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1"/>
  </p:notesMasterIdLst>
  <p:sldIdLst>
    <p:sldId id="309" r:id="rId2"/>
    <p:sldId id="9514" r:id="rId3"/>
    <p:sldId id="294" r:id="rId4"/>
    <p:sldId id="265" r:id="rId5"/>
    <p:sldId id="264" r:id="rId6"/>
    <p:sldId id="278" r:id="rId7"/>
    <p:sldId id="295" r:id="rId8"/>
    <p:sldId id="296" r:id="rId9"/>
    <p:sldId id="291" r:id="rId10"/>
    <p:sldId id="273" r:id="rId11"/>
    <p:sldId id="283" r:id="rId12"/>
    <p:sldId id="287" r:id="rId13"/>
    <p:sldId id="2639" r:id="rId14"/>
    <p:sldId id="2640" r:id="rId15"/>
    <p:sldId id="312" r:id="rId16"/>
    <p:sldId id="313" r:id="rId17"/>
    <p:sldId id="2641" r:id="rId18"/>
    <p:sldId id="2642" r:id="rId19"/>
    <p:sldId id="29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05" autoAdjust="0"/>
    <p:restoredTop sz="94660"/>
  </p:normalViewPr>
  <p:slideViewPr>
    <p:cSldViewPr snapToGrid="0">
      <p:cViewPr varScale="1">
        <p:scale>
          <a:sx n="114" d="100"/>
          <a:sy n="114" d="100"/>
        </p:scale>
        <p:origin x="39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AB4F3-B46C-4547-A661-C04D73FAD681}" type="datetimeFigureOut">
              <a:rPr lang="en-US" smtClean="0"/>
              <a:t>19/02/2024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9C4FE-F1C0-40D4-9C6B-CEFA106C03F8}" type="slidenum">
              <a:rPr lang="en-US" smtClean="0"/>
              <a:t>‹#›</a:t>
            </a:fld>
            <a:endParaRPr lang="en-US"/>
          </a:p>
        </p:txBody>
      </p:sp>
    </p:spTree>
    <p:extLst>
      <p:ext uri="{BB962C8B-B14F-4D97-AF65-F5344CB8AC3E}">
        <p14:creationId xmlns:p14="http://schemas.microsoft.com/office/powerpoint/2010/main" val="144052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1953245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511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6429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7154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2.wdp"/><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2.wdp"/><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FC739-291A-4B04-9397-4982927935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181A58-D9D8-45BA-A197-B1498DE4D9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4CC138-C737-4367-A83E-7A5A1E4C1885}"/>
              </a:ext>
            </a:extLst>
          </p:cNvPr>
          <p:cNvSpPr>
            <a:spLocks noGrp="1"/>
          </p:cNvSpPr>
          <p:nvPr>
            <p:ph type="dt" sz="half" idx="10"/>
          </p:nvPr>
        </p:nvSpPr>
        <p:spPr/>
        <p:txBody>
          <a:bodyPr/>
          <a:lstStyle/>
          <a:p>
            <a:fld id="{A6AB842B-00A4-4A8F-8C14-648D9517AA84}" type="datetimeFigureOut">
              <a:rPr lang="en-US" smtClean="0"/>
              <a:t>19/02/2024</a:t>
            </a:fld>
            <a:endParaRPr lang="en-US"/>
          </a:p>
        </p:txBody>
      </p:sp>
      <p:sp>
        <p:nvSpPr>
          <p:cNvPr id="5" name="Footer Placeholder 4">
            <a:extLst>
              <a:ext uri="{FF2B5EF4-FFF2-40B4-BE49-F238E27FC236}">
                <a16:creationId xmlns:a16="http://schemas.microsoft.com/office/drawing/2014/main" id="{492587F2-5260-43D9-903E-4B7854F575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2BC80F-95E7-4315-9ACF-9D644012C2DE}"/>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7" name="Picture 6" descr="Background pattern&#10;&#10;Description automatically generated">
            <a:extLst>
              <a:ext uri="{FF2B5EF4-FFF2-40B4-BE49-F238E27FC236}">
                <a16:creationId xmlns:a16="http://schemas.microsoft.com/office/drawing/2014/main" id="{5B5674D8-4328-40DB-9ADB-BC93CE3B17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8" y="-675967"/>
            <a:ext cx="12192000" cy="7533967"/>
          </a:xfrm>
          <a:prstGeom prst="rect">
            <a:avLst/>
          </a:prstGeom>
        </p:spPr>
      </p:pic>
    </p:spTree>
    <p:extLst>
      <p:ext uri="{BB962C8B-B14F-4D97-AF65-F5344CB8AC3E}">
        <p14:creationId xmlns:p14="http://schemas.microsoft.com/office/powerpoint/2010/main" val="2347832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19BAD-0566-4030-806E-957FE84612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9C57E-5764-4249-94B4-F07B492ABE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F6C1EF-76F9-495A-ACF1-EC3F0FDD98E0}"/>
              </a:ext>
            </a:extLst>
          </p:cNvPr>
          <p:cNvSpPr>
            <a:spLocks noGrp="1"/>
          </p:cNvSpPr>
          <p:nvPr>
            <p:ph type="dt" sz="half" idx="10"/>
          </p:nvPr>
        </p:nvSpPr>
        <p:spPr/>
        <p:txBody>
          <a:bodyPr/>
          <a:lstStyle/>
          <a:p>
            <a:fld id="{6CF67EB2-C0B2-4DB8-B6D1-9309AA80A779}" type="datetimeFigureOut">
              <a:rPr lang="en-US" smtClean="0"/>
              <a:t>19/02/2024</a:t>
            </a:fld>
            <a:endParaRPr lang="en-US"/>
          </a:p>
        </p:txBody>
      </p:sp>
      <p:sp>
        <p:nvSpPr>
          <p:cNvPr id="5" name="Footer Placeholder 4">
            <a:extLst>
              <a:ext uri="{FF2B5EF4-FFF2-40B4-BE49-F238E27FC236}">
                <a16:creationId xmlns:a16="http://schemas.microsoft.com/office/drawing/2014/main" id="{CC989733-C508-4694-A4E6-01D39F02F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BD079-C85C-45C9-938F-EAAC10AA8F3D}"/>
              </a:ext>
            </a:extLst>
          </p:cNvPr>
          <p:cNvSpPr>
            <a:spLocks noGrp="1"/>
          </p:cNvSpPr>
          <p:nvPr>
            <p:ph type="sldNum" sz="quarter" idx="12"/>
          </p:nvPr>
        </p:nvSpPr>
        <p:spPr/>
        <p:txBody>
          <a:bodyPr/>
          <a:lstStyle/>
          <a:p>
            <a:fld id="{D8C7B9DA-1C84-40FD-8466-7C8B4C3F7437}" type="slidenum">
              <a:rPr lang="en-US" smtClean="0"/>
              <a:t>‹#›</a:t>
            </a:fld>
            <a:endParaRPr lang="en-US"/>
          </a:p>
        </p:txBody>
      </p:sp>
    </p:spTree>
    <p:extLst>
      <p:ext uri="{BB962C8B-B14F-4D97-AF65-F5344CB8AC3E}">
        <p14:creationId xmlns:p14="http://schemas.microsoft.com/office/powerpoint/2010/main" val="2873382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792257-CBC8-4C70-A990-A2CF614C3B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437C14-7708-4AD3-AD1C-7840C8BE4B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4E687-EFB2-4913-9FB0-A8DC455EA4C2}"/>
              </a:ext>
            </a:extLst>
          </p:cNvPr>
          <p:cNvSpPr>
            <a:spLocks noGrp="1"/>
          </p:cNvSpPr>
          <p:nvPr>
            <p:ph type="dt" sz="half" idx="10"/>
          </p:nvPr>
        </p:nvSpPr>
        <p:spPr/>
        <p:txBody>
          <a:bodyPr/>
          <a:lstStyle/>
          <a:p>
            <a:fld id="{6CF67EB2-C0B2-4DB8-B6D1-9309AA80A779}" type="datetimeFigureOut">
              <a:rPr lang="en-US" smtClean="0"/>
              <a:t>19/02/2024</a:t>
            </a:fld>
            <a:endParaRPr lang="en-US"/>
          </a:p>
        </p:txBody>
      </p:sp>
      <p:sp>
        <p:nvSpPr>
          <p:cNvPr id="5" name="Footer Placeholder 4">
            <a:extLst>
              <a:ext uri="{FF2B5EF4-FFF2-40B4-BE49-F238E27FC236}">
                <a16:creationId xmlns:a16="http://schemas.microsoft.com/office/drawing/2014/main" id="{2F0ECB13-14CA-4833-B2E7-B2660822E1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AD254-87EE-4F18-B188-A462962A3AE0}"/>
              </a:ext>
            </a:extLst>
          </p:cNvPr>
          <p:cNvSpPr>
            <a:spLocks noGrp="1"/>
          </p:cNvSpPr>
          <p:nvPr>
            <p:ph type="sldNum" sz="quarter" idx="12"/>
          </p:nvPr>
        </p:nvSpPr>
        <p:spPr/>
        <p:txBody>
          <a:bodyPr/>
          <a:lstStyle/>
          <a:p>
            <a:fld id="{D8C7B9DA-1C84-40FD-8466-7C8B4C3F7437}" type="slidenum">
              <a:rPr lang="en-US" smtClean="0"/>
              <a:t>‹#›</a:t>
            </a:fld>
            <a:endParaRPr lang="en-US"/>
          </a:p>
        </p:txBody>
      </p:sp>
    </p:spTree>
    <p:extLst>
      <p:ext uri="{BB962C8B-B14F-4D97-AF65-F5344CB8AC3E}">
        <p14:creationId xmlns:p14="http://schemas.microsoft.com/office/powerpoint/2010/main" val="3020913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49601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539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887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82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946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5175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67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89" b="19776"/>
          <a:stretch>
            <a:fillRect/>
          </a:stretch>
        </p:blipFill>
        <p:spPr>
          <a:xfrm>
            <a:off x="-1" y="0"/>
            <a:ext cx="12192001" cy="6858000"/>
          </a:xfrm>
          <a:prstGeom prst="rect">
            <a:avLst/>
          </a:prstGeom>
        </p:spPr>
      </p:pic>
      <p:sp>
        <p:nvSpPr>
          <p:cNvPr id="14" name="矩形: 圆角 13"/>
          <p:cNvSpPr/>
          <p:nvPr userDrawn="1"/>
        </p:nvSpPr>
        <p:spPr>
          <a:xfrm>
            <a:off x="403646" y="382658"/>
            <a:ext cx="11384707" cy="6119741"/>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0956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C59-7303-4D23-B2FF-5C14AE18DD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566FC5-2F2E-4189-AF49-6AA3A9D5E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8E05A-3919-4CDF-89BF-A920CD7E959B}"/>
              </a:ext>
            </a:extLst>
          </p:cNvPr>
          <p:cNvSpPr>
            <a:spLocks noGrp="1"/>
          </p:cNvSpPr>
          <p:nvPr>
            <p:ph type="dt" sz="half" idx="10"/>
          </p:nvPr>
        </p:nvSpPr>
        <p:spPr/>
        <p:txBody>
          <a:bodyPr/>
          <a:lstStyle/>
          <a:p>
            <a:fld id="{BC3D9F6F-070B-472A-8DFA-5ED4BAE24FD2}" type="datetimeFigureOut">
              <a:rPr lang="vi-VN" smtClean="0"/>
              <a:t>19/02/2024</a:t>
            </a:fld>
            <a:endParaRPr lang="vi-VN"/>
          </a:p>
        </p:txBody>
      </p:sp>
      <p:sp>
        <p:nvSpPr>
          <p:cNvPr id="5" name="Footer Placeholder 4">
            <a:extLst>
              <a:ext uri="{FF2B5EF4-FFF2-40B4-BE49-F238E27FC236}">
                <a16:creationId xmlns:a16="http://schemas.microsoft.com/office/drawing/2014/main" id="{5DA75598-003B-4643-89F0-7B43225FE18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444ABFC-7BEC-4C4B-86E2-D74A24CA1EEC}"/>
              </a:ext>
            </a:extLst>
          </p:cNvPr>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750057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D80C6-7138-494D-B7FD-30720AD527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67F943-369F-41C2-BEBD-9F992B86B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F8EAC9-BE48-41C6-9F9F-E2406DC8122A}"/>
              </a:ext>
            </a:extLst>
          </p:cNvPr>
          <p:cNvSpPr>
            <a:spLocks noGrp="1"/>
          </p:cNvSpPr>
          <p:nvPr>
            <p:ph type="dt" sz="half" idx="10"/>
          </p:nvPr>
        </p:nvSpPr>
        <p:spPr/>
        <p:txBody>
          <a:bodyPr/>
          <a:lstStyle/>
          <a:p>
            <a:fld id="{6CF67EB2-C0B2-4DB8-B6D1-9309AA80A779}" type="datetimeFigureOut">
              <a:rPr lang="en-US" smtClean="0"/>
              <a:t>19/02/2024</a:t>
            </a:fld>
            <a:endParaRPr lang="en-US"/>
          </a:p>
        </p:txBody>
      </p:sp>
      <p:sp>
        <p:nvSpPr>
          <p:cNvPr id="5" name="Footer Placeholder 4">
            <a:extLst>
              <a:ext uri="{FF2B5EF4-FFF2-40B4-BE49-F238E27FC236}">
                <a16:creationId xmlns:a16="http://schemas.microsoft.com/office/drawing/2014/main" id="{090FE670-E136-4053-9964-BE0A8141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6C1A1-60B9-42E6-91A8-0EC7EDD54A81}"/>
              </a:ext>
            </a:extLst>
          </p:cNvPr>
          <p:cNvSpPr>
            <a:spLocks noGrp="1"/>
          </p:cNvSpPr>
          <p:nvPr>
            <p:ph type="sldNum" sz="quarter" idx="12"/>
          </p:nvPr>
        </p:nvSpPr>
        <p:spPr/>
        <p:txBody>
          <a:bodyPr/>
          <a:lstStyle/>
          <a:p>
            <a:fld id="{D8C7B9DA-1C84-40FD-8466-7C8B4C3F7437}" type="slidenum">
              <a:rPr lang="en-US" smtClean="0"/>
              <a:t>‹#›</a:t>
            </a:fld>
            <a:endParaRPr lang="en-US"/>
          </a:p>
        </p:txBody>
      </p:sp>
    </p:spTree>
    <p:extLst>
      <p:ext uri="{BB962C8B-B14F-4D97-AF65-F5344CB8AC3E}">
        <p14:creationId xmlns:p14="http://schemas.microsoft.com/office/powerpoint/2010/main" val="1516451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1DBC9-3E7B-4CD6-B983-BD3FC891E3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D9FE0C-58B1-4639-9169-B17906D47B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314C81-F394-4018-BA87-5CF9043B2C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328F82-3B93-49A7-A2DB-D96729AB010C}"/>
              </a:ext>
            </a:extLst>
          </p:cNvPr>
          <p:cNvSpPr>
            <a:spLocks noGrp="1"/>
          </p:cNvSpPr>
          <p:nvPr>
            <p:ph type="dt" sz="half" idx="10"/>
          </p:nvPr>
        </p:nvSpPr>
        <p:spPr/>
        <p:txBody>
          <a:bodyPr/>
          <a:lstStyle/>
          <a:p>
            <a:fld id="{6CF67EB2-C0B2-4DB8-B6D1-9309AA80A779}" type="datetimeFigureOut">
              <a:rPr lang="en-US" smtClean="0"/>
              <a:t>19/02/2024</a:t>
            </a:fld>
            <a:endParaRPr lang="en-US"/>
          </a:p>
        </p:txBody>
      </p:sp>
      <p:sp>
        <p:nvSpPr>
          <p:cNvPr id="6" name="Footer Placeholder 5">
            <a:extLst>
              <a:ext uri="{FF2B5EF4-FFF2-40B4-BE49-F238E27FC236}">
                <a16:creationId xmlns:a16="http://schemas.microsoft.com/office/drawing/2014/main" id="{CB5E76DC-0DE3-4F43-BD77-7D779BC641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340559-7E91-42EC-AA6D-00CB46E013ED}"/>
              </a:ext>
            </a:extLst>
          </p:cNvPr>
          <p:cNvSpPr>
            <a:spLocks noGrp="1"/>
          </p:cNvSpPr>
          <p:nvPr>
            <p:ph type="sldNum" sz="quarter" idx="12"/>
          </p:nvPr>
        </p:nvSpPr>
        <p:spPr/>
        <p:txBody>
          <a:bodyPr/>
          <a:lstStyle/>
          <a:p>
            <a:fld id="{D8C7B9DA-1C84-40FD-8466-7C8B4C3F7437}" type="slidenum">
              <a:rPr lang="en-US" smtClean="0"/>
              <a:t>‹#›</a:t>
            </a:fld>
            <a:endParaRPr lang="en-US"/>
          </a:p>
        </p:txBody>
      </p:sp>
    </p:spTree>
    <p:extLst>
      <p:ext uri="{BB962C8B-B14F-4D97-AF65-F5344CB8AC3E}">
        <p14:creationId xmlns:p14="http://schemas.microsoft.com/office/powerpoint/2010/main" val="2283718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C8D4E-5B89-440C-8609-0847A61AB1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AF845E-FC0D-4AD8-A88F-BCF69EB956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305987-1418-4C08-BCF3-FC0A7BECE5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EB50CB-0447-463D-8767-F032E7E23B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82FB87-5360-4323-AF75-206F244EB9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0157BE-CC50-4501-B6C6-C902D8CA301F}"/>
              </a:ext>
            </a:extLst>
          </p:cNvPr>
          <p:cNvSpPr>
            <a:spLocks noGrp="1"/>
          </p:cNvSpPr>
          <p:nvPr>
            <p:ph type="dt" sz="half" idx="10"/>
          </p:nvPr>
        </p:nvSpPr>
        <p:spPr/>
        <p:txBody>
          <a:bodyPr/>
          <a:lstStyle/>
          <a:p>
            <a:fld id="{6CF67EB2-C0B2-4DB8-B6D1-9309AA80A779}" type="datetimeFigureOut">
              <a:rPr lang="en-US" smtClean="0"/>
              <a:t>19/02/2024</a:t>
            </a:fld>
            <a:endParaRPr lang="en-US"/>
          </a:p>
        </p:txBody>
      </p:sp>
      <p:sp>
        <p:nvSpPr>
          <p:cNvPr id="8" name="Footer Placeholder 7">
            <a:extLst>
              <a:ext uri="{FF2B5EF4-FFF2-40B4-BE49-F238E27FC236}">
                <a16:creationId xmlns:a16="http://schemas.microsoft.com/office/drawing/2014/main" id="{C3F4094C-8763-4EB8-949D-D473EB19D8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90DC5F-9178-4838-B970-DE6182404726}"/>
              </a:ext>
            </a:extLst>
          </p:cNvPr>
          <p:cNvSpPr>
            <a:spLocks noGrp="1"/>
          </p:cNvSpPr>
          <p:nvPr>
            <p:ph type="sldNum" sz="quarter" idx="12"/>
          </p:nvPr>
        </p:nvSpPr>
        <p:spPr/>
        <p:txBody>
          <a:bodyPr/>
          <a:lstStyle/>
          <a:p>
            <a:fld id="{D8C7B9DA-1C84-40FD-8466-7C8B4C3F7437}" type="slidenum">
              <a:rPr lang="en-US" smtClean="0"/>
              <a:t>‹#›</a:t>
            </a:fld>
            <a:endParaRPr lang="en-US"/>
          </a:p>
        </p:txBody>
      </p:sp>
    </p:spTree>
    <p:extLst>
      <p:ext uri="{BB962C8B-B14F-4D97-AF65-F5344CB8AC3E}">
        <p14:creationId xmlns:p14="http://schemas.microsoft.com/office/powerpoint/2010/main" val="3985625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95E2B-C33A-4A52-BD5F-55D7CFC27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F18B27-6CB4-4002-B34A-0684BE4EF38A}"/>
              </a:ext>
            </a:extLst>
          </p:cNvPr>
          <p:cNvSpPr>
            <a:spLocks noGrp="1"/>
          </p:cNvSpPr>
          <p:nvPr>
            <p:ph type="dt" sz="half" idx="10"/>
          </p:nvPr>
        </p:nvSpPr>
        <p:spPr/>
        <p:txBody>
          <a:bodyPr/>
          <a:lstStyle/>
          <a:p>
            <a:fld id="{6CF67EB2-C0B2-4DB8-B6D1-9309AA80A779}" type="datetimeFigureOut">
              <a:rPr lang="en-US" smtClean="0"/>
              <a:t>19/02/2024</a:t>
            </a:fld>
            <a:endParaRPr lang="en-US"/>
          </a:p>
        </p:txBody>
      </p:sp>
      <p:sp>
        <p:nvSpPr>
          <p:cNvPr id="4" name="Footer Placeholder 3">
            <a:extLst>
              <a:ext uri="{FF2B5EF4-FFF2-40B4-BE49-F238E27FC236}">
                <a16:creationId xmlns:a16="http://schemas.microsoft.com/office/drawing/2014/main" id="{CC949CDE-A0BB-43C8-97FA-0C22DD3E1E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F76147-F8DE-49C6-87ED-4486E6379A9D}"/>
              </a:ext>
            </a:extLst>
          </p:cNvPr>
          <p:cNvSpPr>
            <a:spLocks noGrp="1"/>
          </p:cNvSpPr>
          <p:nvPr>
            <p:ph type="sldNum" sz="quarter" idx="12"/>
          </p:nvPr>
        </p:nvSpPr>
        <p:spPr/>
        <p:txBody>
          <a:bodyPr/>
          <a:lstStyle/>
          <a:p>
            <a:fld id="{D8C7B9DA-1C84-40FD-8466-7C8B4C3F7437}" type="slidenum">
              <a:rPr lang="en-US" smtClean="0"/>
              <a:t>‹#›</a:t>
            </a:fld>
            <a:endParaRPr lang="en-US"/>
          </a:p>
        </p:txBody>
      </p:sp>
    </p:spTree>
    <p:extLst>
      <p:ext uri="{BB962C8B-B14F-4D97-AF65-F5344CB8AC3E}">
        <p14:creationId xmlns:p14="http://schemas.microsoft.com/office/powerpoint/2010/main" val="1546024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36971F-0E7E-4A1B-A438-A337343191FC}"/>
              </a:ext>
            </a:extLst>
          </p:cNvPr>
          <p:cNvSpPr>
            <a:spLocks noGrp="1"/>
          </p:cNvSpPr>
          <p:nvPr>
            <p:ph type="dt" sz="half" idx="10"/>
          </p:nvPr>
        </p:nvSpPr>
        <p:spPr/>
        <p:txBody>
          <a:bodyPr/>
          <a:lstStyle/>
          <a:p>
            <a:fld id="{6CF67EB2-C0B2-4DB8-B6D1-9309AA80A779}" type="datetimeFigureOut">
              <a:rPr lang="en-US" smtClean="0"/>
              <a:t>19/02/2024</a:t>
            </a:fld>
            <a:endParaRPr lang="en-US"/>
          </a:p>
        </p:txBody>
      </p:sp>
      <p:sp>
        <p:nvSpPr>
          <p:cNvPr id="3" name="Footer Placeholder 2">
            <a:extLst>
              <a:ext uri="{FF2B5EF4-FFF2-40B4-BE49-F238E27FC236}">
                <a16:creationId xmlns:a16="http://schemas.microsoft.com/office/drawing/2014/main" id="{0F9E70FC-FB91-437E-8AE6-5CFD81CC03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F0AF78-A624-4101-8929-C00E679C97EB}"/>
              </a:ext>
            </a:extLst>
          </p:cNvPr>
          <p:cNvSpPr>
            <a:spLocks noGrp="1"/>
          </p:cNvSpPr>
          <p:nvPr>
            <p:ph type="sldNum" sz="quarter" idx="12"/>
          </p:nvPr>
        </p:nvSpPr>
        <p:spPr/>
        <p:txBody>
          <a:bodyPr/>
          <a:lstStyle/>
          <a:p>
            <a:fld id="{D8C7B9DA-1C84-40FD-8466-7C8B4C3F7437}" type="slidenum">
              <a:rPr lang="en-US" smtClean="0"/>
              <a:t>‹#›</a:t>
            </a:fld>
            <a:endParaRPr lang="en-US"/>
          </a:p>
        </p:txBody>
      </p:sp>
    </p:spTree>
    <p:extLst>
      <p:ext uri="{BB962C8B-B14F-4D97-AF65-F5344CB8AC3E}">
        <p14:creationId xmlns:p14="http://schemas.microsoft.com/office/powerpoint/2010/main" val="2011761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48FC4-795F-4694-B6DD-85044944C8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10447A-7D58-4F73-AABA-3D7D7DA135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C9BDD6-1626-4B58-B056-22477EF9E7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6EC2E-97C6-4440-829B-D4A0C013A051}"/>
              </a:ext>
            </a:extLst>
          </p:cNvPr>
          <p:cNvSpPr>
            <a:spLocks noGrp="1"/>
          </p:cNvSpPr>
          <p:nvPr>
            <p:ph type="dt" sz="half" idx="10"/>
          </p:nvPr>
        </p:nvSpPr>
        <p:spPr/>
        <p:txBody>
          <a:bodyPr/>
          <a:lstStyle/>
          <a:p>
            <a:fld id="{6CF67EB2-C0B2-4DB8-B6D1-9309AA80A779}" type="datetimeFigureOut">
              <a:rPr lang="en-US" smtClean="0"/>
              <a:t>19/02/2024</a:t>
            </a:fld>
            <a:endParaRPr lang="en-US"/>
          </a:p>
        </p:txBody>
      </p:sp>
      <p:sp>
        <p:nvSpPr>
          <p:cNvPr id="6" name="Footer Placeholder 5">
            <a:extLst>
              <a:ext uri="{FF2B5EF4-FFF2-40B4-BE49-F238E27FC236}">
                <a16:creationId xmlns:a16="http://schemas.microsoft.com/office/drawing/2014/main" id="{16E93C51-4FE1-422F-88FF-E57B80B3F5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4DF1E-0276-494D-BB93-BEC53DE48463}"/>
              </a:ext>
            </a:extLst>
          </p:cNvPr>
          <p:cNvSpPr>
            <a:spLocks noGrp="1"/>
          </p:cNvSpPr>
          <p:nvPr>
            <p:ph type="sldNum" sz="quarter" idx="12"/>
          </p:nvPr>
        </p:nvSpPr>
        <p:spPr/>
        <p:txBody>
          <a:bodyPr/>
          <a:lstStyle/>
          <a:p>
            <a:fld id="{D8C7B9DA-1C84-40FD-8466-7C8B4C3F7437}" type="slidenum">
              <a:rPr lang="en-US" smtClean="0"/>
              <a:t>‹#›</a:t>
            </a:fld>
            <a:endParaRPr lang="en-US"/>
          </a:p>
        </p:txBody>
      </p:sp>
    </p:spTree>
    <p:extLst>
      <p:ext uri="{BB962C8B-B14F-4D97-AF65-F5344CB8AC3E}">
        <p14:creationId xmlns:p14="http://schemas.microsoft.com/office/powerpoint/2010/main" val="2800375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7BFC0-55F3-4D01-A21E-E1DE4177C1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96CED9-CDC0-4697-986E-45B8E2F1BD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1D7377-4AD1-48DC-9437-63AF161C84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D4A386-6608-4EDC-9F6F-983F61E2DBB7}"/>
              </a:ext>
            </a:extLst>
          </p:cNvPr>
          <p:cNvSpPr>
            <a:spLocks noGrp="1"/>
          </p:cNvSpPr>
          <p:nvPr>
            <p:ph type="dt" sz="half" idx="10"/>
          </p:nvPr>
        </p:nvSpPr>
        <p:spPr/>
        <p:txBody>
          <a:bodyPr/>
          <a:lstStyle/>
          <a:p>
            <a:fld id="{6CF67EB2-C0B2-4DB8-B6D1-9309AA80A779}" type="datetimeFigureOut">
              <a:rPr lang="en-US" smtClean="0"/>
              <a:t>19/02/2024</a:t>
            </a:fld>
            <a:endParaRPr lang="en-US"/>
          </a:p>
        </p:txBody>
      </p:sp>
      <p:sp>
        <p:nvSpPr>
          <p:cNvPr id="6" name="Footer Placeholder 5">
            <a:extLst>
              <a:ext uri="{FF2B5EF4-FFF2-40B4-BE49-F238E27FC236}">
                <a16:creationId xmlns:a16="http://schemas.microsoft.com/office/drawing/2014/main" id="{DD2015F6-F4AD-44BE-B0C3-FC186F321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A238FB-CC86-4001-9529-2DDD1EA7E19C}"/>
              </a:ext>
            </a:extLst>
          </p:cNvPr>
          <p:cNvSpPr>
            <a:spLocks noGrp="1"/>
          </p:cNvSpPr>
          <p:nvPr>
            <p:ph type="sldNum" sz="quarter" idx="12"/>
          </p:nvPr>
        </p:nvSpPr>
        <p:spPr/>
        <p:txBody>
          <a:bodyPr/>
          <a:lstStyle/>
          <a:p>
            <a:fld id="{D8C7B9DA-1C84-40FD-8466-7C8B4C3F7437}" type="slidenum">
              <a:rPr lang="en-US" smtClean="0"/>
              <a:t>‹#›</a:t>
            </a:fld>
            <a:endParaRPr lang="en-US"/>
          </a:p>
        </p:txBody>
      </p:sp>
    </p:spTree>
    <p:extLst>
      <p:ext uri="{BB962C8B-B14F-4D97-AF65-F5344CB8AC3E}">
        <p14:creationId xmlns:p14="http://schemas.microsoft.com/office/powerpoint/2010/main" val="367357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2D1BD-981C-4563-9FE9-369C8F92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4D75FA-5552-4E26-A5B4-9E2318FA1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90DBC-B87D-4A8A-8A6B-86FCD3A63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F67EB2-C0B2-4DB8-B6D1-9309AA80A779}" type="datetimeFigureOut">
              <a:rPr lang="en-US" smtClean="0"/>
              <a:t>19/02/2024</a:t>
            </a:fld>
            <a:endParaRPr lang="en-US"/>
          </a:p>
        </p:txBody>
      </p:sp>
      <p:sp>
        <p:nvSpPr>
          <p:cNvPr id="5" name="Footer Placeholder 4">
            <a:extLst>
              <a:ext uri="{FF2B5EF4-FFF2-40B4-BE49-F238E27FC236}">
                <a16:creationId xmlns:a16="http://schemas.microsoft.com/office/drawing/2014/main" id="{946C5651-88B2-4B45-83B7-3E5DEC146B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1A3EEE-52A1-4A76-8F6A-F1E94ADF86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C7B9DA-1C84-40FD-8466-7C8B4C3F7437}" type="slidenum">
              <a:rPr lang="en-US" smtClean="0"/>
              <a:t>‹#›</a:t>
            </a:fld>
            <a:endParaRPr lang="en-US"/>
          </a:p>
        </p:txBody>
      </p:sp>
    </p:spTree>
    <p:extLst>
      <p:ext uri="{BB962C8B-B14F-4D97-AF65-F5344CB8AC3E}">
        <p14:creationId xmlns:p14="http://schemas.microsoft.com/office/powerpoint/2010/main" val="6649505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686" r:id="rId14"/>
    <p:sldLayoutId id="2147483687" r:id="rId15"/>
    <p:sldLayoutId id="2147483688" r:id="rId16"/>
    <p:sldLayoutId id="2147483689" r:id="rId17"/>
    <p:sldLayoutId id="2147483692" r:id="rId18"/>
    <p:sldLayoutId id="214748369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6.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emf"/><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emf"/><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emf"/><Relationship Id="rId4" Type="http://schemas.openxmlformats.org/officeDocument/2006/relationships/image" Target="../media/image16.gi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65AE03-33A8-4AE9-963D-79792E70784C}"/>
              </a:ext>
            </a:extLst>
          </p:cNvPr>
          <p:cNvSpPr txBox="1"/>
          <p:nvPr/>
        </p:nvSpPr>
        <p:spPr>
          <a:xfrm flipH="1">
            <a:off x="1418602" y="435836"/>
            <a:ext cx="9015812" cy="200054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Tiếng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Việt</a:t>
            </a:r>
            <a:endParaRPr lang="en-US" sz="4400" b="1" dirty="0">
              <a:solidFill>
                <a:srgbClr val="FF0000"/>
              </a:solidFill>
              <a:latin typeface="Times New Roman" panose="02020603050405020304" pitchFamily="18" charset="0"/>
              <a:cs typeface="Times New Roman" panose="02020603050405020304" pitchFamily="18" charset="0"/>
            </a:endParaRPr>
          </a:p>
          <a:p>
            <a:r>
              <a:rPr lang="en-US" sz="4000" b="1" dirty="0">
                <a:solidFill>
                  <a:srgbClr val="000099"/>
                </a:solidFill>
                <a:latin typeface="Times New Roman" panose="02020603050405020304" pitchFamily="18" charset="0"/>
                <a:cs typeface="Times New Roman" panose="02020603050405020304" pitchFamily="18" charset="0"/>
              </a:rPr>
              <a:t>Nghe </a:t>
            </a:r>
            <a:r>
              <a:rPr lang="en-US" sz="4000" b="1" dirty="0" err="1">
                <a:solidFill>
                  <a:srgbClr val="000099"/>
                </a:solidFill>
                <a:latin typeface="Times New Roman" panose="02020603050405020304" pitchFamily="18" charset="0"/>
                <a:cs typeface="Times New Roman" panose="02020603050405020304" pitchFamily="18" charset="0"/>
              </a:rPr>
              <a:t>viết</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Lời</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kêu</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gọi</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toàn</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dân</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tập</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thể</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dục</a:t>
            </a:r>
            <a:endParaRPr lang="en-US" sz="40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5114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3">
            <a:extLst>
              <a:ext uri="{FF2B5EF4-FFF2-40B4-BE49-F238E27FC236}">
                <a16:creationId xmlns:a16="http://schemas.microsoft.com/office/drawing/2014/main" id="{FBBF318E-4141-59C4-07F3-6EB411C6CE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021" y="4334552"/>
            <a:ext cx="2245130" cy="2267809"/>
          </a:xfrm>
          <a:prstGeom prst="rect">
            <a:avLst/>
          </a:prstGeom>
        </p:spPr>
      </p:pic>
      <p:pic>
        <p:nvPicPr>
          <p:cNvPr id="6" name="Picture 24">
            <a:extLst>
              <a:ext uri="{FF2B5EF4-FFF2-40B4-BE49-F238E27FC236}">
                <a16:creationId xmlns:a16="http://schemas.microsoft.com/office/drawing/2014/main" id="{DF6F7297-1741-4AE9-EB35-C0081BF02C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42804"/>
            <a:ext cx="1084190" cy="658399"/>
          </a:xfrm>
          <a:prstGeom prst="rect">
            <a:avLst/>
          </a:prstGeom>
        </p:spPr>
      </p:pic>
      <p:pic>
        <p:nvPicPr>
          <p:cNvPr id="7" name="Picture 17">
            <a:extLst>
              <a:ext uri="{FF2B5EF4-FFF2-40B4-BE49-F238E27FC236}">
                <a16:creationId xmlns:a16="http://schemas.microsoft.com/office/drawing/2014/main" id="{926E62F6-13AF-9208-62CC-1DFB3DB04E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018548" y="0"/>
            <a:ext cx="2284470" cy="1133668"/>
          </a:xfrm>
          <a:prstGeom prst="rect">
            <a:avLst/>
          </a:prstGeom>
        </p:spPr>
      </p:pic>
      <p:pic>
        <p:nvPicPr>
          <p:cNvPr id="8" name="Picture 18">
            <a:extLst>
              <a:ext uri="{FF2B5EF4-FFF2-40B4-BE49-F238E27FC236}">
                <a16:creationId xmlns:a16="http://schemas.microsoft.com/office/drawing/2014/main" id="{7C2884FE-3451-E808-0B22-3DEBAA00913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74283" y="4081635"/>
            <a:ext cx="3010185" cy="2618863"/>
          </a:xfrm>
          <a:prstGeom prst="rect">
            <a:avLst/>
          </a:prstGeom>
        </p:spPr>
      </p:pic>
      <p:pic>
        <p:nvPicPr>
          <p:cNvPr id="10" name="Picture 2">
            <a:extLst>
              <a:ext uri="{FF2B5EF4-FFF2-40B4-BE49-F238E27FC236}">
                <a16:creationId xmlns:a16="http://schemas.microsoft.com/office/drawing/2014/main" id="{3424E0AB-506E-3B26-3FD8-6FE73D132C4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11" name="Rectangle 10">
            <a:extLst>
              <a:ext uri="{FF2B5EF4-FFF2-40B4-BE49-F238E27FC236}">
                <a16:creationId xmlns:a16="http://schemas.microsoft.com/office/drawing/2014/main" id="{A75FDCB0-DFB6-BAF8-50B0-6B4B42A96815}"/>
              </a:ext>
            </a:extLst>
          </p:cNvPr>
          <p:cNvSpPr/>
          <p:nvPr/>
        </p:nvSpPr>
        <p:spPr>
          <a:xfrm>
            <a:off x="1164543" y="1729607"/>
            <a:ext cx="388119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0" cap="none" spc="0" normalizeH="0" baseline="0" noProof="0" dirty="0">
                <a:ln>
                  <a:noFill/>
                </a:ln>
                <a:solidFill>
                  <a:srgbClr val="E53238">
                    <a:lumMod val="75000"/>
                  </a:srgbClr>
                </a:solidFill>
                <a:effectLst/>
                <a:uLnTx/>
                <a:uFillTx/>
                <a:ea typeface="微软雅黑"/>
                <a:cs typeface="Calibri" panose="020F0502020204030204" pitchFamily="34" charset="0"/>
              </a:rPr>
              <a:t>1. Sai không quá 5 lỗi </a:t>
            </a:r>
          </a:p>
        </p:txBody>
      </p:sp>
      <p:sp>
        <p:nvSpPr>
          <p:cNvPr id="12" name="Rectangle 11">
            <a:extLst>
              <a:ext uri="{FF2B5EF4-FFF2-40B4-BE49-F238E27FC236}">
                <a16:creationId xmlns:a16="http://schemas.microsoft.com/office/drawing/2014/main" id="{D71752AA-DD0D-C6CC-949D-7B5D7D9271CD}"/>
              </a:ext>
            </a:extLst>
          </p:cNvPr>
          <p:cNvSpPr/>
          <p:nvPr/>
        </p:nvSpPr>
        <p:spPr>
          <a:xfrm>
            <a:off x="1164543" y="2631769"/>
            <a:ext cx="5048562"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2.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Chữ</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viết</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rõ</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ràng</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sạch</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đẹp</a:t>
            </a:r>
            <a:endPar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endParaRPr>
          </a:p>
        </p:txBody>
      </p:sp>
      <p:sp>
        <p:nvSpPr>
          <p:cNvPr id="13" name="Rectangle 12">
            <a:extLst>
              <a:ext uri="{FF2B5EF4-FFF2-40B4-BE49-F238E27FC236}">
                <a16:creationId xmlns:a16="http://schemas.microsoft.com/office/drawing/2014/main" id="{FF1F62F9-8C24-7104-3FAC-2A9005636B66}"/>
              </a:ext>
            </a:extLst>
          </p:cNvPr>
          <p:cNvSpPr/>
          <p:nvPr/>
        </p:nvSpPr>
        <p:spPr>
          <a:xfrm>
            <a:off x="1164543" y="3603262"/>
            <a:ext cx="4870629"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3.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Trình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bày</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đúng</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hình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thức</a:t>
            </a:r>
            <a:endPar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endParaRPr>
          </a:p>
        </p:txBody>
      </p:sp>
      <p:pic>
        <p:nvPicPr>
          <p:cNvPr id="14" name="Picture 2">
            <a:extLst>
              <a:ext uri="{FF2B5EF4-FFF2-40B4-BE49-F238E27FC236}">
                <a16:creationId xmlns:a16="http://schemas.microsoft.com/office/drawing/2014/main" id="{4A3B5551-D0B8-2DD0-42A2-29384A39B17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15" name="Picture 2">
            <a:extLst>
              <a:ext uri="{FF2B5EF4-FFF2-40B4-BE49-F238E27FC236}">
                <a16:creationId xmlns:a16="http://schemas.microsoft.com/office/drawing/2014/main" id="{9B4F2425-505A-F0A3-D720-57EF4301E86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16" name="Picture 2">
            <a:extLst>
              <a:ext uri="{FF2B5EF4-FFF2-40B4-BE49-F238E27FC236}">
                <a16:creationId xmlns:a16="http://schemas.microsoft.com/office/drawing/2014/main" id="{598BDB9D-9157-CD5F-B01C-BC18B84930B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17" name="Picture 2">
            <a:extLst>
              <a:ext uri="{FF2B5EF4-FFF2-40B4-BE49-F238E27FC236}">
                <a16:creationId xmlns:a16="http://schemas.microsoft.com/office/drawing/2014/main" id="{59D7A4A2-2CCD-7A48-80F3-C2A4C387A56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18" name="Picture 2">
            <a:extLst>
              <a:ext uri="{FF2B5EF4-FFF2-40B4-BE49-F238E27FC236}">
                <a16:creationId xmlns:a16="http://schemas.microsoft.com/office/drawing/2014/main" id="{B4EFF194-8C00-1E90-32BF-5D48B42D8E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3F870B24-A36C-4255-8C44-3D8C40663AB6}"/>
              </a:ext>
            </a:extLst>
          </p:cNvPr>
          <p:cNvPicPr>
            <a:picLocks noChangeAspect="1"/>
          </p:cNvPicPr>
          <p:nvPr/>
        </p:nvPicPr>
        <p:blipFill>
          <a:blip r:embed="rId12"/>
          <a:stretch>
            <a:fillRect/>
          </a:stretch>
        </p:blipFill>
        <p:spPr>
          <a:xfrm>
            <a:off x="2194681" y="509341"/>
            <a:ext cx="5992887" cy="1286367"/>
          </a:xfrm>
          <a:prstGeom prst="rect">
            <a:avLst/>
          </a:prstGeom>
        </p:spPr>
      </p:pic>
    </p:spTree>
    <p:extLst>
      <p:ext uri="{BB962C8B-B14F-4D97-AF65-F5344CB8AC3E}">
        <p14:creationId xmlns:p14="http://schemas.microsoft.com/office/powerpoint/2010/main" val="36833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22" presetClass="entr" presetSubtype="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22" presetClass="entr" presetSubtype="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par>
                                <p:cTn id="38" presetID="22"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950" y="528636"/>
            <a:ext cx="11372850" cy="5800725"/>
          </a:xfrm>
          <a:prstGeom prst="rect">
            <a:avLst/>
          </a:prstGeom>
        </p:spPr>
      </p:pic>
      <p:sp>
        <p:nvSpPr>
          <p:cNvPr id="6" name="TextBox 5"/>
          <p:cNvSpPr txBox="1"/>
          <p:nvPr/>
        </p:nvSpPr>
        <p:spPr>
          <a:xfrm>
            <a:off x="4857749" y="2767278"/>
            <a:ext cx="481965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000099"/>
                </a:solidFill>
              </a:rPr>
              <a:t>2. </a:t>
            </a:r>
            <a:r>
              <a:rPr kumimoji="0" lang="en-US" sz="6000" b="1" i="0" u="none" strike="noStrike" kern="1200" cap="none" spc="0" normalizeH="0" baseline="0" noProof="0" dirty="0" err="1">
                <a:ln>
                  <a:noFill/>
                </a:ln>
                <a:solidFill>
                  <a:srgbClr val="000099"/>
                </a:solidFill>
                <a:effectLst/>
                <a:uLnTx/>
                <a:uFillTx/>
              </a:rPr>
              <a:t>Làm</a:t>
            </a:r>
            <a:r>
              <a:rPr kumimoji="0" lang="en-US" sz="6000" b="1" i="0" u="none" strike="noStrike" kern="1200" cap="none" spc="0" normalizeH="0" baseline="0" noProof="0" dirty="0">
                <a:ln>
                  <a:noFill/>
                </a:ln>
                <a:solidFill>
                  <a:srgbClr val="000099"/>
                </a:solidFill>
                <a:effectLst/>
                <a:uLnTx/>
                <a:uFillTx/>
              </a:rPr>
              <a:t> </a:t>
            </a:r>
            <a:r>
              <a:rPr kumimoji="0" lang="en-US" sz="6000" b="1" i="0" u="none" strike="noStrike" kern="1200" cap="none" spc="0" normalizeH="0" baseline="0" noProof="0" dirty="0" err="1">
                <a:ln>
                  <a:noFill/>
                </a:ln>
                <a:solidFill>
                  <a:srgbClr val="000099"/>
                </a:solidFill>
                <a:effectLst/>
                <a:uLnTx/>
                <a:uFillTx/>
              </a:rPr>
              <a:t>bài</a:t>
            </a:r>
            <a:r>
              <a:rPr kumimoji="0" lang="en-US" sz="6000" b="1" i="0" u="none" strike="noStrike" kern="1200" cap="none" spc="0" normalizeH="0" baseline="0" noProof="0" dirty="0">
                <a:ln>
                  <a:noFill/>
                </a:ln>
                <a:solidFill>
                  <a:srgbClr val="000099"/>
                </a:solidFill>
                <a:effectLst/>
                <a:uLnTx/>
                <a:uFillTx/>
              </a:rPr>
              <a:t> </a:t>
            </a:r>
            <a:r>
              <a:rPr kumimoji="0" lang="en-US" sz="6000" b="1" i="0" u="none" strike="noStrike" kern="1200" cap="none" spc="0" normalizeH="0" baseline="0" noProof="0" dirty="0" err="1">
                <a:ln>
                  <a:noFill/>
                </a:ln>
                <a:solidFill>
                  <a:srgbClr val="000099"/>
                </a:solidFill>
                <a:effectLst/>
                <a:uLnTx/>
                <a:uFillTx/>
              </a:rPr>
              <a:t>tập</a:t>
            </a:r>
            <a:r>
              <a:rPr kumimoji="0" lang="en-US" sz="6000" b="1" i="0" u="none" strike="noStrike" kern="1200" cap="none" spc="0" normalizeH="0" baseline="0" noProof="0" dirty="0">
                <a:ln>
                  <a:noFill/>
                </a:ln>
                <a:solidFill>
                  <a:srgbClr val="000099"/>
                </a:solidFill>
                <a:effectLst/>
                <a:uLnTx/>
                <a:uFillTx/>
              </a:rPr>
              <a:t> a </a:t>
            </a:r>
            <a:r>
              <a:rPr kumimoji="0" lang="en-US" sz="6000" b="1" i="0" u="none" strike="noStrike" kern="1200" cap="none" spc="0" normalizeH="0" baseline="0" noProof="0" dirty="0" err="1">
                <a:ln>
                  <a:noFill/>
                </a:ln>
                <a:solidFill>
                  <a:srgbClr val="000099"/>
                </a:solidFill>
                <a:effectLst/>
                <a:uLnTx/>
                <a:uFillTx/>
              </a:rPr>
              <a:t>hoặc</a:t>
            </a:r>
            <a:r>
              <a:rPr kumimoji="0" lang="en-US" sz="6000" b="1" i="0" u="none" strike="noStrike" kern="1200" cap="none" spc="0" normalizeH="0" baseline="0" noProof="0" dirty="0">
                <a:ln>
                  <a:noFill/>
                </a:ln>
                <a:solidFill>
                  <a:srgbClr val="000099"/>
                </a:solidFill>
                <a:effectLst/>
                <a:uLnTx/>
                <a:uFillTx/>
              </a:rPr>
              <a:t> b</a:t>
            </a:r>
            <a:endParaRPr kumimoji="0" lang="vi-VN" sz="6000" b="1" i="0" u="none" strike="noStrike" kern="1200" cap="none" spc="0" normalizeH="0" baseline="0" noProof="0" dirty="0">
              <a:ln>
                <a:noFill/>
              </a:ln>
              <a:solidFill>
                <a:srgbClr val="000099"/>
              </a:solidFill>
              <a:effectLst/>
              <a:uLnTx/>
              <a:uFillTx/>
            </a:endParaRPr>
          </a:p>
        </p:txBody>
      </p:sp>
    </p:spTree>
    <p:extLst>
      <p:ext uri="{BB962C8B-B14F-4D97-AF65-F5344CB8AC3E}">
        <p14:creationId xmlns:p14="http://schemas.microsoft.com/office/powerpoint/2010/main" val="12656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1104900" y="571500"/>
            <a:ext cx="8820150" cy="646331"/>
          </a:xfrm>
          <a:prstGeom prst="rect">
            <a:avLst/>
          </a:prstGeom>
          <a:noFill/>
        </p:spPr>
        <p:txBody>
          <a:bodyPr wrap="square" rtlCol="0">
            <a:spAutoFit/>
          </a:bodyPr>
          <a:lstStyle/>
          <a:p>
            <a:r>
              <a:rPr lang="en-US" sz="3600" b="1" dirty="0"/>
              <a:t>a. </a:t>
            </a:r>
            <a:r>
              <a:rPr lang="en-US" sz="3600" b="1" dirty="0" err="1"/>
              <a:t>Chọn</a:t>
            </a:r>
            <a:r>
              <a:rPr lang="en-US" sz="3600" b="1" dirty="0"/>
              <a:t> l </a:t>
            </a:r>
            <a:r>
              <a:rPr lang="en-US" sz="3600" b="1" dirty="0" err="1"/>
              <a:t>hoặc</a:t>
            </a:r>
            <a:r>
              <a:rPr lang="en-US" sz="3600" b="1" dirty="0"/>
              <a:t> n </a:t>
            </a:r>
            <a:r>
              <a:rPr lang="en-US" sz="3600" b="1" dirty="0" err="1"/>
              <a:t>thay</a:t>
            </a:r>
            <a:r>
              <a:rPr lang="en-US" sz="3600" b="1" dirty="0"/>
              <a:t> </a:t>
            </a:r>
            <a:r>
              <a:rPr lang="en-US" sz="3600" b="1" dirty="0" err="1"/>
              <a:t>cho</a:t>
            </a:r>
            <a:r>
              <a:rPr lang="en-US" sz="3600" b="1" dirty="0"/>
              <a:t> </a:t>
            </a:r>
            <a:r>
              <a:rPr lang="en-US" sz="3600" b="1" dirty="0" err="1"/>
              <a:t>bông</a:t>
            </a:r>
            <a:r>
              <a:rPr lang="en-US" sz="3600" b="1" dirty="0"/>
              <a:t> </a:t>
            </a:r>
            <a:r>
              <a:rPr lang="en-US" sz="3600" b="1" dirty="0" err="1"/>
              <a:t>hoa</a:t>
            </a:r>
            <a:r>
              <a:rPr lang="en-US" sz="3600" b="1" dirty="0"/>
              <a:t>.</a:t>
            </a:r>
          </a:p>
        </p:txBody>
      </p:sp>
      <p:sp>
        <p:nvSpPr>
          <p:cNvPr id="5" name="TextBox 4">
            <a:extLst>
              <a:ext uri="{FF2B5EF4-FFF2-40B4-BE49-F238E27FC236}">
                <a16:creationId xmlns:a16="http://schemas.microsoft.com/office/drawing/2014/main" id="{904112E7-0C8E-4C0E-A433-4CACAC4966EE}"/>
              </a:ext>
            </a:extLst>
          </p:cNvPr>
          <p:cNvSpPr txBox="1"/>
          <p:nvPr/>
        </p:nvSpPr>
        <p:spPr>
          <a:xfrm>
            <a:off x="293651" y="2111857"/>
            <a:ext cx="4173574" cy="2389629"/>
          </a:xfrm>
          <a:prstGeom prst="rect">
            <a:avLst/>
          </a:prstGeom>
          <a:noFill/>
        </p:spPr>
        <p:txBody>
          <a:bodyPr wrap="square">
            <a:spAutoFit/>
          </a:bodyPr>
          <a:lstStyle/>
          <a:p>
            <a:pPr algn="just" defTabSz="1218804">
              <a:defRPr/>
            </a:pP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i ti sắc tím</a:t>
            </a:r>
          </a:p>
          <a:p>
            <a:pPr algn="just" defTabSz="1218804">
              <a:defRPr/>
            </a:pPr>
            <a:r>
              <a:rPr lang="en-US" sz="3600" dirty="0">
                <a:solidFill>
                  <a:srgbClr val="000000"/>
                </a:solidFill>
                <a:latin typeface="Calibri" panose="020F0502020204030204" pitchFamily="34" charset="0"/>
                <a:cs typeface="Calibri" panose="020F0502020204030204" pitchFamily="34" charset="0"/>
              </a:rPr>
              <a:t>N</a:t>
            </a:r>
            <a:r>
              <a:rPr lang="vi-VN" sz="3600" dirty="0">
                <a:solidFill>
                  <a:srgbClr val="000000"/>
                </a:solidFill>
                <a:latin typeface="Calibri" panose="020F0502020204030204" pitchFamily="34" charset="0"/>
                <a:cs typeface="Calibri" panose="020F0502020204030204" pitchFamily="34" charset="0"/>
              </a:rPr>
              <a:t>ăm cánh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ưu li</a:t>
            </a:r>
          </a:p>
          <a:p>
            <a:pPr algn="just" defTabSz="1218804">
              <a:defRPr/>
            </a:pPr>
            <a:r>
              <a:rPr lang="vi-VN" sz="3600" dirty="0">
                <a:solidFill>
                  <a:srgbClr val="000000"/>
                </a:solidFill>
                <a:latin typeface="Calibri" panose="020F0502020204030204" pitchFamily="34" charset="0"/>
                <a:cs typeface="Calibri" panose="020F0502020204030204" pitchFamily="34" charset="0"/>
              </a:rPr>
              <a:t>Bông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ựu thắp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ửa</a:t>
            </a:r>
          </a:p>
          <a:p>
            <a:pPr algn="just" defTabSz="1218804">
              <a:defRPr/>
            </a:pPr>
            <a:r>
              <a:rPr lang="vi-VN" sz="3600" dirty="0">
                <a:solidFill>
                  <a:srgbClr val="000000"/>
                </a:solidFill>
                <a:latin typeface="Calibri" panose="020F0502020204030204" pitchFamily="34" charset="0"/>
                <a:cs typeface="Calibri" panose="020F0502020204030204" pitchFamily="34" charset="0"/>
              </a:rPr>
              <a:t>Đỏ hoa ngày hè.</a:t>
            </a:r>
          </a:p>
        </p:txBody>
      </p:sp>
      <p:pic>
        <p:nvPicPr>
          <p:cNvPr id="7" name="Picture 2" descr="Happy Smiley Face Sticker">
            <a:extLst>
              <a:ext uri="{FF2B5EF4-FFF2-40B4-BE49-F238E27FC236}">
                <a16:creationId xmlns:a16="http://schemas.microsoft.com/office/drawing/2014/main" id="{7A0CA896-7A63-4B8D-9F70-11D364239D27}"/>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0541" y="2274647"/>
            <a:ext cx="491991" cy="392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appy Smiley Face Sticker">
            <a:extLst>
              <a:ext uri="{FF2B5EF4-FFF2-40B4-BE49-F238E27FC236}">
                <a16:creationId xmlns:a16="http://schemas.microsoft.com/office/drawing/2014/main" id="{05519EFC-5418-4A16-A9AB-7983B5C7CB0B}"/>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790" y="2838450"/>
            <a:ext cx="489148" cy="3238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BD9DBE-96AC-4008-AC48-551387F58C14}"/>
              </a:ext>
            </a:extLst>
          </p:cNvPr>
          <p:cNvSpPr txBox="1"/>
          <p:nvPr/>
        </p:nvSpPr>
        <p:spPr>
          <a:xfrm>
            <a:off x="3894101" y="2092807"/>
            <a:ext cx="4173574" cy="2308324"/>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Mành mây buông đỏ</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bánh pháo hồng</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liễu nở</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lộc vừng.</a:t>
            </a:r>
          </a:p>
        </p:txBody>
      </p:sp>
      <p:pic>
        <p:nvPicPr>
          <p:cNvPr id="10" name="Picture 2" descr="Happy Smiley Face Sticker">
            <a:extLst>
              <a:ext uri="{FF2B5EF4-FFF2-40B4-BE49-F238E27FC236}">
                <a16:creationId xmlns:a16="http://schemas.microsoft.com/office/drawing/2014/main" id="{EF7DFFFB-2B39-4567-B438-3A05F7C1ABFF}"/>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219323" y="27747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appy Smiley Face Sticker">
            <a:extLst>
              <a:ext uri="{FF2B5EF4-FFF2-40B4-BE49-F238E27FC236}">
                <a16:creationId xmlns:a16="http://schemas.microsoft.com/office/drawing/2014/main" id="{8034996F-BB15-4DCD-ABC5-B6C31F75E2F0}"/>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304923" y="3308161"/>
            <a:ext cx="2762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appy Smiley Face Sticker">
            <a:extLst>
              <a:ext uri="{FF2B5EF4-FFF2-40B4-BE49-F238E27FC236}">
                <a16:creationId xmlns:a16="http://schemas.microsoft.com/office/drawing/2014/main" id="{FD7A5B89-6EBB-47E8-861B-5188824D1C5A}"/>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962273" y="33081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appy Smiley Face Sticker">
            <a:extLst>
              <a:ext uri="{FF2B5EF4-FFF2-40B4-BE49-F238E27FC236}">
                <a16:creationId xmlns:a16="http://schemas.microsoft.com/office/drawing/2014/main" id="{15A2E9BF-E8AE-44A8-9E63-369C5EF0155D}"/>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372223" y="3308161"/>
            <a:ext cx="409576" cy="4446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AEE7E7-615B-4150-AB2E-731D39600110}"/>
              </a:ext>
            </a:extLst>
          </p:cNvPr>
          <p:cNvSpPr txBox="1"/>
          <p:nvPr/>
        </p:nvSpPr>
        <p:spPr>
          <a:xfrm>
            <a:off x="7667625" y="3540607"/>
            <a:ext cx="4810125" cy="2862322"/>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Trắng muốt trắng muốt</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chùm pháo hoa</a:t>
            </a:r>
          </a:p>
          <a:p>
            <a:pPr algn="just" defTabSz="1218804">
              <a:defRPr/>
            </a:pPr>
            <a:r>
              <a:rPr lang="vi-VN" sz="3600" dirty="0">
                <a:solidFill>
                  <a:srgbClr val="000000"/>
                </a:solidFill>
                <a:latin typeface="Calibri" panose="020F0502020204030204" pitchFamily="34" charset="0"/>
                <a:cs typeface="Calibri" panose="020F0502020204030204" pitchFamily="34" charset="0"/>
              </a:rPr>
              <a:t>Là bông hoa náng</a:t>
            </a:r>
          </a:p>
          <a:p>
            <a:pPr algn="just" defTabSz="1218804">
              <a:defRPr/>
            </a:pPr>
            <a:r>
              <a:rPr lang="vi-VN" sz="3600" dirty="0">
                <a:solidFill>
                  <a:srgbClr val="000000"/>
                </a:solidFill>
                <a:latin typeface="Calibri" panose="020F0502020204030204" pitchFamily="34" charset="0"/>
                <a:cs typeface="Calibri" panose="020F0502020204030204" pitchFamily="34" charset="0"/>
              </a:rPr>
              <a:t>Dựng ô trước nhà.</a:t>
            </a:r>
          </a:p>
          <a:p>
            <a:pPr algn="r" defTabSz="1218804">
              <a:defRPr/>
            </a:pPr>
            <a:r>
              <a:rPr lang="vi-VN" sz="3200" dirty="0">
                <a:solidFill>
                  <a:srgbClr val="000000"/>
                </a:solidFill>
                <a:latin typeface="Calibri" panose="020F0502020204030204" pitchFamily="34" charset="0"/>
                <a:cs typeface="Calibri" panose="020F0502020204030204" pitchFamily="34" charset="0"/>
              </a:rPr>
              <a:t>(Theo Nguyễn Khắc Hào</a:t>
            </a:r>
            <a:r>
              <a:rPr lang="vi-VN" sz="3600" dirty="0">
                <a:solidFill>
                  <a:srgbClr val="000000"/>
                </a:solidFill>
                <a:latin typeface="Calibri" panose="020F0502020204030204" pitchFamily="34" charset="0"/>
                <a:cs typeface="Calibri" panose="020F0502020204030204" pitchFamily="34" charset="0"/>
              </a:rPr>
              <a:t>)</a:t>
            </a:r>
          </a:p>
        </p:txBody>
      </p:sp>
      <p:pic>
        <p:nvPicPr>
          <p:cNvPr id="15" name="Picture 2" descr="Happy Smiley Face Sticker">
            <a:extLst>
              <a:ext uri="{FF2B5EF4-FFF2-40B4-BE49-F238E27FC236}">
                <a16:creationId xmlns:a16="http://schemas.microsoft.com/office/drawing/2014/main" id="{D09FE819-899E-41E3-9B8D-060E62DF4932}"/>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10223" y="3832036"/>
            <a:ext cx="3143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appy Smiley Face Sticker">
            <a:extLst>
              <a:ext uri="{FF2B5EF4-FFF2-40B4-BE49-F238E27FC236}">
                <a16:creationId xmlns:a16="http://schemas.microsoft.com/office/drawing/2014/main" id="{BDA702DD-D7A1-43E9-A4DC-ECBEF362F473}"/>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515223" y="4746436"/>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0402766-5DA4-45A2-A439-5DCCC9269DEC}"/>
              </a:ext>
            </a:extLst>
          </p:cNvPr>
          <p:cNvPicPr>
            <a:picLocks noChangeAspect="1"/>
          </p:cNvPicPr>
          <p:nvPr/>
        </p:nvPicPr>
        <p:blipFill>
          <a:blip r:embed="rId3"/>
          <a:stretch>
            <a:fillRect/>
          </a:stretch>
        </p:blipFill>
        <p:spPr>
          <a:xfrm>
            <a:off x="8477250" y="1204912"/>
            <a:ext cx="3181350" cy="2116166"/>
          </a:xfrm>
          <a:prstGeom prst="rect">
            <a:avLst/>
          </a:prstGeom>
        </p:spPr>
      </p:pic>
    </p:spTree>
    <p:extLst>
      <p:ext uri="{BB962C8B-B14F-4D97-AF65-F5344CB8AC3E}">
        <p14:creationId xmlns:p14="http://schemas.microsoft.com/office/powerpoint/2010/main" val="121504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1"/>
                                        </p:tgtEl>
                                        <p:attrNameLst>
                                          <p:attrName>ppt_w</p:attrName>
                                        </p:attrNameLst>
                                      </p:cBhvr>
                                      <p:tavLst>
                                        <p:tav tm="0">
                                          <p:val>
                                            <p:strVal val="ppt_w"/>
                                          </p:val>
                                        </p:tav>
                                        <p:tav tm="100000">
                                          <p:val>
                                            <p:fltVal val="0"/>
                                          </p:val>
                                        </p:tav>
                                      </p:tavLst>
                                    </p:anim>
                                    <p:anim calcmode="lin" valueType="num">
                                      <p:cBhvr>
                                        <p:cTn id="28" dur="500"/>
                                        <p:tgtEl>
                                          <p:spTgt spid="11"/>
                                        </p:tgtEl>
                                        <p:attrNameLst>
                                          <p:attrName>ppt_h</p:attrName>
                                        </p:attrNameLst>
                                      </p:cBhvr>
                                      <p:tavLst>
                                        <p:tav tm="0">
                                          <p:val>
                                            <p:strVal val="ppt_h"/>
                                          </p:val>
                                        </p:tav>
                                        <p:tav tm="100000">
                                          <p:val>
                                            <p:fltVal val="0"/>
                                          </p:val>
                                        </p:tav>
                                      </p:tavLst>
                                    </p:anim>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3"/>
                                        </p:tgtEl>
                                        <p:attrNameLst>
                                          <p:attrName>ppt_w</p:attrName>
                                        </p:attrNameLst>
                                      </p:cBhvr>
                                      <p:tavLst>
                                        <p:tav tm="0">
                                          <p:val>
                                            <p:strVal val="ppt_w"/>
                                          </p:val>
                                        </p:tav>
                                        <p:tav tm="100000">
                                          <p:val>
                                            <p:fltVal val="0"/>
                                          </p:val>
                                        </p:tav>
                                      </p:tavLst>
                                    </p:anim>
                                    <p:anim calcmode="lin" valueType="num">
                                      <p:cBhvr>
                                        <p:cTn id="42" dur="500"/>
                                        <p:tgtEl>
                                          <p:spTgt spid="13"/>
                                        </p:tgtEl>
                                        <p:attrNameLst>
                                          <p:attrName>ppt_h</p:attrName>
                                        </p:attrNameLst>
                                      </p:cBhvr>
                                      <p:tavLst>
                                        <p:tav tm="0">
                                          <p:val>
                                            <p:strVal val="ppt_h"/>
                                          </p:val>
                                        </p:tav>
                                        <p:tav tm="100000">
                                          <p:val>
                                            <p:fltVal val="0"/>
                                          </p:val>
                                        </p:tav>
                                      </p:tavLst>
                                    </p:anim>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7"/>
                                        </p:tgtEl>
                                        <p:attrNameLst>
                                          <p:attrName>ppt_w</p:attrName>
                                        </p:attrNameLst>
                                      </p:cBhvr>
                                      <p:tavLst>
                                        <p:tav tm="0">
                                          <p:val>
                                            <p:strVal val="ppt_w"/>
                                          </p:val>
                                        </p:tav>
                                        <p:tav tm="100000">
                                          <p:val>
                                            <p:fltVal val="0"/>
                                          </p:val>
                                        </p:tav>
                                      </p:tavLst>
                                    </p:anim>
                                    <p:anim calcmode="lin" valueType="num">
                                      <p:cBhvr>
                                        <p:cTn id="56" dur="500"/>
                                        <p:tgtEl>
                                          <p:spTgt spid="17"/>
                                        </p:tgtEl>
                                        <p:attrNameLst>
                                          <p:attrName>ppt_h</p:attrName>
                                        </p:attrNameLst>
                                      </p:cBhvr>
                                      <p:tavLst>
                                        <p:tav tm="0">
                                          <p:val>
                                            <p:strVal val="ppt_h"/>
                                          </p:val>
                                        </p:tav>
                                        <p:tav tm="100000">
                                          <p:val>
                                            <p:fltVal val="0"/>
                                          </p:val>
                                        </p:tav>
                                      </p:tavLst>
                                    </p:anim>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5A964C-261F-4F40-96F9-96F0AB3B850E}"/>
              </a:ext>
            </a:extLst>
          </p:cNvPr>
          <p:cNvSpPr txBox="1"/>
          <p:nvPr/>
        </p:nvSpPr>
        <p:spPr>
          <a:xfrm>
            <a:off x="1104899" y="571500"/>
            <a:ext cx="10544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ngã</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đậm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6" name="Picture 15">
            <a:extLst>
              <a:ext uri="{FF2B5EF4-FFF2-40B4-BE49-F238E27FC236}">
                <a16:creationId xmlns:a16="http://schemas.microsoft.com/office/drawing/2014/main" id="{E36BC61E-376B-42D1-99A2-1F1DFBCBDCAD}"/>
              </a:ext>
            </a:extLst>
          </p:cNvPr>
          <p:cNvPicPr>
            <a:picLocks noChangeAspect="1"/>
          </p:cNvPicPr>
          <p:nvPr/>
        </p:nvPicPr>
        <p:blipFill>
          <a:blip r:embed="rId2"/>
          <a:stretch>
            <a:fillRect/>
          </a:stretch>
        </p:blipFill>
        <p:spPr>
          <a:xfrm>
            <a:off x="542925" y="1866900"/>
            <a:ext cx="11085830" cy="1638300"/>
          </a:xfrm>
          <a:prstGeom prst="rect">
            <a:avLst/>
          </a:prstGeom>
        </p:spPr>
      </p:pic>
      <p:sp>
        <p:nvSpPr>
          <p:cNvPr id="19" name="TextBox 18">
            <a:extLst>
              <a:ext uri="{FF2B5EF4-FFF2-40B4-BE49-F238E27FC236}">
                <a16:creationId xmlns:a16="http://schemas.microsoft.com/office/drawing/2014/main" id="{4DE69F75-AC0F-412D-9285-FF22A3577636}"/>
              </a:ext>
            </a:extLst>
          </p:cNvPr>
          <p:cNvSpPr txBox="1"/>
          <p:nvPr/>
        </p:nvSpPr>
        <p:spPr>
          <a:xfrm>
            <a:off x="2362200" y="1866900"/>
            <a:ext cx="504825" cy="461665"/>
          </a:xfrm>
          <a:prstGeom prst="rect">
            <a:avLst/>
          </a:prstGeom>
          <a:noFill/>
        </p:spPr>
        <p:txBody>
          <a:bodyPr wrap="square" rtlCol="0">
            <a:spAutoFit/>
          </a:bodyPr>
          <a:lstStyle/>
          <a:p>
            <a:r>
              <a:rPr lang="en-US" sz="2400" b="1" dirty="0">
                <a:solidFill>
                  <a:srgbClr val="FF0000"/>
                </a:solidFill>
              </a:rPr>
              <a:t>~</a:t>
            </a:r>
          </a:p>
        </p:txBody>
      </p:sp>
      <p:sp>
        <p:nvSpPr>
          <p:cNvPr id="20" name="TextBox 19">
            <a:extLst>
              <a:ext uri="{FF2B5EF4-FFF2-40B4-BE49-F238E27FC236}">
                <a16:creationId xmlns:a16="http://schemas.microsoft.com/office/drawing/2014/main" id="{3D383256-B514-40F5-A0E7-F49C27F57F31}"/>
              </a:ext>
            </a:extLst>
          </p:cNvPr>
          <p:cNvSpPr txBox="1"/>
          <p:nvPr/>
        </p:nvSpPr>
        <p:spPr>
          <a:xfrm>
            <a:off x="4382636" y="1940828"/>
            <a:ext cx="504825" cy="584775"/>
          </a:xfrm>
          <a:prstGeom prst="rect">
            <a:avLst/>
          </a:prstGeom>
          <a:noFill/>
        </p:spPr>
        <p:txBody>
          <a:bodyPr wrap="square" rtlCol="0">
            <a:spAutoFit/>
          </a:bodyPr>
          <a:lstStyle/>
          <a:p>
            <a:r>
              <a:rPr lang="en-US" sz="3200" b="1" dirty="0">
                <a:solidFill>
                  <a:srgbClr val="FF0000"/>
                </a:solidFill>
              </a:rPr>
              <a:t>ỏ</a:t>
            </a:r>
          </a:p>
        </p:txBody>
      </p:sp>
      <p:sp>
        <p:nvSpPr>
          <p:cNvPr id="22" name="TextBox 21">
            <a:extLst>
              <a:ext uri="{FF2B5EF4-FFF2-40B4-BE49-F238E27FC236}">
                <a16:creationId xmlns:a16="http://schemas.microsoft.com/office/drawing/2014/main" id="{165E0454-351C-4699-8785-270837B47C8E}"/>
              </a:ext>
            </a:extLst>
          </p:cNvPr>
          <p:cNvSpPr txBox="1"/>
          <p:nvPr/>
        </p:nvSpPr>
        <p:spPr>
          <a:xfrm>
            <a:off x="8115300" y="1933575"/>
            <a:ext cx="504825" cy="584775"/>
          </a:xfrm>
          <a:prstGeom prst="rect">
            <a:avLst/>
          </a:prstGeom>
          <a:noFill/>
        </p:spPr>
        <p:txBody>
          <a:bodyPr wrap="square" rtlCol="0">
            <a:spAutoFit/>
          </a:bodyPr>
          <a:lstStyle/>
          <a:p>
            <a:r>
              <a:rPr lang="en-US" sz="3200" b="1" dirty="0">
                <a:solidFill>
                  <a:srgbClr val="FF0000"/>
                </a:solidFill>
              </a:rPr>
              <a:t>ỏ</a:t>
            </a:r>
          </a:p>
        </p:txBody>
      </p:sp>
      <p:sp>
        <p:nvSpPr>
          <p:cNvPr id="23" name="TextBox 22">
            <a:extLst>
              <a:ext uri="{FF2B5EF4-FFF2-40B4-BE49-F238E27FC236}">
                <a16:creationId xmlns:a16="http://schemas.microsoft.com/office/drawing/2014/main" id="{36015440-76BC-4B09-B491-FAD9F6729624}"/>
              </a:ext>
            </a:extLst>
          </p:cNvPr>
          <p:cNvSpPr txBox="1"/>
          <p:nvPr/>
        </p:nvSpPr>
        <p:spPr>
          <a:xfrm>
            <a:off x="10134600" y="1932439"/>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ả</a:t>
            </a:r>
          </a:p>
        </p:txBody>
      </p:sp>
      <p:sp>
        <p:nvSpPr>
          <p:cNvPr id="25" name="TextBox 24">
            <a:extLst>
              <a:ext uri="{FF2B5EF4-FFF2-40B4-BE49-F238E27FC236}">
                <a16:creationId xmlns:a16="http://schemas.microsoft.com/office/drawing/2014/main" id="{7D0FBCA0-1C5B-4FD1-A5E6-9DD1431369B1}"/>
              </a:ext>
            </a:extLst>
          </p:cNvPr>
          <p:cNvSpPr txBox="1"/>
          <p:nvPr/>
        </p:nvSpPr>
        <p:spPr>
          <a:xfrm>
            <a:off x="2428875" y="2657475"/>
            <a:ext cx="504825" cy="461665"/>
          </a:xfrm>
          <a:prstGeom prst="rect">
            <a:avLst/>
          </a:prstGeom>
          <a:noFill/>
        </p:spPr>
        <p:txBody>
          <a:bodyPr wrap="square" rtlCol="0">
            <a:spAutoFit/>
          </a:bodyPr>
          <a:lstStyle/>
          <a:p>
            <a:r>
              <a:rPr lang="en-US" sz="2400" b="1" dirty="0">
                <a:solidFill>
                  <a:srgbClr val="FF0000"/>
                </a:solidFill>
              </a:rPr>
              <a:t>~</a:t>
            </a:r>
          </a:p>
        </p:txBody>
      </p:sp>
      <p:sp>
        <p:nvSpPr>
          <p:cNvPr id="27" name="TextBox 26">
            <a:extLst>
              <a:ext uri="{FF2B5EF4-FFF2-40B4-BE49-F238E27FC236}">
                <a16:creationId xmlns:a16="http://schemas.microsoft.com/office/drawing/2014/main" id="{1301F2E1-2259-4391-A6FC-B839ED031633}"/>
              </a:ext>
            </a:extLst>
          </p:cNvPr>
          <p:cNvSpPr txBox="1"/>
          <p:nvPr/>
        </p:nvSpPr>
        <p:spPr>
          <a:xfrm>
            <a:off x="4581525" y="2657475"/>
            <a:ext cx="504825" cy="646331"/>
          </a:xfrm>
          <a:prstGeom prst="rect">
            <a:avLst/>
          </a:prstGeom>
          <a:noFill/>
        </p:spPr>
        <p:txBody>
          <a:bodyPr wrap="square" rtlCol="0">
            <a:spAutoFit/>
          </a:bodyPr>
          <a:lstStyle/>
          <a:p>
            <a:r>
              <a:rPr lang="en-US" sz="3600" b="1" dirty="0">
                <a:solidFill>
                  <a:srgbClr val="FF0000"/>
                </a:solidFill>
                <a:ea typeface="Arial-Rounded" panose="020B0500000000000000" pitchFamily="34" charset="0"/>
                <a:cs typeface="Arial-Rounded" panose="020B0500000000000000" pitchFamily="34" charset="0"/>
              </a:rPr>
              <a:t>ẳ</a:t>
            </a:r>
          </a:p>
        </p:txBody>
      </p:sp>
      <p:sp>
        <p:nvSpPr>
          <p:cNvPr id="29" name="TextBox 28">
            <a:extLst>
              <a:ext uri="{FF2B5EF4-FFF2-40B4-BE49-F238E27FC236}">
                <a16:creationId xmlns:a16="http://schemas.microsoft.com/office/drawing/2014/main" id="{A3F768F0-E859-43FC-B3D9-31924D42955B}"/>
              </a:ext>
            </a:extLst>
          </p:cNvPr>
          <p:cNvSpPr txBox="1"/>
          <p:nvPr/>
        </p:nvSpPr>
        <p:spPr>
          <a:xfrm>
            <a:off x="7286625" y="2609850"/>
            <a:ext cx="504825" cy="461665"/>
          </a:xfrm>
          <a:prstGeom prst="rect">
            <a:avLst/>
          </a:prstGeom>
          <a:noFill/>
        </p:spPr>
        <p:txBody>
          <a:bodyPr wrap="square" rtlCol="0">
            <a:spAutoFit/>
          </a:bodyPr>
          <a:lstStyle/>
          <a:p>
            <a:r>
              <a:rPr lang="en-US" sz="2400" b="1" dirty="0">
                <a:solidFill>
                  <a:srgbClr val="FF0000"/>
                </a:solidFill>
              </a:rPr>
              <a:t>~</a:t>
            </a:r>
          </a:p>
        </p:txBody>
      </p:sp>
      <p:sp>
        <p:nvSpPr>
          <p:cNvPr id="30" name="TextBox 29">
            <a:extLst>
              <a:ext uri="{FF2B5EF4-FFF2-40B4-BE49-F238E27FC236}">
                <a16:creationId xmlns:a16="http://schemas.microsoft.com/office/drawing/2014/main" id="{2D1BC090-7ABE-4BA0-A74B-ED733AAB5072}"/>
              </a:ext>
            </a:extLst>
          </p:cNvPr>
          <p:cNvSpPr txBox="1"/>
          <p:nvPr/>
        </p:nvSpPr>
        <p:spPr>
          <a:xfrm>
            <a:off x="10144125" y="2676525"/>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ỉ</a:t>
            </a:r>
          </a:p>
        </p:txBody>
      </p:sp>
    </p:spTree>
    <p:extLst>
      <p:ext uri="{BB962C8B-B14F-4D97-AF65-F5344CB8AC3E}">
        <p14:creationId xmlns:p14="http://schemas.microsoft.com/office/powerpoint/2010/main" val="300432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5" grpId="0"/>
      <p:bldP spid="27"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857251" y="571500"/>
            <a:ext cx="107918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3.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Tìm</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từ</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ngữ</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có</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bắt</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đầu</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bằng</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l, n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chứa</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ngã</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a:t>
            </a:r>
          </a:p>
        </p:txBody>
      </p:sp>
      <p:sp>
        <p:nvSpPr>
          <p:cNvPr id="14" name="Rectangle: Rounded Corners 13">
            <a:extLst>
              <a:ext uri="{FF2B5EF4-FFF2-40B4-BE49-F238E27FC236}">
                <a16:creationId xmlns:a16="http://schemas.microsoft.com/office/drawing/2014/main" id="{72E46CE0-CD50-4904-A02A-76441EB7621A}"/>
              </a:ext>
            </a:extLst>
          </p:cNvPr>
          <p:cNvSpPr/>
          <p:nvPr/>
        </p:nvSpPr>
        <p:spPr>
          <a:xfrm>
            <a:off x="2194886" y="2286000"/>
            <a:ext cx="8788975" cy="1418303"/>
          </a:xfrm>
          <a:prstGeom prst="roundRect">
            <a:avLst>
              <a:gd name="adj" fmla="val 50000"/>
            </a:avLst>
          </a:prstGeom>
          <a:solidFill>
            <a:schemeClr val="bg1"/>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0099"/>
                </a:solidFill>
                <a:latin typeface="Calibri" panose="020F0502020204030204" pitchFamily="34" charset="0"/>
                <a:cs typeface="Calibri" panose="020F0502020204030204" pitchFamily="34" charset="0"/>
              </a:rPr>
              <a:t>Tìm và viết từ ngữ vào vở theo yêu cầu của bài tập 3, trao đổi với bạn về từ ngữ tìm được</a:t>
            </a:r>
            <a:endParaRPr lang="en-US" sz="3200" b="1" dirty="0">
              <a:solidFill>
                <a:srgbClr val="000099"/>
              </a:solidFill>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256ECD80-BC7D-488F-AFF6-F66315364956}"/>
              </a:ext>
            </a:extLst>
          </p:cNvPr>
          <p:cNvGrpSpPr/>
          <p:nvPr/>
        </p:nvGrpSpPr>
        <p:grpSpPr>
          <a:xfrm>
            <a:off x="2997629" y="3811687"/>
            <a:ext cx="6314730" cy="2717049"/>
            <a:chOff x="8001897" y="3789020"/>
            <a:chExt cx="6314730" cy="2717049"/>
          </a:xfrm>
        </p:grpSpPr>
        <p:sp>
          <p:nvSpPr>
            <p:cNvPr id="17" name="Rectangle: Rounded Corners 16">
              <a:extLst>
                <a:ext uri="{FF2B5EF4-FFF2-40B4-BE49-F238E27FC236}">
                  <a16:creationId xmlns:a16="http://schemas.microsoft.com/office/drawing/2014/main" id="{795520FD-175E-4750-B0AE-94178334763F}"/>
                </a:ext>
              </a:extLst>
            </p:cNvPr>
            <p:cNvSpPr/>
            <p:nvPr/>
          </p:nvSpPr>
          <p:spPr>
            <a:xfrm>
              <a:off x="9617268" y="432629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chemeClr val="bg1"/>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b"/>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a:t>
              </a:r>
            </a:p>
          </p:txBody>
        </p:sp>
        <p:grpSp>
          <p:nvGrpSpPr>
            <p:cNvPr id="18" name="Group 17">
              <a:extLst>
                <a:ext uri="{FF2B5EF4-FFF2-40B4-BE49-F238E27FC236}">
                  <a16:creationId xmlns:a16="http://schemas.microsoft.com/office/drawing/2014/main" id="{D5F99846-72E9-458F-80A5-95778FCD630B}"/>
                </a:ext>
              </a:extLst>
            </p:cNvPr>
            <p:cNvGrpSpPr/>
            <p:nvPr/>
          </p:nvGrpSpPr>
          <p:grpSpPr>
            <a:xfrm>
              <a:off x="8001897" y="3789020"/>
              <a:ext cx="6314730" cy="2717049"/>
              <a:chOff x="1197026" y="4232126"/>
              <a:chExt cx="6222378" cy="2616200"/>
            </a:xfrm>
          </p:grpSpPr>
          <p:pic>
            <p:nvPicPr>
              <p:cNvPr id="21" name="Picture 20">
                <a:extLst>
                  <a:ext uri="{FF2B5EF4-FFF2-40B4-BE49-F238E27FC236}">
                    <a16:creationId xmlns:a16="http://schemas.microsoft.com/office/drawing/2014/main" id="{BDA86A76-FDAB-45DF-807D-D9623ACE9D67}"/>
                  </a:ext>
                </a:extLst>
              </p:cNvPr>
              <p:cNvPicPr>
                <a:picLocks noChangeAspect="1"/>
              </p:cNvPicPr>
              <p:nvPr/>
            </p:nvPicPr>
            <p:blipFill>
              <a:blip r:embed="rId3"/>
              <a:stretch>
                <a:fillRect/>
              </a:stretch>
            </p:blipFill>
            <p:spPr>
              <a:xfrm>
                <a:off x="5371743" y="4232126"/>
                <a:ext cx="2047661" cy="2616200"/>
              </a:xfrm>
              <a:prstGeom prst="rect">
                <a:avLst/>
              </a:prstGeom>
            </p:spPr>
          </p:pic>
          <p:pic>
            <p:nvPicPr>
              <p:cNvPr id="24" name="Picture 23">
                <a:extLst>
                  <a:ext uri="{FF2B5EF4-FFF2-40B4-BE49-F238E27FC236}">
                    <a16:creationId xmlns:a16="http://schemas.microsoft.com/office/drawing/2014/main" id="{7A3EBC5A-83D2-45FD-82D1-B9CB7E0DA09D}"/>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86084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4223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EFB844B-1CF8-4CE8-AB08-D1C1E6567BC9}"/>
              </a:ext>
            </a:extLst>
          </p:cNvPr>
          <p:cNvGraphicFramePr>
            <a:graphicFrameLocks noGrp="1"/>
          </p:cNvGraphicFramePr>
          <p:nvPr>
            <p:extLst>
              <p:ext uri="{D42A27DB-BD31-4B8C-83A1-F6EECF244321}">
                <p14:modId xmlns:p14="http://schemas.microsoft.com/office/powerpoint/2010/main" val="4135358065"/>
              </p:ext>
            </p:extLst>
          </p:nvPr>
        </p:nvGraphicFramePr>
        <p:xfrm>
          <a:off x="590550" y="1390650"/>
          <a:ext cx="11344275" cy="2445052"/>
        </p:xfrm>
        <a:graphic>
          <a:graphicData uri="http://schemas.openxmlformats.org/drawingml/2006/table">
            <a:tbl>
              <a:tblPr firstRow="1" firstCol="1" bandRow="1">
                <a:tableStyleId>{9DCAF9ED-07DC-4A11-8D7F-57B35C25682E}</a:tableStyleId>
              </a:tblPr>
              <a:tblGrid>
                <a:gridCol w="4886325">
                  <a:extLst>
                    <a:ext uri="{9D8B030D-6E8A-4147-A177-3AD203B41FA5}">
                      <a16:colId xmlns:a16="http://schemas.microsoft.com/office/drawing/2014/main" val="134764169"/>
                    </a:ext>
                  </a:extLst>
                </a:gridCol>
                <a:gridCol w="6457950">
                  <a:extLst>
                    <a:ext uri="{9D8B030D-6E8A-4147-A177-3AD203B41FA5}">
                      <a16:colId xmlns:a16="http://schemas.microsoft.com/office/drawing/2014/main" val="1039554793"/>
                    </a:ext>
                  </a:extLst>
                </a:gridCol>
              </a:tblGrid>
              <a:tr h="828675">
                <a:tc>
                  <a:txBody>
                    <a:bodyPr/>
                    <a:lstStyle/>
                    <a:p>
                      <a:pPr marL="0" marR="0" algn="ctr">
                        <a:lnSpc>
                          <a:spcPct val="120000"/>
                        </a:lnSpc>
                        <a:spcBef>
                          <a:spcPts val="0"/>
                        </a:spcBef>
                        <a:spcAft>
                          <a:spcPts val="0"/>
                        </a:spcAft>
                      </a:pPr>
                      <a:r>
                        <a:rPr lang="nl-NL" sz="3600" dirty="0">
                          <a:solidFill>
                            <a:srgbClr val="000099"/>
                          </a:solidFill>
                          <a:effectLst/>
                          <a:latin typeface="Times New Roman" panose="02020603050405020304" pitchFamily="18" charset="0"/>
                          <a:cs typeface="Times New Roman" panose="02020603050405020304" pitchFamily="18" charset="0"/>
                        </a:rPr>
                        <a:t>Từ ngữ chỉ sự vật</a:t>
                      </a:r>
                      <a:endParaRPr lang="en-US" sz="3600"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nl-NL" sz="3600" dirty="0">
                          <a:solidFill>
                            <a:srgbClr val="000099"/>
                          </a:solidFill>
                          <a:effectLst/>
                          <a:latin typeface="Times New Roman" panose="02020603050405020304" pitchFamily="18" charset="0"/>
                          <a:cs typeface="Times New Roman" panose="02020603050405020304" pitchFamily="18" charset="0"/>
                        </a:rPr>
                        <a:t>Từ ngữ chỉ hoạt động, đặc điểm</a:t>
                      </a:r>
                      <a:endParaRPr lang="en-US" sz="3600"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0148529"/>
                  </a:ext>
                </a:extLst>
              </a:tr>
              <a:tr h="1616377">
                <a:tc>
                  <a:txBody>
                    <a:bodyPr/>
                    <a:lstStyle/>
                    <a:p>
                      <a:pPr marL="0" marR="0" algn="just">
                        <a:lnSpc>
                          <a:spcPct val="120000"/>
                        </a:lnSpc>
                        <a:spcBef>
                          <a:spcPts val="0"/>
                        </a:spcBef>
                        <a:spcAft>
                          <a:spcPts val="0"/>
                        </a:spcAft>
                      </a:pPr>
                      <a:r>
                        <a:rPr lang="nl-NL" sz="3600" b="1" dirty="0">
                          <a:effectLst/>
                          <a:latin typeface="Times New Roman" panose="02020603050405020304" pitchFamily="18" charset="0"/>
                          <a:cs typeface="Times New Roman" panose="02020603050405020304" pitchFamily="18" charset="0"/>
                        </a:rPr>
                        <a:t>chiếc làn, núi non, nón lá, luống rau,..</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3600" b="1" dirty="0">
                          <a:effectLst/>
                          <a:latin typeface="Times New Roman" panose="02020603050405020304" pitchFamily="18" charset="0"/>
                          <a:cs typeface="Times New Roman" panose="02020603050405020304" pitchFamily="18" charset="0"/>
                        </a:rPr>
                        <a:t>ngập lụt, lan tỏa, nói năng, le lói, ...</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4751449"/>
                  </a:ext>
                </a:extLst>
              </a:tr>
            </a:tbl>
          </a:graphicData>
        </a:graphic>
      </p:graphicFrame>
    </p:spTree>
    <p:extLst>
      <p:ext uri="{BB962C8B-B14F-4D97-AF65-F5344CB8AC3E}">
        <p14:creationId xmlns:p14="http://schemas.microsoft.com/office/powerpoint/2010/main" val="2614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2"/>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6379" y="3061705"/>
            <a:ext cx="2471307" cy="3560810"/>
          </a:xfrm>
          <a:prstGeom prst="rect">
            <a:avLst/>
          </a:prstGeom>
        </p:spPr>
      </p:pic>
      <p:pic>
        <p:nvPicPr>
          <p:cNvPr id="4" name="Picture 3">
            <a:extLst>
              <a:ext uri="{FF2B5EF4-FFF2-40B4-BE49-F238E27FC236}">
                <a16:creationId xmlns:a16="http://schemas.microsoft.com/office/drawing/2014/main" id="{FBFC19AB-75B4-4377-803F-7B65CA178D81}"/>
              </a:ext>
            </a:extLst>
          </p:cNvPr>
          <p:cNvPicPr>
            <a:picLocks noChangeAspect="1"/>
          </p:cNvPicPr>
          <p:nvPr/>
        </p:nvPicPr>
        <p:blipFill>
          <a:blip r:embed="rId5"/>
          <a:stretch>
            <a:fillRect/>
          </a:stretch>
        </p:blipFill>
        <p:spPr>
          <a:xfrm>
            <a:off x="3592988" y="1451542"/>
            <a:ext cx="5139373" cy="1554615"/>
          </a:xfrm>
          <a:prstGeom prst="rect">
            <a:avLst/>
          </a:prstGeom>
        </p:spPr>
      </p:pic>
    </p:spTree>
    <p:extLst>
      <p:ext uri="{BB962C8B-B14F-4D97-AF65-F5344CB8AC3E}">
        <p14:creationId xmlns:p14="http://schemas.microsoft.com/office/powerpoint/2010/main" val="230242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0C70FB5-47C3-4E68-AB35-E4CE7FDC56A3}"/>
              </a:ext>
            </a:extLst>
          </p:cNvPr>
          <p:cNvGrpSpPr/>
          <p:nvPr/>
        </p:nvGrpSpPr>
        <p:grpSpPr>
          <a:xfrm>
            <a:off x="1000125" y="309351"/>
            <a:ext cx="6549443" cy="6134156"/>
            <a:chOff x="235349" y="425669"/>
            <a:chExt cx="4798427" cy="6134156"/>
          </a:xfrm>
        </p:grpSpPr>
        <p:grpSp>
          <p:nvGrpSpPr>
            <p:cNvPr id="4" name="Group 3">
              <a:extLst>
                <a:ext uri="{FF2B5EF4-FFF2-40B4-BE49-F238E27FC236}">
                  <a16:creationId xmlns:a16="http://schemas.microsoft.com/office/drawing/2014/main" id="{5183AFBD-620D-494B-9BBF-F3CDAC60BA51}"/>
                </a:ext>
              </a:extLst>
            </p:cNvPr>
            <p:cNvGrpSpPr/>
            <p:nvPr/>
          </p:nvGrpSpPr>
          <p:grpSpPr>
            <a:xfrm>
              <a:off x="235349" y="425669"/>
              <a:ext cx="4798427" cy="6134156"/>
              <a:chOff x="235349" y="0"/>
              <a:chExt cx="4981307" cy="6559825"/>
            </a:xfrm>
          </p:grpSpPr>
          <p:sp>
            <p:nvSpPr>
              <p:cNvPr id="6" name="Rectangle: Rounded Corners 5">
                <a:extLst>
                  <a:ext uri="{FF2B5EF4-FFF2-40B4-BE49-F238E27FC236}">
                    <a16:creationId xmlns:a16="http://schemas.microsoft.com/office/drawing/2014/main" id="{647E3925-446D-49DF-BA27-8A92155321FC}"/>
                  </a:ext>
                </a:extLst>
              </p:cNvPr>
              <p:cNvSpPr/>
              <p:nvPr/>
            </p:nvSpPr>
            <p:spPr>
              <a:xfrm>
                <a:off x="235349" y="657232"/>
                <a:ext cx="4981307" cy="5902593"/>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C5CF8F7F-24CD-45F5-B3BB-61E93433BD4E}"/>
                  </a:ext>
                </a:extLst>
              </p:cNvPr>
              <p:cNvGrpSpPr/>
              <p:nvPr/>
            </p:nvGrpSpPr>
            <p:grpSpPr>
              <a:xfrm>
                <a:off x="1577825" y="0"/>
                <a:ext cx="2281100" cy="1202571"/>
                <a:chOff x="1442761" y="25265"/>
                <a:chExt cx="2281100" cy="1202571"/>
              </a:xfrm>
            </p:grpSpPr>
            <p:sp>
              <p:nvSpPr>
                <p:cNvPr id="9" name="Freeform: Shape 8">
                  <a:extLst>
                    <a:ext uri="{FF2B5EF4-FFF2-40B4-BE49-F238E27FC236}">
                      <a16:creationId xmlns:a16="http://schemas.microsoft.com/office/drawing/2014/main" id="{413696B4-3423-4295-BEEC-47702BA0E90B}"/>
                    </a:ext>
                  </a:extLst>
                </p:cNvPr>
                <p:cNvSpPr/>
                <p:nvPr/>
              </p:nvSpPr>
              <p:spPr>
                <a:xfrm>
                  <a:off x="1442761" y="25265"/>
                  <a:ext cx="2281100" cy="1202571"/>
                </a:xfrm>
                <a:custGeom>
                  <a:avLst/>
                  <a:gdLst>
                    <a:gd name="connsiteX0" fmla="*/ 1114065 w 2281100"/>
                    <a:gd name="connsiteY0" fmla="*/ 0 h 1202571"/>
                    <a:gd name="connsiteX1" fmla="*/ 1480990 w 2281100"/>
                    <a:gd name="connsiteY1" fmla="*/ 366925 h 1202571"/>
                    <a:gd name="connsiteX2" fmla="*/ 2141823 w 2281100"/>
                    <a:gd name="connsiteY2" fmla="*/ 366925 h 1202571"/>
                    <a:gd name="connsiteX3" fmla="*/ 2281100 w 2281100"/>
                    <a:gd name="connsiteY3" fmla="*/ 506202 h 1202571"/>
                    <a:gd name="connsiteX4" fmla="*/ 2281100 w 2281100"/>
                    <a:gd name="connsiteY4" fmla="*/ 1063294 h 1202571"/>
                    <a:gd name="connsiteX5" fmla="*/ 2141823 w 2281100"/>
                    <a:gd name="connsiteY5" fmla="*/ 1202571 h 1202571"/>
                    <a:gd name="connsiteX6" fmla="*/ 139277 w 2281100"/>
                    <a:gd name="connsiteY6" fmla="*/ 1202571 h 1202571"/>
                    <a:gd name="connsiteX7" fmla="*/ 0 w 2281100"/>
                    <a:gd name="connsiteY7" fmla="*/ 1063294 h 1202571"/>
                    <a:gd name="connsiteX8" fmla="*/ 0 w 2281100"/>
                    <a:gd name="connsiteY8" fmla="*/ 506202 h 1202571"/>
                    <a:gd name="connsiteX9" fmla="*/ 139277 w 2281100"/>
                    <a:gd name="connsiteY9" fmla="*/ 366925 h 1202571"/>
                    <a:gd name="connsiteX10" fmla="*/ 747140 w 2281100"/>
                    <a:gd name="connsiteY10" fmla="*/ 366925 h 1202571"/>
                    <a:gd name="connsiteX11" fmla="*/ 1114065 w 2281100"/>
                    <a:gd name="connsiteY11" fmla="*/ 0 h 120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1100" h="1202571">
                      <a:moveTo>
                        <a:pt x="1114065" y="0"/>
                      </a:moveTo>
                      <a:cubicBezTo>
                        <a:pt x="1316712" y="0"/>
                        <a:pt x="1480990" y="164278"/>
                        <a:pt x="1480990" y="366925"/>
                      </a:cubicBezTo>
                      <a:lnTo>
                        <a:pt x="2141823" y="366925"/>
                      </a:lnTo>
                      <a:cubicBezTo>
                        <a:pt x="2218744" y="366925"/>
                        <a:pt x="2281100" y="429281"/>
                        <a:pt x="2281100" y="506202"/>
                      </a:cubicBezTo>
                      <a:lnTo>
                        <a:pt x="2281100" y="1063294"/>
                      </a:lnTo>
                      <a:cubicBezTo>
                        <a:pt x="2281100" y="1140215"/>
                        <a:pt x="2218744" y="1202571"/>
                        <a:pt x="2141823" y="1202571"/>
                      </a:cubicBezTo>
                      <a:lnTo>
                        <a:pt x="139277" y="1202571"/>
                      </a:lnTo>
                      <a:cubicBezTo>
                        <a:pt x="62356" y="1202571"/>
                        <a:pt x="0" y="1140215"/>
                        <a:pt x="0" y="1063294"/>
                      </a:cubicBezTo>
                      <a:lnTo>
                        <a:pt x="0" y="506202"/>
                      </a:lnTo>
                      <a:cubicBezTo>
                        <a:pt x="0" y="429281"/>
                        <a:pt x="62356" y="366925"/>
                        <a:pt x="139277" y="366925"/>
                      </a:cubicBezTo>
                      <a:lnTo>
                        <a:pt x="747140" y="366925"/>
                      </a:lnTo>
                      <a:cubicBezTo>
                        <a:pt x="747140" y="164278"/>
                        <a:pt x="911418" y="0"/>
                        <a:pt x="1114065" y="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CC08885-D882-405F-B47E-6FCAABA83AF6}"/>
                    </a:ext>
                  </a:extLst>
                </p:cNvPr>
                <p:cNvSpPr/>
                <p:nvPr/>
              </p:nvSpPr>
              <p:spPr>
                <a:xfrm>
                  <a:off x="2392220" y="174359"/>
                  <a:ext cx="326155" cy="326155"/>
                </a:xfrm>
                <a:prstGeom prst="ellipse">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Rounded Corners 7">
                <a:extLst>
                  <a:ext uri="{FF2B5EF4-FFF2-40B4-BE49-F238E27FC236}">
                    <a16:creationId xmlns:a16="http://schemas.microsoft.com/office/drawing/2014/main" id="{141593DD-82FC-452D-82EA-55BDBD820A43}"/>
                  </a:ext>
                </a:extLst>
              </p:cNvPr>
              <p:cNvSpPr/>
              <p:nvPr/>
            </p:nvSpPr>
            <p:spPr>
              <a:xfrm>
                <a:off x="451029" y="914400"/>
                <a:ext cx="4534692" cy="5380383"/>
              </a:xfrm>
              <a:prstGeom prst="roundRect">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A88BAB1E-D9FA-452A-8733-70BC770CFCFC}"/>
                </a:ext>
              </a:extLst>
            </p:cNvPr>
            <p:cNvSpPr txBox="1"/>
            <p:nvPr/>
          </p:nvSpPr>
          <p:spPr>
            <a:xfrm>
              <a:off x="477505" y="1904276"/>
              <a:ext cx="4380162"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1" u="sng"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Về</a:t>
              </a:r>
              <a:r>
                <a:rPr kumimoji="0" lang="en-US" sz="5600" b="1" i="1" u="sng"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5600" b="1" i="1" u="sng"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nhà</a:t>
              </a:r>
              <a:r>
                <a:rPr kumimoji="0" lang="en-US" sz="5600" b="1" i="1" u="sng"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Trao đổi với người thân về ích lợi của việc tập thể dục hằng ngày</a:t>
              </a:r>
            </a:p>
          </p:txBody>
        </p:sp>
      </p:grpSp>
      <p:pic>
        <p:nvPicPr>
          <p:cNvPr id="11" name="Picture 2" descr="Emotion,People,Play PNG Clipart - Royalty Free SVG / PNG">
            <a:extLst>
              <a:ext uri="{FF2B5EF4-FFF2-40B4-BE49-F238E27FC236}">
                <a16:creationId xmlns:a16="http://schemas.microsoft.com/office/drawing/2014/main" id="{3B919443-9EAD-4D89-83AD-12CCE1FEA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649" y="3109209"/>
            <a:ext cx="3999771" cy="312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35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3" name="Picture 2">
            <a:extLst>
              <a:ext uri="{FF2B5EF4-FFF2-40B4-BE49-F238E27FC236}">
                <a16:creationId xmlns:a16="http://schemas.microsoft.com/office/drawing/2014/main" id="{2E5E2CCF-0218-4C07-BB8C-D4C8B236EA61}"/>
              </a:ext>
            </a:extLst>
          </p:cNvPr>
          <p:cNvPicPr>
            <a:picLocks noChangeAspect="1"/>
          </p:cNvPicPr>
          <p:nvPr/>
        </p:nvPicPr>
        <p:blipFill>
          <a:blip r:embed="rId3"/>
          <a:stretch>
            <a:fillRect/>
          </a:stretch>
        </p:blipFill>
        <p:spPr>
          <a:xfrm>
            <a:off x="2197275" y="1844955"/>
            <a:ext cx="7675529" cy="2334970"/>
          </a:xfrm>
          <a:prstGeom prst="rect">
            <a:avLst/>
          </a:prstGeom>
        </p:spPr>
      </p:pic>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9" name="Rectangle: Rounded Corners 8">
            <a:extLst>
              <a:ext uri="{FF2B5EF4-FFF2-40B4-BE49-F238E27FC236}">
                <a16:creationId xmlns:a16="http://schemas.microsoft.com/office/drawing/2014/main" id="{43585A87-43FF-4082-A81F-43225E69C9AA}"/>
              </a:ext>
            </a:extLst>
          </p:cNvPr>
          <p:cNvSpPr/>
          <p:nvPr/>
        </p:nvSpPr>
        <p:spPr>
          <a:xfrm>
            <a:off x="710437" y="1801372"/>
            <a:ext cx="10527405" cy="13351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Viết</a:t>
            </a:r>
            <a:r>
              <a:rPr kumimoji="0" lang="en-US" sz="3600" b="1" i="1"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lang="nl-NL" sz="3600" b="1" dirty="0">
                <a:solidFill>
                  <a:srgbClr val="000099"/>
                </a:solidFill>
                <a:latin typeface="Times New Roman" panose="02020603050405020304" pitchFamily="18" charset="0"/>
                <a:cs typeface="Times New Roman" panose="02020603050405020304" pitchFamily="18" charset="0"/>
              </a:rPr>
              <a:t>đúng chính tả một đoạn trong bài “Lời kêu gọi toàn dân tập thể dục” trong khoảng 15 phút</a:t>
            </a:r>
            <a:endParaRPr kumimoji="0" lang="en-US" sz="3600" b="1" i="1"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endParaRPr>
          </a:p>
        </p:txBody>
      </p:sp>
      <p:pic>
        <p:nvPicPr>
          <p:cNvPr id="13" name="Picture 2">
            <a:extLst>
              <a:ext uri="{FF2B5EF4-FFF2-40B4-BE49-F238E27FC236}">
                <a16:creationId xmlns:a16="http://schemas.microsoft.com/office/drawing/2014/main" id="{D43E2D60-777B-4B83-A80E-F34101779A0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2" name="Curved Up Ribbon 1"/>
          <p:cNvSpPr/>
          <p:nvPr/>
        </p:nvSpPr>
        <p:spPr>
          <a:xfrm>
            <a:off x="679468" y="450850"/>
            <a:ext cx="10589342" cy="1322094"/>
          </a:xfrm>
          <a:prstGeom prst="ellipseRibbon2">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 name="TextBox 2"/>
          <p:cNvSpPr txBox="1"/>
          <p:nvPr/>
        </p:nvSpPr>
        <p:spPr>
          <a:xfrm>
            <a:off x="3542071" y="686787"/>
            <a:ext cx="5107858" cy="707886"/>
          </a:xfrm>
          <a:prstGeom prst="rect">
            <a:avLst/>
          </a:prstGeom>
          <a:solidFill>
            <a:schemeClr val="bg1"/>
          </a:solidFill>
        </p:spPr>
        <p:txBody>
          <a:bodyPr wrap="square" rtlCol="0">
            <a:spAutoFit/>
          </a:bodyPr>
          <a:lstStyle/>
          <a:p>
            <a:r>
              <a:rPr lang="en-US" sz="4000" b="1" dirty="0">
                <a:solidFill>
                  <a:srgbClr val="000099"/>
                </a:solidFill>
                <a:latin typeface="Times New Roman" panose="02020603050405020304" pitchFamily="18" charset="0"/>
                <a:cs typeface="Times New Roman" panose="02020603050405020304" pitchFamily="18" charset="0"/>
              </a:rPr>
              <a:t>YÊU CẦU CẦN ĐẠT</a:t>
            </a:r>
          </a:p>
        </p:txBody>
      </p:sp>
      <p:sp>
        <p:nvSpPr>
          <p:cNvPr id="11" name="Rectangle: Rounded Corners 8">
            <a:extLst>
              <a:ext uri="{FF2B5EF4-FFF2-40B4-BE49-F238E27FC236}">
                <a16:creationId xmlns:a16="http://schemas.microsoft.com/office/drawing/2014/main" id="{43585A87-43FF-4082-A81F-43225E69C9AA}"/>
              </a:ext>
            </a:extLst>
          </p:cNvPr>
          <p:cNvSpPr/>
          <p:nvPr/>
        </p:nvSpPr>
        <p:spPr>
          <a:xfrm>
            <a:off x="679468" y="3399612"/>
            <a:ext cx="10527405" cy="13351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600" b="1" dirty="0" err="1">
                <a:solidFill>
                  <a:srgbClr val="000099"/>
                </a:solidFill>
                <a:latin typeface="Times New Roman" panose="02020603050405020304" pitchFamily="18" charset="0"/>
                <a:cs typeface="Times New Roman" panose="02020603050405020304" pitchFamily="18" charset="0"/>
              </a:rPr>
              <a:t>Viết</a:t>
            </a:r>
            <a:r>
              <a:rPr lang="en-US" sz="3600" b="1" i="1" dirty="0">
                <a:solidFill>
                  <a:srgbClr val="000099"/>
                </a:solidFill>
                <a:latin typeface="Times New Roman" panose="02020603050405020304" pitchFamily="18" charset="0"/>
                <a:cs typeface="Times New Roman" panose="02020603050405020304" pitchFamily="18" charset="0"/>
              </a:rPr>
              <a:t> </a:t>
            </a:r>
            <a:r>
              <a:rPr lang="nl-NL" sz="3600" b="1" dirty="0">
                <a:solidFill>
                  <a:srgbClr val="000099"/>
                </a:solidFill>
                <a:latin typeface="Times New Roman" panose="02020603050405020304" pitchFamily="18" charset="0"/>
                <a:cs typeface="Times New Roman" panose="02020603050405020304" pitchFamily="18" charset="0"/>
              </a:rPr>
              <a:t>đúng từ ngữ chứa </a:t>
            </a:r>
            <a:r>
              <a:rPr lang="nl-NL" sz="3600" b="1" i="1" dirty="0">
                <a:solidFill>
                  <a:srgbClr val="000099"/>
                </a:solidFill>
                <a:latin typeface="Times New Roman" panose="02020603050405020304" pitchFamily="18" charset="0"/>
                <a:cs typeface="Times New Roman" panose="02020603050405020304" pitchFamily="18" charset="0"/>
              </a:rPr>
              <a:t>l/n</a:t>
            </a:r>
            <a:r>
              <a:rPr lang="nl-NL" sz="3600" b="1" dirty="0">
                <a:solidFill>
                  <a:srgbClr val="000099"/>
                </a:solidFill>
                <a:latin typeface="Times New Roman" panose="02020603050405020304" pitchFamily="18" charset="0"/>
                <a:cs typeface="Times New Roman" panose="02020603050405020304" pitchFamily="18" charset="0"/>
              </a:rPr>
              <a:t> (hoặc </a:t>
            </a:r>
            <a:r>
              <a:rPr lang="nl-NL" sz="3600" b="1" i="1" dirty="0">
                <a:solidFill>
                  <a:srgbClr val="000099"/>
                </a:solidFill>
                <a:latin typeface="Times New Roman" panose="02020603050405020304" pitchFamily="18" charset="0"/>
                <a:cs typeface="Times New Roman" panose="02020603050405020304" pitchFamily="18" charset="0"/>
              </a:rPr>
              <a:t>dấu hỏi/dấu ngã</a:t>
            </a:r>
            <a:r>
              <a:rPr lang="nl-NL" sz="3600" b="1" dirty="0">
                <a:solidFill>
                  <a:srgbClr val="000099"/>
                </a:solidFill>
                <a:latin typeface="Times New Roman" panose="02020603050405020304" pitchFamily="18" charset="0"/>
                <a:cs typeface="Times New Roman" panose="02020603050405020304" pitchFamily="18" charset="0"/>
              </a:rPr>
              <a:t>)</a:t>
            </a:r>
            <a:r>
              <a:rPr lang="nl-NL" sz="3600" b="1" i="1" dirty="0">
                <a:solidFill>
                  <a:srgbClr val="000099"/>
                </a:solidFill>
                <a:latin typeface="Times New Roman" panose="02020603050405020304" pitchFamily="18" charset="0"/>
                <a:cs typeface="Times New Roman" panose="02020603050405020304" pitchFamily="18" charset="0"/>
              </a:rPr>
              <a:t>.</a:t>
            </a:r>
            <a:endParaRPr kumimoji="0" lang="en-US" sz="3600" b="1" i="1"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endParaRPr>
          </a:p>
        </p:txBody>
      </p:sp>
      <p:pic>
        <p:nvPicPr>
          <p:cNvPr id="12" name="Picture 2">
            <a:extLst>
              <a:ext uri="{FF2B5EF4-FFF2-40B4-BE49-F238E27FC236}">
                <a16:creationId xmlns:a16="http://schemas.microsoft.com/office/drawing/2014/main" id="{D43E2D60-777B-4B83-A80E-F34101779A0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70182" y="3571870"/>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65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10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nodeType="withEffect">
                                  <p:stCondLst>
                                    <p:cond delay="10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2"/>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BD31772C-4D1F-45E6-91AB-4C7CD1C8C2F6}"/>
              </a:ext>
            </a:extLst>
          </p:cNvPr>
          <p:cNvPicPr>
            <a:picLocks noChangeAspect="1"/>
          </p:cNvPicPr>
          <p:nvPr/>
        </p:nvPicPr>
        <p:blipFill>
          <a:blip r:embed="rId5"/>
          <a:stretch>
            <a:fillRect/>
          </a:stretch>
        </p:blipFill>
        <p:spPr>
          <a:xfrm>
            <a:off x="1956464" y="1856181"/>
            <a:ext cx="8126672" cy="1164437"/>
          </a:xfrm>
          <a:prstGeom prst="rect">
            <a:avLst/>
          </a:prstGeom>
        </p:spPr>
      </p:pic>
    </p:spTree>
    <p:extLst>
      <p:ext uri="{BB962C8B-B14F-4D97-AF65-F5344CB8AC3E}">
        <p14:creationId xmlns:p14="http://schemas.microsoft.com/office/powerpoint/2010/main" val="135951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6">
            <a:extLst>
              <a:ext uri="{FF2B5EF4-FFF2-40B4-BE49-F238E27FC236}">
                <a16:creationId xmlns:a16="http://schemas.microsoft.com/office/drawing/2014/main" id="{C4D63267-0065-4DF6-B5B4-D4A3E36F9DF0}"/>
              </a:ext>
            </a:extLst>
          </p:cNvPr>
          <p:cNvSpPr/>
          <p:nvPr/>
        </p:nvSpPr>
        <p:spPr>
          <a:xfrm>
            <a:off x="800100" y="390525"/>
            <a:ext cx="10744200" cy="4968875"/>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066800" y="419472"/>
            <a:ext cx="10306050" cy="5266826"/>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99"/>
                </a:solidFill>
                <a:effectLst/>
                <a:uLnTx/>
                <a:uFillTx/>
                <a:latin typeface="+mj-lt"/>
                <a:ea typeface="+mn-ea"/>
                <a:cs typeface="Calibri" panose="020F0502020204030204" pitchFamily="34" charset="0"/>
              </a:rPr>
              <a:t>            </a:t>
            </a:r>
            <a:r>
              <a:rPr kumimoji="0" lang="vi-VN" sz="3200" b="1" i="0" u="none" strike="noStrike" kern="1200" cap="none" spc="0" normalizeH="0" baseline="0" noProof="0" dirty="0">
                <a:ln>
                  <a:noFill/>
                </a:ln>
                <a:solidFill>
                  <a:srgbClr val="000099"/>
                </a:solidFill>
                <a:effectLst/>
                <a:uLnTx/>
                <a:uFillTx/>
                <a:latin typeface="+mj-lt"/>
                <a:ea typeface="+mn-ea"/>
                <a:cs typeface="Calibri" panose="020F0502020204030204" pitchFamily="34" charset="0"/>
              </a:rPr>
              <a:t>Lời kêu gọi toàn dân tập thể dục</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99"/>
                </a:solidFill>
                <a:effectLst/>
                <a:uLnTx/>
                <a:uFillTx/>
                <a:latin typeface="+mj-lt"/>
                <a:ea typeface="+mn-ea"/>
                <a:cs typeface="Calibri" panose="020F0502020204030204" pitchFamily="34" charset="0"/>
              </a:rPr>
              <a:t>   </a:t>
            </a:r>
            <a:r>
              <a:rPr kumimoji="0" lang="vi-VN" sz="3200" b="1" i="0" u="none" strike="noStrike" kern="1200" cap="none" spc="0" normalizeH="0" baseline="0" noProof="0" dirty="0">
                <a:ln>
                  <a:noFill/>
                </a:ln>
                <a:solidFill>
                  <a:srgbClr val="000099"/>
                </a:solidFill>
                <a:effectLst/>
                <a:uLnTx/>
                <a:uFillTx/>
                <a:latin typeface="+mj-lt"/>
                <a:ea typeface="+mn-ea"/>
                <a:cs typeface="Calibri" panose="020F0502020204030204" pitchFamily="34" charset="0"/>
              </a:rPr>
              <a:t>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99"/>
                </a:solidFill>
                <a:effectLst/>
                <a:uLnTx/>
                <a:uFillTx/>
                <a:latin typeface="+mj-lt"/>
                <a:ea typeface="+mn-ea"/>
                <a:cs typeface="Calibri" panose="020F0502020204030204" pitchFamily="34" charset="0"/>
              </a:rPr>
              <a:t>   </a:t>
            </a:r>
            <a:r>
              <a:rPr kumimoji="0" lang="vi-VN" sz="3200" b="1" i="0" u="none" strike="noStrike" kern="1200" cap="none" spc="0" normalizeH="0" baseline="0" noProof="0" dirty="0">
                <a:ln>
                  <a:noFill/>
                </a:ln>
                <a:solidFill>
                  <a:srgbClr val="000099"/>
                </a:solidFill>
                <a:effectLst/>
                <a:uLnTx/>
                <a:uFillTx/>
                <a:latin typeface="+mj-lt"/>
                <a:ea typeface="+mn-ea"/>
                <a:cs typeface="Calibri" panose="020F0502020204030204" pitchFamily="34" charset="0"/>
              </a:rPr>
              <a:t>Vậy nên luyện tập thể dục, bồi bổ sức khỏe là bổn phận của mỗi một người yêu nước.</a:t>
            </a:r>
          </a:p>
        </p:txBody>
      </p:sp>
    </p:spTree>
    <p:extLst>
      <p:ext uri="{BB962C8B-B14F-4D97-AF65-F5344CB8AC3E}">
        <p14:creationId xmlns:p14="http://schemas.microsoft.com/office/powerpoint/2010/main" val="2763879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2"/>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78219313-D2F7-4282-B274-2A0B18FC2FE2}"/>
              </a:ext>
            </a:extLst>
          </p:cNvPr>
          <p:cNvPicPr>
            <a:picLocks noChangeAspect="1"/>
          </p:cNvPicPr>
          <p:nvPr/>
        </p:nvPicPr>
        <p:blipFill>
          <a:blip r:embed="rId5"/>
          <a:stretch>
            <a:fillRect/>
          </a:stretch>
        </p:blipFill>
        <p:spPr>
          <a:xfrm>
            <a:off x="2194589" y="1539188"/>
            <a:ext cx="8126672" cy="1188823"/>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giữ</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gìn</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5"/>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6"/>
          <a:stretch>
            <a:fillRect/>
          </a:stretch>
        </p:blipFill>
        <p:spPr>
          <a:xfrm>
            <a:off x="-169754" y="78835"/>
            <a:ext cx="4816257" cy="737680"/>
          </a:xfrm>
          <a:prstGeom prst="rect">
            <a:avLst/>
          </a:prstGeom>
        </p:spPr>
      </p:pic>
    </p:spTree>
    <p:extLst>
      <p:ext uri="{BB962C8B-B14F-4D97-AF65-F5344CB8AC3E}">
        <p14:creationId xmlns:p14="http://schemas.microsoft.com/office/powerpoint/2010/main" val="25802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sức</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khỏe</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5"/>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6"/>
          <a:stretch>
            <a:fillRect/>
          </a:stretch>
        </p:blipFill>
        <p:spPr>
          <a:xfrm>
            <a:off x="-169754" y="78835"/>
            <a:ext cx="4816257" cy="737680"/>
          </a:xfrm>
          <a:prstGeom prst="rect">
            <a:avLst/>
          </a:prstGeom>
        </p:spPr>
      </p:pic>
    </p:spTree>
    <p:extLst>
      <p:ext uri="{BB962C8B-B14F-4D97-AF65-F5344CB8AC3E}">
        <p14:creationId xmlns:p14="http://schemas.microsoft.com/office/powerpoint/2010/main" val="51711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yếu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ớt</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5"/>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6"/>
          <a:stretch>
            <a:fillRect/>
          </a:stretch>
        </p:blipFill>
        <p:spPr>
          <a:xfrm>
            <a:off x="-169754" y="78835"/>
            <a:ext cx="4816257" cy="737680"/>
          </a:xfrm>
          <a:prstGeom prst="rect">
            <a:avLst/>
          </a:prstGeom>
        </p:spPr>
      </p:pic>
    </p:spTree>
    <p:extLst>
      <p:ext uri="{BB962C8B-B14F-4D97-AF65-F5344CB8AC3E}">
        <p14:creationId xmlns:p14="http://schemas.microsoft.com/office/powerpoint/2010/main" val="232682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2"/>
          <a:stretch>
            <a:fillRect/>
          </a:stretch>
        </p:blipFill>
        <p:spPr>
          <a:xfrm>
            <a:off x="5906130" y="3281382"/>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9585" y="3289286"/>
            <a:ext cx="2471307" cy="3560810"/>
          </a:xfrm>
          <a:prstGeom prst="rect">
            <a:avLst/>
          </a:prstGeom>
        </p:spPr>
      </p:pic>
      <p:grpSp>
        <p:nvGrpSpPr>
          <p:cNvPr id="5" name="Group 4"/>
          <p:cNvGrpSpPr/>
          <p:nvPr/>
        </p:nvGrpSpPr>
        <p:grpSpPr>
          <a:xfrm>
            <a:off x="2510828" y="742789"/>
            <a:ext cx="7170344" cy="2448058"/>
            <a:chOff x="2507810" y="833324"/>
            <a:chExt cx="7170344" cy="2448058"/>
          </a:xfrm>
        </p:grpSpPr>
        <p:sp>
          <p:nvSpPr>
            <p:cNvPr id="4" name="Rounded Rectangle 3"/>
            <p:cNvSpPr/>
            <p:nvPr/>
          </p:nvSpPr>
          <p:spPr>
            <a:xfrm>
              <a:off x="2507810" y="833324"/>
              <a:ext cx="7170344" cy="2448058"/>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p:cNvSpPr txBox="1"/>
            <p:nvPr/>
          </p:nvSpPr>
          <p:spPr>
            <a:xfrm>
              <a:off x="3087230" y="833324"/>
              <a:ext cx="6255945" cy="230832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Theo các bạn, khi viết bài mình phải ngồi với tư thế như thế nào?</a:t>
              </a:r>
            </a:p>
          </p:txBody>
        </p:sp>
      </p:grpSp>
    </p:spTree>
    <p:extLst>
      <p:ext uri="{BB962C8B-B14F-4D97-AF65-F5344CB8AC3E}">
        <p14:creationId xmlns:p14="http://schemas.microsoft.com/office/powerpoint/2010/main" val="2647517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TotalTime>
  <Words>461</Words>
  <Application>Microsoft Office PowerPoint</Application>
  <PresentationFormat>Widescreen</PresentationFormat>
  <Paragraphs>60</Paragraphs>
  <Slides>19</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等线</vt:lpstr>
      <vt:lpstr>Arial</vt:lpstr>
      <vt:lpstr>Arial-Rounded</vt:lpstr>
      <vt:lpstr>Calibri</vt:lpstr>
      <vt:lpstr>Calibri Light</vt:lpstr>
      <vt:lpstr>Times New Roman</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Doan</cp:lastModifiedBy>
  <cp:revision>35</cp:revision>
  <dcterms:created xsi:type="dcterms:W3CDTF">2022-11-13T01:30:03Z</dcterms:created>
  <dcterms:modified xsi:type="dcterms:W3CDTF">2024-02-19T14:07:27Z</dcterms:modified>
</cp:coreProperties>
</file>