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5" r:id="rId2"/>
    <p:sldMasterId id="2147483770" r:id="rId3"/>
    <p:sldMasterId id="2147483806" r:id="rId4"/>
  </p:sldMasterIdLst>
  <p:notesMasterIdLst>
    <p:notesMasterId r:id="rId12"/>
  </p:notesMasterIdLst>
  <p:sldIdLst>
    <p:sldId id="9544" r:id="rId5"/>
    <p:sldId id="9514" r:id="rId6"/>
    <p:sldId id="265" r:id="rId7"/>
    <p:sldId id="9522" r:id="rId8"/>
    <p:sldId id="9559" r:id="rId9"/>
    <p:sldId id="9560" r:id="rId10"/>
    <p:sldId id="955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18E59-6030-46DE-B8C8-57A4D9C1922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C43BB-DA2C-4B9C-A965-67B56AF8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3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6FD80E74-10DF-4CCC-941D-73CC78396394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390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566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0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1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6790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492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732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989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87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430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6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725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863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2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21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936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46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381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122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01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19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858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1792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11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501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8009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483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35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60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29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3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65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938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493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6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205579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1023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918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380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945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927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189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3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72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012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486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384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14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92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74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01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EF45FC38-27FB-4601-8DDA-C6DFF9C6FC5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15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EF45FC38-27FB-4601-8DDA-C6DFF9C6FC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8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5597A-18B3-4F65-A82B-366333F7F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948" y="2057320"/>
            <a:ext cx="3682303" cy="1828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4CB31-47AF-457B-851A-E8A0493F2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500" y="3311192"/>
            <a:ext cx="763895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8001" y="1170232"/>
            <a:ext cx="11508508" cy="3531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9101" y="569427"/>
            <a:ext cx="5937244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815870" y="1781899"/>
            <a:ext cx="10757293" cy="269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14000"/>
              </a:lnSpc>
              <a:buAutoNum type="arabicPeriod"/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3200" i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Chuyện bên cửa sổ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indent="-742950" defTabSz="609539">
              <a:lnSpc>
                <a:spcPct val="150000"/>
              </a:lnSpc>
              <a:buAutoNum type="arabicPeriod"/>
              <a:defRPr/>
            </a:pPr>
            <a:r>
              <a:rPr lang="vi-VN" sz="32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 đúng từ ngữ chứa vần ưu/iu hoặc vần im/iêm.</a:t>
            </a:r>
          </a:p>
          <a:p>
            <a:pPr defTabSz="609539">
              <a:lnSpc>
                <a:spcPct val="150000"/>
              </a:lnSpc>
              <a:defRPr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0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38" y="481110"/>
            <a:ext cx="6812662" cy="5633786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800100" y="390525"/>
            <a:ext cx="10744200" cy="4968875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8044" y="1166668"/>
            <a:ext cx="103060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Bẵng đi một vài tuần, chẳng may cậu bé bị ốm.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đỡ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ngồi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sổ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Nhìn sang sân thượng nhà bên, cậu thấy có đàn chim sẻ léo nhéo đến là nhộn. Con bay, con nhảy, có con nằm lăn ra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ũ cánh, rồi mổ đùa nhau… nom vui quá.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1" r="74444" b="68889"/>
          <a:stretch/>
        </p:blipFill>
        <p:spPr>
          <a:xfrm>
            <a:off x="10366375" y="4667249"/>
            <a:ext cx="1825625" cy="2301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90">
            <a:off x="-364637" y="-1048735"/>
            <a:ext cx="3485292" cy="2487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9" t="-701" r="48775" b="68479"/>
          <a:stretch/>
        </p:blipFill>
        <p:spPr>
          <a:xfrm>
            <a:off x="812253" y="4952999"/>
            <a:ext cx="1568779" cy="1978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8" t="-701" r="26110" b="68479"/>
          <a:stretch/>
        </p:blipFill>
        <p:spPr>
          <a:xfrm>
            <a:off x="-309136" y="4860332"/>
            <a:ext cx="1471186" cy="2124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1F7072-9E9F-4252-BD1E-99F49D9F7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129" y="0"/>
            <a:ext cx="466994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79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600" u="sng" dirty="0" err="1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lang="en-US" sz="3600" u="sng" dirty="0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lang="en-US" sz="3600" u="sng" dirty="0" err="1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lang="en-US" sz="3600" u="sng" dirty="0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u="sng" dirty="0" err="1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lang="en-US" sz="3600" u="sng" dirty="0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u="sng" dirty="0" err="1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lang="en-US" sz="3600" u="sng" dirty="0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u="sng" dirty="0" err="1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lang="en-US" sz="3600" u="sng" dirty="0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u="sng" dirty="0" err="1">
                <a:solidFill>
                  <a:srgbClr val="E5323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lang="en-US" sz="3600" u="sng" dirty="0">
              <a:solidFill>
                <a:srgbClr val="E53238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2800" kern="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lang="en-US" sz="2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sz="2800" kern="0" dirty="0" err="1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lang="en-US" sz="2800" kern="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phải</a:t>
            </a:r>
            <a:r>
              <a:rPr lang="en-US" sz="2800" kern="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lang="en-US" sz="2800" kern="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bút</a:t>
            </a:r>
            <a:r>
              <a:rPr lang="en-US" sz="2800" kern="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lang="en-US" sz="2800" kern="0" dirty="0" err="1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lang="en-US" sz="2800" kern="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trái</a:t>
            </a:r>
            <a:r>
              <a:rPr lang="en-US" sz="2800" kern="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lang="en-US" sz="2800" kern="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lang="en-US" sz="2800" kern="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lang="en-US" sz="2800" kern="0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98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4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</a:rPr>
              <a:t>Thứ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</a:rPr>
              <a:t> Ba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</a:rPr>
              <a:t>  28 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</a:rPr>
              <a:t>tháng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</a:rPr>
              <a:t>  2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</a:rPr>
              <a:t>năm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500562" y="1238665"/>
            <a:ext cx="5098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Nghe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bên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sổ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202380" y="1606676"/>
            <a:ext cx="1134060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Bẵng đi một vài tuần, chẳng may cậu bé bị ốm.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00BF3B-4345-5046-5300-A09C1F3081B1}"/>
              </a:ext>
            </a:extLst>
          </p:cNvPr>
          <p:cNvSpPr txBox="1"/>
          <p:nvPr/>
        </p:nvSpPr>
        <p:spPr>
          <a:xfrm>
            <a:off x="753688" y="3148016"/>
            <a:ext cx="1155099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s-E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nằm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giũ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nom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4707" y="2825128"/>
            <a:ext cx="1152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bên, cậu thấy có đàn chim sẻ léo nhéo đến là nhộn.</a:t>
            </a: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s-E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</a:t>
            </a: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s-E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86744" y="2310344"/>
            <a:ext cx="1152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thượng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id="{C7654649-6981-9A36-5750-0E2FE442434B}"/>
              </a:ext>
            </a:extLst>
          </p:cNvPr>
          <p:cNvSpPr/>
          <p:nvPr/>
        </p:nvSpPr>
        <p:spPr>
          <a:xfrm>
            <a:off x="7924799" y="4389612"/>
            <a:ext cx="2802633" cy="735747"/>
          </a:xfrm>
          <a:prstGeom prst="wedgeEllipseCallout">
            <a:avLst>
              <a:gd name="adj1" fmla="val -36387"/>
              <a:gd name="adj2" fmla="val 9198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72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F9FADAAB-7C2D-4C33-912B-19A33376B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894" y="542925"/>
            <a:ext cx="8271654" cy="5869325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9CB49F8A-633D-4F2A-8092-DBF5AB454F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542804"/>
            <a:ext cx="1084190" cy="658399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B940098F-7611-4975-B59D-1676AFD96C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511442" y="172960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922FE0-4E9A-41CA-A0B9-A29A6CADDB15}"/>
              </a:ext>
            </a:extLst>
          </p:cNvPr>
          <p:cNvSpPr/>
          <p:nvPr/>
        </p:nvSpPr>
        <p:spPr>
          <a:xfrm>
            <a:off x="1164543" y="1729607"/>
            <a:ext cx="3881191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25CCDD-9C9D-4331-9AC5-D262A26C38F2}"/>
              </a:ext>
            </a:extLst>
          </p:cNvPr>
          <p:cNvSpPr/>
          <p:nvPr/>
        </p:nvSpPr>
        <p:spPr>
          <a:xfrm>
            <a:off x="1164543" y="2631769"/>
            <a:ext cx="5048562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FF19A8-94AC-4BF7-BE23-F31EF9AB08B7}"/>
              </a:ext>
            </a:extLst>
          </p:cNvPr>
          <p:cNvSpPr/>
          <p:nvPr/>
        </p:nvSpPr>
        <p:spPr>
          <a:xfrm>
            <a:off x="1164543" y="3603262"/>
            <a:ext cx="4870629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623448C6-EC9B-4D9C-9FF3-66F1BA5BA3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90286" y="2697911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6CEE349D-8A61-49EC-8963-625AFE545E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36523" y="269566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60DC4415-BE3A-4F9B-94B7-846EE0FFFD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75248" y="3587468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5D6382-7425-4D7C-8327-5D5061F0C9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457336" y="3587469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42938802-B622-46D6-8895-25DEDDFA12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80791" y="3593500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A85356-4D52-48C4-BCFF-BD06D0770E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9431" y="595066"/>
            <a:ext cx="5992887" cy="12863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833572" y="198343"/>
            <a:ext cx="1461378" cy="15312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84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EB1CF3-7F06-47E7-A4E9-33E37D2AAD44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DCAC52-2741-4CCD-92A2-76CE15C23CC3}"/>
              </a:ext>
            </a:extLst>
          </p:cNvPr>
          <p:cNvSpPr/>
          <p:nvPr/>
        </p:nvSpPr>
        <p:spPr>
          <a:xfrm>
            <a:off x="1210541" y="328937"/>
            <a:ext cx="10922110" cy="1011105"/>
          </a:xfrm>
          <a:custGeom>
            <a:avLst/>
            <a:gdLst>
              <a:gd name="connsiteX0" fmla="*/ 0 w 10922110"/>
              <a:gd name="connsiteY0" fmla="*/ 0 h 1011105"/>
              <a:gd name="connsiteX1" fmla="*/ 573411 w 10922110"/>
              <a:gd name="connsiteY1" fmla="*/ 0 h 1011105"/>
              <a:gd name="connsiteX2" fmla="*/ 1474485 w 10922110"/>
              <a:gd name="connsiteY2" fmla="*/ 0 h 1011105"/>
              <a:gd name="connsiteX3" fmla="*/ 2157117 w 10922110"/>
              <a:gd name="connsiteY3" fmla="*/ 0 h 1011105"/>
              <a:gd name="connsiteX4" fmla="*/ 2512085 w 10922110"/>
              <a:gd name="connsiteY4" fmla="*/ 0 h 1011105"/>
              <a:gd name="connsiteX5" fmla="*/ 3303938 w 10922110"/>
              <a:gd name="connsiteY5" fmla="*/ 0 h 1011105"/>
              <a:gd name="connsiteX6" fmla="*/ 4095791 w 10922110"/>
              <a:gd name="connsiteY6" fmla="*/ 0 h 1011105"/>
              <a:gd name="connsiteX7" fmla="*/ 4450760 w 10922110"/>
              <a:gd name="connsiteY7" fmla="*/ 0 h 1011105"/>
              <a:gd name="connsiteX8" fmla="*/ 4805728 w 10922110"/>
              <a:gd name="connsiteY8" fmla="*/ 0 h 1011105"/>
              <a:gd name="connsiteX9" fmla="*/ 5488360 w 10922110"/>
              <a:gd name="connsiteY9" fmla="*/ 0 h 1011105"/>
              <a:gd name="connsiteX10" fmla="*/ 5843329 w 10922110"/>
              <a:gd name="connsiteY10" fmla="*/ 0 h 1011105"/>
              <a:gd name="connsiteX11" fmla="*/ 6635182 w 10922110"/>
              <a:gd name="connsiteY11" fmla="*/ 0 h 1011105"/>
              <a:gd name="connsiteX12" fmla="*/ 7427035 w 10922110"/>
              <a:gd name="connsiteY12" fmla="*/ 0 h 1011105"/>
              <a:gd name="connsiteX13" fmla="*/ 7782003 w 10922110"/>
              <a:gd name="connsiteY13" fmla="*/ 0 h 1011105"/>
              <a:gd name="connsiteX14" fmla="*/ 8136972 w 10922110"/>
              <a:gd name="connsiteY14" fmla="*/ 0 h 1011105"/>
              <a:gd name="connsiteX15" fmla="*/ 8601162 w 10922110"/>
              <a:gd name="connsiteY15" fmla="*/ 0 h 1011105"/>
              <a:gd name="connsiteX16" fmla="*/ 9393015 w 10922110"/>
              <a:gd name="connsiteY16" fmla="*/ 0 h 1011105"/>
              <a:gd name="connsiteX17" fmla="*/ 10184868 w 10922110"/>
              <a:gd name="connsiteY17" fmla="*/ 0 h 1011105"/>
              <a:gd name="connsiteX18" fmla="*/ 10922110 w 10922110"/>
              <a:gd name="connsiteY18" fmla="*/ 0 h 1011105"/>
              <a:gd name="connsiteX19" fmla="*/ 10922110 w 10922110"/>
              <a:gd name="connsiteY19" fmla="*/ 525775 h 1011105"/>
              <a:gd name="connsiteX20" fmla="*/ 10922110 w 10922110"/>
              <a:gd name="connsiteY20" fmla="*/ 1011105 h 1011105"/>
              <a:gd name="connsiteX21" fmla="*/ 10239478 w 10922110"/>
              <a:gd name="connsiteY21" fmla="*/ 1011105 h 1011105"/>
              <a:gd name="connsiteX22" fmla="*/ 9775288 w 10922110"/>
              <a:gd name="connsiteY22" fmla="*/ 1011105 h 1011105"/>
              <a:gd name="connsiteX23" fmla="*/ 9201878 w 10922110"/>
              <a:gd name="connsiteY23" fmla="*/ 1011105 h 1011105"/>
              <a:gd name="connsiteX24" fmla="*/ 8519246 w 10922110"/>
              <a:gd name="connsiteY24" fmla="*/ 1011105 h 1011105"/>
              <a:gd name="connsiteX25" fmla="*/ 7618172 w 10922110"/>
              <a:gd name="connsiteY25" fmla="*/ 1011105 h 1011105"/>
              <a:gd name="connsiteX26" fmla="*/ 6717098 w 10922110"/>
              <a:gd name="connsiteY26" fmla="*/ 1011105 h 1011105"/>
              <a:gd name="connsiteX27" fmla="*/ 6143687 w 10922110"/>
              <a:gd name="connsiteY27" fmla="*/ 1011105 h 1011105"/>
              <a:gd name="connsiteX28" fmla="*/ 5570276 w 10922110"/>
              <a:gd name="connsiteY28" fmla="*/ 1011105 h 1011105"/>
              <a:gd name="connsiteX29" fmla="*/ 5215308 w 10922110"/>
              <a:gd name="connsiteY29" fmla="*/ 1011105 h 1011105"/>
              <a:gd name="connsiteX30" fmla="*/ 4532676 w 10922110"/>
              <a:gd name="connsiteY30" fmla="*/ 1011105 h 1011105"/>
              <a:gd name="connsiteX31" fmla="*/ 4068486 w 10922110"/>
              <a:gd name="connsiteY31" fmla="*/ 1011105 h 1011105"/>
              <a:gd name="connsiteX32" fmla="*/ 3495075 w 10922110"/>
              <a:gd name="connsiteY32" fmla="*/ 1011105 h 1011105"/>
              <a:gd name="connsiteX33" fmla="*/ 2812443 w 10922110"/>
              <a:gd name="connsiteY33" fmla="*/ 1011105 h 1011105"/>
              <a:gd name="connsiteX34" fmla="*/ 2020590 w 10922110"/>
              <a:gd name="connsiteY34" fmla="*/ 1011105 h 1011105"/>
              <a:gd name="connsiteX35" fmla="*/ 1228737 w 10922110"/>
              <a:gd name="connsiteY35" fmla="*/ 1011105 h 1011105"/>
              <a:gd name="connsiteX36" fmla="*/ 0 w 10922110"/>
              <a:gd name="connsiteY36" fmla="*/ 1011105 h 1011105"/>
              <a:gd name="connsiteX37" fmla="*/ 0 w 10922110"/>
              <a:gd name="connsiteY37" fmla="*/ 515664 h 1011105"/>
              <a:gd name="connsiteX38" fmla="*/ 0 w 10922110"/>
              <a:gd name="connsiteY38" fmla="*/ 0 h 10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922110" h="1011105" fill="none" extrusionOk="0">
                <a:moveTo>
                  <a:pt x="0" y="0"/>
                </a:moveTo>
                <a:cubicBezTo>
                  <a:pt x="202191" y="-20265"/>
                  <a:pt x="428708" y="-46"/>
                  <a:pt x="573411" y="0"/>
                </a:cubicBezTo>
                <a:cubicBezTo>
                  <a:pt x="718114" y="46"/>
                  <a:pt x="1119037" y="-20746"/>
                  <a:pt x="1474485" y="0"/>
                </a:cubicBezTo>
                <a:cubicBezTo>
                  <a:pt x="1829933" y="20746"/>
                  <a:pt x="1925424" y="-537"/>
                  <a:pt x="2157117" y="0"/>
                </a:cubicBezTo>
                <a:cubicBezTo>
                  <a:pt x="2388810" y="537"/>
                  <a:pt x="2421893" y="-10300"/>
                  <a:pt x="2512085" y="0"/>
                </a:cubicBezTo>
                <a:cubicBezTo>
                  <a:pt x="2602277" y="10300"/>
                  <a:pt x="2961892" y="-4028"/>
                  <a:pt x="3303938" y="0"/>
                </a:cubicBezTo>
                <a:cubicBezTo>
                  <a:pt x="3645984" y="4028"/>
                  <a:pt x="3928854" y="15296"/>
                  <a:pt x="4095791" y="0"/>
                </a:cubicBezTo>
                <a:cubicBezTo>
                  <a:pt x="4262728" y="-15296"/>
                  <a:pt x="4310069" y="2655"/>
                  <a:pt x="4450760" y="0"/>
                </a:cubicBezTo>
                <a:cubicBezTo>
                  <a:pt x="4591451" y="-2655"/>
                  <a:pt x="4635602" y="15015"/>
                  <a:pt x="4805728" y="0"/>
                </a:cubicBezTo>
                <a:cubicBezTo>
                  <a:pt x="4975854" y="-15015"/>
                  <a:pt x="5302451" y="16521"/>
                  <a:pt x="5488360" y="0"/>
                </a:cubicBezTo>
                <a:cubicBezTo>
                  <a:pt x="5674269" y="-16521"/>
                  <a:pt x="5703269" y="12627"/>
                  <a:pt x="5843329" y="0"/>
                </a:cubicBezTo>
                <a:cubicBezTo>
                  <a:pt x="5983389" y="-12627"/>
                  <a:pt x="6379537" y="-25419"/>
                  <a:pt x="6635182" y="0"/>
                </a:cubicBezTo>
                <a:cubicBezTo>
                  <a:pt x="6890827" y="25419"/>
                  <a:pt x="7162723" y="15721"/>
                  <a:pt x="7427035" y="0"/>
                </a:cubicBezTo>
                <a:cubicBezTo>
                  <a:pt x="7691347" y="-15721"/>
                  <a:pt x="7702379" y="-926"/>
                  <a:pt x="7782003" y="0"/>
                </a:cubicBezTo>
                <a:cubicBezTo>
                  <a:pt x="7861627" y="926"/>
                  <a:pt x="8051098" y="-10580"/>
                  <a:pt x="8136972" y="0"/>
                </a:cubicBezTo>
                <a:cubicBezTo>
                  <a:pt x="8222846" y="10580"/>
                  <a:pt x="8478154" y="-11590"/>
                  <a:pt x="8601162" y="0"/>
                </a:cubicBezTo>
                <a:cubicBezTo>
                  <a:pt x="8724170" y="11590"/>
                  <a:pt x="9067464" y="38919"/>
                  <a:pt x="9393015" y="0"/>
                </a:cubicBezTo>
                <a:cubicBezTo>
                  <a:pt x="9718566" y="-38919"/>
                  <a:pt x="9894524" y="27748"/>
                  <a:pt x="10184868" y="0"/>
                </a:cubicBezTo>
                <a:cubicBezTo>
                  <a:pt x="10475212" y="-27748"/>
                  <a:pt x="10734148" y="26259"/>
                  <a:pt x="10922110" y="0"/>
                </a:cubicBezTo>
                <a:cubicBezTo>
                  <a:pt x="10907134" y="204547"/>
                  <a:pt x="10945488" y="306653"/>
                  <a:pt x="10922110" y="525775"/>
                </a:cubicBezTo>
                <a:cubicBezTo>
                  <a:pt x="10898732" y="744898"/>
                  <a:pt x="10940380" y="845930"/>
                  <a:pt x="10922110" y="1011105"/>
                </a:cubicBezTo>
                <a:cubicBezTo>
                  <a:pt x="10750914" y="1003117"/>
                  <a:pt x="10558318" y="1007559"/>
                  <a:pt x="10239478" y="1011105"/>
                </a:cubicBezTo>
                <a:cubicBezTo>
                  <a:pt x="9920638" y="1014651"/>
                  <a:pt x="9884395" y="1025224"/>
                  <a:pt x="9775288" y="1011105"/>
                </a:cubicBezTo>
                <a:cubicBezTo>
                  <a:pt x="9666181" y="996987"/>
                  <a:pt x="9463742" y="994535"/>
                  <a:pt x="9201878" y="1011105"/>
                </a:cubicBezTo>
                <a:cubicBezTo>
                  <a:pt x="8940014" y="1027676"/>
                  <a:pt x="8766152" y="1044176"/>
                  <a:pt x="8519246" y="1011105"/>
                </a:cubicBezTo>
                <a:cubicBezTo>
                  <a:pt x="8272340" y="978034"/>
                  <a:pt x="8010468" y="1003092"/>
                  <a:pt x="7618172" y="1011105"/>
                </a:cubicBezTo>
                <a:cubicBezTo>
                  <a:pt x="7225876" y="1019118"/>
                  <a:pt x="6908222" y="1012032"/>
                  <a:pt x="6717098" y="1011105"/>
                </a:cubicBezTo>
                <a:cubicBezTo>
                  <a:pt x="6525974" y="1010178"/>
                  <a:pt x="6423837" y="1036379"/>
                  <a:pt x="6143687" y="1011105"/>
                </a:cubicBezTo>
                <a:cubicBezTo>
                  <a:pt x="5863537" y="985831"/>
                  <a:pt x="5717857" y="983572"/>
                  <a:pt x="5570276" y="1011105"/>
                </a:cubicBezTo>
                <a:cubicBezTo>
                  <a:pt x="5422695" y="1038638"/>
                  <a:pt x="5301228" y="1009177"/>
                  <a:pt x="5215308" y="1011105"/>
                </a:cubicBezTo>
                <a:cubicBezTo>
                  <a:pt x="5129388" y="1013033"/>
                  <a:pt x="4837933" y="1016770"/>
                  <a:pt x="4532676" y="1011105"/>
                </a:cubicBezTo>
                <a:cubicBezTo>
                  <a:pt x="4227419" y="1005440"/>
                  <a:pt x="4226608" y="989114"/>
                  <a:pt x="4068486" y="1011105"/>
                </a:cubicBezTo>
                <a:cubicBezTo>
                  <a:pt x="3910364" y="1033097"/>
                  <a:pt x="3717482" y="1023272"/>
                  <a:pt x="3495075" y="1011105"/>
                </a:cubicBezTo>
                <a:cubicBezTo>
                  <a:pt x="3272668" y="998938"/>
                  <a:pt x="3050294" y="1019552"/>
                  <a:pt x="2812443" y="1011105"/>
                </a:cubicBezTo>
                <a:cubicBezTo>
                  <a:pt x="2574592" y="1002658"/>
                  <a:pt x="2314438" y="988740"/>
                  <a:pt x="2020590" y="1011105"/>
                </a:cubicBezTo>
                <a:cubicBezTo>
                  <a:pt x="1726742" y="1033470"/>
                  <a:pt x="1518624" y="984977"/>
                  <a:pt x="1228737" y="1011105"/>
                </a:cubicBezTo>
                <a:cubicBezTo>
                  <a:pt x="938850" y="1037233"/>
                  <a:pt x="507539" y="972999"/>
                  <a:pt x="0" y="1011105"/>
                </a:cubicBezTo>
                <a:cubicBezTo>
                  <a:pt x="11124" y="853001"/>
                  <a:pt x="-8955" y="735568"/>
                  <a:pt x="0" y="515664"/>
                </a:cubicBezTo>
                <a:cubicBezTo>
                  <a:pt x="8955" y="295760"/>
                  <a:pt x="11140" y="169592"/>
                  <a:pt x="0" y="0"/>
                </a:cubicBezTo>
                <a:close/>
              </a:path>
              <a:path w="10922110" h="1011105" stroke="0" extrusionOk="0">
                <a:moveTo>
                  <a:pt x="0" y="0"/>
                </a:moveTo>
                <a:cubicBezTo>
                  <a:pt x="418696" y="21688"/>
                  <a:pt x="544772" y="18059"/>
                  <a:pt x="901074" y="0"/>
                </a:cubicBezTo>
                <a:cubicBezTo>
                  <a:pt x="1257376" y="-18059"/>
                  <a:pt x="1317393" y="-16147"/>
                  <a:pt x="1474485" y="0"/>
                </a:cubicBezTo>
                <a:cubicBezTo>
                  <a:pt x="1631577" y="16147"/>
                  <a:pt x="1944770" y="-35328"/>
                  <a:pt x="2375559" y="0"/>
                </a:cubicBezTo>
                <a:cubicBezTo>
                  <a:pt x="2806348" y="35328"/>
                  <a:pt x="2679932" y="-18877"/>
                  <a:pt x="2839749" y="0"/>
                </a:cubicBezTo>
                <a:cubicBezTo>
                  <a:pt x="2999566" y="18877"/>
                  <a:pt x="3072609" y="8372"/>
                  <a:pt x="3303938" y="0"/>
                </a:cubicBezTo>
                <a:cubicBezTo>
                  <a:pt x="3535267" y="-8372"/>
                  <a:pt x="3763482" y="-23727"/>
                  <a:pt x="3986570" y="0"/>
                </a:cubicBezTo>
                <a:cubicBezTo>
                  <a:pt x="4209658" y="23727"/>
                  <a:pt x="4209733" y="-5026"/>
                  <a:pt x="4341539" y="0"/>
                </a:cubicBezTo>
                <a:cubicBezTo>
                  <a:pt x="4473345" y="5026"/>
                  <a:pt x="4800413" y="-24196"/>
                  <a:pt x="5024171" y="0"/>
                </a:cubicBezTo>
                <a:cubicBezTo>
                  <a:pt x="5247929" y="24196"/>
                  <a:pt x="5468095" y="-31951"/>
                  <a:pt x="5706802" y="0"/>
                </a:cubicBezTo>
                <a:cubicBezTo>
                  <a:pt x="5945509" y="31951"/>
                  <a:pt x="6105031" y="6484"/>
                  <a:pt x="6280213" y="0"/>
                </a:cubicBezTo>
                <a:cubicBezTo>
                  <a:pt x="6455395" y="-6484"/>
                  <a:pt x="6669189" y="31875"/>
                  <a:pt x="6962845" y="0"/>
                </a:cubicBezTo>
                <a:cubicBezTo>
                  <a:pt x="7256501" y="-31875"/>
                  <a:pt x="7288211" y="3392"/>
                  <a:pt x="7536256" y="0"/>
                </a:cubicBezTo>
                <a:cubicBezTo>
                  <a:pt x="7784301" y="-3392"/>
                  <a:pt x="7787034" y="-23059"/>
                  <a:pt x="8000446" y="0"/>
                </a:cubicBezTo>
                <a:cubicBezTo>
                  <a:pt x="8213858" y="23059"/>
                  <a:pt x="8571825" y="4180"/>
                  <a:pt x="8792299" y="0"/>
                </a:cubicBezTo>
                <a:cubicBezTo>
                  <a:pt x="9012773" y="-4180"/>
                  <a:pt x="9260564" y="-32217"/>
                  <a:pt x="9584152" y="0"/>
                </a:cubicBezTo>
                <a:cubicBezTo>
                  <a:pt x="9907740" y="32217"/>
                  <a:pt x="10036139" y="12790"/>
                  <a:pt x="10266783" y="0"/>
                </a:cubicBezTo>
                <a:cubicBezTo>
                  <a:pt x="10497427" y="-12790"/>
                  <a:pt x="10600209" y="26667"/>
                  <a:pt x="10922110" y="0"/>
                </a:cubicBezTo>
                <a:cubicBezTo>
                  <a:pt x="10914952" y="143445"/>
                  <a:pt x="10912222" y="391409"/>
                  <a:pt x="10922110" y="515664"/>
                </a:cubicBezTo>
                <a:cubicBezTo>
                  <a:pt x="10931998" y="639919"/>
                  <a:pt x="10943803" y="771800"/>
                  <a:pt x="10922110" y="1011105"/>
                </a:cubicBezTo>
                <a:cubicBezTo>
                  <a:pt x="10706062" y="1010582"/>
                  <a:pt x="10578215" y="1003180"/>
                  <a:pt x="10348699" y="1011105"/>
                </a:cubicBezTo>
                <a:cubicBezTo>
                  <a:pt x="10119183" y="1019030"/>
                  <a:pt x="10018389" y="990338"/>
                  <a:pt x="9775288" y="1011105"/>
                </a:cubicBezTo>
                <a:cubicBezTo>
                  <a:pt x="9532187" y="1031872"/>
                  <a:pt x="9427893" y="1033126"/>
                  <a:pt x="9311099" y="1011105"/>
                </a:cubicBezTo>
                <a:cubicBezTo>
                  <a:pt x="9194305" y="989084"/>
                  <a:pt x="9013995" y="1010250"/>
                  <a:pt x="8737688" y="1011105"/>
                </a:cubicBezTo>
                <a:cubicBezTo>
                  <a:pt x="8461381" y="1011960"/>
                  <a:pt x="8358880" y="988485"/>
                  <a:pt x="8055056" y="1011105"/>
                </a:cubicBezTo>
                <a:cubicBezTo>
                  <a:pt x="7751232" y="1033725"/>
                  <a:pt x="7398666" y="968561"/>
                  <a:pt x="7153982" y="1011105"/>
                </a:cubicBezTo>
                <a:cubicBezTo>
                  <a:pt x="6909298" y="1053649"/>
                  <a:pt x="6791733" y="998011"/>
                  <a:pt x="6580571" y="1011105"/>
                </a:cubicBezTo>
                <a:cubicBezTo>
                  <a:pt x="6369409" y="1024199"/>
                  <a:pt x="6282779" y="1017565"/>
                  <a:pt x="6116382" y="1011105"/>
                </a:cubicBezTo>
                <a:cubicBezTo>
                  <a:pt x="5949985" y="1004645"/>
                  <a:pt x="5705178" y="1048504"/>
                  <a:pt x="5324529" y="1011105"/>
                </a:cubicBezTo>
                <a:cubicBezTo>
                  <a:pt x="4943880" y="973706"/>
                  <a:pt x="4926404" y="1045635"/>
                  <a:pt x="4532676" y="1011105"/>
                </a:cubicBezTo>
                <a:cubicBezTo>
                  <a:pt x="4138948" y="976575"/>
                  <a:pt x="4100527" y="1035126"/>
                  <a:pt x="3740823" y="1011105"/>
                </a:cubicBezTo>
                <a:cubicBezTo>
                  <a:pt x="3381119" y="987084"/>
                  <a:pt x="3313660" y="997152"/>
                  <a:pt x="2948970" y="1011105"/>
                </a:cubicBezTo>
                <a:cubicBezTo>
                  <a:pt x="2584280" y="1025058"/>
                  <a:pt x="2500658" y="1029997"/>
                  <a:pt x="2157117" y="1011105"/>
                </a:cubicBezTo>
                <a:cubicBezTo>
                  <a:pt x="1813576" y="992213"/>
                  <a:pt x="1747283" y="1018820"/>
                  <a:pt x="1583706" y="1011105"/>
                </a:cubicBezTo>
                <a:cubicBezTo>
                  <a:pt x="1420129" y="1003390"/>
                  <a:pt x="1228800" y="981076"/>
                  <a:pt x="901074" y="1011105"/>
                </a:cubicBezTo>
                <a:cubicBezTo>
                  <a:pt x="573348" y="1041134"/>
                  <a:pt x="402309" y="978325"/>
                  <a:pt x="0" y="1011105"/>
                </a:cubicBezTo>
                <a:cubicBezTo>
                  <a:pt x="-12053" y="779501"/>
                  <a:pt x="-8478" y="675884"/>
                  <a:pt x="0" y="525775"/>
                </a:cubicBezTo>
                <a:cubicBezTo>
                  <a:pt x="8478" y="375666"/>
                  <a:pt x="-24816" y="177510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Chọn iu hoặc ưu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thay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ô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5F31C-BA1F-4371-87DC-3D5DAF51CAFB}"/>
              </a:ext>
            </a:extLst>
          </p:cNvPr>
          <p:cNvSpPr txBox="1"/>
          <p:nvPr/>
        </p:nvSpPr>
        <p:spPr>
          <a:xfrm>
            <a:off x="1228725" y="1762125"/>
            <a:ext cx="87058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Gió hiu hiu thổi.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Chúng em lưu luyến chia tay cô giáo.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Lửa cháy liu riu.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Ông em có bộ sưu tập tem thư.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3F99E5-9862-77C1-7FD0-DD6899997AB0}"/>
              </a:ext>
            </a:extLst>
          </p:cNvPr>
          <p:cNvSpPr/>
          <p:nvPr/>
        </p:nvSpPr>
        <p:spPr>
          <a:xfrm>
            <a:off x="2558471" y="2059428"/>
            <a:ext cx="369456" cy="3606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F99E5-9862-77C1-7FD0-DD6899997AB0}"/>
              </a:ext>
            </a:extLst>
          </p:cNvPr>
          <p:cNvSpPr/>
          <p:nvPr/>
        </p:nvSpPr>
        <p:spPr>
          <a:xfrm>
            <a:off x="3226419" y="2059428"/>
            <a:ext cx="369456" cy="3606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3F99E5-9862-77C1-7FD0-DD6899997AB0}"/>
              </a:ext>
            </a:extLst>
          </p:cNvPr>
          <p:cNvSpPr/>
          <p:nvPr/>
        </p:nvSpPr>
        <p:spPr>
          <a:xfrm>
            <a:off x="3689703" y="2934446"/>
            <a:ext cx="402006" cy="35369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3F99E5-9862-77C1-7FD0-DD6899997AB0}"/>
              </a:ext>
            </a:extLst>
          </p:cNvPr>
          <p:cNvSpPr/>
          <p:nvPr/>
        </p:nvSpPr>
        <p:spPr>
          <a:xfrm>
            <a:off x="4013198" y="3743354"/>
            <a:ext cx="369456" cy="3606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3F99E5-9862-77C1-7FD0-DD6899997AB0}"/>
              </a:ext>
            </a:extLst>
          </p:cNvPr>
          <p:cNvSpPr/>
          <p:nvPr/>
        </p:nvSpPr>
        <p:spPr>
          <a:xfrm>
            <a:off x="4472708" y="4597118"/>
            <a:ext cx="441038" cy="37204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-1874982" y="158991"/>
            <a:ext cx="1461378" cy="15312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</TotalTime>
  <Words>333</Words>
  <Application>Microsoft Office PowerPoint</Application>
  <PresentationFormat>Màn hình rộng</PresentationFormat>
  <Paragraphs>28</Paragraphs>
  <Slides>7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7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Calibri Light</vt:lpstr>
      <vt:lpstr>Cambria</vt:lpstr>
      <vt:lpstr>Century Gothic</vt:lpstr>
      <vt:lpstr>HP001 4 hàng</vt:lpstr>
      <vt:lpstr>HP001 4H</vt:lpstr>
      <vt:lpstr>Source Han Sans Regular</vt:lpstr>
      <vt:lpstr>Times New Roman</vt:lpstr>
      <vt:lpstr>Wingdings 3</vt:lpstr>
      <vt:lpstr>字魂59号-创粗黑</vt:lpstr>
      <vt:lpstr>Office 主题</vt:lpstr>
      <vt:lpstr>1_Office Theme</vt:lpstr>
      <vt:lpstr>Slice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97</cp:revision>
  <dcterms:created xsi:type="dcterms:W3CDTF">2022-11-08T11:38:51Z</dcterms:created>
  <dcterms:modified xsi:type="dcterms:W3CDTF">2024-03-01T12:34:59Z</dcterms:modified>
</cp:coreProperties>
</file>