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4"/>
  </p:notesMasterIdLst>
  <p:sldIdLst>
    <p:sldId id="9486" r:id="rId3"/>
    <p:sldId id="9514" r:id="rId4"/>
    <p:sldId id="9437" r:id="rId5"/>
    <p:sldId id="277" r:id="rId6"/>
    <p:sldId id="9493" r:id="rId7"/>
    <p:sldId id="9474" r:id="rId8"/>
    <p:sldId id="9496" r:id="rId9"/>
    <p:sldId id="9497" r:id="rId10"/>
    <p:sldId id="9498" r:id="rId11"/>
    <p:sldId id="9499" r:id="rId12"/>
    <p:sldId id="268" r:id="rId13"/>
    <p:sldId id="269" r:id="rId14"/>
    <p:sldId id="284" r:id="rId15"/>
    <p:sldId id="283" r:id="rId16"/>
    <p:sldId id="304" r:id="rId17"/>
    <p:sldId id="9511" r:id="rId18"/>
    <p:sldId id="275" r:id="rId19"/>
    <p:sldId id="9512" r:id="rId20"/>
    <p:sldId id="9509" r:id="rId21"/>
    <p:sldId id="951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93E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pPr/>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pPr/>
              <a:t>‹#›</a:t>
            </a:fld>
            <a:endParaRPr lang="en-US"/>
          </a:p>
        </p:txBody>
      </p:sp>
    </p:spTree>
    <p:extLst>
      <p:ext uri="{BB962C8B-B14F-4D97-AF65-F5344CB8AC3E}">
        <p14:creationId xmlns:p14="http://schemas.microsoft.com/office/powerpoint/2010/main" xmlns=""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xmlns="" val="195324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109282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97273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364581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109275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102914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246062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pPr/>
              <a:t>2024/1/31</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pPr/>
              <a:t>2024/1/31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8689" b="19776"/>
          <a:stretch>
            <a:fillRect/>
          </a:stretch>
        </p:blipFill>
        <p:spPr>
          <a:xfrm>
            <a:off x="-1" y="0"/>
            <a:ext cx="12192001" cy="6858000"/>
          </a:xfrm>
          <a:prstGeom prst="rect">
            <a:avLst/>
          </a:prstGeom>
        </p:spPr>
      </p:pic>
      <p:sp>
        <p:nvSpPr>
          <p:cNvPr id="14" name="矩形: 圆角 13"/>
          <p:cNvSpPr/>
          <p:nvPr userDrawn="1"/>
        </p:nvSpPr>
        <p:spPr>
          <a:xfrm>
            <a:off x="403646" y="382658"/>
            <a:ext cx="11384707" cy="6119741"/>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790174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202799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246961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61773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358750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20652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1634929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2808019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393673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pPr/>
              <a:t>2024/1/31</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pPr/>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xmlns="" id="{BA87585E-0720-44D4-91CC-38F4A41A4AB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xmlns=""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877026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177254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pPr/>
              <a:t>2024/1/31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pPr/>
              <a:t>2024/1/31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pPr/>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xmlns=""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pPr/>
              <a:t>2024/1/31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pPr/>
              <a:t>2024/1/31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pPr/>
              <a:t>2024/1/31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pPr/>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xmlns=""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pPr/>
              <a:t>2024/1/31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pPr/>
              <a:t>2024/1/31</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pPr/>
              <a:t>‹#›</a:t>
            </a:fld>
            <a:endParaRPr lang="zh-CN" altLang="en-US"/>
          </a:p>
        </p:txBody>
      </p:sp>
    </p:spTree>
    <p:extLst>
      <p:ext uri="{BB962C8B-B14F-4D97-AF65-F5344CB8AC3E}">
        <p14:creationId xmlns:p14="http://schemas.microsoft.com/office/powerpoint/2010/main" xmlns=""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pPr/>
              <a:t>2024/1/31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Tree>
    <p:extLst>
      <p:ext uri="{BB962C8B-B14F-4D97-AF65-F5344CB8AC3E}">
        <p14:creationId xmlns:p14="http://schemas.microsoft.com/office/powerpoint/2010/main" xmlns=""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pPr/>
              <a:t>2024/1/31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pPr/>
              <a:t>‹#›</a:t>
            </a:fld>
            <a:endParaRPr lang="zh-CN" altLang="en-US"/>
          </a:p>
        </p:txBody>
      </p:sp>
    </p:spTree>
    <p:extLst>
      <p:ext uri="{BB962C8B-B14F-4D97-AF65-F5344CB8AC3E}">
        <p14:creationId xmlns:p14="http://schemas.microsoft.com/office/powerpoint/2010/main" xmlns=""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9.png"/><Relationship Id="rId21" Type="http://schemas.openxmlformats.org/officeDocument/2006/relationships/image" Target="../media/image42.png"/><Relationship Id="rId7" Type="http://schemas.openxmlformats.org/officeDocument/2006/relationships/image" Target="../media/image31.png"/><Relationship Id="rId12" Type="http://schemas.openxmlformats.org/officeDocument/2006/relationships/image" Target="../media/image35.png"/><Relationship Id="rId17" Type="http://schemas.microsoft.com/office/2007/relationships/hdphoto" Target="../media/hdphoto4.wdp"/><Relationship Id="rId25" Type="http://schemas.microsoft.com/office/2007/relationships/hdphoto" Target="../media/hdphoto6.wdp"/><Relationship Id="rId2" Type="http://schemas.openxmlformats.org/officeDocument/2006/relationships/image" Target="../media/image28.png"/><Relationship Id="rId16" Type="http://schemas.openxmlformats.org/officeDocument/2006/relationships/image" Target="../media/image39.png"/><Relationship Id="rId20" Type="http://schemas.microsoft.com/office/2007/relationships/hdphoto" Target="../media/hdphoto5.wdp"/><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4.png"/><Relationship Id="rId24" Type="http://schemas.openxmlformats.org/officeDocument/2006/relationships/image" Target="../media/image45.png"/><Relationship Id="rId5" Type="http://schemas.microsoft.com/office/2007/relationships/hdphoto" Target="../media/hdphoto2.wdp"/><Relationship Id="rId15" Type="http://schemas.openxmlformats.org/officeDocument/2006/relationships/image" Target="../media/image38.png"/><Relationship Id="rId23" Type="http://schemas.openxmlformats.org/officeDocument/2006/relationships/image" Target="../media/image44.png"/><Relationship Id="rId10" Type="http://schemas.microsoft.com/office/2007/relationships/hdphoto" Target="../media/hdphoto3.wdp"/><Relationship Id="rId19" Type="http://schemas.openxmlformats.org/officeDocument/2006/relationships/image" Target="../media/image41.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7.png"/><Relationship Id="rId3" Type="http://schemas.openxmlformats.org/officeDocument/2006/relationships/image" Target="../media/image32.png"/><Relationship Id="rId12" Type="http://schemas.openxmlformats.org/officeDocument/2006/relationships/image" Target="../media/image35.png"/><Relationship Id="rId17" Type="http://schemas.microsoft.com/office/2007/relationships/hdphoto" Target="../media/hdphoto4.wdp"/><Relationship Id="rId2" Type="http://schemas.openxmlformats.org/officeDocument/2006/relationships/image" Target="../media/image31.png"/><Relationship Id="rId16" Type="http://schemas.openxmlformats.org/officeDocument/2006/relationships/image" Target="../media/image39.png"/><Relationship Id="rId1" Type="http://schemas.openxmlformats.org/officeDocument/2006/relationships/slideLayout" Target="../slideLayouts/slideLayout13.xml"/><Relationship Id="rId11" Type="http://schemas.openxmlformats.org/officeDocument/2006/relationships/image" Target="../media/image34.png"/><Relationship Id="rId15" Type="http://schemas.openxmlformats.org/officeDocument/2006/relationships/image" Target="../media/image38.png"/><Relationship Id="rId10" Type="http://schemas.microsoft.com/office/2007/relationships/hdphoto" Target="../media/hdphoto3.wdp"/><Relationship Id="rId4" Type="http://schemas.openxmlformats.org/officeDocument/2006/relationships/image" Target="../media/image33.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49.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50.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image" Target="../media/image22.jpeg"/><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png"/><Relationship Id="rId5"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71;p34">
            <a:extLst>
              <a:ext uri="{FF2B5EF4-FFF2-40B4-BE49-F238E27FC236}">
                <a16:creationId xmlns:a16="http://schemas.microsoft.com/office/drawing/2014/main" xmlns=""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16" name="Group 15">
            <a:extLst>
              <a:ext uri="{FF2B5EF4-FFF2-40B4-BE49-F238E27FC236}">
                <a16:creationId xmlns:a16="http://schemas.microsoft.com/office/drawing/2014/main" xmlns=""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xmlns=""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xmlns=""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xmlns=""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CD54B96F-23F8-4C8F-90CC-70B1B89B5E44}"/>
              </a:ext>
            </a:extLst>
          </p:cNvPr>
          <p:cNvPicPr>
            <a:picLocks noChangeAspect="1"/>
          </p:cNvPicPr>
          <p:nvPr/>
        </p:nvPicPr>
        <p:blipFill>
          <a:blip r:embed="rId2"/>
          <a:stretch>
            <a:fillRect/>
          </a:stretch>
        </p:blipFill>
        <p:spPr>
          <a:xfrm>
            <a:off x="3810450" y="3194991"/>
            <a:ext cx="7200000" cy="1725318"/>
          </a:xfrm>
          <a:prstGeom prst="rect">
            <a:avLst/>
          </a:prstGeom>
        </p:spPr>
      </p:pic>
    </p:spTree>
    <p:extLst>
      <p:ext uri="{BB962C8B-B14F-4D97-AF65-F5344CB8AC3E}">
        <p14:creationId xmlns:p14="http://schemas.microsoft.com/office/powerpoint/2010/main" xmlns=""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46125E-17A5-4A2B-8D1A-AA180E6118D3}"/>
              </a:ext>
            </a:extLst>
          </p:cNvPr>
          <p:cNvPicPr>
            <a:picLocks noChangeAspect="1"/>
          </p:cNvPicPr>
          <p:nvPr/>
        </p:nvPicPr>
        <p:blipFill>
          <a:blip r:embed="rId3"/>
          <a:stretch>
            <a:fillRect/>
          </a:stretch>
        </p:blipFill>
        <p:spPr>
          <a:xfrm>
            <a:off x="2992834" y="1354339"/>
            <a:ext cx="6968332" cy="2682472"/>
          </a:xfrm>
          <a:prstGeom prst="rect">
            <a:avLst/>
          </a:prstGeom>
        </p:spPr>
      </p:pic>
    </p:spTree>
    <p:extLst>
      <p:ext uri="{BB962C8B-B14F-4D97-AF65-F5344CB8AC3E}">
        <p14:creationId xmlns:p14="http://schemas.microsoft.com/office/powerpoint/2010/main" xmlns=""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 descr="34 海鸥 ideas | seagull illustration, seagull tattoo, bird silhouette">
            <a:extLst>
              <a:ext uri="{FF2B5EF4-FFF2-40B4-BE49-F238E27FC236}">
                <a16:creationId xmlns:a16="http://schemas.microsoft.com/office/drawing/2014/main" xmlns="" id="{696AC51A-6B15-4465-84BD-F8D8CD0D89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Rectangle: Rounded Corners 28">
            <a:extLst>
              <a:ext uri="{FF2B5EF4-FFF2-40B4-BE49-F238E27FC236}">
                <a16:creationId xmlns:a16="http://schemas.microsoft.com/office/drawing/2014/main" xmlns=""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xmlns="" id="{6153A0B4-F57B-4B54-86C0-9A616CB2953A}"/>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xmlns=""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Group 25">
            <a:extLst>
              <a:ext uri="{FF2B5EF4-FFF2-40B4-BE49-F238E27FC236}">
                <a16:creationId xmlns:a16="http://schemas.microsoft.com/office/drawing/2014/main" xmlns="" id="{B26110EA-EBA6-44DE-86B2-39AADD13BD00}"/>
              </a:ext>
            </a:extLst>
          </p:cNvPr>
          <p:cNvGrpSpPr/>
          <p:nvPr/>
        </p:nvGrpSpPr>
        <p:grpSpPr>
          <a:xfrm>
            <a:off x="854439" y="1841522"/>
            <a:ext cx="3251706" cy="1754326"/>
            <a:chOff x="927633" y="4245694"/>
            <a:chExt cx="2997784" cy="1754326"/>
          </a:xfrm>
        </p:grpSpPr>
        <p:sp>
          <p:nvSpPr>
            <p:cNvPr id="13" name="Rectangle 12">
              <a:extLst>
                <a:ext uri="{FF2B5EF4-FFF2-40B4-BE49-F238E27FC236}">
                  <a16:creationId xmlns:a16="http://schemas.microsoft.com/office/drawing/2014/main" xmlns=""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xmlns=""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xmlns=""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xmlns=""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Lùi</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vào</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xmlns="" id="{570272CF-48E2-4877-BA9F-83B6947CCE01}"/>
              </a:ext>
            </a:extLst>
          </p:cNvPr>
          <p:cNvSpPr>
            <a:spLocks noGrp="1"/>
          </p:cNvSpPr>
          <p:nvPr>
            <p:ph type="title"/>
          </p:nvPr>
        </p:nvSpPr>
        <p:spPr>
          <a:xfrm>
            <a:off x="2891224" y="-48268"/>
            <a:ext cx="7434717" cy="1325563"/>
          </a:xfrm>
        </p:spPr>
        <p:txBody>
          <a:bodyPr>
            <a:normAutofit fontScale="90000"/>
          </a:bodyPr>
          <a:lstStyle/>
          <a:p>
            <a:r>
              <a:rPr lang="en-US" sz="7200" b="1" dirty="0" err="1">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Lưu</a:t>
            </a:r>
            <a:r>
              <a:rPr lang="en-US" sz="7200" b="1" dirty="0">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 ý </a:t>
            </a:r>
            <a:r>
              <a:rPr lang="en-US" sz="7200" b="1" dirty="0" err="1">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khi</a:t>
            </a:r>
            <a:r>
              <a:rPr lang="en-US" sz="7200" b="1" dirty="0">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 </a:t>
            </a:r>
            <a:r>
              <a:rPr lang="en-US" sz="7200" b="1" dirty="0" err="1">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trình</a:t>
            </a:r>
            <a:r>
              <a:rPr lang="en-US" sz="7200" b="1" dirty="0">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 </a:t>
            </a:r>
            <a:r>
              <a:rPr lang="en-US" sz="7200" b="1" dirty="0" err="1">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rPr>
              <a:t>bày</a:t>
            </a:r>
            <a:endParaRPr lang="en-US" sz="7200" b="1" dirty="0">
              <a:ln w="22225">
                <a:solidFill>
                  <a:schemeClr val="bg1"/>
                </a:solidFill>
                <a:prstDash val="solid"/>
              </a:ln>
              <a:solidFill>
                <a:srgbClr val="000099"/>
              </a:solidFill>
              <a:effectLst>
                <a:glow rad="63500">
                  <a:schemeClr val="accent6">
                    <a:satMod val="175000"/>
                    <a:alpha val="40000"/>
                  </a:schemeClr>
                </a:glow>
                <a:outerShdw blurRad="50800" dist="38100" dir="18900000" algn="bl" rotWithShape="0">
                  <a:prstClr val="black">
                    <a:alpha val="40000"/>
                  </a:prstClr>
                </a:outerShdw>
              </a:effectLst>
              <a:latin typeface="Times New Roman" pitchFamily="18" charset="0"/>
              <a:cs typeface="Times New Roman" pitchFamily="18" charset="0"/>
            </a:endParaRPr>
          </a:p>
        </p:txBody>
      </p:sp>
      <p:pic>
        <p:nvPicPr>
          <p:cNvPr id="1028" name="Picture 4" descr="Student Writing (#4) | Free SVG">
            <a:extLst>
              <a:ext uri="{FF2B5EF4-FFF2-40B4-BE49-F238E27FC236}">
                <a16:creationId xmlns:a16="http://schemas.microsoft.com/office/drawing/2014/main" xmlns="" id="{C97F0956-E81D-4043-ACFB-9031EFD5EEE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tudent Writing (#3) | Free SVG">
            <a:extLst>
              <a:ext uri="{FF2B5EF4-FFF2-40B4-BE49-F238E27FC236}">
                <a16:creationId xmlns:a16="http://schemas.microsoft.com/office/drawing/2014/main" xmlns="" id="{5569EB8A-CDCD-4AF4-AC75-BDD58F30966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C2661415-C7C4-4581-99B8-A4CFEEF9D960}"/>
              </a:ext>
            </a:extLst>
          </p:cNvPr>
          <p:cNvSpPr txBox="1"/>
          <p:nvPr/>
        </p:nvSpPr>
        <p:spPr>
          <a:xfrm>
            <a:off x="4031382" y="2098648"/>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xmlns=""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xmlns="" id="{CF7FD275-D86F-ECCC-E25B-166E951214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xmlns="" id="{CA107292-A81C-4302-BB43-5E916672A4A3}"/>
              </a:ext>
            </a:extLst>
          </p:cNvPr>
          <p:cNvSpPr>
            <a:spLocks noGrp="1"/>
          </p:cNvSpPr>
          <p:nvPr>
            <p:ph type="title"/>
          </p:nvPr>
        </p:nvSpPr>
        <p:spPr>
          <a:xfrm>
            <a:off x="2718162" y="357209"/>
            <a:ext cx="7790403" cy="1325563"/>
          </a:xfrm>
          <a:solidFill>
            <a:schemeClr val="bg1"/>
          </a:solidFill>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xmlns=""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xmlns=""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xmlns=""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a:extLst>
              <a:ext uri="{FF2B5EF4-FFF2-40B4-BE49-F238E27FC236}">
                <a16:creationId xmlns:a16="http://schemas.microsoft.com/office/drawing/2014/main" xmlns=""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b="1" dirty="0" err="1">
                <a:solidFill>
                  <a:srgbClr val="000099"/>
                </a:solidFill>
                <a:latin typeface="Calibri" panose="020F0502020204030204" pitchFamily="34" charset="0"/>
                <a:cs typeface="Calibri" panose="020F0502020204030204" pitchFamily="34" charset="0"/>
              </a:rPr>
              <a:t>Thẳng</a:t>
            </a:r>
            <a:r>
              <a:rPr lang="en-US" sz="3600" b="1" dirty="0">
                <a:solidFill>
                  <a:srgbClr val="000099"/>
                </a:solidFill>
                <a:latin typeface="Calibri" panose="020F0502020204030204" pitchFamily="34" charset="0"/>
                <a:cs typeface="Calibri" panose="020F0502020204030204" pitchFamily="34" charset="0"/>
              </a:rPr>
              <a:t> </a:t>
            </a:r>
            <a:r>
              <a:rPr lang="en-US" sz="3600" b="1" dirty="0" err="1">
                <a:solidFill>
                  <a:srgbClr val="000099"/>
                </a:solidFill>
                <a:latin typeface="Calibri" panose="020F0502020204030204" pitchFamily="34" charset="0"/>
                <a:cs typeface="Calibri" panose="020F0502020204030204" pitchFamily="34" charset="0"/>
              </a:rPr>
              <a:t>lưng</a:t>
            </a:r>
            <a:endParaRPr lang="en-US" sz="3600" b="1" dirty="0">
              <a:solidFill>
                <a:srgbClr val="000099"/>
              </a:solidFill>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xmlns=""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xmlns=""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xmlns=""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xmlns=""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xmlns=""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xmlns=""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Chân</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đặt</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đúng</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vị</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trí</a:t>
                </a:r>
                <a:endPar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xmlns=""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xmlns=""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xmlns=""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xmlns=""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1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tay</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cầm</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viết</a:t>
              </a:r>
              <a:endPar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endParaRPr>
            </a:p>
          </p:txBody>
        </p:sp>
        <p:sp>
          <p:nvSpPr>
            <p:cNvPr id="15" name="Arrow: Down 14">
              <a:extLst>
                <a:ext uri="{FF2B5EF4-FFF2-40B4-BE49-F238E27FC236}">
                  <a16:creationId xmlns:a16="http://schemas.microsoft.com/office/drawing/2014/main" xmlns=""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xmlns=""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xmlns=""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xmlns=""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1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tay</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giữ</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trang</a:t>
              </a:r>
              <a:r>
                <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vở</a:t>
              </a:r>
              <a:endParaRPr kumimoji="0" lang="en-US" sz="36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endParaRPr>
            </a:p>
          </p:txBody>
        </p:sp>
        <p:sp>
          <p:nvSpPr>
            <p:cNvPr id="16" name="Arrow: Down 15">
              <a:extLst>
                <a:ext uri="{FF2B5EF4-FFF2-40B4-BE49-F238E27FC236}">
                  <a16:creationId xmlns:a16="http://schemas.microsoft.com/office/drawing/2014/main" xmlns=""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xmlns=""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xmlns=""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xmlns=""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Khoảng</a:t>
              </a:r>
              <a:r>
                <a:rPr kumimoji="0" lang="en-US" sz="32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cách</a:t>
              </a:r>
              <a:r>
                <a:rPr kumimoji="0" lang="en-US" sz="32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mắt</a:t>
              </a:r>
              <a:r>
                <a:rPr kumimoji="0" lang="en-US" sz="32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99"/>
                  </a:solidFill>
                  <a:effectLst/>
                  <a:uLnTx/>
                  <a:uFillTx/>
                  <a:latin typeface="Calibri" panose="020F0502020204030204" pitchFamily="34" charset="0"/>
                  <a:cs typeface="Calibri" panose="020F0502020204030204" pitchFamily="34" charset="0"/>
                </a:rPr>
                <a:t>vở</a:t>
              </a:r>
              <a:r>
                <a:rPr kumimoji="0" lang="en-US" sz="3200" b="1" i="0" u="none" strike="noStrike" kern="1200" cap="none" spc="0" normalizeH="0" baseline="0" noProof="0" dirty="0">
                  <a:ln>
                    <a:noFill/>
                  </a:ln>
                  <a:solidFill>
                    <a:srgbClr val="000099"/>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xmlns=""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xmlns=""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xmlns=""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xmlns=""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xmlns=""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xmlns=""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xmlns=""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xmlns=""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xmlns=""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xmlns="" id="{07A15635-538D-4252-AF2B-C39EF5314A5D}"/>
              </a:ext>
            </a:extLst>
          </p:cNvPr>
          <p:cNvPicPr>
            <a:picLocks noChangeAspect="1"/>
          </p:cNvPicPr>
          <p:nvPr/>
        </p:nvPicPr>
        <p:blipFill>
          <a:blip r:embed="rId3" cstate="print">
            <a:extLst>
              <a:ext uri="{28A0092B-C50C-407E-A947-70E740481C1C}">
                <a14:useLocalDpi xmlns:a14="http://schemas.microsoft.com/office/drawing/2010/main" xmlns=""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xmlns=""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xmlns=""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xmlns=""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xmlns=""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xmlns=""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xmlns=""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xmlns=""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xmlns=""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xmlns=""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xmlns=""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xmlns=""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xmlns=""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xmlns=""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xmlns=""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xmlns="" id="{DB2F48AE-4BDC-4B85-A5B6-8EE3BD525BB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xmlns="" id="{D8E1D31C-CC4E-4EE8-AE2C-543D5BBC3A0B}"/>
              </a:ext>
            </a:extLst>
          </p:cNvPr>
          <p:cNvPicPr>
            <a:picLocks noChangeAspect="1"/>
          </p:cNvPicPr>
          <p:nvPr/>
        </p:nvPicPr>
        <p:blipFill>
          <a:blip r:embed="rId3">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xmlns="" id="{1D90D0AB-EF7D-49F1-86F1-0279DFA31EE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xmlns="" id="{66895EA4-7017-48BD-8209-74F7F8D2868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xmlns=""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xmlns="">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xmlns=""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xmlns=""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xmlns="">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xmlns=""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xmlns="" id="{F45CB222-9195-4CE9-8599-7183C42E98FF}"/>
              </a:ext>
            </a:extLst>
          </p:cNvPr>
          <p:cNvPicPr>
            <a:picLocks noChangeAspect="1"/>
          </p:cNvPicPr>
          <p:nvPr/>
        </p:nvPicPr>
        <p:blipFill rotWithShape="1">
          <a:blip r:embed="rId13"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xmlns="" id="{CEB2F0B7-4DAC-40D6-938F-F635A8DA3D71}"/>
              </a:ext>
            </a:extLst>
          </p:cNvPr>
          <p:cNvPicPr>
            <a:picLocks noChangeAspect="1"/>
          </p:cNvPicPr>
          <p:nvPr/>
        </p:nvPicPr>
        <p:blipFill rotWithShape="1">
          <a:blip r:embed="rId15"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16" cstate="print">
            <a:extLst>
              <a:ext uri="{BEBA8EAE-BF5A-486C-A8C5-ECC9F3942E4B}">
                <a14:imgProps xmlns:a14="http://schemas.microsoft.com/office/drawing/2010/main" xmlns="">
                  <a14:imgLayer r:embed="rId17">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xmlns="" id="{EC8049BB-6A12-4780-B4F3-AAAA8CC2EA0E}"/>
              </a:ext>
            </a:extLst>
          </p:cNvPr>
          <p:cNvPicPr>
            <a:picLocks noChangeAspect="1"/>
          </p:cNvPicPr>
          <p:nvPr/>
        </p:nvPicPr>
        <p:blipFill rotWithShape="1">
          <a:blip r:embed="rId18"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19" cstate="print">
            <a:extLst>
              <a:ext uri="{BEBA8EAE-BF5A-486C-A8C5-ECC9F3942E4B}">
                <a14:imgProps xmlns:a14="http://schemas.microsoft.com/office/drawing/2010/main" xmlns="">
                  <a14:imgLayer r:embed="rId2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xmlns="" id="{DE0F736F-1DD8-4BD0-96A0-A0605EE8A6F7}"/>
              </a:ext>
            </a:extLst>
          </p:cNvPr>
          <p:cNvPicPr>
            <a:picLocks noChangeAspect="1"/>
          </p:cNvPicPr>
          <p:nvPr/>
        </p:nvPicPr>
        <p:blipFill>
          <a:blip r:embed="rId22"/>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xmlns="" id="{5634B7DB-3926-4ABB-9687-4CA9E467AC0A}"/>
              </a:ext>
            </a:extLst>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xmlns="" id="{B7B282B3-B779-4DAD-BBED-3AA78DEAF91E}"/>
              </a:ext>
            </a:extLst>
          </p:cNvPr>
          <p:cNvPicPr>
            <a:picLocks noChangeAspect="1" noChangeArrowheads="1"/>
          </p:cNvPicPr>
          <p:nvPr/>
        </p:nvPicPr>
        <p:blipFill>
          <a:blip r:embed="rId24" cstate="print">
            <a:extLst>
              <a:ext uri="{BEBA8EAE-BF5A-486C-A8C5-ECC9F3942E4B}">
                <a14:imgProps xmlns:a14="http://schemas.microsoft.com/office/drawing/2010/main" xmlns="">
                  <a14:imgLayer r:embed="rId25">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xmlns="" id="{7021EE31-63B0-C21C-8C3F-90C35719EE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xmlns=""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xmlns=""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xmlns=""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Box 26">
            <a:extLst>
              <a:ext uri="{FF2B5EF4-FFF2-40B4-BE49-F238E27FC236}">
                <a16:creationId xmlns:a16="http://schemas.microsoft.com/office/drawing/2014/main" xmlns=""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xmlns=""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xmlns=""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xmlns=""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 name="Group 33">
            <a:extLst>
              <a:ext uri="{FF2B5EF4-FFF2-40B4-BE49-F238E27FC236}">
                <a16:creationId xmlns:a16="http://schemas.microsoft.com/office/drawing/2014/main" xmlns=""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xmlns=""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xmlns=""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8" name="Group 37">
            <a:extLst>
              <a:ext uri="{FF2B5EF4-FFF2-40B4-BE49-F238E27FC236}">
                <a16:creationId xmlns:a16="http://schemas.microsoft.com/office/drawing/2014/main" xmlns=""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xmlns=""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xmlns=""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2" name="Group 41">
            <a:extLst>
              <a:ext uri="{FF2B5EF4-FFF2-40B4-BE49-F238E27FC236}">
                <a16:creationId xmlns:a16="http://schemas.microsoft.com/office/drawing/2014/main" xmlns=""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xmlns=""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xmlns=""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6" name="Group 45">
            <a:extLst>
              <a:ext uri="{FF2B5EF4-FFF2-40B4-BE49-F238E27FC236}">
                <a16:creationId xmlns:a16="http://schemas.microsoft.com/office/drawing/2014/main" xmlns=""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xmlns=""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xmlns=""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xmlns=""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Box 49">
            <a:extLst>
              <a:ext uri="{FF2B5EF4-FFF2-40B4-BE49-F238E27FC236}">
                <a16:creationId xmlns:a16="http://schemas.microsoft.com/office/drawing/2014/main" xmlns=""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xmlns=""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xmlns=""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xmlns=""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5" name="Group 54">
            <a:extLst>
              <a:ext uri="{FF2B5EF4-FFF2-40B4-BE49-F238E27FC236}">
                <a16:creationId xmlns:a16="http://schemas.microsoft.com/office/drawing/2014/main" xmlns=""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xmlns=""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xmlns=""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9" name="Group 58">
            <a:extLst>
              <a:ext uri="{FF2B5EF4-FFF2-40B4-BE49-F238E27FC236}">
                <a16:creationId xmlns:a16="http://schemas.microsoft.com/office/drawing/2014/main" xmlns=""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xmlns=""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xmlns=""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3" name="Group 62">
            <a:extLst>
              <a:ext uri="{FF2B5EF4-FFF2-40B4-BE49-F238E27FC236}">
                <a16:creationId xmlns:a16="http://schemas.microsoft.com/office/drawing/2014/main" xmlns=""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xmlns=""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xmlns=""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7" name="Group 66">
            <a:extLst>
              <a:ext uri="{FF2B5EF4-FFF2-40B4-BE49-F238E27FC236}">
                <a16:creationId xmlns:a16="http://schemas.microsoft.com/office/drawing/2014/main" xmlns=""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xmlns=""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xmlns=""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xmlns=""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xmlns="" id="{66895EA4-7017-48BD-8209-74F7F8D286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xmlns="" id="{AA90AFC5-B0C7-4805-9010-1931BA7E6349}"/>
              </a:ext>
            </a:extLst>
          </p:cNvPr>
          <p:cNvPicPr>
            <a:picLocks noChangeAspect="1"/>
          </p:cNvPicPr>
          <p:nvPr/>
        </p:nvPicPr>
        <p:blipFill rotWithShape="1">
          <a:blip r:embed="rId4" cstate="print">
            <a:extLst>
              <a:ext uri="{BEBA8EAE-BF5A-486C-A8C5-ECC9F3942E4B}">
                <a14:imgProps xmlns:a14="http://schemas.microsoft.com/office/drawing/2010/main" xmlns="">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xmlns=""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xmlns=""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xmlns="">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xmlns=""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xmlns="" id="{F45CB222-9195-4CE9-8599-7183C42E98FF}"/>
              </a:ext>
            </a:extLst>
          </p:cNvPr>
          <p:cNvPicPr>
            <a:picLocks noChangeAspect="1"/>
          </p:cNvPicPr>
          <p:nvPr/>
        </p:nvPicPr>
        <p:blipFill rotWithShape="1">
          <a:blip r:embed="rId13"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xmlns="" id="{CEB2F0B7-4DAC-40D6-938F-F635A8DA3D71}"/>
              </a:ext>
            </a:extLst>
          </p:cNvPr>
          <p:cNvPicPr>
            <a:picLocks noChangeAspect="1"/>
          </p:cNvPicPr>
          <p:nvPr/>
        </p:nvPicPr>
        <p:blipFill rotWithShape="1">
          <a:blip r:embed="rId15" cstate="print">
            <a:extLst>
              <a:ext uri="{BEBA8EAE-BF5A-486C-A8C5-ECC9F3942E4B}">
                <a14:imgProps xmlns:a14="http://schemas.microsoft.com/office/drawing/2010/main" xmlns="">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16" cstate="print">
            <a:extLst>
              <a:ext uri="{BEBA8EAE-BF5A-486C-A8C5-ECC9F3942E4B}">
                <a14:imgProps xmlns:a14="http://schemas.microsoft.com/office/drawing/2010/main" xmlns="">
                  <a14:imgLayer r:embed="rId17">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xmlns="" val="0"/>
              </a:ext>
            </a:extLst>
          </a:blip>
          <a:srcRect l="37740" t="4065" r="39207" b="77426"/>
          <a:stretch/>
        </p:blipFill>
        <p:spPr>
          <a:xfrm>
            <a:off x="-214677" y="4809097"/>
            <a:ext cx="621285" cy="498810"/>
          </a:xfrm>
          <a:prstGeom prst="rect">
            <a:avLst/>
          </a:prstGeom>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sp>
        <p:nvSpPr>
          <p:cNvPr id="36" name="Lưu đồ: Điểm Kết Thúc 1">
            <a:extLst>
              <a:ext uri="{FF2B5EF4-FFF2-40B4-BE49-F238E27FC236}">
                <a16:creationId xmlns:a16="http://schemas.microsoft.com/office/drawing/2014/main" xmlns=""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xmlns="" id="{275EF478-66A2-458C-B362-4F5C0D6B616A}"/>
              </a:ext>
            </a:extLst>
          </p:cNvPr>
          <p:cNvPicPr>
            <a:picLocks noChangeAspect="1"/>
          </p:cNvPicPr>
          <p:nvPr/>
        </p:nvPicPr>
        <p:blipFill>
          <a:blip r:embed="rId18"/>
          <a:stretch>
            <a:fillRect/>
          </a:stretch>
        </p:blipFill>
        <p:spPr>
          <a:xfrm>
            <a:off x="2516930" y="1266072"/>
            <a:ext cx="7376799" cy="926672"/>
          </a:xfrm>
          <a:prstGeom prst="rect">
            <a:avLst/>
          </a:prstGeom>
        </p:spPr>
      </p:pic>
    </p:spTree>
    <p:extLst>
      <p:ext uri="{BB962C8B-B14F-4D97-AF65-F5344CB8AC3E}">
        <p14:creationId xmlns:p14="http://schemas.microsoft.com/office/powerpoint/2010/main" xmlns=""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xmlns=""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xmlns=""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xmlns=""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xmlns=""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xmlns=""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xmlns=""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xmlns=""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xmlns=""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xmlns=""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xmlns=""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xmlns=""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xmlns=""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xmlns=""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xmlns=""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xmlns=""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xmlns="">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9" name="Rectangle: Rounded Corners 8">
            <a:extLst>
              <a:ext uri="{FF2B5EF4-FFF2-40B4-BE49-F238E27FC236}">
                <a16:creationId xmlns:a16="http://schemas.microsoft.com/office/drawing/2014/main" xmlns="" id="{43585A87-43FF-4082-A81F-43225E69C9AA}"/>
              </a:ext>
            </a:extLst>
          </p:cNvPr>
          <p:cNvSpPr/>
          <p:nvPr/>
        </p:nvSpPr>
        <p:spPr>
          <a:xfrm>
            <a:off x="710437" y="1801372"/>
            <a:ext cx="10527405" cy="13351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HS </a:t>
            </a:r>
            <a:r>
              <a:rPr lang="nl-NL" sz="3600" noProof="0" dirty="0">
                <a:solidFill>
                  <a:schemeClr val="tx1"/>
                </a:solidFill>
                <a:latin typeface="Times New Roman" panose="02020603050405020304" pitchFamily="18" charset="0"/>
                <a:cs typeface="Times New Roman" panose="02020603050405020304" pitchFamily="18" charset="0"/>
              </a:rPr>
              <a:t>v</a:t>
            </a:r>
            <a:r>
              <a:rPr lang="nl-NL" sz="3600" dirty="0" smtClean="0">
                <a:solidFill>
                  <a:schemeClr val="tx1"/>
                </a:solidFill>
                <a:latin typeface="Times New Roman" panose="02020603050405020304" pitchFamily="18" charset="0"/>
                <a:cs typeface="Times New Roman" panose="02020603050405020304" pitchFamily="18" charset="0"/>
              </a:rPr>
              <a:t>iết </a:t>
            </a:r>
            <a:r>
              <a:rPr lang="nl-NL" sz="3600" dirty="0">
                <a:solidFill>
                  <a:schemeClr val="tx1"/>
                </a:solidFill>
                <a:latin typeface="Times New Roman" panose="02020603050405020304" pitchFamily="18" charset="0"/>
                <a:cs typeface="Times New Roman" panose="02020603050405020304" pitchFamily="18" charset="0"/>
              </a:rPr>
              <a:t>đúng chính tả bài thơ “Mặt trời xanh của tôi” trong khoảng 15 phút</a:t>
            </a:r>
            <a:endParaRPr kumimoji="0" lang="en-US" sz="36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3" name="Picture 2">
            <a:extLst>
              <a:ext uri="{FF2B5EF4-FFF2-40B4-BE49-F238E27FC236}">
                <a16:creationId xmlns:a16="http://schemas.microsoft.com/office/drawing/2014/main" xmlns="" id="{D43E2D60-777B-4B83-A80E-F34101779A0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urved Up Ribbon 1"/>
          <p:cNvSpPr/>
          <p:nvPr/>
        </p:nvSpPr>
        <p:spPr>
          <a:xfrm>
            <a:off x="679468" y="450850"/>
            <a:ext cx="10589342" cy="1322094"/>
          </a:xfrm>
          <a:prstGeom prst="ellipseRibbon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TextBox 2"/>
          <p:cNvSpPr txBox="1"/>
          <p:nvPr/>
        </p:nvSpPr>
        <p:spPr>
          <a:xfrm>
            <a:off x="3542071" y="686787"/>
            <a:ext cx="5107858" cy="707886"/>
          </a:xfrm>
          <a:prstGeom prst="rect">
            <a:avLst/>
          </a:prstGeom>
          <a:noFill/>
        </p:spPr>
        <p:txBody>
          <a:bodyPr wrap="square" rtlCol="0">
            <a:spAutoFit/>
          </a:bodyPr>
          <a:lstStyle/>
          <a:p>
            <a:r>
              <a:rPr lang="en-US" sz="4000" b="1" dirty="0" smtClean="0">
                <a:solidFill>
                  <a:srgbClr val="FFFF00"/>
                </a:solidFill>
              </a:rPr>
              <a:t>YÊU CẦU CẦN ĐẠT</a:t>
            </a:r>
            <a:endParaRPr lang="en-US" sz="4000" b="1" dirty="0">
              <a:solidFill>
                <a:srgbClr val="FFFF00"/>
              </a:solidFill>
            </a:endParaRPr>
          </a:p>
        </p:txBody>
      </p:sp>
      <p:sp>
        <p:nvSpPr>
          <p:cNvPr id="11" name="Rectangle: Rounded Corners 8">
            <a:extLst>
              <a:ext uri="{FF2B5EF4-FFF2-40B4-BE49-F238E27FC236}">
                <a16:creationId xmlns:a16="http://schemas.microsoft.com/office/drawing/2014/main" xmlns="" id="{43585A87-43FF-4082-A81F-43225E69C9AA}"/>
              </a:ext>
            </a:extLst>
          </p:cNvPr>
          <p:cNvSpPr/>
          <p:nvPr/>
        </p:nvSpPr>
        <p:spPr>
          <a:xfrm>
            <a:off x="679468" y="3399612"/>
            <a:ext cx="10527405" cy="13351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HS </a:t>
            </a:r>
            <a:r>
              <a:rPr lang="nl-NL" sz="3600" noProof="0" dirty="0">
                <a:solidFill>
                  <a:schemeClr val="tx1"/>
                </a:solidFill>
                <a:latin typeface="Times New Roman" panose="02020603050405020304" pitchFamily="18" charset="0"/>
                <a:cs typeface="Times New Roman" panose="02020603050405020304" pitchFamily="18" charset="0"/>
              </a:rPr>
              <a:t>v</a:t>
            </a:r>
            <a:r>
              <a:rPr lang="nl-NL" sz="3600" smtClean="0">
                <a:solidFill>
                  <a:schemeClr val="tx1"/>
                </a:solidFill>
                <a:latin typeface="Times New Roman" panose="02020603050405020304" pitchFamily="18" charset="0"/>
                <a:cs typeface="Times New Roman" panose="02020603050405020304" pitchFamily="18" charset="0"/>
              </a:rPr>
              <a:t>iết </a:t>
            </a:r>
            <a:r>
              <a:rPr lang="nl-NL" sz="3600" dirty="0">
                <a:solidFill>
                  <a:schemeClr val="tx1"/>
                </a:solidFill>
                <a:latin typeface="Times New Roman" panose="02020603050405020304" pitchFamily="18" charset="0"/>
                <a:cs typeface="Times New Roman" panose="02020603050405020304" pitchFamily="18" charset="0"/>
              </a:rPr>
              <a:t>đúng chính tả </a:t>
            </a:r>
            <a:r>
              <a:rPr lang="nl-NL" sz="3600" i="1" dirty="0">
                <a:solidFill>
                  <a:schemeClr val="tx1"/>
                </a:solidFill>
                <a:latin typeface="Times New Roman" panose="02020603050405020304" pitchFamily="18" charset="0"/>
                <a:cs typeface="Times New Roman" panose="02020603050405020304" pitchFamily="18" charset="0"/>
              </a:rPr>
              <a:t>r/d/gi </a:t>
            </a:r>
            <a:r>
              <a:rPr lang="nl-NL" sz="3600" dirty="0">
                <a:solidFill>
                  <a:schemeClr val="tx1"/>
                </a:solidFill>
                <a:latin typeface="Times New Roman" panose="02020603050405020304" pitchFamily="18" charset="0"/>
                <a:cs typeface="Times New Roman" panose="02020603050405020304" pitchFamily="18" charset="0"/>
              </a:rPr>
              <a:t>hoặc </a:t>
            </a:r>
            <a:r>
              <a:rPr lang="nl-NL" sz="3600" i="1" dirty="0">
                <a:solidFill>
                  <a:schemeClr val="tx1"/>
                </a:solidFill>
                <a:latin typeface="Times New Roman" panose="02020603050405020304" pitchFamily="18" charset="0"/>
                <a:cs typeface="Times New Roman" panose="02020603050405020304" pitchFamily="18" charset="0"/>
              </a:rPr>
              <a:t>in/inh.</a:t>
            </a:r>
            <a:endParaRPr kumimoji="0" lang="en-US" sz="36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xmlns="" id="{D43E2D60-777B-4B83-A80E-F34101779A0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0182" y="3571870"/>
            <a:ext cx="495300" cy="495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76570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xmlns=""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xmlns=""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xmlns="" id="{DA69333D-D36C-49AD-9B56-B94510B259DF}"/>
                </a:ext>
              </a:extLst>
            </p:cNvPr>
            <p:cNvPicPr>
              <a:picLocks noChangeAspect="1"/>
            </p:cNvPicPr>
            <p:nvPr/>
          </p:nvPicPr>
          <p:blipFill>
            <a:blip r:embed="rId3" cstate="print"/>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xmlns=""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xmlns=""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xmlns="" id="{58522E1B-C216-4236-81D1-5CE4065B1405}"/>
                </a:ext>
              </a:extLst>
            </p:cNvPr>
            <p:cNvPicPr>
              <a:picLocks noChangeAspect="1"/>
            </p:cNvPicPr>
            <p:nvPr/>
          </p:nvPicPr>
          <p:blipFill>
            <a:blip r:embed="rId3" cstate="print"/>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xmlns=""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xmlns="" id="{EC6926ED-C71B-81F4-DE5D-473CF75315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xmlns=""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xmlns=""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xmlns=""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xmlns="" id="{D11A693C-2F24-666A-21FC-A91DC39AAD29}"/>
              </a:ext>
            </a:extLst>
          </p:cNvPr>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xmlns=""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xmlns=""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xmlns=""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appy Sun And Cloud | Dessin enfantin, Soleil, Dessin enfant">
            <a:extLst>
              <a:ext uri="{FF2B5EF4-FFF2-40B4-BE49-F238E27FC236}">
                <a16:creationId xmlns:a16="http://schemas.microsoft.com/office/drawing/2014/main" xmlns="" id="{561A7F44-FE27-77B1-35B1-B5B53E3B201A}"/>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xmlns=""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xmlns=""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xmlns="" id="{03F3B375-94B1-4DC9-B021-8A90F7D5F246}"/>
              </a:ext>
            </a:extLst>
          </p:cNvPr>
          <p:cNvSpPr>
            <a:spLocks noGrp="1"/>
          </p:cNvSpPr>
          <p:nvPr>
            <p:ph type="title"/>
          </p:nvPr>
        </p:nvSpPr>
        <p:spPr>
          <a:xfrm>
            <a:off x="3153210" y="128478"/>
            <a:ext cx="5486400" cy="1823630"/>
          </a:xfrm>
        </p:spPr>
        <p:txBody>
          <a:bodyPr>
            <a:normAutofit/>
          </a:bodyPr>
          <a:lstStyle/>
          <a:p>
            <a:pPr algn="ctr"/>
            <a:r>
              <a:rPr lang="en-US" sz="6000" dirty="0">
                <a:latin typeface="#9Slide05 SVNClementine" panose="020F0502020204030203" pitchFamily="34" charset="0"/>
              </a:rPr>
              <a:t/>
            </a: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xmlns=""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xmlns="" id="{9E82CB62-03AB-42FA-A165-F0D573E4A4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xmlns=""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xmlns=""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ontent Placeholder 2">
            <a:extLst>
              <a:ext uri="{FF2B5EF4-FFF2-40B4-BE49-F238E27FC236}">
                <a16:creationId xmlns:a16="http://schemas.microsoft.com/office/drawing/2014/main" xmlns=""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xmlns=""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xmlns=""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appy Sun And Cloud | Dessin enfantin, Soleil, Dessin enfant">
            <a:extLst>
              <a:ext uri="{FF2B5EF4-FFF2-40B4-BE49-F238E27FC236}">
                <a16:creationId xmlns:a16="http://schemas.microsoft.com/office/drawing/2014/main" xmlns="" id="{7FE2F7A2-1167-32E2-771E-CDA2836899DC}"/>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xmlns=""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RÒ CHƠI KHOA HỌC | Science - Quizizz">
            <a:extLst>
              <a:ext uri="{FF2B5EF4-FFF2-40B4-BE49-F238E27FC236}">
                <a16:creationId xmlns:a16="http://schemas.microsoft.com/office/drawing/2014/main" xmlns="" id="{75978839-A316-CD82-B2E9-4375808115B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hought Bubble: Cloud 11">
            <a:extLst>
              <a:ext uri="{FF2B5EF4-FFF2-40B4-BE49-F238E27FC236}">
                <a16:creationId xmlns:a16="http://schemas.microsoft.com/office/drawing/2014/main" xmlns=""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Rounded Corners 14">
            <a:extLst>
              <a:ext uri="{FF2B5EF4-FFF2-40B4-BE49-F238E27FC236}">
                <a16:creationId xmlns:a16="http://schemas.microsoft.com/office/drawing/2014/main" xmlns=""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xmlns="" id="{CAF69BC3-1DA0-4B10-A641-316736041229}"/>
              </a:ext>
            </a:extLst>
          </p:cNvPr>
          <p:cNvPicPr>
            <a:picLocks noChangeAspect="1"/>
          </p:cNvPicPr>
          <p:nvPr/>
        </p:nvPicPr>
        <p:blipFill>
          <a:blip r:embed="rId6"/>
          <a:stretch>
            <a:fillRect/>
          </a:stretch>
        </p:blipFill>
        <p:spPr>
          <a:xfrm>
            <a:off x="3600225" y="1053026"/>
            <a:ext cx="5182049" cy="1322947"/>
          </a:xfrm>
          <a:prstGeom prst="rect">
            <a:avLst/>
          </a:prstGeom>
        </p:spPr>
      </p:pic>
    </p:spTree>
    <p:extLst>
      <p:ext uri="{BB962C8B-B14F-4D97-AF65-F5344CB8AC3E}">
        <p14:creationId xmlns:p14="http://schemas.microsoft.com/office/powerpoint/2010/main" xmlns=""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RÒ CHƠI KHOA HỌC | Science - Quizizz">
            <a:extLst>
              <a:ext uri="{FF2B5EF4-FFF2-40B4-BE49-F238E27FC236}">
                <a16:creationId xmlns:a16="http://schemas.microsoft.com/office/drawing/2014/main" xmlns="" id="{75978839-A316-CD82-B2E9-4375808115B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hought Bubble: Cloud 6">
            <a:extLst>
              <a:ext uri="{FF2B5EF4-FFF2-40B4-BE49-F238E27FC236}">
                <a16:creationId xmlns:a16="http://schemas.microsoft.com/office/drawing/2014/main" xmlns=""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xmlns=""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xmlns="" id="{87C583BE-6B95-4505-AE0D-32BD9FC3C8F2}"/>
              </a:ext>
            </a:extLst>
          </p:cNvPr>
          <p:cNvPicPr>
            <a:picLocks noChangeAspect="1"/>
          </p:cNvPicPr>
          <p:nvPr/>
        </p:nvPicPr>
        <p:blipFill>
          <a:blip r:embed="rId6"/>
          <a:stretch>
            <a:fillRect/>
          </a:stretch>
        </p:blipFill>
        <p:spPr>
          <a:xfrm>
            <a:off x="4214715" y="1091126"/>
            <a:ext cx="6639119" cy="1322947"/>
          </a:xfrm>
          <a:prstGeom prst="rect">
            <a:avLst/>
          </a:prstGeom>
        </p:spPr>
      </p:pic>
    </p:spTree>
    <p:extLst>
      <p:ext uri="{BB962C8B-B14F-4D97-AF65-F5344CB8AC3E}">
        <p14:creationId xmlns:p14="http://schemas.microsoft.com/office/powerpoint/2010/main" xmlns=""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hought Bubble: Cloud 6">
            <a:extLst>
              <a:ext uri="{FF2B5EF4-FFF2-40B4-BE49-F238E27FC236}">
                <a16:creationId xmlns:a16="http://schemas.microsoft.com/office/drawing/2014/main" xmlns=""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xmlns="" id="{33244513-DB38-D376-3C5D-C4A546796EAB}"/>
              </a:ext>
            </a:extLst>
          </p:cNvPr>
          <p:cNvSpPr/>
          <p:nvPr/>
        </p:nvSpPr>
        <p:spPr>
          <a:xfrm>
            <a:off x="91817" y="6027959"/>
            <a:ext cx="2141717"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xmlns=""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xmlns=""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xmlns="" id="{C3F3CEF4-6E36-48D2-9756-1B4DC81243CE}"/>
              </a:ext>
            </a:extLst>
          </p:cNvPr>
          <p:cNvPicPr>
            <a:picLocks noChangeAspect="1"/>
          </p:cNvPicPr>
          <p:nvPr/>
        </p:nvPicPr>
        <p:blipFill>
          <a:blip r:embed="rId5"/>
          <a:stretch>
            <a:fillRect/>
          </a:stretch>
        </p:blipFill>
        <p:spPr>
          <a:xfrm>
            <a:off x="3709890" y="1138751"/>
            <a:ext cx="6639119" cy="1322947"/>
          </a:xfrm>
          <a:prstGeom prst="rect">
            <a:avLst/>
          </a:prstGeom>
        </p:spPr>
      </p:pic>
    </p:spTree>
    <p:extLst>
      <p:ext uri="{BB962C8B-B14F-4D97-AF65-F5344CB8AC3E}">
        <p14:creationId xmlns:p14="http://schemas.microsoft.com/office/powerpoint/2010/main" xmlns=""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a:extLst>
              <a:ext uri="{FF2B5EF4-FFF2-40B4-BE49-F238E27FC236}">
                <a16:creationId xmlns:a16="http://schemas.microsoft.com/office/drawing/2014/main" xmlns=""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xmln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xmlns=""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xmlns=""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xmlns=""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xmlns=""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xmlns="" id="{2206B319-688D-4ACF-BD3B-3067DD8FC07C}"/>
              </a:ext>
            </a:extLst>
          </p:cNvPr>
          <p:cNvPicPr>
            <a:picLocks noChangeAspect="1"/>
          </p:cNvPicPr>
          <p:nvPr/>
        </p:nvPicPr>
        <p:blipFill>
          <a:blip r:embed="rId4"/>
          <a:stretch>
            <a:fillRect/>
          </a:stretch>
        </p:blipFill>
        <p:spPr>
          <a:xfrm>
            <a:off x="3871815" y="1110176"/>
            <a:ext cx="6639119" cy="1322947"/>
          </a:xfrm>
          <a:prstGeom prst="rect">
            <a:avLst/>
          </a:prstGeom>
        </p:spPr>
      </p:pic>
    </p:spTree>
    <p:extLst>
      <p:ext uri="{BB962C8B-B14F-4D97-AF65-F5344CB8AC3E}">
        <p14:creationId xmlns:p14="http://schemas.microsoft.com/office/powerpoint/2010/main" xmlns=""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425</Words>
  <Application>Microsoft Office PowerPoint</Application>
  <PresentationFormat>Custom</PresentationFormat>
  <Paragraphs>87</Paragraphs>
  <Slides>21</Slides>
  <Notes>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主题</vt:lpstr>
      <vt:lpstr>1_Office 主题​​</vt:lpstr>
      <vt:lpstr>Slide 1</vt:lpstr>
      <vt:lpstr>Slide 2</vt:lpstr>
      <vt:lpstr>Slide 3</vt:lpstr>
      <vt:lpstr> </vt:lpstr>
      <vt:lpstr>Slide 5</vt:lpstr>
      <vt:lpstr>Slide 6</vt:lpstr>
      <vt:lpstr>Slide 7</vt:lpstr>
      <vt:lpstr>Slide 8</vt:lpstr>
      <vt:lpstr>Slide 9</vt:lpstr>
      <vt:lpstr>Slide 10</vt:lpstr>
      <vt:lpstr>Lưu ý khi trình bày</vt:lpstr>
      <vt:lpstr>Lưu ý tư thế ngồi viết</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KHÁNH NGÂN 5A1</cp:lastModifiedBy>
  <cp:revision>46</cp:revision>
  <dcterms:created xsi:type="dcterms:W3CDTF">2022-11-08T11:38:51Z</dcterms:created>
  <dcterms:modified xsi:type="dcterms:W3CDTF">2024-01-31T06:34:15Z</dcterms:modified>
</cp:coreProperties>
</file>