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318" r:id="rId2"/>
    <p:sldId id="343" r:id="rId3"/>
    <p:sldId id="336" r:id="rId4"/>
    <p:sldId id="316" r:id="rId5"/>
    <p:sldId id="1569" r:id="rId6"/>
    <p:sldId id="1570" r:id="rId7"/>
    <p:sldId id="1571" r:id="rId8"/>
    <p:sldId id="272" r:id="rId9"/>
    <p:sldId id="349" r:id="rId10"/>
    <p:sldId id="2007577154" r:id="rId11"/>
    <p:sldId id="269" r:id="rId12"/>
    <p:sldId id="283" r:id="rId13"/>
    <p:sldId id="379" r:id="rId14"/>
    <p:sldId id="291" r:id="rId15"/>
    <p:sldId id="2007577147" r:id="rId16"/>
    <p:sldId id="2007577148" r:id="rId17"/>
    <p:sldId id="380" r:id="rId18"/>
    <p:sldId id="2007577149" r:id="rId19"/>
    <p:sldId id="264" r:id="rId20"/>
    <p:sldId id="265" r:id="rId21"/>
    <p:sldId id="296" r:id="rId22"/>
    <p:sldId id="295" r:id="rId23"/>
    <p:sldId id="311" r:id="rId24"/>
    <p:sldId id="297" r:id="rId25"/>
    <p:sldId id="312" r:id="rId26"/>
    <p:sldId id="313" r:id="rId27"/>
    <p:sldId id="2007577150" r:id="rId28"/>
    <p:sldId id="298" r:id="rId29"/>
    <p:sldId id="303" r:id="rId30"/>
    <p:sldId id="304" r:id="rId31"/>
    <p:sldId id="305" r:id="rId32"/>
    <p:sldId id="306" r:id="rId33"/>
    <p:sldId id="2007577151" r:id="rId34"/>
    <p:sldId id="310" r:id="rId35"/>
    <p:sldId id="307" r:id="rId36"/>
    <p:sldId id="315" r:id="rId37"/>
    <p:sldId id="2007577152" r:id="rId38"/>
    <p:sldId id="200757715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6AB3"/>
    <a:srgbClr val="F35FA5"/>
    <a:srgbClr val="84FFF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324" autoAdjust="0"/>
  </p:normalViewPr>
  <p:slideViewPr>
    <p:cSldViewPr snapToGrid="0">
      <p:cViewPr varScale="1">
        <p:scale>
          <a:sx n="83" d="100"/>
          <a:sy n="83" d="100"/>
        </p:scale>
        <p:origin x="68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08780-F048-4517-9A77-344257D14E88}" type="datetimeFigureOut">
              <a:rPr lang="en-US" smtClean="0"/>
              <a:t>2/25/2024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1DC731-612F-441C-A95C-6F0114A11545}" type="slidenum">
              <a:rPr lang="en-US" smtClean="0"/>
              <a:t>‹#›</a:t>
            </a:fld>
            <a:endParaRPr lang="en-US"/>
          </a:p>
        </p:txBody>
      </p:sp>
    </p:spTree>
    <p:extLst>
      <p:ext uri="{BB962C8B-B14F-4D97-AF65-F5344CB8AC3E}">
        <p14:creationId xmlns:p14="http://schemas.microsoft.com/office/powerpoint/2010/main" val="410706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6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DC731-612F-441C-A95C-6F0114A11545}" type="slidenum">
              <a:rPr lang="en-US" smtClean="0"/>
              <a:t>16</a:t>
            </a:fld>
            <a:endParaRPr lang="en-US"/>
          </a:p>
        </p:txBody>
      </p:sp>
    </p:spTree>
    <p:extLst>
      <p:ext uri="{BB962C8B-B14F-4D97-AF65-F5344CB8AC3E}">
        <p14:creationId xmlns:p14="http://schemas.microsoft.com/office/powerpoint/2010/main" val="248118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54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8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914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337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6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1DC731-612F-441C-A95C-6F0114A11545}" type="slidenum">
              <a:rPr lang="en-US" smtClean="0"/>
              <a:t>15</a:t>
            </a:fld>
            <a:endParaRPr lang="en-US"/>
          </a:p>
        </p:txBody>
      </p:sp>
    </p:spTree>
    <p:extLst>
      <p:ext uri="{BB962C8B-B14F-4D97-AF65-F5344CB8AC3E}">
        <p14:creationId xmlns:p14="http://schemas.microsoft.com/office/powerpoint/2010/main" val="3080397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2/25/2024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3479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5633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0353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2/25/2024</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13466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C597943-2E3D-4243-AF39-7E9E4AC4D081}"/>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2/25/2024</a:t>
            </a:fld>
            <a:endParaRPr lang="en-US"/>
          </a:p>
        </p:txBody>
      </p:sp>
      <p:sp>
        <p:nvSpPr>
          <p:cNvPr id="5" name="Footer Placeholder 4">
            <a:extLst>
              <a:ext uri="{FF2B5EF4-FFF2-40B4-BE49-F238E27FC236}">
                <a16:creationId xmlns:a16="http://schemas.microsoft.com/office/drawing/2014/main" id="{9EEA0737-D3C0-4343-89EC-DCDFD3CE3B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5781EC-853A-4B66-86DA-37A9146287E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048883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148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2/25/2024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dirty="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13672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4.xml"/><Relationship Id="rId7" Type="http://schemas.microsoft.com/office/2007/relationships/hdphoto" Target="../media/hdphoto1.wdp"/><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4.png"/><Relationship Id="rId5" Type="http://schemas.openxmlformats.org/officeDocument/2006/relationships/slideLayout" Target="../slideLayouts/slideLayout3.xml"/><Relationship Id="rId4" Type="http://schemas.openxmlformats.org/officeDocument/2006/relationships/tags" Target="../tags/tag15.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6.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8.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0.svg"/><Relationship Id="rId5" Type="http://schemas.openxmlformats.org/officeDocument/2006/relationships/image" Target="../media/image15.png"/><Relationship Id="rId1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6.xml"/><Relationship Id="rId7" Type="http://schemas.microsoft.com/office/2007/relationships/hdphoto" Target="../media/hdphoto1.wdp"/><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slideLayout" Target="../slideLayouts/slideLayout3.xml"/><Relationship Id="rId4" Type="http://schemas.openxmlformats.org/officeDocument/2006/relationships/tags" Target="../tags/tag7.xml"/><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0.xml"/><Relationship Id="rId7" Type="http://schemas.microsoft.com/office/2007/relationships/hdphoto" Target="../media/hdphoto1.wdp"/><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4.png"/><Relationship Id="rId5" Type="http://schemas.openxmlformats.org/officeDocument/2006/relationships/slideLayout" Target="../slideLayouts/slideLayout3.xml"/><Relationship Id="rId4" Type="http://schemas.openxmlformats.org/officeDocument/2006/relationships/tags" Target="../tags/tag11.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27.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5"/>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5"/>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2116938" y="513236"/>
            <a:ext cx="7958124" cy="5831529"/>
          </a:xfrm>
          <a:custGeom>
            <a:avLst/>
            <a:gdLst>
              <a:gd name="connsiteX0" fmla="*/ 0 w 7958124"/>
              <a:gd name="connsiteY0" fmla="*/ 971941 h 5831529"/>
              <a:gd name="connsiteX1" fmla="*/ 971941 w 7958124"/>
              <a:gd name="connsiteY1" fmla="*/ 0 h 5831529"/>
              <a:gd name="connsiteX2" fmla="*/ 6986183 w 7958124"/>
              <a:gd name="connsiteY2" fmla="*/ 0 h 5831529"/>
              <a:gd name="connsiteX3" fmla="*/ 7958124 w 7958124"/>
              <a:gd name="connsiteY3" fmla="*/ 971941 h 5831529"/>
              <a:gd name="connsiteX4" fmla="*/ 7958124 w 7958124"/>
              <a:gd name="connsiteY4" fmla="*/ 4859588 h 5831529"/>
              <a:gd name="connsiteX5" fmla="*/ 6986183 w 7958124"/>
              <a:gd name="connsiteY5" fmla="*/ 5831529 h 5831529"/>
              <a:gd name="connsiteX6" fmla="*/ 971941 w 7958124"/>
              <a:gd name="connsiteY6" fmla="*/ 5831529 h 5831529"/>
              <a:gd name="connsiteX7" fmla="*/ 0 w 7958124"/>
              <a:gd name="connsiteY7" fmla="*/ 4859588 h 5831529"/>
              <a:gd name="connsiteX8" fmla="*/ 0 w 7958124"/>
              <a:gd name="connsiteY8" fmla="*/ 971941 h 58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8124" h="5831529" fill="none" extrusionOk="0">
                <a:moveTo>
                  <a:pt x="0" y="971941"/>
                </a:moveTo>
                <a:cubicBezTo>
                  <a:pt x="-35522" y="403455"/>
                  <a:pt x="394590" y="25928"/>
                  <a:pt x="971941" y="0"/>
                </a:cubicBezTo>
                <a:cubicBezTo>
                  <a:pt x="2327296" y="-30893"/>
                  <a:pt x="6032884" y="99340"/>
                  <a:pt x="6986183" y="0"/>
                </a:cubicBezTo>
                <a:cubicBezTo>
                  <a:pt x="7552222" y="43844"/>
                  <a:pt x="7913749" y="501376"/>
                  <a:pt x="7958124" y="971941"/>
                </a:cubicBezTo>
                <a:cubicBezTo>
                  <a:pt x="7872546" y="1416756"/>
                  <a:pt x="7885760" y="4194090"/>
                  <a:pt x="7958124" y="4859588"/>
                </a:cubicBezTo>
                <a:cubicBezTo>
                  <a:pt x="7937640" y="5403718"/>
                  <a:pt x="7505378" y="5817911"/>
                  <a:pt x="6986183" y="5831529"/>
                </a:cubicBezTo>
                <a:cubicBezTo>
                  <a:pt x="6149010" y="5875597"/>
                  <a:pt x="1820326" y="5841795"/>
                  <a:pt x="971941" y="5831529"/>
                </a:cubicBezTo>
                <a:cubicBezTo>
                  <a:pt x="402068" y="5876575"/>
                  <a:pt x="87423" y="5339402"/>
                  <a:pt x="0" y="4859588"/>
                </a:cubicBezTo>
                <a:cubicBezTo>
                  <a:pt x="161883" y="4067634"/>
                  <a:pt x="71112" y="1752819"/>
                  <a:pt x="0" y="971941"/>
                </a:cubicBezTo>
                <a:close/>
              </a:path>
              <a:path w="7958124" h="5831529" stroke="0" extrusionOk="0">
                <a:moveTo>
                  <a:pt x="0" y="971941"/>
                </a:moveTo>
                <a:cubicBezTo>
                  <a:pt x="11388" y="444068"/>
                  <a:pt x="425324" y="-45062"/>
                  <a:pt x="971941" y="0"/>
                </a:cubicBezTo>
                <a:cubicBezTo>
                  <a:pt x="2979580" y="55113"/>
                  <a:pt x="4957746" y="-40744"/>
                  <a:pt x="6986183" y="0"/>
                </a:cubicBezTo>
                <a:cubicBezTo>
                  <a:pt x="7524545" y="-33706"/>
                  <a:pt x="7961871" y="392234"/>
                  <a:pt x="7958124" y="971941"/>
                </a:cubicBezTo>
                <a:cubicBezTo>
                  <a:pt x="8009796" y="2063763"/>
                  <a:pt x="7803348" y="3491545"/>
                  <a:pt x="7958124" y="4859588"/>
                </a:cubicBezTo>
                <a:cubicBezTo>
                  <a:pt x="7957819" y="5333668"/>
                  <a:pt x="7492103" y="5764638"/>
                  <a:pt x="6986183" y="5831529"/>
                </a:cubicBezTo>
                <a:cubicBezTo>
                  <a:pt x="4227215" y="5674404"/>
                  <a:pt x="3215536" y="5691026"/>
                  <a:pt x="971941" y="5831529"/>
                </a:cubicBezTo>
                <a:cubicBezTo>
                  <a:pt x="412107" y="5851724"/>
                  <a:pt x="-11611" y="5399318"/>
                  <a:pt x="0" y="4859588"/>
                </a:cubicBezTo>
                <a:cubicBezTo>
                  <a:pt x="-147270" y="4102702"/>
                  <a:pt x="164437" y="1827381"/>
                  <a:pt x="0" y="971941"/>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9678203"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8">
            <a:lum contrast="20000"/>
            <a:extLst>
              <a:ext uri="{96DAC541-7B7A-43D3-8B79-37D633B846F1}">
                <asvg:svgBlip xmlns:asvg="http://schemas.microsoft.com/office/drawing/2016/SVG/main" r:embed="rId9"/>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FD04D85F-DA93-4045-868B-3B465812BC0B}"/>
              </a:ext>
            </a:extLst>
          </p:cNvPr>
          <p:cNvPicPr>
            <a:picLocks noChangeAspect="1"/>
          </p:cNvPicPr>
          <p:nvPr/>
        </p:nvPicPr>
        <p:blipFill>
          <a:blip r:embed="rId10"/>
          <a:stretch>
            <a:fillRect/>
          </a:stretch>
        </p:blipFill>
        <p:spPr>
          <a:xfrm>
            <a:off x="2384013" y="0"/>
            <a:ext cx="7920930" cy="6858000"/>
          </a:xfrm>
          <a:prstGeom prst="rect">
            <a:avLst/>
          </a:prstGeom>
        </p:spPr>
      </p:pic>
    </p:spTree>
    <p:extLst>
      <p:ext uri="{BB962C8B-B14F-4D97-AF65-F5344CB8AC3E}">
        <p14:creationId xmlns:p14="http://schemas.microsoft.com/office/powerpoint/2010/main" val="213371950"/>
      </p:ext>
    </p:extLst>
  </p:cSld>
  <p:clrMapOvr>
    <a:masterClrMapping/>
  </p:clrMapOvr>
  <mc:AlternateContent xmlns:mc="http://schemas.openxmlformats.org/markup-compatibility/2006" xmlns:p14="http://schemas.microsoft.com/office/powerpoint/2010/main">
    <mc:Choice Requires="p14">
      <p:transition>
        <p14:ripp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A15BC-2CB2-BD04-2C57-DC188F2A0DF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911EF7-D097-87D0-A690-8366261039C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772" t="32649" r="-808" b="7470"/>
          <a:stretch/>
        </p:blipFill>
        <p:spPr>
          <a:xfrm>
            <a:off x="3857091" y="35607"/>
            <a:ext cx="7263989" cy="6835968"/>
          </a:xfrm>
          <a:prstGeom prst="rect">
            <a:avLst/>
          </a:prstGeom>
          <a:ln>
            <a:noFill/>
          </a:ln>
          <a:effectLst>
            <a:softEdge rad="112500"/>
          </a:effectLst>
        </p:spPr>
      </p:pic>
      <p:pic>
        <p:nvPicPr>
          <p:cNvPr id="9" name="Picture 8">
            <a:extLst>
              <a:ext uri="{FF2B5EF4-FFF2-40B4-BE49-F238E27FC236}">
                <a16:creationId xmlns:a16="http://schemas.microsoft.com/office/drawing/2014/main" id="{196EE055-37F3-A164-2E26-DFFAD0D120B4}"/>
              </a:ext>
            </a:extLst>
          </p:cNvPr>
          <p:cNvPicPr>
            <a:picLocks noChangeAspect="1"/>
          </p:cNvPicPr>
          <p:nvPr/>
        </p:nvPicPr>
        <p:blipFill>
          <a:blip r:embed="rId8"/>
          <a:stretch>
            <a:fillRect/>
          </a:stretch>
        </p:blipFill>
        <p:spPr>
          <a:xfrm>
            <a:off x="4560796" y="71808"/>
            <a:ext cx="4160859" cy="455631"/>
          </a:xfrm>
          <a:prstGeom prst="rect">
            <a:avLst/>
          </a:prstGeom>
        </p:spPr>
      </p:pic>
      <p:sp>
        <p:nvSpPr>
          <p:cNvPr id="10" name="Rounded Rectangle 18">
            <a:extLst>
              <a:ext uri="{FF2B5EF4-FFF2-40B4-BE49-F238E27FC236}">
                <a16:creationId xmlns:a16="http://schemas.microsoft.com/office/drawing/2014/main" id="{E43AB229-65A6-431D-A16B-64D257278092}"/>
              </a:ext>
            </a:extLst>
          </p:cNvPr>
          <p:cNvSpPr/>
          <p:nvPr/>
        </p:nvSpPr>
        <p:spPr>
          <a:xfrm>
            <a:off x="8183556" y="159381"/>
            <a:ext cx="2759008" cy="1150436"/>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id="{DFDB658D-61B0-2A7E-362A-85761EA565D5}"/>
              </a:ext>
            </a:extLst>
          </p:cNvPr>
          <p:cNvGrpSpPr/>
          <p:nvPr/>
        </p:nvGrpSpPr>
        <p:grpSpPr>
          <a:xfrm>
            <a:off x="7815171" y="62484"/>
            <a:ext cx="777036" cy="438078"/>
            <a:chOff x="779937" y="770660"/>
            <a:chExt cx="772341" cy="634396"/>
          </a:xfrm>
        </p:grpSpPr>
        <p:sp>
          <p:nvSpPr>
            <p:cNvPr id="12" name="MH_SubTitle_1">
              <a:extLst>
                <a:ext uri="{FF2B5EF4-FFF2-40B4-BE49-F238E27FC236}">
                  <a16:creationId xmlns:a16="http://schemas.microsoft.com/office/drawing/2014/main" id="{36E2EBE5-E486-B149-82B6-E0ABCA87DACD}"/>
                </a:ext>
              </a:extLst>
            </p:cNvPr>
            <p:cNvSpPr>
              <a:spLocks/>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TextBox 12">
              <a:extLst>
                <a:ext uri="{FF2B5EF4-FFF2-40B4-BE49-F238E27FC236}">
                  <a16:creationId xmlns:a16="http://schemas.microsoft.com/office/drawing/2014/main" id="{3B8AEBC6-BF0E-EDA8-2C90-60166EAABC44}"/>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14" name="Rounded Rectangle 24">
            <a:extLst>
              <a:ext uri="{FF2B5EF4-FFF2-40B4-BE49-F238E27FC236}">
                <a16:creationId xmlns:a16="http://schemas.microsoft.com/office/drawing/2014/main" id="{7D442375-60DB-9581-7B44-20DCA8FBBB01}"/>
              </a:ext>
            </a:extLst>
          </p:cNvPr>
          <p:cNvSpPr/>
          <p:nvPr/>
        </p:nvSpPr>
        <p:spPr>
          <a:xfrm>
            <a:off x="8203689" y="1378050"/>
            <a:ext cx="2738875" cy="2477257"/>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5" name="Group 14">
            <a:extLst>
              <a:ext uri="{FF2B5EF4-FFF2-40B4-BE49-F238E27FC236}">
                <a16:creationId xmlns:a16="http://schemas.microsoft.com/office/drawing/2014/main" id="{B9A1D34C-A551-AD16-0BCC-185DC38A2C96}"/>
              </a:ext>
            </a:extLst>
          </p:cNvPr>
          <p:cNvGrpSpPr/>
          <p:nvPr/>
        </p:nvGrpSpPr>
        <p:grpSpPr>
          <a:xfrm>
            <a:off x="7815171" y="1198606"/>
            <a:ext cx="536802" cy="546032"/>
            <a:chOff x="155152" y="802789"/>
            <a:chExt cx="1233770" cy="564784"/>
          </a:xfrm>
        </p:grpSpPr>
        <p:sp>
          <p:nvSpPr>
            <p:cNvPr id="16" name="MH_SubTitle_1">
              <a:extLst>
                <a:ext uri="{FF2B5EF4-FFF2-40B4-BE49-F238E27FC236}">
                  <a16:creationId xmlns:a16="http://schemas.microsoft.com/office/drawing/2014/main" id="{2F5674F8-6DC3-A33B-91E1-7279A1DF8FEA}"/>
                </a:ext>
              </a:extLst>
            </p:cNvPr>
            <p:cNvSpPr>
              <a:spLocks/>
            </p:cNvSpPr>
            <p:nvPr>
              <p:custDataLst>
                <p:tags r:id="rId3"/>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TextBox 16">
              <a:extLst>
                <a:ext uri="{FF2B5EF4-FFF2-40B4-BE49-F238E27FC236}">
                  <a16:creationId xmlns:a16="http://schemas.microsoft.com/office/drawing/2014/main" id="{07D091BE-9132-FD37-1177-13A3942BCCD4}"/>
                </a:ext>
              </a:extLst>
            </p:cNvPr>
            <p:cNvSpPr txBox="1"/>
            <p:nvPr/>
          </p:nvSpPr>
          <p:spPr>
            <a:xfrm>
              <a:off x="477239" y="877381"/>
              <a:ext cx="629666" cy="4138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18" name="Rounded Rectangle 15">
            <a:extLst>
              <a:ext uri="{FF2B5EF4-FFF2-40B4-BE49-F238E27FC236}">
                <a16:creationId xmlns:a16="http://schemas.microsoft.com/office/drawing/2014/main" id="{83A3FCE6-349D-1E76-2644-5CF054476371}"/>
              </a:ext>
            </a:extLst>
          </p:cNvPr>
          <p:cNvSpPr/>
          <p:nvPr/>
        </p:nvSpPr>
        <p:spPr>
          <a:xfrm>
            <a:off x="4436926" y="3922317"/>
            <a:ext cx="6505637" cy="1929617"/>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9" name="Group 18">
            <a:extLst>
              <a:ext uri="{FF2B5EF4-FFF2-40B4-BE49-F238E27FC236}">
                <a16:creationId xmlns:a16="http://schemas.microsoft.com/office/drawing/2014/main" id="{EC10D91C-3602-7B6A-217B-2F49906732B8}"/>
              </a:ext>
            </a:extLst>
          </p:cNvPr>
          <p:cNvGrpSpPr/>
          <p:nvPr/>
        </p:nvGrpSpPr>
        <p:grpSpPr>
          <a:xfrm>
            <a:off x="4196484" y="3611193"/>
            <a:ext cx="480883" cy="567724"/>
            <a:chOff x="723882" y="1014107"/>
            <a:chExt cx="413487" cy="409500"/>
          </a:xfrm>
        </p:grpSpPr>
        <p:sp>
          <p:nvSpPr>
            <p:cNvPr id="20" name="MH_SubTitle_1">
              <a:extLst>
                <a:ext uri="{FF2B5EF4-FFF2-40B4-BE49-F238E27FC236}">
                  <a16:creationId xmlns:a16="http://schemas.microsoft.com/office/drawing/2014/main" id="{BD09C238-4DD4-455D-7F6A-BB2CB3847F28}"/>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TextBox 20">
              <a:extLst>
                <a:ext uri="{FF2B5EF4-FFF2-40B4-BE49-F238E27FC236}">
                  <a16:creationId xmlns:a16="http://schemas.microsoft.com/office/drawing/2014/main" id="{F75D3C5A-3361-475F-8EBE-565F5534B4FF}"/>
                </a:ext>
              </a:extLst>
            </p:cNvPr>
            <p:cNvSpPr txBox="1"/>
            <p:nvPr/>
          </p:nvSpPr>
          <p:spPr>
            <a:xfrm>
              <a:off x="723882" y="1083077"/>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
        <p:nvSpPr>
          <p:cNvPr id="22" name="Rounded Rectangle 18">
            <a:extLst>
              <a:ext uri="{FF2B5EF4-FFF2-40B4-BE49-F238E27FC236}">
                <a16:creationId xmlns:a16="http://schemas.microsoft.com/office/drawing/2014/main" id="{101953CC-08B1-6B58-4D5A-D8560BFA7BE0}"/>
              </a:ext>
            </a:extLst>
          </p:cNvPr>
          <p:cNvSpPr/>
          <p:nvPr/>
        </p:nvSpPr>
        <p:spPr>
          <a:xfrm>
            <a:off x="4508461" y="5931242"/>
            <a:ext cx="6340771" cy="642551"/>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3" name="Group 22">
            <a:extLst>
              <a:ext uri="{FF2B5EF4-FFF2-40B4-BE49-F238E27FC236}">
                <a16:creationId xmlns:a16="http://schemas.microsoft.com/office/drawing/2014/main" id="{4DB73B7B-B229-C438-6A2D-4261CB7F5E3A}"/>
              </a:ext>
            </a:extLst>
          </p:cNvPr>
          <p:cNvGrpSpPr/>
          <p:nvPr/>
        </p:nvGrpSpPr>
        <p:grpSpPr>
          <a:xfrm>
            <a:off x="4092075" y="5851934"/>
            <a:ext cx="777036" cy="438078"/>
            <a:chOff x="779937" y="770660"/>
            <a:chExt cx="772341" cy="634396"/>
          </a:xfrm>
        </p:grpSpPr>
        <p:sp>
          <p:nvSpPr>
            <p:cNvPr id="24" name="MH_SubTitle_1">
              <a:extLst>
                <a:ext uri="{FF2B5EF4-FFF2-40B4-BE49-F238E27FC236}">
                  <a16:creationId xmlns:a16="http://schemas.microsoft.com/office/drawing/2014/main" id="{DC224AF9-E62A-DA5F-941D-4ED9B3F20868}"/>
                </a:ext>
              </a:extLst>
            </p:cNvPr>
            <p:cNvSpPr>
              <a:spLocks/>
            </p:cNvSpPr>
            <p:nvPr>
              <p:custDataLst>
                <p:tags r:id="rId1"/>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TextBox 24">
              <a:extLst>
                <a:ext uri="{FF2B5EF4-FFF2-40B4-BE49-F238E27FC236}">
                  <a16:creationId xmlns:a16="http://schemas.microsoft.com/office/drawing/2014/main" id="{ABD08C15-AAA6-E434-ED6A-AE68F4EC47DC}"/>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4</a:t>
              </a:r>
            </a:p>
          </p:txBody>
        </p:sp>
      </p:grpSp>
      <p:grpSp>
        <p:nvGrpSpPr>
          <p:cNvPr id="6" name="Group 5">
            <a:extLst>
              <a:ext uri="{FF2B5EF4-FFF2-40B4-BE49-F238E27FC236}">
                <a16:creationId xmlns:a16="http://schemas.microsoft.com/office/drawing/2014/main" id="{DBBB5F5D-A2F3-32D8-FB74-FD6F34894C44}"/>
              </a:ext>
            </a:extLst>
          </p:cNvPr>
          <p:cNvGrpSpPr/>
          <p:nvPr/>
        </p:nvGrpSpPr>
        <p:grpSpPr>
          <a:xfrm>
            <a:off x="143823" y="60152"/>
            <a:ext cx="3430260" cy="725469"/>
            <a:chOff x="2551268" y="616899"/>
            <a:chExt cx="3884991" cy="629993"/>
          </a:xfrm>
        </p:grpSpPr>
        <p:sp>
          <p:nvSpPr>
            <p:cNvPr id="7" name="Rounded Rectangle 8">
              <a:extLst>
                <a:ext uri="{FF2B5EF4-FFF2-40B4-BE49-F238E27FC236}">
                  <a16:creationId xmlns:a16="http://schemas.microsoft.com/office/drawing/2014/main" id="{D81F20C7-6FD3-3C6D-2800-5A97D7CAD27C}"/>
                </a:ext>
              </a:extLst>
            </p:cNvPr>
            <p:cNvSpPr/>
            <p:nvPr/>
          </p:nvSpPr>
          <p:spPr>
            <a:xfrm>
              <a:off x="2551268" y="678347"/>
              <a:ext cx="3884991" cy="566750"/>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3200" b="1" kern="0" dirty="0" err="1">
                  <a:solidFill>
                    <a:srgbClr val="FF0000"/>
                  </a:solidFill>
                  <a:latin typeface="Times New Roman" panose="02020603050405020304" pitchFamily="18" charset="0"/>
                  <a:ea typeface="inpin heiti" charset="-122"/>
                  <a:cs typeface="Times New Roman" panose="02020603050405020304" pitchFamily="18" charset="0"/>
                </a:rPr>
                <a:t>Đọc</a:t>
              </a:r>
              <a:r>
                <a:rPr lang="en-US" altLang="zh-CN" sz="3200" b="1" kern="0" dirty="0">
                  <a:solidFill>
                    <a:srgbClr val="FF0000"/>
                  </a:solidFill>
                  <a:latin typeface="Times New Roman" panose="02020603050405020304" pitchFamily="18" charset="0"/>
                  <a:ea typeface="inpin heiti" charset="-122"/>
                  <a:cs typeface="Times New Roman" panose="02020603050405020304" pitchFamily="18" charset="0"/>
                </a:rPr>
                <a:t> </a:t>
              </a:r>
              <a:r>
                <a:rPr lang="en-US" altLang="zh-CN" sz="3200" b="1" kern="0" dirty="0" err="1">
                  <a:solidFill>
                    <a:srgbClr val="FF0000"/>
                  </a:solidFill>
                  <a:latin typeface="Times New Roman" panose="02020603050405020304" pitchFamily="18" charset="0"/>
                  <a:ea typeface="inpin heiti" charset="-122"/>
                  <a:cs typeface="Times New Roman" panose="02020603050405020304" pitchFamily="18" charset="0"/>
                </a:rPr>
                <a:t>nhóm</a:t>
              </a:r>
              <a:r>
                <a:rPr lang="en-US" altLang="zh-CN" sz="3200" b="1" kern="0" dirty="0">
                  <a:solidFill>
                    <a:srgbClr val="FF0000"/>
                  </a:solidFill>
                  <a:latin typeface="Times New Roman" panose="02020603050405020304" pitchFamily="18" charset="0"/>
                  <a:ea typeface="inpin heiti" charset="-122"/>
                  <a:cs typeface="Times New Roman" panose="02020603050405020304" pitchFamily="18" charset="0"/>
                </a:rPr>
                <a:t> 4</a:t>
              </a:r>
              <a:endParaRPr kumimoji="0" lang="en-US" altLang="zh-CN" sz="32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8" name="Picture 7">
              <a:extLst>
                <a:ext uri="{FF2B5EF4-FFF2-40B4-BE49-F238E27FC236}">
                  <a16:creationId xmlns:a16="http://schemas.microsoft.com/office/drawing/2014/main" id="{F5673D3B-A06F-0CEF-ADF7-F6162DD8C0EB}"/>
                </a:ext>
              </a:extLst>
            </p:cNvPr>
            <p:cNvPicPr>
              <a:picLocks noChangeAspect="1"/>
            </p:cNvPicPr>
            <p:nvPr/>
          </p:nvPicPr>
          <p:blipFill>
            <a:blip r:embed="rId9"/>
            <a:stretch>
              <a:fillRect/>
            </a:stretch>
          </p:blipFill>
          <p:spPr>
            <a:xfrm rot="16200000">
              <a:off x="2944891" y="578500"/>
              <a:ext cx="629993" cy="706791"/>
            </a:xfrm>
            <a:prstGeom prst="rect">
              <a:avLst/>
            </a:prstGeom>
          </p:spPr>
        </p:pic>
      </p:grpSp>
    </p:spTree>
    <p:extLst>
      <p:ext uri="{BB962C8B-B14F-4D97-AF65-F5344CB8AC3E}">
        <p14:creationId xmlns:p14="http://schemas.microsoft.com/office/powerpoint/2010/main" val="1929423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39812" r="48577" b="32019"/>
          <a:stretch/>
        </p:blipFill>
        <p:spPr>
          <a:xfrm>
            <a:off x="3236140" y="-99152"/>
            <a:ext cx="6990686" cy="511998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290761"/>
            <a:ext cx="5052894" cy="505289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8"/>
          <a:stretch>
            <a:fillRect/>
          </a:stretch>
        </p:blipFill>
        <p:spPr>
          <a:xfrm>
            <a:off x="3684478" y="1790052"/>
            <a:ext cx="6094010" cy="1889064"/>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050B5E-9707-B613-D194-72AE5E05DA11}"/>
              </a:ext>
            </a:extLst>
          </p:cNvPr>
          <p:cNvGrpSpPr/>
          <p:nvPr/>
        </p:nvGrpSpPr>
        <p:grpSpPr>
          <a:xfrm>
            <a:off x="413437" y="952500"/>
            <a:ext cx="5266472" cy="2209800"/>
            <a:chOff x="304800" y="1066800"/>
            <a:chExt cx="5266472" cy="2209800"/>
          </a:xfrm>
        </p:grpSpPr>
        <p:grpSp>
          <p:nvGrpSpPr>
            <p:cNvPr id="6" name="Group 5">
              <a:extLst>
                <a:ext uri="{FF2B5EF4-FFF2-40B4-BE49-F238E27FC236}">
                  <a16:creationId xmlns:a16="http://schemas.microsoft.com/office/drawing/2014/main" id="{4395EBE6-3526-1906-B1D5-F72F8BB712A5}"/>
                </a:ext>
              </a:extLst>
            </p:cNvPr>
            <p:cNvGrpSpPr/>
            <p:nvPr/>
          </p:nvGrpSpPr>
          <p:grpSpPr>
            <a:xfrm>
              <a:off x="806238" y="1562100"/>
              <a:ext cx="4765034" cy="1514062"/>
              <a:chOff x="1826053" y="791308"/>
              <a:chExt cx="8539894" cy="1226912"/>
            </a:xfrm>
          </p:grpSpPr>
          <p:sp>
            <p:nvSpPr>
              <p:cNvPr id="7" name="Freeform: Shape 6">
                <a:extLst>
                  <a:ext uri="{FF2B5EF4-FFF2-40B4-BE49-F238E27FC236}">
                    <a16:creationId xmlns:a16="http://schemas.microsoft.com/office/drawing/2014/main" id="{1BE3E991-91C2-CA80-09F0-31A6E09E8212}"/>
                  </a:ext>
                </a:extLst>
              </p:cNvPr>
              <p:cNvSpPr/>
              <p:nvPr/>
            </p:nvSpPr>
            <p:spPr>
              <a:xfrm>
                <a:off x="1826053" y="791308"/>
                <a:ext cx="853989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211C9DAD-800D-5AEC-5060-3E102AE48811}"/>
                  </a:ext>
                </a:extLst>
              </p:cNvPr>
              <p:cNvSpPr txBox="1"/>
              <p:nvPr/>
            </p:nvSpPr>
            <p:spPr>
              <a:xfrm>
                <a:off x="2309583" y="1134011"/>
                <a:ext cx="7838975" cy="598573"/>
              </a:xfrm>
              <a:prstGeom prst="rect">
                <a:avLst/>
              </a:prstGeom>
              <a:noFill/>
            </p:spPr>
            <p:txBody>
              <a:bodyPr wrap="square" lIns="0" tIns="0" rIns="0" bIns="0" rtlCol="0">
                <a:spAutoFit/>
              </a:bodyPr>
              <a:lstStyle/>
              <a:p>
                <a:pPr marL="0" marR="0" algn="just">
                  <a:spcBef>
                    <a:spcPts val="0"/>
                  </a:spcBef>
                  <a:spcAft>
                    <a:spcPts val="0"/>
                  </a:spcAft>
                </a:pP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Nơi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bây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đổi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5" name="Picture 24">
              <a:extLst>
                <a:ext uri="{FF2B5EF4-FFF2-40B4-BE49-F238E27FC236}">
                  <a16:creationId xmlns:a16="http://schemas.microsoft.com/office/drawing/2014/main" id="{415ABC86-0DF9-9E01-0D38-C7CEE11FC141}"/>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5" name="Group 4">
            <a:extLst>
              <a:ext uri="{FF2B5EF4-FFF2-40B4-BE49-F238E27FC236}">
                <a16:creationId xmlns:a16="http://schemas.microsoft.com/office/drawing/2014/main" id="{158D468E-BE8C-1EDE-76A3-B5020012AC84}"/>
              </a:ext>
            </a:extLst>
          </p:cNvPr>
          <p:cNvGrpSpPr/>
          <p:nvPr/>
        </p:nvGrpSpPr>
        <p:grpSpPr>
          <a:xfrm>
            <a:off x="6665150" y="892865"/>
            <a:ext cx="5192926" cy="2209800"/>
            <a:chOff x="6477000" y="1066800"/>
            <a:chExt cx="5192926" cy="2209800"/>
          </a:xfrm>
        </p:grpSpPr>
        <p:grpSp>
          <p:nvGrpSpPr>
            <p:cNvPr id="9" name="Group 8">
              <a:extLst>
                <a:ext uri="{FF2B5EF4-FFF2-40B4-BE49-F238E27FC236}">
                  <a16:creationId xmlns:a16="http://schemas.microsoft.com/office/drawing/2014/main" id="{62A337D5-CFDC-794A-3CFA-E2D551163599}"/>
                </a:ext>
              </a:extLst>
            </p:cNvPr>
            <p:cNvGrpSpPr/>
            <p:nvPr/>
          </p:nvGrpSpPr>
          <p:grpSpPr>
            <a:xfrm>
              <a:off x="6904892" y="1562100"/>
              <a:ext cx="4765034" cy="1633331"/>
              <a:chOff x="1826053" y="791308"/>
              <a:chExt cx="8539894" cy="1323561"/>
            </a:xfrm>
          </p:grpSpPr>
          <p:sp>
            <p:nvSpPr>
              <p:cNvPr id="10" name="Freeform: Shape 9">
                <a:extLst>
                  <a:ext uri="{FF2B5EF4-FFF2-40B4-BE49-F238E27FC236}">
                    <a16:creationId xmlns:a16="http://schemas.microsoft.com/office/drawing/2014/main" id="{F2AD5324-BD01-4E37-6BEC-74FB0C423129}"/>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ECA3967F-8FC4-970E-AB9A-2A18223E8421}"/>
                  </a:ext>
                </a:extLst>
              </p:cNvPr>
              <p:cNvSpPr txBox="1"/>
              <p:nvPr/>
            </p:nvSpPr>
            <p:spPr>
              <a:xfrm>
                <a:off x="2487712" y="1150119"/>
                <a:ext cx="7838975" cy="897859"/>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miêu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sự</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xuất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hiện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đàn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tầng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0" name="Picture 29">
              <a:extLst>
                <a:ext uri="{FF2B5EF4-FFF2-40B4-BE49-F238E27FC236}">
                  <a16:creationId xmlns:a16="http://schemas.microsoft.com/office/drawing/2014/main" id="{681080A2-DEA5-EAD2-6D81-7341F3B5B1F1}"/>
                </a:ext>
              </a:extLst>
            </p:cNvPr>
            <p:cNvPicPr>
              <a:picLocks noChangeAspect="1"/>
            </p:cNvPicPr>
            <p:nvPr/>
          </p:nvPicPr>
          <p:blipFill>
            <a:blip r:embed="rId4"/>
            <a:stretch>
              <a:fillRect/>
            </a:stretch>
          </p:blipFill>
          <p:spPr>
            <a:xfrm>
              <a:off x="6477000" y="1066800"/>
              <a:ext cx="998502" cy="2209800"/>
            </a:xfrm>
            <a:prstGeom prst="rect">
              <a:avLst/>
            </a:prstGeom>
          </p:spPr>
        </p:pic>
      </p:grpSp>
      <p:grpSp>
        <p:nvGrpSpPr>
          <p:cNvPr id="18" name="Group 17">
            <a:extLst>
              <a:ext uri="{FF2B5EF4-FFF2-40B4-BE49-F238E27FC236}">
                <a16:creationId xmlns:a16="http://schemas.microsoft.com/office/drawing/2014/main" id="{B3B6AE57-289A-75E1-D84C-FCE0E3E0BA88}"/>
              </a:ext>
            </a:extLst>
          </p:cNvPr>
          <p:cNvGrpSpPr/>
          <p:nvPr/>
        </p:nvGrpSpPr>
        <p:grpSpPr>
          <a:xfrm>
            <a:off x="403498" y="2869095"/>
            <a:ext cx="5266472" cy="2209800"/>
            <a:chOff x="304800" y="3657600"/>
            <a:chExt cx="5266472" cy="2209800"/>
          </a:xfrm>
        </p:grpSpPr>
        <p:grpSp>
          <p:nvGrpSpPr>
            <p:cNvPr id="15" name="Group 14">
              <a:extLst>
                <a:ext uri="{FF2B5EF4-FFF2-40B4-BE49-F238E27FC236}">
                  <a16:creationId xmlns:a16="http://schemas.microsoft.com/office/drawing/2014/main" id="{0154F291-D4B9-1647-908F-B0F99B2F2F49}"/>
                </a:ext>
              </a:extLst>
            </p:cNvPr>
            <p:cNvGrpSpPr/>
            <p:nvPr/>
          </p:nvGrpSpPr>
          <p:grpSpPr>
            <a:xfrm>
              <a:off x="806238" y="4085038"/>
              <a:ext cx="4765034" cy="1663093"/>
              <a:chOff x="1826053" y="791309"/>
              <a:chExt cx="8539894" cy="1347679"/>
            </a:xfrm>
          </p:grpSpPr>
          <p:sp>
            <p:nvSpPr>
              <p:cNvPr id="16" name="Freeform: Shape 15">
                <a:extLst>
                  <a:ext uri="{FF2B5EF4-FFF2-40B4-BE49-F238E27FC236}">
                    <a16:creationId xmlns:a16="http://schemas.microsoft.com/office/drawing/2014/main" id="{CF093DF3-CC7B-1669-209C-3AF9674C06EA}"/>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D9E681C7-5DB8-7C6F-2AC6-682E6D5FC57B}"/>
                  </a:ext>
                </a:extLst>
              </p:cNvPr>
              <p:cNvSpPr txBox="1"/>
              <p:nvPr/>
            </p:nvSpPr>
            <p:spPr>
              <a:xfrm>
                <a:off x="2448651" y="1067051"/>
                <a:ext cx="7695178"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Lần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bầy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sẻ</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Kết</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31">
              <a:extLst>
                <a:ext uri="{FF2B5EF4-FFF2-40B4-BE49-F238E27FC236}">
                  <a16:creationId xmlns:a16="http://schemas.microsoft.com/office/drawing/2014/main" id="{3B7C3D45-528B-291C-628A-F9E0968BC5AB}"/>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19" name="Group 18">
            <a:extLst>
              <a:ext uri="{FF2B5EF4-FFF2-40B4-BE49-F238E27FC236}">
                <a16:creationId xmlns:a16="http://schemas.microsoft.com/office/drawing/2014/main" id="{25297A7C-1A7A-C11E-89EB-8A731F73C10A}"/>
              </a:ext>
            </a:extLst>
          </p:cNvPr>
          <p:cNvGrpSpPr/>
          <p:nvPr/>
        </p:nvGrpSpPr>
        <p:grpSpPr>
          <a:xfrm>
            <a:off x="6635332" y="2739886"/>
            <a:ext cx="5281684" cy="2269436"/>
            <a:chOff x="6477000" y="3657600"/>
            <a:chExt cx="5281684" cy="2269436"/>
          </a:xfrm>
        </p:grpSpPr>
        <p:grpSp>
          <p:nvGrpSpPr>
            <p:cNvPr id="12" name="Group 11">
              <a:extLst>
                <a:ext uri="{FF2B5EF4-FFF2-40B4-BE49-F238E27FC236}">
                  <a16:creationId xmlns:a16="http://schemas.microsoft.com/office/drawing/2014/main" id="{EB2B7669-2406-832D-D1F8-A3E2A7D4B436}"/>
                </a:ext>
              </a:extLst>
            </p:cNvPr>
            <p:cNvGrpSpPr/>
            <p:nvPr/>
          </p:nvGrpSpPr>
          <p:grpSpPr>
            <a:xfrm>
              <a:off x="6904891" y="4159332"/>
              <a:ext cx="4853793" cy="1767704"/>
              <a:chOff x="1826051" y="791308"/>
              <a:chExt cx="8698968" cy="1432450"/>
            </a:xfrm>
          </p:grpSpPr>
          <p:sp>
            <p:nvSpPr>
              <p:cNvPr id="13" name="Freeform: Shape 12">
                <a:extLst>
                  <a:ext uri="{FF2B5EF4-FFF2-40B4-BE49-F238E27FC236}">
                    <a16:creationId xmlns:a16="http://schemas.microsoft.com/office/drawing/2014/main" id="{75607EAA-6E09-AD26-4170-B55EB7DA0BF2}"/>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96BABD4E-3DE3-D21A-F9E2-D004BF248ECB}"/>
                  </a:ext>
                </a:extLst>
              </p:cNvPr>
              <p:cNvSpPr txBox="1"/>
              <p:nvPr/>
            </p:nvSpPr>
            <p:spPr>
              <a:xfrm>
                <a:off x="2274813" y="980983"/>
                <a:ext cx="7893951" cy="1197145"/>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Sau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bị</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ốm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sân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thượng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bên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thế</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nhìn</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cảnh</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34" name="Picture 33">
              <a:extLst>
                <a:ext uri="{FF2B5EF4-FFF2-40B4-BE49-F238E27FC236}">
                  <a16:creationId xmlns:a16="http://schemas.microsoft.com/office/drawing/2014/main" id="{B6D2C443-B560-6848-F1BD-3693D59F224A}"/>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26" name="Group 25">
            <a:extLst>
              <a:ext uri="{FF2B5EF4-FFF2-40B4-BE49-F238E27FC236}">
                <a16:creationId xmlns:a16="http://schemas.microsoft.com/office/drawing/2014/main" id="{DB6BDC44-2117-E793-A909-BD71553C59D2}"/>
              </a:ext>
            </a:extLst>
          </p:cNvPr>
          <p:cNvGrpSpPr/>
          <p:nvPr/>
        </p:nvGrpSpPr>
        <p:grpSpPr>
          <a:xfrm>
            <a:off x="1385010" y="-31542"/>
            <a:ext cx="5526365" cy="1252331"/>
            <a:chOff x="3092880" y="0"/>
            <a:chExt cx="5699569" cy="1284494"/>
          </a:xfrm>
        </p:grpSpPr>
        <p:pic>
          <p:nvPicPr>
            <p:cNvPr id="27" name="Picture 26">
              <a:extLst>
                <a:ext uri="{FF2B5EF4-FFF2-40B4-BE49-F238E27FC236}">
                  <a16:creationId xmlns:a16="http://schemas.microsoft.com/office/drawing/2014/main" id="{840D59AF-1B9B-3E55-3CB4-F3C14E348B7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28" name="TextBox 27">
              <a:extLst>
                <a:ext uri="{FF2B5EF4-FFF2-40B4-BE49-F238E27FC236}">
                  <a16:creationId xmlns:a16="http://schemas.microsoft.com/office/drawing/2014/main" id="{D16278FC-4021-11F5-CC66-1B838E90A914}"/>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4A3CF964-CAD3-43BA-A2AB-F3CE532711A9}"/>
              </a:ext>
            </a:extLst>
          </p:cNvPr>
          <p:cNvGrpSpPr/>
          <p:nvPr/>
        </p:nvGrpSpPr>
        <p:grpSpPr>
          <a:xfrm>
            <a:off x="3040681" y="4792317"/>
            <a:ext cx="6017515" cy="2209800"/>
            <a:chOff x="3040681" y="4792317"/>
            <a:chExt cx="5044497" cy="2209800"/>
          </a:xfrm>
        </p:grpSpPr>
        <p:sp>
          <p:nvSpPr>
            <p:cNvPr id="35" name="Freeform: Shape 34">
              <a:extLst>
                <a:ext uri="{FF2B5EF4-FFF2-40B4-BE49-F238E27FC236}">
                  <a16:creationId xmlns:a16="http://schemas.microsoft.com/office/drawing/2014/main" id="{FA137A1E-6549-4642-A364-B49FB379B0BF}"/>
                </a:ext>
              </a:extLst>
            </p:cNvPr>
            <p:cNvSpPr/>
            <p:nvPr/>
          </p:nvSpPr>
          <p:spPr>
            <a:xfrm>
              <a:off x="3320144" y="4966305"/>
              <a:ext cx="4765034" cy="1891695"/>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78B8FCDB-C107-44F7-B5A4-F71412BDC88E}"/>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37" name="Rectangle: Rounded Corners 36">
              <a:extLst>
                <a:ext uri="{FF2B5EF4-FFF2-40B4-BE49-F238E27FC236}">
                  <a16:creationId xmlns:a16="http://schemas.microsoft.com/office/drawing/2014/main" id="{674967F5-0A96-43E4-98B0-DDBAA40D9859}"/>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38" name="TextBox 37">
              <a:extLst>
                <a:ext uri="{FF2B5EF4-FFF2-40B4-BE49-F238E27FC236}">
                  <a16:creationId xmlns:a16="http://schemas.microsoft.com/office/drawing/2014/main" id="{1A44D8E2-B2EE-4665-8814-52364DECCBC4}"/>
                </a:ext>
              </a:extLst>
            </p:cNvPr>
            <p:cNvSpPr txBox="1"/>
            <p:nvPr/>
          </p:nvSpPr>
          <p:spPr>
            <a:xfrm>
              <a:off x="3969111" y="5336401"/>
              <a:ext cx="3729737" cy="1107996"/>
            </a:xfrm>
            <a:prstGeom prst="rect">
              <a:avLst/>
            </a:prstGeom>
            <a:noFill/>
          </p:spPr>
          <p:txBody>
            <a:bodyPr wrap="square" lIns="0" tIns="0" rIns="0" bIns="0" rtlCol="0">
              <a:spAutoFit/>
            </a:bodyPr>
            <a:lstStyle/>
            <a:p>
              <a:pPr marL="0" marR="0" algn="just">
                <a:spcBef>
                  <a:spcPts val="0"/>
                </a:spcBef>
                <a:spcAft>
                  <a:spcPts val="0"/>
                </a:spcAft>
              </a:pP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cậu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bé</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hiểu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effectLst/>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40859046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1"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750"/>
                                        <p:tgtEl>
                                          <p:spTgt spid="4"/>
                                        </p:tgtEl>
                                      </p:cBhvr>
                                    </p:animEffect>
                                  </p:childTnLst>
                                </p:cTn>
                              </p:par>
                            </p:childTnLst>
                          </p:cTn>
                        </p:par>
                        <p:par>
                          <p:cTn id="14" fill="hold">
                            <p:stCondLst>
                              <p:cond delay="1750"/>
                            </p:stCondLst>
                            <p:childTnLst>
                              <p:par>
                                <p:cTn id="15" presetID="22" presetClass="entr" presetSubtype="1" fill="hold" nodeType="after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750"/>
                                        <p:tgtEl>
                                          <p:spTgt spid="5"/>
                                        </p:tgtEl>
                                      </p:cBhvr>
                                    </p:animEffect>
                                  </p:childTnLst>
                                </p:cTn>
                              </p:par>
                            </p:childTnLst>
                          </p:cTn>
                        </p:par>
                        <p:par>
                          <p:cTn id="18" fill="hold">
                            <p:stCondLst>
                              <p:cond delay="3000"/>
                            </p:stCondLst>
                            <p:childTnLst>
                              <p:par>
                                <p:cTn id="19" presetID="22" presetClass="entr" presetSubtype="1" fill="hold" nodeType="afterEffect">
                                  <p:stCondLst>
                                    <p:cond delay="50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750"/>
                                        <p:tgtEl>
                                          <p:spTgt spid="18"/>
                                        </p:tgtEl>
                                      </p:cBhvr>
                                    </p:animEffect>
                                  </p:childTnLst>
                                </p:cTn>
                              </p:par>
                            </p:childTnLst>
                          </p:cTn>
                        </p:par>
                        <p:par>
                          <p:cTn id="22" fill="hold">
                            <p:stCondLst>
                              <p:cond delay="4250"/>
                            </p:stCondLst>
                            <p:childTnLst>
                              <p:par>
                                <p:cTn id="23" presetID="22" presetClass="entr" presetSubtype="1" fill="hold" nodeType="afterEffect">
                                  <p:stCondLst>
                                    <p:cond delay="50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750"/>
                                        <p:tgtEl>
                                          <p:spTgt spid="19"/>
                                        </p:tgtEl>
                                      </p:cBhvr>
                                    </p:animEffect>
                                  </p:childTnLst>
                                </p:cTn>
                              </p:par>
                            </p:childTnLst>
                          </p:cTn>
                        </p:par>
                        <p:par>
                          <p:cTn id="26" fill="hold">
                            <p:stCondLst>
                              <p:cond delay="5500"/>
                            </p:stCondLst>
                            <p:childTnLst>
                              <p:par>
                                <p:cTn id="27" presetID="22" presetClass="entr" presetSubtype="1" fill="hold" nodeType="afterEffect">
                                  <p:stCondLst>
                                    <p:cond delay="50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a16="http://schemas.microsoft.com/office/drawing/2014/main" id="{9E53A9D3-390E-4F6B-A6C4-EB6AAC24E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8">
            <a:extLst>
              <a:ext uri="{FF2B5EF4-FFF2-40B4-BE49-F238E27FC236}">
                <a16:creationId xmlns:a16="http://schemas.microsoft.com/office/drawing/2014/main" id="{5B2AD172-BE22-459A-BD50-ADEF8FE63D58}"/>
              </a:ext>
            </a:extLst>
          </p:cNvPr>
          <p:cNvSpPr/>
          <p:nvPr/>
        </p:nvSpPr>
        <p:spPr>
          <a:xfrm>
            <a:off x="926953" y="2278233"/>
            <a:ext cx="10723417" cy="2820797"/>
          </a:xfrm>
          <a:custGeom>
            <a:avLst/>
            <a:gdLst>
              <a:gd name="connsiteX0" fmla="*/ 0 w 10723417"/>
              <a:gd name="connsiteY0" fmla="*/ 688867 h 2820797"/>
              <a:gd name="connsiteX1" fmla="*/ 688867 w 10723417"/>
              <a:gd name="connsiteY1" fmla="*/ 0 h 2820797"/>
              <a:gd name="connsiteX2" fmla="*/ 10034550 w 10723417"/>
              <a:gd name="connsiteY2" fmla="*/ 0 h 2820797"/>
              <a:gd name="connsiteX3" fmla="*/ 10723417 w 10723417"/>
              <a:gd name="connsiteY3" fmla="*/ 688867 h 2820797"/>
              <a:gd name="connsiteX4" fmla="*/ 10723417 w 10723417"/>
              <a:gd name="connsiteY4" fmla="*/ 2131930 h 2820797"/>
              <a:gd name="connsiteX5" fmla="*/ 10034550 w 10723417"/>
              <a:gd name="connsiteY5" fmla="*/ 2820797 h 2820797"/>
              <a:gd name="connsiteX6" fmla="*/ 688867 w 10723417"/>
              <a:gd name="connsiteY6" fmla="*/ 2820797 h 2820797"/>
              <a:gd name="connsiteX7" fmla="*/ 0 w 10723417"/>
              <a:gd name="connsiteY7" fmla="*/ 2131930 h 2820797"/>
              <a:gd name="connsiteX8" fmla="*/ 0 w 10723417"/>
              <a:gd name="connsiteY8" fmla="*/ 688867 h 282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820797" fill="none" extrusionOk="0">
                <a:moveTo>
                  <a:pt x="0" y="688867"/>
                </a:moveTo>
                <a:cubicBezTo>
                  <a:pt x="-8695" y="338886"/>
                  <a:pt x="298542" y="-6636"/>
                  <a:pt x="688867" y="0"/>
                </a:cubicBezTo>
                <a:cubicBezTo>
                  <a:pt x="2211389" y="-35273"/>
                  <a:pt x="8751320" y="-144294"/>
                  <a:pt x="10034550" y="0"/>
                </a:cubicBezTo>
                <a:cubicBezTo>
                  <a:pt x="10442632" y="8410"/>
                  <a:pt x="10668879" y="262432"/>
                  <a:pt x="10723417" y="688867"/>
                </a:cubicBezTo>
                <a:cubicBezTo>
                  <a:pt x="10848015" y="839800"/>
                  <a:pt x="10731754" y="1842173"/>
                  <a:pt x="10723417" y="2131930"/>
                </a:cubicBezTo>
                <a:cubicBezTo>
                  <a:pt x="10771488" y="2476030"/>
                  <a:pt x="10426320" y="2808526"/>
                  <a:pt x="10034550" y="2820797"/>
                </a:cubicBezTo>
                <a:cubicBezTo>
                  <a:pt x="8548544" y="2898322"/>
                  <a:pt x="1795128" y="2777094"/>
                  <a:pt x="688867" y="2820797"/>
                </a:cubicBezTo>
                <a:cubicBezTo>
                  <a:pt x="283045" y="2813768"/>
                  <a:pt x="-55462" y="2511623"/>
                  <a:pt x="0" y="2131930"/>
                </a:cubicBezTo>
                <a:cubicBezTo>
                  <a:pt x="17111" y="1853147"/>
                  <a:pt x="19246" y="1125869"/>
                  <a:pt x="0" y="688867"/>
                </a:cubicBezTo>
                <a:close/>
              </a:path>
              <a:path w="10723417" h="2820797" stroke="0" extrusionOk="0">
                <a:moveTo>
                  <a:pt x="0" y="688867"/>
                </a:moveTo>
                <a:cubicBezTo>
                  <a:pt x="-20072" y="239063"/>
                  <a:pt x="250626" y="46806"/>
                  <a:pt x="688867" y="0"/>
                </a:cubicBezTo>
                <a:cubicBezTo>
                  <a:pt x="3152162" y="-95379"/>
                  <a:pt x="7458826" y="58096"/>
                  <a:pt x="10034550" y="0"/>
                </a:cubicBezTo>
                <a:cubicBezTo>
                  <a:pt x="10400133" y="-10467"/>
                  <a:pt x="10680340" y="277457"/>
                  <a:pt x="10723417" y="688867"/>
                </a:cubicBezTo>
                <a:cubicBezTo>
                  <a:pt x="10700898" y="1346778"/>
                  <a:pt x="10745248" y="1767985"/>
                  <a:pt x="10723417" y="2131930"/>
                </a:cubicBezTo>
                <a:cubicBezTo>
                  <a:pt x="10769911" y="2457115"/>
                  <a:pt x="10381130" y="2787057"/>
                  <a:pt x="10034550" y="2820797"/>
                </a:cubicBezTo>
                <a:cubicBezTo>
                  <a:pt x="7599097" y="2760891"/>
                  <a:pt x="2659683" y="2903311"/>
                  <a:pt x="688867" y="2820797"/>
                </a:cubicBezTo>
                <a:cubicBezTo>
                  <a:pt x="283825" y="2826876"/>
                  <a:pt x="-4813" y="2517266"/>
                  <a:pt x="0" y="2131930"/>
                </a:cubicBezTo>
                <a:cubicBezTo>
                  <a:pt x="94477" y="1622415"/>
                  <a:pt x="3906" y="1233119"/>
                  <a:pt x="0" y="688867"/>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a:solidFill>
                  <a:srgbClr val="C00000"/>
                </a:solidFill>
                <a:latin typeface="Arial" panose="020B0604020202020204" pitchFamily="34" charset="0"/>
                <a:cs typeface="Arial" panose="020B0604020202020204" pitchFamily="34" charset="0"/>
                <a:sym typeface="Arial"/>
              </a:rPr>
              <a:t>    </a:t>
            </a:r>
            <a:r>
              <a:rPr lang="vi-VN" sz="3200" kern="0" dirty="0">
                <a:solidFill>
                  <a:srgbClr val="C00000"/>
                </a:solidFill>
                <a:latin typeface="Arial" panose="020B0604020202020204" pitchFamily="34" charset="0"/>
                <a:cs typeface="Arial" panose="020B0604020202020204" pitchFamily="34" charset="0"/>
              </a:rPr>
              <a:t>Bài đọc kể về cuộc gặp gỡ giữa cậu bé và bầy chim sẻ ở sân thượng.</a:t>
            </a:r>
            <a:r>
              <a:rPr lang="en-US" sz="3200" kern="0" dirty="0">
                <a:solidFill>
                  <a:srgbClr val="C00000"/>
                </a:solidFill>
                <a:latin typeface="Arial" panose="020B0604020202020204" pitchFamily="34" charset="0"/>
                <a:cs typeface="Arial" panose="020B0604020202020204" pitchFamily="34" charset="0"/>
                <a:sym typeface="Arial"/>
              </a:rPr>
              <a:t> </a:t>
            </a:r>
            <a:r>
              <a:rPr lang="vi-VN" sz="3200" kern="0" dirty="0">
                <a:solidFill>
                  <a:srgbClr val="C00000"/>
                </a:solidFill>
                <a:latin typeface="Arial" panose="020B0604020202020204" pitchFamily="34" charset="0"/>
                <a:cs typeface="Arial" panose="020B0604020202020204" pitchFamily="34" charset="0"/>
              </a:rPr>
              <a:t>Cậu bé đã không trân trọng những chú sẻ để rồi vài tuần sau phải ngẩn người tiếc nuối. </a:t>
            </a:r>
            <a:r>
              <a:rPr lang="en-US" sz="3200" kern="0" dirty="0" err="1">
                <a:solidFill>
                  <a:srgbClr val="C00000"/>
                </a:solidFill>
                <a:latin typeface="Arial" panose="020B0604020202020204" pitchFamily="34" charset="0"/>
                <a:cs typeface="Arial" panose="020B0604020202020204" pitchFamily="34" charset="0"/>
              </a:rPr>
              <a:t>Bởi</a:t>
            </a:r>
            <a:r>
              <a:rPr lang="en-US" sz="3200" kern="0" dirty="0">
                <a:solidFill>
                  <a:srgbClr val="C00000"/>
                </a:solidFill>
                <a:latin typeface="Arial" panose="020B0604020202020204" pitchFamily="34" charset="0"/>
                <a:cs typeface="Arial" panose="020B0604020202020204" pitchFamily="34" charset="0"/>
              </a:rPr>
              <a:t> </a:t>
            </a:r>
            <a:r>
              <a:rPr lang="en-US" sz="3200" kern="0" dirty="0" err="1">
                <a:solidFill>
                  <a:srgbClr val="C00000"/>
                </a:solidFill>
                <a:latin typeface="Arial" panose="020B0604020202020204" pitchFamily="34" charset="0"/>
                <a:cs typeface="Arial" panose="020B0604020202020204" pitchFamily="34" charset="0"/>
              </a:rPr>
              <a:t>vậy</a:t>
            </a:r>
            <a:r>
              <a:rPr lang="nl-NL" sz="3200" kern="0" dirty="0">
                <a:solidFill>
                  <a:srgbClr val="C00000"/>
                </a:solidFill>
                <a:latin typeface="Arial" panose="020B0604020202020204" pitchFamily="34" charset="0"/>
                <a:cs typeface="Arial" panose="020B0604020202020204" pitchFamily="34" charset="0"/>
              </a:rPr>
              <a:t>, nếu bạn yêu quý thiên nhiên thì thiên nhiên cũng sẽ yêu quý bạn.</a:t>
            </a:r>
            <a:endParaRPr lang="en-US" sz="3200" kern="0" dirty="0">
              <a:solidFill>
                <a:srgbClr val="C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6F5298D-D414-49F7-965E-3B3559853006}"/>
              </a:ext>
            </a:extLst>
          </p:cNvPr>
          <p:cNvPicPr>
            <a:picLocks noChangeAspect="1"/>
          </p:cNvPicPr>
          <p:nvPr/>
        </p:nvPicPr>
        <p:blipFill>
          <a:blip r:embed="rId3"/>
          <a:stretch>
            <a:fillRect/>
          </a:stretch>
        </p:blipFill>
        <p:spPr>
          <a:xfrm>
            <a:off x="2201403" y="675279"/>
            <a:ext cx="8174516" cy="92767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CEBEEB-6E7F-3E62-0356-B8CDF612A264}"/>
              </a:ext>
            </a:extLst>
          </p:cNvPr>
          <p:cNvSpPr txBox="1"/>
          <p:nvPr/>
        </p:nvSpPr>
        <p:spPr>
          <a:xfrm>
            <a:off x="3338111" y="480160"/>
            <a:ext cx="5662670"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12700">
                  <a:solidFill>
                    <a:prstClr val="black"/>
                  </a:solidFill>
                </a:ln>
                <a:noFill/>
                <a:effectLst/>
                <a:uLnTx/>
                <a:uFillTx/>
                <a:latin typeface="Calibri" panose="020F0502020204030204" pitchFamily="34" charset="0"/>
                <a:cs typeface="Calibri" panose="020F0502020204030204" pitchFamily="34" charset="0"/>
              </a:rPr>
              <a:t>ĐỌC LẠI</a:t>
            </a:r>
          </a:p>
        </p:txBody>
      </p:sp>
      <p:sp>
        <p:nvSpPr>
          <p:cNvPr id="15" name="TextBox 14">
            <a:extLst>
              <a:ext uri="{FF2B5EF4-FFF2-40B4-BE49-F238E27FC236}">
                <a16:creationId xmlns:a16="http://schemas.microsoft.com/office/drawing/2014/main" id="{AD0A0FA8-3448-E481-61B0-93561C82454D}"/>
              </a:ext>
            </a:extLst>
          </p:cNvPr>
          <p:cNvSpPr txBox="1"/>
          <p:nvPr/>
        </p:nvSpPr>
        <p:spPr>
          <a:xfrm>
            <a:off x="2302525" y="483374"/>
            <a:ext cx="7766892" cy="35394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prstClr val="black"/>
                  </a:solidFill>
                </a:ln>
                <a:solidFill>
                  <a:srgbClr val="FFC000"/>
                </a:solidFill>
                <a:effectLst/>
                <a:uLnTx/>
                <a:uFillTx/>
                <a:latin typeface="Calibri" panose="020F0502020204030204" pitchFamily="34" charset="0"/>
                <a:cs typeface="Calibri" panose="020F0502020204030204" pitchFamily="34" charset="0"/>
              </a:rPr>
              <a:t>LUYỆN</a:t>
            </a:r>
            <a:r>
              <a:rPr kumimoji="0" lang="en-US" sz="11500" b="1" i="0" u="none" strike="noStrike" kern="1200" cap="none" spc="0" normalizeH="0" baseline="0" noProof="0" dirty="0">
                <a:ln w="12700">
                  <a:solidFill>
                    <a:prstClr val="black"/>
                  </a:solidFill>
                </a:ln>
                <a:solidFill>
                  <a:srgbClr val="A7EA52"/>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2700">
                  <a:solidFill>
                    <a:prstClr val="black"/>
                  </a:solidFill>
                </a:ln>
                <a:solidFill>
                  <a:srgbClr val="F14124"/>
                </a:solidFill>
                <a:effectLst/>
                <a:uLnTx/>
                <a:uFillTx/>
                <a:latin typeface="Calibri" panose="020F0502020204030204" pitchFamily="34" charset="0"/>
                <a:cs typeface="Calibri" panose="020F0502020204030204" pitchFamily="34" charset="0"/>
              </a:rPr>
              <a:t>ĐỌC LẠI</a:t>
            </a:r>
          </a:p>
        </p:txBody>
      </p:sp>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1396" y="4727711"/>
            <a:ext cx="1885281" cy="1646915"/>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5670" y="1115934"/>
            <a:ext cx="1114088" cy="92317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321912" y="1115934"/>
            <a:ext cx="1114088" cy="923176"/>
          </a:xfrm>
          <a:prstGeom prst="rect">
            <a:avLst/>
          </a:prstGeom>
        </p:spPr>
      </p:pic>
      <p:grpSp>
        <p:nvGrpSpPr>
          <p:cNvPr id="5" name="Group 4">
            <a:extLst>
              <a:ext uri="{FF2B5EF4-FFF2-40B4-BE49-F238E27FC236}">
                <a16:creationId xmlns:a16="http://schemas.microsoft.com/office/drawing/2014/main" id="{06190525-831E-ADF6-C07C-2F431437CC63}"/>
              </a:ext>
            </a:extLst>
          </p:cNvPr>
          <p:cNvGrpSpPr/>
          <p:nvPr/>
        </p:nvGrpSpPr>
        <p:grpSpPr>
          <a:xfrm>
            <a:off x="288398" y="186477"/>
            <a:ext cx="2627272" cy="5646923"/>
            <a:chOff x="234661" y="816597"/>
            <a:chExt cx="2855872" cy="5101890"/>
          </a:xfrm>
        </p:grpSpPr>
        <p:pic>
          <p:nvPicPr>
            <p:cNvPr id="10" name="Graphic 9">
              <a:extLst>
                <a:ext uri="{FF2B5EF4-FFF2-40B4-BE49-F238E27FC236}">
                  <a16:creationId xmlns:a16="http://schemas.microsoft.com/office/drawing/2014/main" id="{7076B5A6-736B-C6AB-E15D-7DD8464261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4661" y="816597"/>
              <a:ext cx="2855872" cy="5101890"/>
            </a:xfrm>
            <a:prstGeom prst="rect">
              <a:avLst/>
            </a:prstGeom>
          </p:spPr>
        </p:pic>
        <p:sp>
          <p:nvSpPr>
            <p:cNvPr id="3" name="TextBox 2">
              <a:extLst>
                <a:ext uri="{FF2B5EF4-FFF2-40B4-BE49-F238E27FC236}">
                  <a16:creationId xmlns:a16="http://schemas.microsoft.com/office/drawing/2014/main" id="{B386AB0E-2E5C-1D6F-3079-ECD95BB5353E}"/>
                </a:ext>
              </a:extLst>
            </p:cNvPr>
            <p:cNvSpPr txBox="1"/>
            <p:nvPr/>
          </p:nvSpPr>
          <p:spPr>
            <a:xfrm>
              <a:off x="941606" y="1081934"/>
              <a:ext cx="1752600" cy="553998"/>
            </a:xfrm>
            <a:prstGeom prst="rect">
              <a:avLst/>
            </a:prstGeom>
            <a:noFill/>
          </p:spPr>
          <p:txBody>
            <a:bodyPr wrap="square" lIns="0" tIns="0" rIns="0" bIns="0" rtlCol="0">
              <a:prstTxWarp prst="textFadeRight">
                <a:avLst>
                  <a:gd name="adj" fmla="val 1832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CHẶNG 3</a:t>
              </a:r>
            </a:p>
          </p:txBody>
        </p:sp>
      </p:grpSp>
    </p:spTree>
    <p:extLst>
      <p:ext uri="{BB962C8B-B14F-4D97-AF65-F5344CB8AC3E}">
        <p14:creationId xmlns:p14="http://schemas.microsoft.com/office/powerpoint/2010/main" val="366179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ppt_w</p:attrName>
                                        </p:attrNameLst>
                                      </p:cBhvr>
                                      <p:tavLst>
                                        <p:tav tm="0" fmla="#ppt_w*sin(2.5*pi*$)">
                                          <p:val>
                                            <p:fltVal val="0"/>
                                          </p:val>
                                        </p:tav>
                                        <p:tav tm="100000">
                                          <p:val>
                                            <p:fltVal val="1"/>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7"/>
                                        </p:tgtEl>
                                        <p:attrNameLst>
                                          <p:attrName>ppt_y</p:attrName>
                                        </p:attrNameLst>
                                      </p:cBhvr>
                                      <p:tavLst>
                                        <p:tav tm="0">
                                          <p:val>
                                            <p:strVal val="#ppt_y"/>
                                          </p:val>
                                        </p:tav>
                                        <p:tav tm="100000">
                                          <p:val>
                                            <p:strVal val="#ppt_y"/>
                                          </p:val>
                                        </p:tav>
                                      </p:tavLst>
                                    </p:anim>
                                    <p:anim calcmode="lin" valueType="num">
                                      <p:cBhvr>
                                        <p:cTn id="21"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7"/>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5"/>
                                        </p:tgtEl>
                                        <p:attrNameLst>
                                          <p:attrName>ppt_y</p:attrName>
                                        </p:attrNameLst>
                                      </p:cBhvr>
                                      <p:tavLst>
                                        <p:tav tm="0">
                                          <p:val>
                                            <p:strVal val="#ppt_y"/>
                                          </p:val>
                                        </p:tav>
                                        <p:tav tm="100000">
                                          <p:val>
                                            <p:strVal val="#ppt_y"/>
                                          </p:val>
                                        </p:tav>
                                      </p:tavLst>
                                    </p:anim>
                                    <p:anim calcmode="lin" valueType="num">
                                      <p:cBhvr>
                                        <p:cTn id="28"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5"/>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250" fill="hold"/>
                                        <p:tgtEl>
                                          <p:spTgt spid="17"/>
                                        </p:tgtEl>
                                        <p:attrNameLst>
                                          <p:attrName>ppt_w</p:attrName>
                                        </p:attrNameLst>
                                      </p:cBhvr>
                                      <p:tavLst>
                                        <p:tav tm="0">
                                          <p:val>
                                            <p:fltVal val="0"/>
                                          </p:val>
                                        </p:tav>
                                        <p:tav tm="100000">
                                          <p:val>
                                            <p:strVal val="#ppt_w"/>
                                          </p:val>
                                        </p:tav>
                                      </p:tavLst>
                                    </p:anim>
                                    <p:anim calcmode="lin" valueType="num">
                                      <p:cBhvr>
                                        <p:cTn id="35" dur="250" fill="hold"/>
                                        <p:tgtEl>
                                          <p:spTgt spid="17"/>
                                        </p:tgtEl>
                                        <p:attrNameLst>
                                          <p:attrName>ppt_h</p:attrName>
                                        </p:attrNameLst>
                                      </p:cBhvr>
                                      <p:tavLst>
                                        <p:tav tm="0">
                                          <p:val>
                                            <p:fltVal val="0"/>
                                          </p:val>
                                        </p:tav>
                                        <p:tav tm="100000">
                                          <p:val>
                                            <p:strVal val="#ppt_h"/>
                                          </p:val>
                                        </p:tav>
                                      </p:tavLst>
                                    </p:anim>
                                    <p:animEffect transition="in" filter="fade">
                                      <p:cBhvr>
                                        <p:cTn id="36" dur="250"/>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fltVal val="0"/>
                                          </p:val>
                                        </p:tav>
                                        <p:tav tm="100000">
                                          <p:val>
                                            <p:strVal val="#ppt_w"/>
                                          </p:val>
                                        </p:tav>
                                      </p:tavLst>
                                    </p:anim>
                                    <p:anim calcmode="lin" valueType="num">
                                      <p:cBhvr>
                                        <p:cTn id="40" dur="250" fill="hold"/>
                                        <p:tgtEl>
                                          <p:spTgt spid="18"/>
                                        </p:tgtEl>
                                        <p:attrNameLst>
                                          <p:attrName>ppt_h</p:attrName>
                                        </p:attrNameLst>
                                      </p:cBhvr>
                                      <p:tavLst>
                                        <p:tav tm="0">
                                          <p:val>
                                            <p:fltVal val="0"/>
                                          </p:val>
                                        </p:tav>
                                        <p:tav tm="100000">
                                          <p:val>
                                            <p:strVal val="#ppt_h"/>
                                          </p:val>
                                        </p:tav>
                                      </p:tavLst>
                                    </p:anim>
                                    <p:animEffect transition="in" filter="fade">
                                      <p:cBhvr>
                                        <p:cTn id="41" dur="250"/>
                                        <p:tgtEl>
                                          <p:spTgt spid="18"/>
                                        </p:tgtEl>
                                      </p:cBhvr>
                                    </p:animEffect>
                                  </p:childTnLst>
                                </p:cTn>
                              </p:par>
                              <p:par>
                                <p:cTn id="42" presetID="32" presetClass="emph" presetSubtype="0" repeatCount="indefinite" fill="hold" grpId="1" nodeType="withEffect">
                                  <p:stCondLst>
                                    <p:cond delay="0"/>
                                  </p:stCondLst>
                                  <p:iterate type="lt">
                                    <p:tmPct val="0"/>
                                  </p:iterate>
                                  <p:childTnLst>
                                    <p:animRot by="120000">
                                      <p:cBhvr>
                                        <p:cTn id="43" dur="75" fill="hold">
                                          <p:stCondLst>
                                            <p:cond delay="0"/>
                                          </p:stCondLst>
                                        </p:cTn>
                                        <p:tgtEl>
                                          <p:spTgt spid="27"/>
                                        </p:tgtEl>
                                        <p:attrNameLst>
                                          <p:attrName>r</p:attrName>
                                        </p:attrNameLst>
                                      </p:cBhvr>
                                    </p:animRot>
                                    <p:animRot by="-240000">
                                      <p:cBhvr>
                                        <p:cTn id="44" dur="150" fill="hold">
                                          <p:stCondLst>
                                            <p:cond delay="150"/>
                                          </p:stCondLst>
                                        </p:cTn>
                                        <p:tgtEl>
                                          <p:spTgt spid="27"/>
                                        </p:tgtEl>
                                        <p:attrNameLst>
                                          <p:attrName>r</p:attrName>
                                        </p:attrNameLst>
                                      </p:cBhvr>
                                    </p:animRot>
                                    <p:animRot by="240000">
                                      <p:cBhvr>
                                        <p:cTn id="45" dur="150" fill="hold">
                                          <p:stCondLst>
                                            <p:cond delay="300"/>
                                          </p:stCondLst>
                                        </p:cTn>
                                        <p:tgtEl>
                                          <p:spTgt spid="27"/>
                                        </p:tgtEl>
                                        <p:attrNameLst>
                                          <p:attrName>r</p:attrName>
                                        </p:attrNameLst>
                                      </p:cBhvr>
                                    </p:animRot>
                                    <p:animRot by="-240000">
                                      <p:cBhvr>
                                        <p:cTn id="46" dur="150" fill="hold">
                                          <p:stCondLst>
                                            <p:cond delay="450"/>
                                          </p:stCondLst>
                                        </p:cTn>
                                        <p:tgtEl>
                                          <p:spTgt spid="27"/>
                                        </p:tgtEl>
                                        <p:attrNameLst>
                                          <p:attrName>r</p:attrName>
                                        </p:attrNameLst>
                                      </p:cBhvr>
                                    </p:animRot>
                                    <p:animRot by="120000">
                                      <p:cBhvr>
                                        <p:cTn id="47" dur="150" fill="hold">
                                          <p:stCondLst>
                                            <p:cond delay="600"/>
                                          </p:stCondLst>
                                        </p:cTn>
                                        <p:tgtEl>
                                          <p:spTgt spid="27"/>
                                        </p:tgtEl>
                                        <p:attrNameLst>
                                          <p:attrName>r</p:attrName>
                                        </p:attrNameLst>
                                      </p:cBhvr>
                                    </p:animRot>
                                  </p:childTnLst>
                                </p:cTn>
                              </p:par>
                              <p:par>
                                <p:cTn id="48" presetID="32" presetClass="emph" presetSubtype="0" repeatCount="indefinite" fill="hold" grpId="1" nodeType="withEffect">
                                  <p:stCondLst>
                                    <p:cond delay="0"/>
                                  </p:stCondLst>
                                  <p:iterate type="lt">
                                    <p:tmPct val="0"/>
                                  </p:iterate>
                                  <p:childTnLst>
                                    <p:animRot by="120000">
                                      <p:cBhvr>
                                        <p:cTn id="49" dur="75" fill="hold">
                                          <p:stCondLst>
                                            <p:cond delay="0"/>
                                          </p:stCondLst>
                                        </p:cTn>
                                        <p:tgtEl>
                                          <p:spTgt spid="15"/>
                                        </p:tgtEl>
                                        <p:attrNameLst>
                                          <p:attrName>r</p:attrName>
                                        </p:attrNameLst>
                                      </p:cBhvr>
                                    </p:animRot>
                                    <p:animRot by="-240000">
                                      <p:cBhvr>
                                        <p:cTn id="50" dur="150" fill="hold">
                                          <p:stCondLst>
                                            <p:cond delay="150"/>
                                          </p:stCondLst>
                                        </p:cTn>
                                        <p:tgtEl>
                                          <p:spTgt spid="15"/>
                                        </p:tgtEl>
                                        <p:attrNameLst>
                                          <p:attrName>r</p:attrName>
                                        </p:attrNameLst>
                                      </p:cBhvr>
                                    </p:animRot>
                                    <p:animRot by="240000">
                                      <p:cBhvr>
                                        <p:cTn id="51" dur="150" fill="hold">
                                          <p:stCondLst>
                                            <p:cond delay="300"/>
                                          </p:stCondLst>
                                        </p:cTn>
                                        <p:tgtEl>
                                          <p:spTgt spid="15"/>
                                        </p:tgtEl>
                                        <p:attrNameLst>
                                          <p:attrName>r</p:attrName>
                                        </p:attrNameLst>
                                      </p:cBhvr>
                                    </p:animRot>
                                    <p:animRot by="-240000">
                                      <p:cBhvr>
                                        <p:cTn id="52" dur="150" fill="hold">
                                          <p:stCondLst>
                                            <p:cond delay="450"/>
                                          </p:stCondLst>
                                        </p:cTn>
                                        <p:tgtEl>
                                          <p:spTgt spid="15"/>
                                        </p:tgtEl>
                                        <p:attrNameLst>
                                          <p:attrName>r</p:attrName>
                                        </p:attrNameLst>
                                      </p:cBhvr>
                                    </p:animRot>
                                    <p:animRot by="120000">
                                      <p:cBhvr>
                                        <p:cTn id="53" dur="150" fill="hold">
                                          <p:stCondLst>
                                            <p:cond delay="600"/>
                                          </p:stCondLst>
                                        </p:cTn>
                                        <p:tgtEl>
                                          <p:spTgt spid="15"/>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75" fill="hold">
                                          <p:stCondLst>
                                            <p:cond delay="0"/>
                                          </p:stCondLst>
                                        </p:cTn>
                                        <p:tgtEl>
                                          <p:spTgt spid="17"/>
                                        </p:tgtEl>
                                        <p:attrNameLst>
                                          <p:attrName>r</p:attrName>
                                        </p:attrNameLst>
                                      </p:cBhvr>
                                    </p:animRot>
                                    <p:animRot by="-240000">
                                      <p:cBhvr>
                                        <p:cTn id="56" dur="150" fill="hold">
                                          <p:stCondLst>
                                            <p:cond delay="150"/>
                                          </p:stCondLst>
                                        </p:cTn>
                                        <p:tgtEl>
                                          <p:spTgt spid="17"/>
                                        </p:tgtEl>
                                        <p:attrNameLst>
                                          <p:attrName>r</p:attrName>
                                        </p:attrNameLst>
                                      </p:cBhvr>
                                    </p:animRot>
                                    <p:animRot by="240000">
                                      <p:cBhvr>
                                        <p:cTn id="57" dur="150" fill="hold">
                                          <p:stCondLst>
                                            <p:cond delay="300"/>
                                          </p:stCondLst>
                                        </p:cTn>
                                        <p:tgtEl>
                                          <p:spTgt spid="17"/>
                                        </p:tgtEl>
                                        <p:attrNameLst>
                                          <p:attrName>r</p:attrName>
                                        </p:attrNameLst>
                                      </p:cBhvr>
                                    </p:animRot>
                                    <p:animRot by="-240000">
                                      <p:cBhvr>
                                        <p:cTn id="58" dur="150" fill="hold">
                                          <p:stCondLst>
                                            <p:cond delay="450"/>
                                          </p:stCondLst>
                                        </p:cTn>
                                        <p:tgtEl>
                                          <p:spTgt spid="17"/>
                                        </p:tgtEl>
                                        <p:attrNameLst>
                                          <p:attrName>r</p:attrName>
                                        </p:attrNameLst>
                                      </p:cBhvr>
                                    </p:animRot>
                                    <p:animRot by="120000">
                                      <p:cBhvr>
                                        <p:cTn id="59" dur="150" fill="hold">
                                          <p:stCondLst>
                                            <p:cond delay="600"/>
                                          </p:stCondLst>
                                        </p:cTn>
                                        <p:tgtEl>
                                          <p:spTgt spid="17"/>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75" fill="hold">
                                          <p:stCondLst>
                                            <p:cond delay="0"/>
                                          </p:stCondLst>
                                        </p:cTn>
                                        <p:tgtEl>
                                          <p:spTgt spid="18"/>
                                        </p:tgtEl>
                                        <p:attrNameLst>
                                          <p:attrName>r</p:attrName>
                                        </p:attrNameLst>
                                      </p:cBhvr>
                                    </p:animRot>
                                    <p:animRot by="-240000">
                                      <p:cBhvr>
                                        <p:cTn id="62" dur="150" fill="hold">
                                          <p:stCondLst>
                                            <p:cond delay="150"/>
                                          </p:stCondLst>
                                        </p:cTn>
                                        <p:tgtEl>
                                          <p:spTgt spid="18"/>
                                        </p:tgtEl>
                                        <p:attrNameLst>
                                          <p:attrName>r</p:attrName>
                                        </p:attrNameLst>
                                      </p:cBhvr>
                                    </p:animRot>
                                    <p:animRot by="240000">
                                      <p:cBhvr>
                                        <p:cTn id="63" dur="150" fill="hold">
                                          <p:stCondLst>
                                            <p:cond delay="300"/>
                                          </p:stCondLst>
                                        </p:cTn>
                                        <p:tgtEl>
                                          <p:spTgt spid="18"/>
                                        </p:tgtEl>
                                        <p:attrNameLst>
                                          <p:attrName>r</p:attrName>
                                        </p:attrNameLst>
                                      </p:cBhvr>
                                    </p:animRot>
                                    <p:animRot by="-240000">
                                      <p:cBhvr>
                                        <p:cTn id="64" dur="150" fill="hold">
                                          <p:stCondLst>
                                            <p:cond delay="450"/>
                                          </p:stCondLst>
                                        </p:cTn>
                                        <p:tgtEl>
                                          <p:spTgt spid="18"/>
                                        </p:tgtEl>
                                        <p:attrNameLst>
                                          <p:attrName>r</p:attrName>
                                        </p:attrNameLst>
                                      </p:cBhvr>
                                    </p:animRot>
                                    <p:animRot by="120000">
                                      <p:cBhvr>
                                        <p:cTn id="65" dur="150" fill="hold">
                                          <p:stCondLst>
                                            <p:cond delay="6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561661" y="488617"/>
            <a:ext cx="11405285" cy="6134605"/>
          </a:xfrm>
          <a:custGeom>
            <a:avLst/>
            <a:gdLst>
              <a:gd name="connsiteX0" fmla="*/ 0 w 11405285"/>
              <a:gd name="connsiteY0" fmla="*/ 1022455 h 6134605"/>
              <a:gd name="connsiteX1" fmla="*/ 1022455 w 11405285"/>
              <a:gd name="connsiteY1" fmla="*/ 0 h 6134605"/>
              <a:gd name="connsiteX2" fmla="*/ 1691053 w 11405285"/>
              <a:gd name="connsiteY2" fmla="*/ 0 h 6134605"/>
              <a:gd name="connsiteX3" fmla="*/ 2172444 w 11405285"/>
              <a:gd name="connsiteY3" fmla="*/ 0 h 6134605"/>
              <a:gd name="connsiteX4" fmla="*/ 3028250 w 11405285"/>
              <a:gd name="connsiteY4" fmla="*/ 0 h 6134605"/>
              <a:gd name="connsiteX5" fmla="*/ 3416037 w 11405285"/>
              <a:gd name="connsiteY5" fmla="*/ 0 h 6134605"/>
              <a:gd name="connsiteX6" fmla="*/ 3991031 w 11405285"/>
              <a:gd name="connsiteY6" fmla="*/ 0 h 6134605"/>
              <a:gd name="connsiteX7" fmla="*/ 4566026 w 11405285"/>
              <a:gd name="connsiteY7" fmla="*/ 0 h 6134605"/>
              <a:gd name="connsiteX8" fmla="*/ 5421831 w 11405285"/>
              <a:gd name="connsiteY8" fmla="*/ 0 h 6134605"/>
              <a:gd name="connsiteX9" fmla="*/ 6090429 w 11405285"/>
              <a:gd name="connsiteY9" fmla="*/ 0 h 6134605"/>
              <a:gd name="connsiteX10" fmla="*/ 6946235 w 11405285"/>
              <a:gd name="connsiteY10" fmla="*/ 0 h 6134605"/>
              <a:gd name="connsiteX11" fmla="*/ 7802041 w 11405285"/>
              <a:gd name="connsiteY11" fmla="*/ 0 h 6134605"/>
              <a:gd name="connsiteX12" fmla="*/ 8564243 w 11405285"/>
              <a:gd name="connsiteY12" fmla="*/ 0 h 6134605"/>
              <a:gd name="connsiteX13" fmla="*/ 9326445 w 11405285"/>
              <a:gd name="connsiteY13" fmla="*/ 0 h 6134605"/>
              <a:gd name="connsiteX14" fmla="*/ 9714232 w 11405285"/>
              <a:gd name="connsiteY14" fmla="*/ 0 h 6134605"/>
              <a:gd name="connsiteX15" fmla="*/ 10382830 w 11405285"/>
              <a:gd name="connsiteY15" fmla="*/ 0 h 6134605"/>
              <a:gd name="connsiteX16" fmla="*/ 11405285 w 11405285"/>
              <a:gd name="connsiteY16" fmla="*/ 1022455 h 6134605"/>
              <a:gd name="connsiteX17" fmla="*/ 11405285 w 11405285"/>
              <a:gd name="connsiteY17" fmla="*/ 1622277 h 6134605"/>
              <a:gd name="connsiteX18" fmla="*/ 11405285 w 11405285"/>
              <a:gd name="connsiteY18" fmla="*/ 2385687 h 6134605"/>
              <a:gd name="connsiteX19" fmla="*/ 11405285 w 11405285"/>
              <a:gd name="connsiteY19" fmla="*/ 3149096 h 6134605"/>
              <a:gd name="connsiteX20" fmla="*/ 11405285 w 11405285"/>
              <a:gd name="connsiteY20" fmla="*/ 3830712 h 6134605"/>
              <a:gd name="connsiteX21" fmla="*/ 11405285 w 11405285"/>
              <a:gd name="connsiteY21" fmla="*/ 4512328 h 6134605"/>
              <a:gd name="connsiteX22" fmla="*/ 11405285 w 11405285"/>
              <a:gd name="connsiteY22" fmla="*/ 5112150 h 6134605"/>
              <a:gd name="connsiteX23" fmla="*/ 10382830 w 11405285"/>
              <a:gd name="connsiteY23" fmla="*/ 6134605 h 6134605"/>
              <a:gd name="connsiteX24" fmla="*/ 9807836 w 11405285"/>
              <a:gd name="connsiteY24" fmla="*/ 6134605 h 6134605"/>
              <a:gd name="connsiteX25" fmla="*/ 9420049 w 11405285"/>
              <a:gd name="connsiteY25" fmla="*/ 6134605 h 6134605"/>
              <a:gd name="connsiteX26" fmla="*/ 8564243 w 11405285"/>
              <a:gd name="connsiteY26" fmla="*/ 6134605 h 6134605"/>
              <a:gd name="connsiteX27" fmla="*/ 7989248 w 11405285"/>
              <a:gd name="connsiteY27" fmla="*/ 6134605 h 6134605"/>
              <a:gd name="connsiteX28" fmla="*/ 7414254 w 11405285"/>
              <a:gd name="connsiteY28" fmla="*/ 6134605 h 6134605"/>
              <a:gd name="connsiteX29" fmla="*/ 6745656 w 11405285"/>
              <a:gd name="connsiteY29" fmla="*/ 6134605 h 6134605"/>
              <a:gd name="connsiteX30" fmla="*/ 6357869 w 11405285"/>
              <a:gd name="connsiteY30" fmla="*/ 6134605 h 6134605"/>
              <a:gd name="connsiteX31" fmla="*/ 5595667 w 11405285"/>
              <a:gd name="connsiteY31" fmla="*/ 6134605 h 6134605"/>
              <a:gd name="connsiteX32" fmla="*/ 4739861 w 11405285"/>
              <a:gd name="connsiteY32" fmla="*/ 6134605 h 6134605"/>
              <a:gd name="connsiteX33" fmla="*/ 4071263 w 11405285"/>
              <a:gd name="connsiteY33" fmla="*/ 6134605 h 6134605"/>
              <a:gd name="connsiteX34" fmla="*/ 3309061 w 11405285"/>
              <a:gd name="connsiteY34" fmla="*/ 6134605 h 6134605"/>
              <a:gd name="connsiteX35" fmla="*/ 2640463 w 11405285"/>
              <a:gd name="connsiteY35" fmla="*/ 6134605 h 6134605"/>
              <a:gd name="connsiteX36" fmla="*/ 1784657 w 11405285"/>
              <a:gd name="connsiteY36" fmla="*/ 6134605 h 6134605"/>
              <a:gd name="connsiteX37" fmla="*/ 1022455 w 11405285"/>
              <a:gd name="connsiteY37" fmla="*/ 6134605 h 6134605"/>
              <a:gd name="connsiteX38" fmla="*/ 0 w 11405285"/>
              <a:gd name="connsiteY38" fmla="*/ 5112150 h 6134605"/>
              <a:gd name="connsiteX39" fmla="*/ 0 w 11405285"/>
              <a:gd name="connsiteY39" fmla="*/ 4553225 h 6134605"/>
              <a:gd name="connsiteX40" fmla="*/ 0 w 11405285"/>
              <a:gd name="connsiteY40" fmla="*/ 3789815 h 6134605"/>
              <a:gd name="connsiteX41" fmla="*/ 0 w 11405285"/>
              <a:gd name="connsiteY41" fmla="*/ 3230890 h 6134605"/>
              <a:gd name="connsiteX42" fmla="*/ 0 w 11405285"/>
              <a:gd name="connsiteY42" fmla="*/ 2671965 h 6134605"/>
              <a:gd name="connsiteX43" fmla="*/ 0 w 11405285"/>
              <a:gd name="connsiteY43" fmla="*/ 1990349 h 6134605"/>
              <a:gd name="connsiteX44" fmla="*/ 0 w 11405285"/>
              <a:gd name="connsiteY44" fmla="*/ 1022455 h 613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05285" h="6134605" fill="none" extrusionOk="0">
                <a:moveTo>
                  <a:pt x="0" y="1022455"/>
                </a:moveTo>
                <a:cubicBezTo>
                  <a:pt x="-117321" y="440390"/>
                  <a:pt x="415811" y="-61665"/>
                  <a:pt x="1022455" y="0"/>
                </a:cubicBezTo>
                <a:cubicBezTo>
                  <a:pt x="1179047" y="29372"/>
                  <a:pt x="1452670" y="-13004"/>
                  <a:pt x="1691053" y="0"/>
                </a:cubicBezTo>
                <a:cubicBezTo>
                  <a:pt x="1929436" y="13004"/>
                  <a:pt x="2012197" y="-14783"/>
                  <a:pt x="2172444" y="0"/>
                </a:cubicBezTo>
                <a:cubicBezTo>
                  <a:pt x="2332691" y="14783"/>
                  <a:pt x="2723922" y="33354"/>
                  <a:pt x="3028250" y="0"/>
                </a:cubicBezTo>
                <a:cubicBezTo>
                  <a:pt x="3332578" y="-33354"/>
                  <a:pt x="3235605" y="13222"/>
                  <a:pt x="3416037" y="0"/>
                </a:cubicBezTo>
                <a:cubicBezTo>
                  <a:pt x="3596469" y="-13222"/>
                  <a:pt x="3849836" y="-6970"/>
                  <a:pt x="3991031" y="0"/>
                </a:cubicBezTo>
                <a:cubicBezTo>
                  <a:pt x="4132226" y="6970"/>
                  <a:pt x="4436473" y="-13901"/>
                  <a:pt x="4566026" y="0"/>
                </a:cubicBezTo>
                <a:cubicBezTo>
                  <a:pt x="4695579" y="13901"/>
                  <a:pt x="5138069" y="25512"/>
                  <a:pt x="5421831" y="0"/>
                </a:cubicBezTo>
                <a:cubicBezTo>
                  <a:pt x="5705593" y="-25512"/>
                  <a:pt x="5891353" y="27144"/>
                  <a:pt x="6090429" y="0"/>
                </a:cubicBezTo>
                <a:cubicBezTo>
                  <a:pt x="6289505" y="-27144"/>
                  <a:pt x="6599756" y="-11789"/>
                  <a:pt x="6946235" y="0"/>
                </a:cubicBezTo>
                <a:cubicBezTo>
                  <a:pt x="7292714" y="11789"/>
                  <a:pt x="7437152" y="-2389"/>
                  <a:pt x="7802041" y="0"/>
                </a:cubicBezTo>
                <a:cubicBezTo>
                  <a:pt x="8166930" y="2389"/>
                  <a:pt x="8234034" y="-7495"/>
                  <a:pt x="8564243" y="0"/>
                </a:cubicBezTo>
                <a:cubicBezTo>
                  <a:pt x="8894452" y="7495"/>
                  <a:pt x="9061092" y="-19181"/>
                  <a:pt x="9326445" y="0"/>
                </a:cubicBezTo>
                <a:cubicBezTo>
                  <a:pt x="9591798" y="19181"/>
                  <a:pt x="9621587" y="-5263"/>
                  <a:pt x="9714232" y="0"/>
                </a:cubicBezTo>
                <a:cubicBezTo>
                  <a:pt x="9806877" y="5263"/>
                  <a:pt x="10105557" y="27168"/>
                  <a:pt x="10382830" y="0"/>
                </a:cubicBezTo>
                <a:cubicBezTo>
                  <a:pt x="10899548" y="48696"/>
                  <a:pt x="11449951" y="429045"/>
                  <a:pt x="11405285" y="1022455"/>
                </a:cubicBezTo>
                <a:cubicBezTo>
                  <a:pt x="11422322" y="1287236"/>
                  <a:pt x="11421212" y="1364001"/>
                  <a:pt x="11405285" y="1622277"/>
                </a:cubicBezTo>
                <a:cubicBezTo>
                  <a:pt x="11389358" y="1880553"/>
                  <a:pt x="11416063" y="2165925"/>
                  <a:pt x="11405285" y="2385687"/>
                </a:cubicBezTo>
                <a:cubicBezTo>
                  <a:pt x="11394508" y="2605449"/>
                  <a:pt x="11412416" y="2813864"/>
                  <a:pt x="11405285" y="3149096"/>
                </a:cubicBezTo>
                <a:cubicBezTo>
                  <a:pt x="11398154" y="3484328"/>
                  <a:pt x="11386166" y="3633818"/>
                  <a:pt x="11405285" y="3830712"/>
                </a:cubicBezTo>
                <a:cubicBezTo>
                  <a:pt x="11424404" y="4027606"/>
                  <a:pt x="11407249" y="4277453"/>
                  <a:pt x="11405285" y="4512328"/>
                </a:cubicBezTo>
                <a:cubicBezTo>
                  <a:pt x="11403321" y="4747203"/>
                  <a:pt x="11391664" y="4964447"/>
                  <a:pt x="11405285" y="5112150"/>
                </a:cubicBezTo>
                <a:cubicBezTo>
                  <a:pt x="11358527" y="5809582"/>
                  <a:pt x="10935748" y="6095257"/>
                  <a:pt x="10382830" y="6134605"/>
                </a:cubicBezTo>
                <a:cubicBezTo>
                  <a:pt x="10119337" y="6136821"/>
                  <a:pt x="10007430" y="6143759"/>
                  <a:pt x="9807836" y="6134605"/>
                </a:cubicBezTo>
                <a:cubicBezTo>
                  <a:pt x="9608242" y="6125451"/>
                  <a:pt x="9544794" y="6139336"/>
                  <a:pt x="9420049" y="6134605"/>
                </a:cubicBezTo>
                <a:cubicBezTo>
                  <a:pt x="9295304" y="6129874"/>
                  <a:pt x="8779933" y="6143629"/>
                  <a:pt x="8564243" y="6134605"/>
                </a:cubicBezTo>
                <a:cubicBezTo>
                  <a:pt x="8348553" y="6125581"/>
                  <a:pt x="8104509" y="6153447"/>
                  <a:pt x="7989248" y="6134605"/>
                </a:cubicBezTo>
                <a:cubicBezTo>
                  <a:pt x="7873988" y="6115763"/>
                  <a:pt x="7554304" y="6141536"/>
                  <a:pt x="7414254" y="6134605"/>
                </a:cubicBezTo>
                <a:cubicBezTo>
                  <a:pt x="7274204" y="6127674"/>
                  <a:pt x="6926887" y="6144154"/>
                  <a:pt x="6745656" y="6134605"/>
                </a:cubicBezTo>
                <a:cubicBezTo>
                  <a:pt x="6564425" y="6125056"/>
                  <a:pt x="6527570" y="6151008"/>
                  <a:pt x="6357869" y="6134605"/>
                </a:cubicBezTo>
                <a:cubicBezTo>
                  <a:pt x="6188168" y="6118202"/>
                  <a:pt x="5918757" y="6129072"/>
                  <a:pt x="5595667" y="6134605"/>
                </a:cubicBezTo>
                <a:cubicBezTo>
                  <a:pt x="5272577" y="6140138"/>
                  <a:pt x="4970475" y="6122352"/>
                  <a:pt x="4739861" y="6134605"/>
                </a:cubicBezTo>
                <a:cubicBezTo>
                  <a:pt x="4509247" y="6146858"/>
                  <a:pt x="4351491" y="6106873"/>
                  <a:pt x="4071263" y="6134605"/>
                </a:cubicBezTo>
                <a:cubicBezTo>
                  <a:pt x="3791035" y="6162337"/>
                  <a:pt x="3483841" y="6114475"/>
                  <a:pt x="3309061" y="6134605"/>
                </a:cubicBezTo>
                <a:cubicBezTo>
                  <a:pt x="3134281" y="6154735"/>
                  <a:pt x="2782240" y="6167397"/>
                  <a:pt x="2640463" y="6134605"/>
                </a:cubicBezTo>
                <a:cubicBezTo>
                  <a:pt x="2498686" y="6101813"/>
                  <a:pt x="2109154" y="6176464"/>
                  <a:pt x="1784657" y="6134605"/>
                </a:cubicBezTo>
                <a:cubicBezTo>
                  <a:pt x="1460160" y="6092746"/>
                  <a:pt x="1311369" y="6126113"/>
                  <a:pt x="1022455" y="6134605"/>
                </a:cubicBezTo>
                <a:cubicBezTo>
                  <a:pt x="473541" y="6128621"/>
                  <a:pt x="-33662" y="5592816"/>
                  <a:pt x="0" y="5112150"/>
                </a:cubicBezTo>
                <a:cubicBezTo>
                  <a:pt x="-10303" y="4917055"/>
                  <a:pt x="9723" y="4753168"/>
                  <a:pt x="0" y="4553225"/>
                </a:cubicBezTo>
                <a:cubicBezTo>
                  <a:pt x="-9723" y="4353282"/>
                  <a:pt x="-2102" y="4136357"/>
                  <a:pt x="0" y="3789815"/>
                </a:cubicBezTo>
                <a:cubicBezTo>
                  <a:pt x="2102" y="3443273"/>
                  <a:pt x="4277" y="3421353"/>
                  <a:pt x="0" y="3230890"/>
                </a:cubicBezTo>
                <a:cubicBezTo>
                  <a:pt x="-4277" y="3040428"/>
                  <a:pt x="15760" y="2840936"/>
                  <a:pt x="0" y="2671965"/>
                </a:cubicBezTo>
                <a:cubicBezTo>
                  <a:pt x="-15760" y="2502995"/>
                  <a:pt x="10981" y="2185396"/>
                  <a:pt x="0" y="1990349"/>
                </a:cubicBezTo>
                <a:cubicBezTo>
                  <a:pt x="-10981" y="1795302"/>
                  <a:pt x="34912" y="1330994"/>
                  <a:pt x="0" y="1022455"/>
                </a:cubicBezTo>
                <a:close/>
              </a:path>
              <a:path w="11405285" h="6134605" stroke="0" extrusionOk="0">
                <a:moveTo>
                  <a:pt x="0" y="1022455"/>
                </a:moveTo>
                <a:cubicBezTo>
                  <a:pt x="-13325" y="378656"/>
                  <a:pt x="418796" y="21354"/>
                  <a:pt x="1022455" y="0"/>
                </a:cubicBezTo>
                <a:cubicBezTo>
                  <a:pt x="1293841" y="31596"/>
                  <a:pt x="1359578" y="18279"/>
                  <a:pt x="1691053" y="0"/>
                </a:cubicBezTo>
                <a:cubicBezTo>
                  <a:pt x="2022528" y="-18279"/>
                  <a:pt x="1998120" y="6753"/>
                  <a:pt x="2172444" y="0"/>
                </a:cubicBezTo>
                <a:cubicBezTo>
                  <a:pt x="2346768" y="-6753"/>
                  <a:pt x="2373377" y="-4915"/>
                  <a:pt x="2560231" y="0"/>
                </a:cubicBezTo>
                <a:cubicBezTo>
                  <a:pt x="2747085" y="4915"/>
                  <a:pt x="3005642" y="10028"/>
                  <a:pt x="3322433" y="0"/>
                </a:cubicBezTo>
                <a:cubicBezTo>
                  <a:pt x="3639224" y="-10028"/>
                  <a:pt x="3884832" y="20664"/>
                  <a:pt x="4084635" y="0"/>
                </a:cubicBezTo>
                <a:cubicBezTo>
                  <a:pt x="4284438" y="-20664"/>
                  <a:pt x="4593466" y="-2338"/>
                  <a:pt x="4753233" y="0"/>
                </a:cubicBezTo>
                <a:cubicBezTo>
                  <a:pt x="4913000" y="2338"/>
                  <a:pt x="5079345" y="6314"/>
                  <a:pt x="5328227" y="0"/>
                </a:cubicBezTo>
                <a:cubicBezTo>
                  <a:pt x="5577109" y="-6314"/>
                  <a:pt x="5652840" y="15094"/>
                  <a:pt x="5903222" y="0"/>
                </a:cubicBezTo>
                <a:cubicBezTo>
                  <a:pt x="6153605" y="-15094"/>
                  <a:pt x="6099947" y="-14360"/>
                  <a:pt x="6291009" y="0"/>
                </a:cubicBezTo>
                <a:cubicBezTo>
                  <a:pt x="6482071" y="14360"/>
                  <a:pt x="6786688" y="-33742"/>
                  <a:pt x="7053211" y="0"/>
                </a:cubicBezTo>
                <a:cubicBezTo>
                  <a:pt x="7319734" y="33742"/>
                  <a:pt x="7450569" y="-7190"/>
                  <a:pt x="7628205" y="0"/>
                </a:cubicBezTo>
                <a:cubicBezTo>
                  <a:pt x="7805841" y="7190"/>
                  <a:pt x="8196440" y="-41794"/>
                  <a:pt x="8484011" y="0"/>
                </a:cubicBezTo>
                <a:cubicBezTo>
                  <a:pt x="8771582" y="41794"/>
                  <a:pt x="8706904" y="1429"/>
                  <a:pt x="8871798" y="0"/>
                </a:cubicBezTo>
                <a:cubicBezTo>
                  <a:pt x="9036692" y="-1429"/>
                  <a:pt x="9373723" y="-4765"/>
                  <a:pt x="9727604" y="0"/>
                </a:cubicBezTo>
                <a:cubicBezTo>
                  <a:pt x="10081485" y="4765"/>
                  <a:pt x="10187564" y="6847"/>
                  <a:pt x="10382830" y="0"/>
                </a:cubicBezTo>
                <a:cubicBezTo>
                  <a:pt x="10921372" y="-51753"/>
                  <a:pt x="11382516" y="580328"/>
                  <a:pt x="11405285" y="1022455"/>
                </a:cubicBezTo>
                <a:cubicBezTo>
                  <a:pt x="11390192" y="1306560"/>
                  <a:pt x="11426202" y="1482485"/>
                  <a:pt x="11405285" y="1744968"/>
                </a:cubicBezTo>
                <a:cubicBezTo>
                  <a:pt x="11384368" y="2007451"/>
                  <a:pt x="11376298" y="2174882"/>
                  <a:pt x="11405285" y="2385687"/>
                </a:cubicBezTo>
                <a:cubicBezTo>
                  <a:pt x="11434272" y="2596492"/>
                  <a:pt x="11403816" y="2780761"/>
                  <a:pt x="11405285" y="2944612"/>
                </a:cubicBezTo>
                <a:cubicBezTo>
                  <a:pt x="11406754" y="3108463"/>
                  <a:pt x="11405919" y="3458949"/>
                  <a:pt x="11405285" y="3626227"/>
                </a:cubicBezTo>
                <a:cubicBezTo>
                  <a:pt x="11404651" y="3793505"/>
                  <a:pt x="11420624" y="3951647"/>
                  <a:pt x="11405285" y="4185152"/>
                </a:cubicBezTo>
                <a:cubicBezTo>
                  <a:pt x="11389946" y="4418657"/>
                  <a:pt x="11443090" y="4722615"/>
                  <a:pt x="11405285" y="5112150"/>
                </a:cubicBezTo>
                <a:cubicBezTo>
                  <a:pt x="11487995" y="5744604"/>
                  <a:pt x="10959253" y="6151493"/>
                  <a:pt x="10382830" y="6134605"/>
                </a:cubicBezTo>
                <a:cubicBezTo>
                  <a:pt x="10056006" y="6113405"/>
                  <a:pt x="9855196" y="6165470"/>
                  <a:pt x="9527024" y="6134605"/>
                </a:cubicBezTo>
                <a:cubicBezTo>
                  <a:pt x="9198852" y="6103740"/>
                  <a:pt x="9274040" y="6131939"/>
                  <a:pt x="9139237" y="6134605"/>
                </a:cubicBezTo>
                <a:cubicBezTo>
                  <a:pt x="9004434" y="6137271"/>
                  <a:pt x="8794135" y="6127062"/>
                  <a:pt x="8657847" y="6134605"/>
                </a:cubicBezTo>
                <a:cubicBezTo>
                  <a:pt x="8521559" y="6142149"/>
                  <a:pt x="8192713" y="6111120"/>
                  <a:pt x="7802041" y="6134605"/>
                </a:cubicBezTo>
                <a:cubicBezTo>
                  <a:pt x="7411369" y="6158090"/>
                  <a:pt x="7338023" y="6134311"/>
                  <a:pt x="7039839" y="6134605"/>
                </a:cubicBezTo>
                <a:cubicBezTo>
                  <a:pt x="6741655" y="6134899"/>
                  <a:pt x="6509153" y="6130832"/>
                  <a:pt x="6184033" y="6134605"/>
                </a:cubicBezTo>
                <a:cubicBezTo>
                  <a:pt x="5858913" y="6138378"/>
                  <a:pt x="5825501" y="6158596"/>
                  <a:pt x="5702643" y="6134605"/>
                </a:cubicBezTo>
                <a:cubicBezTo>
                  <a:pt x="5579785" y="6110615"/>
                  <a:pt x="5153851" y="6097221"/>
                  <a:pt x="4940441" y="6134605"/>
                </a:cubicBezTo>
                <a:cubicBezTo>
                  <a:pt x="4727031" y="6171989"/>
                  <a:pt x="4550576" y="6144596"/>
                  <a:pt x="4271842" y="6134605"/>
                </a:cubicBezTo>
                <a:cubicBezTo>
                  <a:pt x="3993108" y="6124614"/>
                  <a:pt x="3891877" y="6156402"/>
                  <a:pt x="3696848" y="6134605"/>
                </a:cubicBezTo>
                <a:cubicBezTo>
                  <a:pt x="3501819" y="6112808"/>
                  <a:pt x="3317150" y="6148591"/>
                  <a:pt x="3121853" y="6134605"/>
                </a:cubicBezTo>
                <a:cubicBezTo>
                  <a:pt x="2926557" y="6120619"/>
                  <a:pt x="2803191" y="6111799"/>
                  <a:pt x="2640463" y="6134605"/>
                </a:cubicBezTo>
                <a:cubicBezTo>
                  <a:pt x="2477735" y="6157412"/>
                  <a:pt x="2151871" y="6100767"/>
                  <a:pt x="1878261" y="6134605"/>
                </a:cubicBezTo>
                <a:cubicBezTo>
                  <a:pt x="1604651" y="6168443"/>
                  <a:pt x="1408947" y="6099535"/>
                  <a:pt x="1022455" y="6134605"/>
                </a:cubicBezTo>
                <a:cubicBezTo>
                  <a:pt x="410624" y="6085587"/>
                  <a:pt x="-39732" y="5623288"/>
                  <a:pt x="0" y="5112150"/>
                </a:cubicBezTo>
                <a:cubicBezTo>
                  <a:pt x="-24596" y="4875400"/>
                  <a:pt x="20721" y="4708254"/>
                  <a:pt x="0" y="4553225"/>
                </a:cubicBezTo>
                <a:cubicBezTo>
                  <a:pt x="-20721" y="4398197"/>
                  <a:pt x="7598" y="4082811"/>
                  <a:pt x="0" y="3953403"/>
                </a:cubicBezTo>
                <a:cubicBezTo>
                  <a:pt x="-7598" y="3823995"/>
                  <a:pt x="-36530" y="3346052"/>
                  <a:pt x="0" y="3189993"/>
                </a:cubicBezTo>
                <a:cubicBezTo>
                  <a:pt x="36530" y="3033934"/>
                  <a:pt x="8494" y="2683304"/>
                  <a:pt x="0" y="2549274"/>
                </a:cubicBezTo>
                <a:cubicBezTo>
                  <a:pt x="-8494" y="2415244"/>
                  <a:pt x="8701" y="2026093"/>
                  <a:pt x="0" y="1785865"/>
                </a:cubicBezTo>
                <a:cubicBezTo>
                  <a:pt x="-8701" y="1545637"/>
                  <a:pt x="5819" y="1324586"/>
                  <a:pt x="0" y="1022455"/>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764632" y="1065475"/>
            <a:ext cx="10865707" cy="4524315"/>
          </a:xfrm>
          <a:prstGeom prst="rect">
            <a:avLst/>
          </a:prstGeom>
          <a:noFill/>
        </p:spPr>
        <p:txBody>
          <a:bodyPr wrap="square" rtlCol="0">
            <a:spAutoFit/>
          </a:bodyPr>
          <a:lstStyle/>
          <a:p>
            <a:pPr indent="228594" algn="just"/>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Ở ngôi biệt thự ba tầng kia, có một cậu bé đã nhìn thấy bầy chim sẻ. Không hiểu vì thích quá hay là đùa nghịch, cậu đã lên sân thượng cầm sỏi ném lũ sẻ. Con nọ theo con kia bay sang nhà khác. Bẵng đi một vài tuần, chẳng may cậu bé bị ốm. </a:t>
            </a:r>
            <a:r>
              <a:rPr lang="en-US" sz="3200" dirty="0" err="1">
                <a:solidFill>
                  <a:srgbClr val="002060"/>
                </a:solidFill>
                <a:latin typeface="Arial" panose="020B0604020202020204" pitchFamily="34" charset="0"/>
                <a:cs typeface="Arial" panose="020B0604020202020204" pitchFamily="34" charset="0"/>
              </a:rPr>
              <a:t>Lúc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đỡ</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phải</a:t>
            </a:r>
            <a:r>
              <a:rPr lang="en-US" sz="3200" dirty="0">
                <a:solidFill>
                  <a:srgbClr val="002060"/>
                </a:solidFill>
                <a:latin typeface="Arial" panose="020B0604020202020204" pitchFamily="34" charset="0"/>
                <a:cs typeface="Arial" panose="020B0604020202020204" pitchFamily="34" charset="0"/>
              </a:rPr>
              <a:t> ở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một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mình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buồn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quá</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cậu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ra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ngồi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cửa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sổ</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Nhìn sang sân thượng nhà bên, cậu thấy có đàn chim sẻ léo nhéo đến là nhộn. Con bay, con nhảy, có con nằm lăn ra rũ cánh, rồi mổ đùa nhau… nom vui quá.</a:t>
            </a:r>
          </a:p>
        </p:txBody>
      </p:sp>
      <p:sp>
        <p:nvSpPr>
          <p:cNvPr id="11" name="Rectangle: Rounded Corners 10">
            <a:extLst>
              <a:ext uri="{FF2B5EF4-FFF2-40B4-BE49-F238E27FC236}">
                <a16:creationId xmlns:a16="http://schemas.microsoft.com/office/drawing/2014/main" id="{E55F7F2E-4F37-56FE-1F2E-CB78E4336BEE}"/>
              </a:ext>
            </a:extLst>
          </p:cNvPr>
          <p:cNvSpPr/>
          <p:nvPr/>
        </p:nvSpPr>
        <p:spPr>
          <a:xfrm>
            <a:off x="3681886" y="104442"/>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144AA3CA-5F7B-C50D-2A57-50D9ED15508E}"/>
              </a:ext>
            </a:extLst>
          </p:cNvPr>
          <p:cNvGrpSpPr/>
          <p:nvPr/>
        </p:nvGrpSpPr>
        <p:grpSpPr>
          <a:xfrm>
            <a:off x="606624" y="863229"/>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DE9AF8BB-D12D-DE9C-1965-0C438DC4F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2279A7AA-50B0-562C-8637-FED3F6B94B79}"/>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4507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6F4305-5253-444F-B2BC-2E7DE5BA681A}"/>
              </a:ext>
            </a:extLst>
          </p:cNvPr>
          <p:cNvSpPr/>
          <p:nvPr/>
        </p:nvSpPr>
        <p:spPr>
          <a:xfrm>
            <a:off x="561661" y="488617"/>
            <a:ext cx="11405285" cy="6134605"/>
          </a:xfrm>
          <a:custGeom>
            <a:avLst/>
            <a:gdLst>
              <a:gd name="connsiteX0" fmla="*/ 0 w 11405285"/>
              <a:gd name="connsiteY0" fmla="*/ 1022455 h 6134605"/>
              <a:gd name="connsiteX1" fmla="*/ 1022455 w 11405285"/>
              <a:gd name="connsiteY1" fmla="*/ 0 h 6134605"/>
              <a:gd name="connsiteX2" fmla="*/ 1691053 w 11405285"/>
              <a:gd name="connsiteY2" fmla="*/ 0 h 6134605"/>
              <a:gd name="connsiteX3" fmla="*/ 2172444 w 11405285"/>
              <a:gd name="connsiteY3" fmla="*/ 0 h 6134605"/>
              <a:gd name="connsiteX4" fmla="*/ 3028250 w 11405285"/>
              <a:gd name="connsiteY4" fmla="*/ 0 h 6134605"/>
              <a:gd name="connsiteX5" fmla="*/ 3416037 w 11405285"/>
              <a:gd name="connsiteY5" fmla="*/ 0 h 6134605"/>
              <a:gd name="connsiteX6" fmla="*/ 3991031 w 11405285"/>
              <a:gd name="connsiteY6" fmla="*/ 0 h 6134605"/>
              <a:gd name="connsiteX7" fmla="*/ 4566026 w 11405285"/>
              <a:gd name="connsiteY7" fmla="*/ 0 h 6134605"/>
              <a:gd name="connsiteX8" fmla="*/ 5421831 w 11405285"/>
              <a:gd name="connsiteY8" fmla="*/ 0 h 6134605"/>
              <a:gd name="connsiteX9" fmla="*/ 6090429 w 11405285"/>
              <a:gd name="connsiteY9" fmla="*/ 0 h 6134605"/>
              <a:gd name="connsiteX10" fmla="*/ 6946235 w 11405285"/>
              <a:gd name="connsiteY10" fmla="*/ 0 h 6134605"/>
              <a:gd name="connsiteX11" fmla="*/ 7802041 w 11405285"/>
              <a:gd name="connsiteY11" fmla="*/ 0 h 6134605"/>
              <a:gd name="connsiteX12" fmla="*/ 8564243 w 11405285"/>
              <a:gd name="connsiteY12" fmla="*/ 0 h 6134605"/>
              <a:gd name="connsiteX13" fmla="*/ 9326445 w 11405285"/>
              <a:gd name="connsiteY13" fmla="*/ 0 h 6134605"/>
              <a:gd name="connsiteX14" fmla="*/ 9714232 w 11405285"/>
              <a:gd name="connsiteY14" fmla="*/ 0 h 6134605"/>
              <a:gd name="connsiteX15" fmla="*/ 10382830 w 11405285"/>
              <a:gd name="connsiteY15" fmla="*/ 0 h 6134605"/>
              <a:gd name="connsiteX16" fmla="*/ 11405285 w 11405285"/>
              <a:gd name="connsiteY16" fmla="*/ 1022455 h 6134605"/>
              <a:gd name="connsiteX17" fmla="*/ 11405285 w 11405285"/>
              <a:gd name="connsiteY17" fmla="*/ 1622277 h 6134605"/>
              <a:gd name="connsiteX18" fmla="*/ 11405285 w 11405285"/>
              <a:gd name="connsiteY18" fmla="*/ 2385687 h 6134605"/>
              <a:gd name="connsiteX19" fmla="*/ 11405285 w 11405285"/>
              <a:gd name="connsiteY19" fmla="*/ 3149096 h 6134605"/>
              <a:gd name="connsiteX20" fmla="*/ 11405285 w 11405285"/>
              <a:gd name="connsiteY20" fmla="*/ 3830712 h 6134605"/>
              <a:gd name="connsiteX21" fmla="*/ 11405285 w 11405285"/>
              <a:gd name="connsiteY21" fmla="*/ 4512328 h 6134605"/>
              <a:gd name="connsiteX22" fmla="*/ 11405285 w 11405285"/>
              <a:gd name="connsiteY22" fmla="*/ 5112150 h 6134605"/>
              <a:gd name="connsiteX23" fmla="*/ 10382830 w 11405285"/>
              <a:gd name="connsiteY23" fmla="*/ 6134605 h 6134605"/>
              <a:gd name="connsiteX24" fmla="*/ 9807836 w 11405285"/>
              <a:gd name="connsiteY24" fmla="*/ 6134605 h 6134605"/>
              <a:gd name="connsiteX25" fmla="*/ 9420049 w 11405285"/>
              <a:gd name="connsiteY25" fmla="*/ 6134605 h 6134605"/>
              <a:gd name="connsiteX26" fmla="*/ 8564243 w 11405285"/>
              <a:gd name="connsiteY26" fmla="*/ 6134605 h 6134605"/>
              <a:gd name="connsiteX27" fmla="*/ 7989248 w 11405285"/>
              <a:gd name="connsiteY27" fmla="*/ 6134605 h 6134605"/>
              <a:gd name="connsiteX28" fmla="*/ 7414254 w 11405285"/>
              <a:gd name="connsiteY28" fmla="*/ 6134605 h 6134605"/>
              <a:gd name="connsiteX29" fmla="*/ 6745656 w 11405285"/>
              <a:gd name="connsiteY29" fmla="*/ 6134605 h 6134605"/>
              <a:gd name="connsiteX30" fmla="*/ 6357869 w 11405285"/>
              <a:gd name="connsiteY30" fmla="*/ 6134605 h 6134605"/>
              <a:gd name="connsiteX31" fmla="*/ 5595667 w 11405285"/>
              <a:gd name="connsiteY31" fmla="*/ 6134605 h 6134605"/>
              <a:gd name="connsiteX32" fmla="*/ 4739861 w 11405285"/>
              <a:gd name="connsiteY32" fmla="*/ 6134605 h 6134605"/>
              <a:gd name="connsiteX33" fmla="*/ 4071263 w 11405285"/>
              <a:gd name="connsiteY33" fmla="*/ 6134605 h 6134605"/>
              <a:gd name="connsiteX34" fmla="*/ 3309061 w 11405285"/>
              <a:gd name="connsiteY34" fmla="*/ 6134605 h 6134605"/>
              <a:gd name="connsiteX35" fmla="*/ 2640463 w 11405285"/>
              <a:gd name="connsiteY35" fmla="*/ 6134605 h 6134605"/>
              <a:gd name="connsiteX36" fmla="*/ 1784657 w 11405285"/>
              <a:gd name="connsiteY36" fmla="*/ 6134605 h 6134605"/>
              <a:gd name="connsiteX37" fmla="*/ 1022455 w 11405285"/>
              <a:gd name="connsiteY37" fmla="*/ 6134605 h 6134605"/>
              <a:gd name="connsiteX38" fmla="*/ 0 w 11405285"/>
              <a:gd name="connsiteY38" fmla="*/ 5112150 h 6134605"/>
              <a:gd name="connsiteX39" fmla="*/ 0 w 11405285"/>
              <a:gd name="connsiteY39" fmla="*/ 4553225 h 6134605"/>
              <a:gd name="connsiteX40" fmla="*/ 0 w 11405285"/>
              <a:gd name="connsiteY40" fmla="*/ 3789815 h 6134605"/>
              <a:gd name="connsiteX41" fmla="*/ 0 w 11405285"/>
              <a:gd name="connsiteY41" fmla="*/ 3230890 h 6134605"/>
              <a:gd name="connsiteX42" fmla="*/ 0 w 11405285"/>
              <a:gd name="connsiteY42" fmla="*/ 2671965 h 6134605"/>
              <a:gd name="connsiteX43" fmla="*/ 0 w 11405285"/>
              <a:gd name="connsiteY43" fmla="*/ 1990349 h 6134605"/>
              <a:gd name="connsiteX44" fmla="*/ 0 w 11405285"/>
              <a:gd name="connsiteY44" fmla="*/ 1022455 h 613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05285" h="6134605" fill="none" extrusionOk="0">
                <a:moveTo>
                  <a:pt x="0" y="1022455"/>
                </a:moveTo>
                <a:cubicBezTo>
                  <a:pt x="-117321" y="440390"/>
                  <a:pt x="415811" y="-61665"/>
                  <a:pt x="1022455" y="0"/>
                </a:cubicBezTo>
                <a:cubicBezTo>
                  <a:pt x="1179047" y="29372"/>
                  <a:pt x="1452670" y="-13004"/>
                  <a:pt x="1691053" y="0"/>
                </a:cubicBezTo>
                <a:cubicBezTo>
                  <a:pt x="1929436" y="13004"/>
                  <a:pt x="2012197" y="-14783"/>
                  <a:pt x="2172444" y="0"/>
                </a:cubicBezTo>
                <a:cubicBezTo>
                  <a:pt x="2332691" y="14783"/>
                  <a:pt x="2723922" y="33354"/>
                  <a:pt x="3028250" y="0"/>
                </a:cubicBezTo>
                <a:cubicBezTo>
                  <a:pt x="3332578" y="-33354"/>
                  <a:pt x="3235605" y="13222"/>
                  <a:pt x="3416037" y="0"/>
                </a:cubicBezTo>
                <a:cubicBezTo>
                  <a:pt x="3596469" y="-13222"/>
                  <a:pt x="3849836" y="-6970"/>
                  <a:pt x="3991031" y="0"/>
                </a:cubicBezTo>
                <a:cubicBezTo>
                  <a:pt x="4132226" y="6970"/>
                  <a:pt x="4436473" y="-13901"/>
                  <a:pt x="4566026" y="0"/>
                </a:cubicBezTo>
                <a:cubicBezTo>
                  <a:pt x="4695579" y="13901"/>
                  <a:pt x="5138069" y="25512"/>
                  <a:pt x="5421831" y="0"/>
                </a:cubicBezTo>
                <a:cubicBezTo>
                  <a:pt x="5705593" y="-25512"/>
                  <a:pt x="5891353" y="27144"/>
                  <a:pt x="6090429" y="0"/>
                </a:cubicBezTo>
                <a:cubicBezTo>
                  <a:pt x="6289505" y="-27144"/>
                  <a:pt x="6599756" y="-11789"/>
                  <a:pt x="6946235" y="0"/>
                </a:cubicBezTo>
                <a:cubicBezTo>
                  <a:pt x="7292714" y="11789"/>
                  <a:pt x="7437152" y="-2389"/>
                  <a:pt x="7802041" y="0"/>
                </a:cubicBezTo>
                <a:cubicBezTo>
                  <a:pt x="8166930" y="2389"/>
                  <a:pt x="8234034" y="-7495"/>
                  <a:pt x="8564243" y="0"/>
                </a:cubicBezTo>
                <a:cubicBezTo>
                  <a:pt x="8894452" y="7495"/>
                  <a:pt x="9061092" y="-19181"/>
                  <a:pt x="9326445" y="0"/>
                </a:cubicBezTo>
                <a:cubicBezTo>
                  <a:pt x="9591798" y="19181"/>
                  <a:pt x="9621587" y="-5263"/>
                  <a:pt x="9714232" y="0"/>
                </a:cubicBezTo>
                <a:cubicBezTo>
                  <a:pt x="9806877" y="5263"/>
                  <a:pt x="10105557" y="27168"/>
                  <a:pt x="10382830" y="0"/>
                </a:cubicBezTo>
                <a:cubicBezTo>
                  <a:pt x="10899548" y="48696"/>
                  <a:pt x="11449951" y="429045"/>
                  <a:pt x="11405285" y="1022455"/>
                </a:cubicBezTo>
                <a:cubicBezTo>
                  <a:pt x="11422322" y="1287236"/>
                  <a:pt x="11421212" y="1364001"/>
                  <a:pt x="11405285" y="1622277"/>
                </a:cubicBezTo>
                <a:cubicBezTo>
                  <a:pt x="11389358" y="1880553"/>
                  <a:pt x="11416063" y="2165925"/>
                  <a:pt x="11405285" y="2385687"/>
                </a:cubicBezTo>
                <a:cubicBezTo>
                  <a:pt x="11394508" y="2605449"/>
                  <a:pt x="11412416" y="2813864"/>
                  <a:pt x="11405285" y="3149096"/>
                </a:cubicBezTo>
                <a:cubicBezTo>
                  <a:pt x="11398154" y="3484328"/>
                  <a:pt x="11386166" y="3633818"/>
                  <a:pt x="11405285" y="3830712"/>
                </a:cubicBezTo>
                <a:cubicBezTo>
                  <a:pt x="11424404" y="4027606"/>
                  <a:pt x="11407249" y="4277453"/>
                  <a:pt x="11405285" y="4512328"/>
                </a:cubicBezTo>
                <a:cubicBezTo>
                  <a:pt x="11403321" y="4747203"/>
                  <a:pt x="11391664" y="4964447"/>
                  <a:pt x="11405285" y="5112150"/>
                </a:cubicBezTo>
                <a:cubicBezTo>
                  <a:pt x="11358527" y="5809582"/>
                  <a:pt x="10935748" y="6095257"/>
                  <a:pt x="10382830" y="6134605"/>
                </a:cubicBezTo>
                <a:cubicBezTo>
                  <a:pt x="10119337" y="6136821"/>
                  <a:pt x="10007430" y="6143759"/>
                  <a:pt x="9807836" y="6134605"/>
                </a:cubicBezTo>
                <a:cubicBezTo>
                  <a:pt x="9608242" y="6125451"/>
                  <a:pt x="9544794" y="6139336"/>
                  <a:pt x="9420049" y="6134605"/>
                </a:cubicBezTo>
                <a:cubicBezTo>
                  <a:pt x="9295304" y="6129874"/>
                  <a:pt x="8779933" y="6143629"/>
                  <a:pt x="8564243" y="6134605"/>
                </a:cubicBezTo>
                <a:cubicBezTo>
                  <a:pt x="8348553" y="6125581"/>
                  <a:pt x="8104509" y="6153447"/>
                  <a:pt x="7989248" y="6134605"/>
                </a:cubicBezTo>
                <a:cubicBezTo>
                  <a:pt x="7873988" y="6115763"/>
                  <a:pt x="7554304" y="6141536"/>
                  <a:pt x="7414254" y="6134605"/>
                </a:cubicBezTo>
                <a:cubicBezTo>
                  <a:pt x="7274204" y="6127674"/>
                  <a:pt x="6926887" y="6144154"/>
                  <a:pt x="6745656" y="6134605"/>
                </a:cubicBezTo>
                <a:cubicBezTo>
                  <a:pt x="6564425" y="6125056"/>
                  <a:pt x="6527570" y="6151008"/>
                  <a:pt x="6357869" y="6134605"/>
                </a:cubicBezTo>
                <a:cubicBezTo>
                  <a:pt x="6188168" y="6118202"/>
                  <a:pt x="5918757" y="6129072"/>
                  <a:pt x="5595667" y="6134605"/>
                </a:cubicBezTo>
                <a:cubicBezTo>
                  <a:pt x="5272577" y="6140138"/>
                  <a:pt x="4970475" y="6122352"/>
                  <a:pt x="4739861" y="6134605"/>
                </a:cubicBezTo>
                <a:cubicBezTo>
                  <a:pt x="4509247" y="6146858"/>
                  <a:pt x="4351491" y="6106873"/>
                  <a:pt x="4071263" y="6134605"/>
                </a:cubicBezTo>
                <a:cubicBezTo>
                  <a:pt x="3791035" y="6162337"/>
                  <a:pt x="3483841" y="6114475"/>
                  <a:pt x="3309061" y="6134605"/>
                </a:cubicBezTo>
                <a:cubicBezTo>
                  <a:pt x="3134281" y="6154735"/>
                  <a:pt x="2782240" y="6167397"/>
                  <a:pt x="2640463" y="6134605"/>
                </a:cubicBezTo>
                <a:cubicBezTo>
                  <a:pt x="2498686" y="6101813"/>
                  <a:pt x="2109154" y="6176464"/>
                  <a:pt x="1784657" y="6134605"/>
                </a:cubicBezTo>
                <a:cubicBezTo>
                  <a:pt x="1460160" y="6092746"/>
                  <a:pt x="1311369" y="6126113"/>
                  <a:pt x="1022455" y="6134605"/>
                </a:cubicBezTo>
                <a:cubicBezTo>
                  <a:pt x="473541" y="6128621"/>
                  <a:pt x="-33662" y="5592816"/>
                  <a:pt x="0" y="5112150"/>
                </a:cubicBezTo>
                <a:cubicBezTo>
                  <a:pt x="-10303" y="4917055"/>
                  <a:pt x="9723" y="4753168"/>
                  <a:pt x="0" y="4553225"/>
                </a:cubicBezTo>
                <a:cubicBezTo>
                  <a:pt x="-9723" y="4353282"/>
                  <a:pt x="-2102" y="4136357"/>
                  <a:pt x="0" y="3789815"/>
                </a:cubicBezTo>
                <a:cubicBezTo>
                  <a:pt x="2102" y="3443273"/>
                  <a:pt x="4277" y="3421353"/>
                  <a:pt x="0" y="3230890"/>
                </a:cubicBezTo>
                <a:cubicBezTo>
                  <a:pt x="-4277" y="3040428"/>
                  <a:pt x="15760" y="2840936"/>
                  <a:pt x="0" y="2671965"/>
                </a:cubicBezTo>
                <a:cubicBezTo>
                  <a:pt x="-15760" y="2502995"/>
                  <a:pt x="10981" y="2185396"/>
                  <a:pt x="0" y="1990349"/>
                </a:cubicBezTo>
                <a:cubicBezTo>
                  <a:pt x="-10981" y="1795302"/>
                  <a:pt x="34912" y="1330994"/>
                  <a:pt x="0" y="1022455"/>
                </a:cubicBezTo>
                <a:close/>
              </a:path>
              <a:path w="11405285" h="6134605" stroke="0" extrusionOk="0">
                <a:moveTo>
                  <a:pt x="0" y="1022455"/>
                </a:moveTo>
                <a:cubicBezTo>
                  <a:pt x="-13325" y="378656"/>
                  <a:pt x="418796" y="21354"/>
                  <a:pt x="1022455" y="0"/>
                </a:cubicBezTo>
                <a:cubicBezTo>
                  <a:pt x="1293841" y="31596"/>
                  <a:pt x="1359578" y="18279"/>
                  <a:pt x="1691053" y="0"/>
                </a:cubicBezTo>
                <a:cubicBezTo>
                  <a:pt x="2022528" y="-18279"/>
                  <a:pt x="1998120" y="6753"/>
                  <a:pt x="2172444" y="0"/>
                </a:cubicBezTo>
                <a:cubicBezTo>
                  <a:pt x="2346768" y="-6753"/>
                  <a:pt x="2373377" y="-4915"/>
                  <a:pt x="2560231" y="0"/>
                </a:cubicBezTo>
                <a:cubicBezTo>
                  <a:pt x="2747085" y="4915"/>
                  <a:pt x="3005642" y="10028"/>
                  <a:pt x="3322433" y="0"/>
                </a:cubicBezTo>
                <a:cubicBezTo>
                  <a:pt x="3639224" y="-10028"/>
                  <a:pt x="3884832" y="20664"/>
                  <a:pt x="4084635" y="0"/>
                </a:cubicBezTo>
                <a:cubicBezTo>
                  <a:pt x="4284438" y="-20664"/>
                  <a:pt x="4593466" y="-2338"/>
                  <a:pt x="4753233" y="0"/>
                </a:cubicBezTo>
                <a:cubicBezTo>
                  <a:pt x="4913000" y="2338"/>
                  <a:pt x="5079345" y="6314"/>
                  <a:pt x="5328227" y="0"/>
                </a:cubicBezTo>
                <a:cubicBezTo>
                  <a:pt x="5577109" y="-6314"/>
                  <a:pt x="5652840" y="15094"/>
                  <a:pt x="5903222" y="0"/>
                </a:cubicBezTo>
                <a:cubicBezTo>
                  <a:pt x="6153605" y="-15094"/>
                  <a:pt x="6099947" y="-14360"/>
                  <a:pt x="6291009" y="0"/>
                </a:cubicBezTo>
                <a:cubicBezTo>
                  <a:pt x="6482071" y="14360"/>
                  <a:pt x="6786688" y="-33742"/>
                  <a:pt x="7053211" y="0"/>
                </a:cubicBezTo>
                <a:cubicBezTo>
                  <a:pt x="7319734" y="33742"/>
                  <a:pt x="7450569" y="-7190"/>
                  <a:pt x="7628205" y="0"/>
                </a:cubicBezTo>
                <a:cubicBezTo>
                  <a:pt x="7805841" y="7190"/>
                  <a:pt x="8196440" y="-41794"/>
                  <a:pt x="8484011" y="0"/>
                </a:cubicBezTo>
                <a:cubicBezTo>
                  <a:pt x="8771582" y="41794"/>
                  <a:pt x="8706904" y="1429"/>
                  <a:pt x="8871798" y="0"/>
                </a:cubicBezTo>
                <a:cubicBezTo>
                  <a:pt x="9036692" y="-1429"/>
                  <a:pt x="9373723" y="-4765"/>
                  <a:pt x="9727604" y="0"/>
                </a:cubicBezTo>
                <a:cubicBezTo>
                  <a:pt x="10081485" y="4765"/>
                  <a:pt x="10187564" y="6847"/>
                  <a:pt x="10382830" y="0"/>
                </a:cubicBezTo>
                <a:cubicBezTo>
                  <a:pt x="10921372" y="-51753"/>
                  <a:pt x="11382516" y="580328"/>
                  <a:pt x="11405285" y="1022455"/>
                </a:cubicBezTo>
                <a:cubicBezTo>
                  <a:pt x="11390192" y="1306560"/>
                  <a:pt x="11426202" y="1482485"/>
                  <a:pt x="11405285" y="1744968"/>
                </a:cubicBezTo>
                <a:cubicBezTo>
                  <a:pt x="11384368" y="2007451"/>
                  <a:pt x="11376298" y="2174882"/>
                  <a:pt x="11405285" y="2385687"/>
                </a:cubicBezTo>
                <a:cubicBezTo>
                  <a:pt x="11434272" y="2596492"/>
                  <a:pt x="11403816" y="2780761"/>
                  <a:pt x="11405285" y="2944612"/>
                </a:cubicBezTo>
                <a:cubicBezTo>
                  <a:pt x="11406754" y="3108463"/>
                  <a:pt x="11405919" y="3458949"/>
                  <a:pt x="11405285" y="3626227"/>
                </a:cubicBezTo>
                <a:cubicBezTo>
                  <a:pt x="11404651" y="3793505"/>
                  <a:pt x="11420624" y="3951647"/>
                  <a:pt x="11405285" y="4185152"/>
                </a:cubicBezTo>
                <a:cubicBezTo>
                  <a:pt x="11389946" y="4418657"/>
                  <a:pt x="11443090" y="4722615"/>
                  <a:pt x="11405285" y="5112150"/>
                </a:cubicBezTo>
                <a:cubicBezTo>
                  <a:pt x="11487995" y="5744604"/>
                  <a:pt x="10959253" y="6151493"/>
                  <a:pt x="10382830" y="6134605"/>
                </a:cubicBezTo>
                <a:cubicBezTo>
                  <a:pt x="10056006" y="6113405"/>
                  <a:pt x="9855196" y="6165470"/>
                  <a:pt x="9527024" y="6134605"/>
                </a:cubicBezTo>
                <a:cubicBezTo>
                  <a:pt x="9198852" y="6103740"/>
                  <a:pt x="9274040" y="6131939"/>
                  <a:pt x="9139237" y="6134605"/>
                </a:cubicBezTo>
                <a:cubicBezTo>
                  <a:pt x="9004434" y="6137271"/>
                  <a:pt x="8794135" y="6127062"/>
                  <a:pt x="8657847" y="6134605"/>
                </a:cubicBezTo>
                <a:cubicBezTo>
                  <a:pt x="8521559" y="6142149"/>
                  <a:pt x="8192713" y="6111120"/>
                  <a:pt x="7802041" y="6134605"/>
                </a:cubicBezTo>
                <a:cubicBezTo>
                  <a:pt x="7411369" y="6158090"/>
                  <a:pt x="7338023" y="6134311"/>
                  <a:pt x="7039839" y="6134605"/>
                </a:cubicBezTo>
                <a:cubicBezTo>
                  <a:pt x="6741655" y="6134899"/>
                  <a:pt x="6509153" y="6130832"/>
                  <a:pt x="6184033" y="6134605"/>
                </a:cubicBezTo>
                <a:cubicBezTo>
                  <a:pt x="5858913" y="6138378"/>
                  <a:pt x="5825501" y="6158596"/>
                  <a:pt x="5702643" y="6134605"/>
                </a:cubicBezTo>
                <a:cubicBezTo>
                  <a:pt x="5579785" y="6110615"/>
                  <a:pt x="5153851" y="6097221"/>
                  <a:pt x="4940441" y="6134605"/>
                </a:cubicBezTo>
                <a:cubicBezTo>
                  <a:pt x="4727031" y="6171989"/>
                  <a:pt x="4550576" y="6144596"/>
                  <a:pt x="4271842" y="6134605"/>
                </a:cubicBezTo>
                <a:cubicBezTo>
                  <a:pt x="3993108" y="6124614"/>
                  <a:pt x="3891877" y="6156402"/>
                  <a:pt x="3696848" y="6134605"/>
                </a:cubicBezTo>
                <a:cubicBezTo>
                  <a:pt x="3501819" y="6112808"/>
                  <a:pt x="3317150" y="6148591"/>
                  <a:pt x="3121853" y="6134605"/>
                </a:cubicBezTo>
                <a:cubicBezTo>
                  <a:pt x="2926557" y="6120619"/>
                  <a:pt x="2803191" y="6111799"/>
                  <a:pt x="2640463" y="6134605"/>
                </a:cubicBezTo>
                <a:cubicBezTo>
                  <a:pt x="2477735" y="6157412"/>
                  <a:pt x="2151871" y="6100767"/>
                  <a:pt x="1878261" y="6134605"/>
                </a:cubicBezTo>
                <a:cubicBezTo>
                  <a:pt x="1604651" y="6168443"/>
                  <a:pt x="1408947" y="6099535"/>
                  <a:pt x="1022455" y="6134605"/>
                </a:cubicBezTo>
                <a:cubicBezTo>
                  <a:pt x="410624" y="6085587"/>
                  <a:pt x="-39732" y="5623288"/>
                  <a:pt x="0" y="5112150"/>
                </a:cubicBezTo>
                <a:cubicBezTo>
                  <a:pt x="-24596" y="4875400"/>
                  <a:pt x="20721" y="4708254"/>
                  <a:pt x="0" y="4553225"/>
                </a:cubicBezTo>
                <a:cubicBezTo>
                  <a:pt x="-20721" y="4398197"/>
                  <a:pt x="7598" y="4082811"/>
                  <a:pt x="0" y="3953403"/>
                </a:cubicBezTo>
                <a:cubicBezTo>
                  <a:pt x="-7598" y="3823995"/>
                  <a:pt x="-36530" y="3346052"/>
                  <a:pt x="0" y="3189993"/>
                </a:cubicBezTo>
                <a:cubicBezTo>
                  <a:pt x="36530" y="3033934"/>
                  <a:pt x="8494" y="2683304"/>
                  <a:pt x="0" y="2549274"/>
                </a:cubicBezTo>
                <a:cubicBezTo>
                  <a:pt x="-8494" y="2415244"/>
                  <a:pt x="8701" y="2026093"/>
                  <a:pt x="0" y="1785865"/>
                </a:cubicBezTo>
                <a:cubicBezTo>
                  <a:pt x="-8701" y="1545637"/>
                  <a:pt x="5819" y="1324586"/>
                  <a:pt x="0" y="1022455"/>
                </a:cubicBezTo>
                <a:close/>
              </a:path>
            </a:pathLst>
          </a:custGeom>
          <a:ln w="57150">
            <a:solidFill>
              <a:schemeClr val="accent6">
                <a:lumMod val="75000"/>
              </a:schemeClr>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5ADCE792-5743-4519-B1C2-4652CF1FDF41}"/>
              </a:ext>
            </a:extLst>
          </p:cNvPr>
          <p:cNvSpPr txBox="1"/>
          <p:nvPr/>
        </p:nvSpPr>
        <p:spPr>
          <a:xfrm>
            <a:off x="764632" y="1065475"/>
            <a:ext cx="10865707" cy="4524315"/>
          </a:xfrm>
          <a:prstGeom prst="rect">
            <a:avLst/>
          </a:prstGeom>
          <a:noFill/>
        </p:spPr>
        <p:txBody>
          <a:bodyPr wrap="square" rtlCol="0">
            <a:spAutoFit/>
          </a:bodyPr>
          <a:lstStyle/>
          <a:p>
            <a:pPr indent="228594" algn="just"/>
            <a:r>
              <a:rPr kumimoji="0" lang="en-US" sz="32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Ở ngôi biệt thự ba tầng kia, có một cậu bé đã nhìn thấy bầy chim sẻ. Không hiểu vì </a:t>
            </a:r>
            <a:r>
              <a:rPr lang="vi-VN" sz="3200" dirty="0">
                <a:solidFill>
                  <a:srgbClr val="FF0000"/>
                </a:solidFill>
                <a:latin typeface="Arial" panose="020B0604020202020204" pitchFamily="34" charset="0"/>
                <a:cs typeface="Arial" panose="020B0604020202020204" pitchFamily="34" charset="0"/>
              </a:rPr>
              <a:t>thích</a:t>
            </a:r>
            <a:r>
              <a:rPr lang="vi-VN" sz="3200" dirty="0">
                <a:solidFill>
                  <a:srgbClr val="002060"/>
                </a:solidFill>
                <a:latin typeface="Arial" panose="020B0604020202020204" pitchFamily="34" charset="0"/>
                <a:cs typeface="Arial" panose="020B0604020202020204" pitchFamily="34" charset="0"/>
              </a:rPr>
              <a:t> quá hay là </a:t>
            </a:r>
            <a:r>
              <a:rPr lang="vi-VN" sz="3200" dirty="0">
                <a:solidFill>
                  <a:srgbClr val="FF0000"/>
                </a:solidFill>
                <a:latin typeface="Arial" panose="020B0604020202020204" pitchFamily="34" charset="0"/>
                <a:cs typeface="Arial" panose="020B0604020202020204" pitchFamily="34" charset="0"/>
              </a:rPr>
              <a:t>đùa nghịch</a:t>
            </a:r>
            <a:r>
              <a:rPr lang="vi-VN" sz="3200" dirty="0">
                <a:solidFill>
                  <a:srgbClr val="002060"/>
                </a:solidFill>
                <a:latin typeface="Arial" panose="020B0604020202020204" pitchFamily="34" charset="0"/>
                <a:cs typeface="Arial" panose="020B0604020202020204" pitchFamily="34" charset="0"/>
              </a:rPr>
              <a:t>, cậu đã lên sân thượng cầm sỏi </a:t>
            </a:r>
            <a:r>
              <a:rPr lang="vi-VN" sz="3200" dirty="0">
                <a:solidFill>
                  <a:srgbClr val="FF0000"/>
                </a:solidFill>
                <a:latin typeface="Arial" panose="020B0604020202020204" pitchFamily="34" charset="0"/>
                <a:cs typeface="Arial" panose="020B0604020202020204" pitchFamily="34" charset="0"/>
              </a:rPr>
              <a:t>ném</a:t>
            </a:r>
            <a:r>
              <a:rPr lang="vi-VN" sz="3200" dirty="0">
                <a:solidFill>
                  <a:srgbClr val="002060"/>
                </a:solidFill>
                <a:latin typeface="Arial" panose="020B0604020202020204" pitchFamily="34" charset="0"/>
                <a:cs typeface="Arial" panose="020B0604020202020204" pitchFamily="34" charset="0"/>
              </a:rPr>
              <a:t> lũ sẻ. Con nọ theo con kia bay sang nhà khác. </a:t>
            </a:r>
            <a:r>
              <a:rPr lang="vi-VN" sz="3200" dirty="0">
                <a:solidFill>
                  <a:srgbClr val="FF0000"/>
                </a:solidFill>
                <a:latin typeface="Arial" panose="020B0604020202020204" pitchFamily="34" charset="0"/>
                <a:cs typeface="Arial" panose="020B0604020202020204" pitchFamily="34" charset="0"/>
              </a:rPr>
              <a:t>Bẵng</a:t>
            </a:r>
            <a:r>
              <a:rPr lang="vi-VN" sz="3200" dirty="0">
                <a:solidFill>
                  <a:srgbClr val="002060"/>
                </a:solidFill>
                <a:latin typeface="Arial" panose="020B0604020202020204" pitchFamily="34" charset="0"/>
                <a:cs typeface="Arial" panose="020B0604020202020204" pitchFamily="34" charset="0"/>
              </a:rPr>
              <a:t> đi một vài tuần, chẳng may cậu bé bị ốm. </a:t>
            </a:r>
            <a:r>
              <a:rPr lang="en-US" sz="3200" dirty="0" err="1">
                <a:solidFill>
                  <a:srgbClr val="002060"/>
                </a:solidFill>
                <a:latin typeface="Arial" panose="020B0604020202020204" pitchFamily="34" charset="0"/>
                <a:cs typeface="Arial" panose="020B0604020202020204" pitchFamily="34" charset="0"/>
              </a:rPr>
              <a:t>Lúc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đỡ</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phải</a:t>
            </a:r>
            <a:r>
              <a:rPr lang="en-US" sz="3200" dirty="0">
                <a:solidFill>
                  <a:srgbClr val="002060"/>
                </a:solidFill>
                <a:latin typeface="Arial" panose="020B0604020202020204" pitchFamily="34" charset="0"/>
                <a:cs typeface="Arial" panose="020B0604020202020204" pitchFamily="34" charset="0"/>
              </a:rPr>
              <a:t> ở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một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mình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buồn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quá</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cậu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ra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ngồi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cửa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sổ</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Nhìn sang sân thượng nhà bên, cậu thấy có đàn chim sẻ </a:t>
            </a:r>
            <a:r>
              <a:rPr lang="vi-VN" sz="3200" dirty="0">
                <a:solidFill>
                  <a:srgbClr val="FF0000"/>
                </a:solidFill>
                <a:latin typeface="Arial" panose="020B0604020202020204" pitchFamily="34" charset="0"/>
                <a:cs typeface="Arial" panose="020B0604020202020204" pitchFamily="34" charset="0"/>
              </a:rPr>
              <a:t>léo nhéo </a:t>
            </a:r>
            <a:r>
              <a:rPr lang="vi-VN" sz="3200" dirty="0">
                <a:solidFill>
                  <a:srgbClr val="002060"/>
                </a:solidFill>
                <a:latin typeface="Arial" panose="020B0604020202020204" pitchFamily="34" charset="0"/>
                <a:cs typeface="Arial" panose="020B0604020202020204" pitchFamily="34" charset="0"/>
              </a:rPr>
              <a:t>đến là </a:t>
            </a:r>
            <a:r>
              <a:rPr lang="vi-VN" sz="3200" dirty="0">
                <a:solidFill>
                  <a:srgbClr val="FF0000"/>
                </a:solidFill>
                <a:latin typeface="Arial" panose="020B0604020202020204" pitchFamily="34" charset="0"/>
                <a:cs typeface="Arial" panose="020B0604020202020204" pitchFamily="34" charset="0"/>
              </a:rPr>
              <a:t>nhộn</a:t>
            </a:r>
            <a:r>
              <a:rPr lang="vi-VN" sz="3200" dirty="0">
                <a:solidFill>
                  <a:srgbClr val="002060"/>
                </a:solidFill>
                <a:latin typeface="Arial" panose="020B0604020202020204" pitchFamily="34" charset="0"/>
                <a:cs typeface="Arial" panose="020B0604020202020204" pitchFamily="34" charset="0"/>
              </a:rPr>
              <a:t>. Con </a:t>
            </a:r>
            <a:r>
              <a:rPr lang="vi-VN" sz="3200" dirty="0">
                <a:solidFill>
                  <a:srgbClr val="FF0000"/>
                </a:solidFill>
                <a:latin typeface="Arial" panose="020B0604020202020204" pitchFamily="34" charset="0"/>
                <a:cs typeface="Arial" panose="020B0604020202020204" pitchFamily="34" charset="0"/>
              </a:rPr>
              <a:t>bay</a:t>
            </a:r>
            <a:r>
              <a:rPr lang="vi-VN" sz="3200" dirty="0">
                <a:solidFill>
                  <a:srgbClr val="002060"/>
                </a:solidFill>
                <a:latin typeface="Arial" panose="020B0604020202020204" pitchFamily="34" charset="0"/>
                <a:cs typeface="Arial" panose="020B0604020202020204" pitchFamily="34" charset="0"/>
              </a:rPr>
              <a:t>, con </a:t>
            </a:r>
            <a:r>
              <a:rPr lang="vi-VN" sz="3200" dirty="0">
                <a:solidFill>
                  <a:srgbClr val="FF0000"/>
                </a:solidFill>
                <a:latin typeface="Arial" panose="020B0604020202020204" pitchFamily="34" charset="0"/>
                <a:cs typeface="Arial" panose="020B0604020202020204" pitchFamily="34" charset="0"/>
              </a:rPr>
              <a:t>nhảy</a:t>
            </a:r>
            <a:r>
              <a:rPr lang="vi-VN" sz="3200" dirty="0">
                <a:solidFill>
                  <a:srgbClr val="002060"/>
                </a:solidFill>
                <a:latin typeface="Arial" panose="020B0604020202020204" pitchFamily="34" charset="0"/>
                <a:cs typeface="Arial" panose="020B0604020202020204" pitchFamily="34" charset="0"/>
              </a:rPr>
              <a:t>, có con </a:t>
            </a:r>
            <a:r>
              <a:rPr lang="vi-VN" sz="3200" dirty="0">
                <a:solidFill>
                  <a:srgbClr val="FF0000"/>
                </a:solidFill>
                <a:latin typeface="Arial" panose="020B0604020202020204" pitchFamily="34" charset="0"/>
                <a:cs typeface="Arial" panose="020B0604020202020204" pitchFamily="34" charset="0"/>
              </a:rPr>
              <a:t>nằm lăn </a:t>
            </a:r>
            <a:r>
              <a:rPr lang="vi-VN" sz="3200" dirty="0">
                <a:solidFill>
                  <a:srgbClr val="002060"/>
                </a:solidFill>
                <a:latin typeface="Arial" panose="020B0604020202020204" pitchFamily="34" charset="0"/>
                <a:cs typeface="Arial" panose="020B0604020202020204" pitchFamily="34" charset="0"/>
              </a:rPr>
              <a:t>ra </a:t>
            </a:r>
            <a:r>
              <a:rPr lang="vi-VN" sz="3200" dirty="0">
                <a:solidFill>
                  <a:srgbClr val="FF0000"/>
                </a:solidFill>
                <a:latin typeface="Arial" panose="020B0604020202020204" pitchFamily="34" charset="0"/>
                <a:cs typeface="Arial" panose="020B0604020202020204" pitchFamily="34" charset="0"/>
              </a:rPr>
              <a:t>rũ cánh</a:t>
            </a:r>
            <a:r>
              <a:rPr lang="vi-VN" sz="3200" dirty="0">
                <a:solidFill>
                  <a:srgbClr val="002060"/>
                </a:solidFill>
                <a:latin typeface="Arial" panose="020B0604020202020204" pitchFamily="34" charset="0"/>
                <a:cs typeface="Arial" panose="020B0604020202020204" pitchFamily="34" charset="0"/>
              </a:rPr>
              <a:t>, rồi </a:t>
            </a:r>
            <a:r>
              <a:rPr lang="vi-VN" sz="3200" dirty="0">
                <a:solidFill>
                  <a:srgbClr val="FF0000"/>
                </a:solidFill>
                <a:latin typeface="Arial" panose="020B0604020202020204" pitchFamily="34" charset="0"/>
                <a:cs typeface="Arial" panose="020B0604020202020204" pitchFamily="34" charset="0"/>
              </a:rPr>
              <a:t>mổ</a:t>
            </a:r>
            <a:r>
              <a:rPr lang="vi-VN" sz="3200" dirty="0">
                <a:solidFill>
                  <a:srgbClr val="002060"/>
                </a:solidFill>
                <a:latin typeface="Arial" panose="020B0604020202020204" pitchFamily="34" charset="0"/>
                <a:cs typeface="Arial" panose="020B0604020202020204" pitchFamily="34" charset="0"/>
              </a:rPr>
              <a:t> đùa nhau… nom </a:t>
            </a:r>
            <a:r>
              <a:rPr lang="vi-VN" sz="3200" dirty="0">
                <a:solidFill>
                  <a:srgbClr val="FF0000"/>
                </a:solidFill>
                <a:latin typeface="Arial" panose="020B0604020202020204" pitchFamily="34" charset="0"/>
                <a:cs typeface="Arial" panose="020B0604020202020204" pitchFamily="34" charset="0"/>
              </a:rPr>
              <a:t>vui</a:t>
            </a:r>
            <a:r>
              <a:rPr lang="vi-VN" sz="3200" dirty="0">
                <a:solidFill>
                  <a:srgbClr val="002060"/>
                </a:solidFill>
                <a:latin typeface="Arial" panose="020B0604020202020204" pitchFamily="34" charset="0"/>
                <a:cs typeface="Arial" panose="020B0604020202020204" pitchFamily="34" charset="0"/>
              </a:rPr>
              <a:t> quá.</a:t>
            </a:r>
          </a:p>
        </p:txBody>
      </p:sp>
      <p:sp>
        <p:nvSpPr>
          <p:cNvPr id="11" name="Rectangle: Rounded Corners 10">
            <a:extLst>
              <a:ext uri="{FF2B5EF4-FFF2-40B4-BE49-F238E27FC236}">
                <a16:creationId xmlns:a16="http://schemas.microsoft.com/office/drawing/2014/main" id="{E55F7F2E-4F37-56FE-1F2E-CB78E4336BEE}"/>
              </a:ext>
            </a:extLst>
          </p:cNvPr>
          <p:cNvSpPr/>
          <p:nvPr/>
        </p:nvSpPr>
        <p:spPr>
          <a:xfrm>
            <a:off x="3681886" y="104442"/>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144AA3CA-5F7B-C50D-2A57-50D9ED15508E}"/>
              </a:ext>
            </a:extLst>
          </p:cNvPr>
          <p:cNvGrpSpPr/>
          <p:nvPr/>
        </p:nvGrpSpPr>
        <p:grpSpPr>
          <a:xfrm>
            <a:off x="606624" y="863229"/>
            <a:ext cx="828675" cy="809961"/>
            <a:chOff x="-93175" y="1999914"/>
            <a:chExt cx="931530" cy="931530"/>
          </a:xfrm>
        </p:grpSpPr>
        <p:pic>
          <p:nvPicPr>
            <p:cNvPr id="10" name="Picture 9" descr="A picture containing vector graphics&#10;&#10;Description automatically generated">
              <a:extLst>
                <a:ext uri="{FF2B5EF4-FFF2-40B4-BE49-F238E27FC236}">
                  <a16:creationId xmlns:a16="http://schemas.microsoft.com/office/drawing/2014/main" id="{DE9AF8BB-D12D-DE9C-1965-0C438DC4F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2279A7AA-50B0-562C-8637-FED3F6B94B79}"/>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36147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F9DDDE5-4A5C-D9B0-8C92-77B52643BEA9}"/>
              </a:ext>
            </a:extLst>
          </p:cNvPr>
          <p:cNvSpPr txBox="1"/>
          <p:nvPr/>
        </p:nvSpPr>
        <p:spPr>
          <a:xfrm>
            <a:off x="2108323" y="3095950"/>
            <a:ext cx="7116896" cy="2390334"/>
          </a:xfrm>
          <a:prstGeom prst="rect">
            <a:avLst/>
          </a:prstGeom>
          <a:noFill/>
        </p:spPr>
        <p:txBody>
          <a:bodyPr wrap="square" lIns="0" tIns="0" rIns="0" bIns="0" rtlCol="0">
            <a:spAutoFit/>
          </a:bodyPr>
          <a:lstStyle/>
          <a:p>
            <a:pPr algn="just">
              <a:lnSpc>
                <a:spcPct val="150000"/>
              </a:lnSpc>
            </a:pPr>
            <a:r>
              <a:rPr lang="en-US" sz="3600" dirty="0">
                <a:solidFill>
                  <a:srgbClr val="000000"/>
                </a:solidFill>
                <a:latin typeface="Arial" panose="020B0604020202020204" pitchFamily="34" charset="0"/>
                <a:cs typeface="Arial" panose="020B0604020202020204" pitchFamily="34" charset="0"/>
              </a:rPr>
              <a:t>1.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to, </a:t>
            </a:r>
            <a:r>
              <a:rPr lang="en-US" sz="3600" dirty="0" err="1">
                <a:solidFill>
                  <a:srgbClr val="000000"/>
                </a:solidFill>
                <a:latin typeface="Arial" panose="020B0604020202020204" pitchFamily="34" charset="0"/>
                <a:cs typeface="Arial" panose="020B0604020202020204" pitchFamily="34" charset="0"/>
              </a:rPr>
              <a:t>rõ</a:t>
            </a:r>
            <a:r>
              <a:rPr lang="en-US" sz="3600" dirty="0">
                <a:solidFill>
                  <a:srgbClr val="000000"/>
                </a:solidFill>
                <a:latin typeface="Arial" panose="020B0604020202020204" pitchFamily="34" charset="0"/>
                <a:cs typeface="Arial" panose="020B0604020202020204" pitchFamily="34" charset="0"/>
              </a:rPr>
              <a:t>.</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2. </a:t>
            </a:r>
            <a:r>
              <a:rPr lang="en-US" sz="3600" dirty="0" err="1">
                <a:solidFill>
                  <a:srgbClr val="000000"/>
                </a:solidFill>
                <a:latin typeface="Arial" panose="020B0604020202020204" pitchFamily="34" charset="0"/>
                <a:cs typeface="Arial" panose="020B0604020202020204" pitchFamily="34" charset="0"/>
              </a:rPr>
              <a:t>Đọc</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ngắt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nghỉ</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đúng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chỗ</a:t>
            </a:r>
            <a:r>
              <a:rPr lang="en-US" sz="3600" dirty="0">
                <a:solidFill>
                  <a:srgbClr val="000000"/>
                </a:solidFill>
                <a:latin typeface="Arial" panose="020B0604020202020204" pitchFamily="34" charset="0"/>
                <a:cs typeface="Arial" panose="020B0604020202020204" pitchFamily="34" charset="0"/>
              </a:rPr>
              <a:t>. </a:t>
            </a:r>
          </a:p>
          <a:p>
            <a:pPr algn="just">
              <a:lnSpc>
                <a:spcPct val="150000"/>
              </a:lnSpc>
            </a:pPr>
            <a:r>
              <a:rPr lang="en-US" sz="3600" dirty="0">
                <a:solidFill>
                  <a:srgbClr val="000000"/>
                </a:solidFill>
                <a:latin typeface="Arial" panose="020B0604020202020204" pitchFamily="34" charset="0"/>
                <a:cs typeface="Arial" panose="020B0604020202020204" pitchFamily="34" charset="0"/>
              </a:rPr>
              <a:t>3. </a:t>
            </a:r>
            <a:r>
              <a:rPr lang="en-US" sz="3600" dirty="0" err="1">
                <a:solidFill>
                  <a:srgbClr val="000000"/>
                </a:solidFill>
                <a:latin typeface="Arial" panose="020B0604020202020204" pitchFamily="34" charset="0"/>
                <a:cs typeface="Arial" panose="020B0604020202020204" pitchFamily="34" charset="0"/>
              </a:rPr>
              <a:t>Biết</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nhấn</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giọng</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phù</a:t>
            </a:r>
            <a:r>
              <a:rPr lang="en-US" sz="3600" dirty="0">
                <a:solidFill>
                  <a:srgbClr val="000000"/>
                </a:solidFill>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hợp</a:t>
            </a:r>
            <a:r>
              <a:rPr lang="en-US" sz="3600" dirty="0">
                <a:solidFill>
                  <a:srgbClr val="000000"/>
                </a:solidFill>
                <a:latin typeface="Arial" panose="020B0604020202020204" pitchFamily="34" charset="0"/>
                <a:cs typeface="Arial" panose="020B0604020202020204" pitchFamily="34" charset="0"/>
              </a:rPr>
              <a:t>.</a:t>
            </a:r>
            <a:endParaRPr lang="en-US" sz="3600" b="0" i="0" dirty="0">
              <a:solidFill>
                <a:srgbClr val="0000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3E9FF19-AE45-4EC2-9E0E-F4A89F5C1312}"/>
              </a:ext>
            </a:extLst>
          </p:cNvPr>
          <p:cNvSpPr txBox="1"/>
          <p:nvPr/>
        </p:nvSpPr>
        <p:spPr>
          <a:xfrm rot="20615280">
            <a:off x="-1278699" y="2418842"/>
            <a:ext cx="4475126"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pic>
        <p:nvPicPr>
          <p:cNvPr id="3" name="Picture 2">
            <a:extLst>
              <a:ext uri="{FF2B5EF4-FFF2-40B4-BE49-F238E27FC236}">
                <a16:creationId xmlns:a16="http://schemas.microsoft.com/office/drawing/2014/main" id="{9C3C11B1-0E27-43F0-8B0C-40BC9FD054B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451821" y="4537632"/>
            <a:ext cx="2581935" cy="2568559"/>
          </a:xfrm>
          <a:prstGeom prst="rect">
            <a:avLst/>
          </a:prstGeom>
        </p:spPr>
      </p:pic>
      <p:pic>
        <p:nvPicPr>
          <p:cNvPr id="2" name="Picture 1">
            <a:extLst>
              <a:ext uri="{FF2B5EF4-FFF2-40B4-BE49-F238E27FC236}">
                <a16:creationId xmlns:a16="http://schemas.microsoft.com/office/drawing/2014/main" id="{9EA21824-58DE-4254-B8D1-A22E2E84DCD2}"/>
              </a:ext>
            </a:extLst>
          </p:cNvPr>
          <p:cNvPicPr>
            <a:picLocks noChangeAspect="1"/>
          </p:cNvPicPr>
          <p:nvPr/>
        </p:nvPicPr>
        <p:blipFill rotWithShape="1">
          <a:blip r:embed="rId4"/>
          <a:srcRect l="19539" r="19042"/>
          <a:stretch/>
        </p:blipFill>
        <p:spPr>
          <a:xfrm>
            <a:off x="3566875" y="1019773"/>
            <a:ext cx="5165428" cy="912539"/>
          </a:xfrm>
          <a:prstGeom prst="rect">
            <a:avLst/>
          </a:prstGeom>
        </p:spPr>
      </p:pic>
      <p:grpSp>
        <p:nvGrpSpPr>
          <p:cNvPr id="23" name="Group 22">
            <a:extLst>
              <a:ext uri="{FF2B5EF4-FFF2-40B4-BE49-F238E27FC236}">
                <a16:creationId xmlns:a16="http://schemas.microsoft.com/office/drawing/2014/main" id="{8940B1CE-93E0-67D3-EF3A-34B02751009E}"/>
              </a:ext>
            </a:extLst>
          </p:cNvPr>
          <p:cNvGrpSpPr/>
          <p:nvPr/>
        </p:nvGrpSpPr>
        <p:grpSpPr>
          <a:xfrm>
            <a:off x="4786052" y="3328353"/>
            <a:ext cx="1761438" cy="548571"/>
            <a:chOff x="4707923" y="3347936"/>
            <a:chExt cx="1761438" cy="548571"/>
          </a:xfrm>
        </p:grpSpPr>
        <p:pic>
          <p:nvPicPr>
            <p:cNvPr id="8" name="Picture 7">
              <a:extLst>
                <a:ext uri="{FF2B5EF4-FFF2-40B4-BE49-F238E27FC236}">
                  <a16:creationId xmlns:a16="http://schemas.microsoft.com/office/drawing/2014/main" id="{62CC1BE9-4041-3D3F-8E26-2EE3B9429511}"/>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9" name="Picture 8">
              <a:extLst>
                <a:ext uri="{FF2B5EF4-FFF2-40B4-BE49-F238E27FC236}">
                  <a16:creationId xmlns:a16="http://schemas.microsoft.com/office/drawing/2014/main" id="{5555383A-95A2-48AE-3499-FF9D61306211}"/>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11" name="Picture 10">
              <a:extLst>
                <a:ext uri="{FF2B5EF4-FFF2-40B4-BE49-F238E27FC236}">
                  <a16:creationId xmlns:a16="http://schemas.microsoft.com/office/drawing/2014/main" id="{960C331D-D0A6-5654-0383-D994613295AB}"/>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
        <p:nvSpPr>
          <p:cNvPr id="22" name="Rectangle: Rounded Corners 21">
            <a:extLst>
              <a:ext uri="{FF2B5EF4-FFF2-40B4-BE49-F238E27FC236}">
                <a16:creationId xmlns:a16="http://schemas.microsoft.com/office/drawing/2014/main" id="{786C3B68-C32A-E766-3D4E-F208CDD3423D}"/>
              </a:ext>
            </a:extLst>
          </p:cNvPr>
          <p:cNvSpPr/>
          <p:nvPr/>
        </p:nvSpPr>
        <p:spPr>
          <a:xfrm>
            <a:off x="3362818" y="2261628"/>
            <a:ext cx="5211634" cy="661290"/>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D765AED6-BCC0-51E6-3DEC-90FA7B2FCD59}"/>
              </a:ext>
            </a:extLst>
          </p:cNvPr>
          <p:cNvGrpSpPr/>
          <p:nvPr/>
        </p:nvGrpSpPr>
        <p:grpSpPr>
          <a:xfrm>
            <a:off x="7804673" y="4103391"/>
            <a:ext cx="1761438" cy="548571"/>
            <a:chOff x="4707923" y="3347936"/>
            <a:chExt cx="1761438" cy="548571"/>
          </a:xfrm>
        </p:grpSpPr>
        <p:pic>
          <p:nvPicPr>
            <p:cNvPr id="25" name="Picture 24">
              <a:extLst>
                <a:ext uri="{FF2B5EF4-FFF2-40B4-BE49-F238E27FC236}">
                  <a16:creationId xmlns:a16="http://schemas.microsoft.com/office/drawing/2014/main" id="{53E003BD-BDB1-0452-1CDB-835ED29408A6}"/>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26" name="Picture 25">
              <a:extLst>
                <a:ext uri="{FF2B5EF4-FFF2-40B4-BE49-F238E27FC236}">
                  <a16:creationId xmlns:a16="http://schemas.microsoft.com/office/drawing/2014/main" id="{D1F88F61-5C9B-4308-2B00-9C60D3EF060E}"/>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27" name="Picture 26">
              <a:extLst>
                <a:ext uri="{FF2B5EF4-FFF2-40B4-BE49-F238E27FC236}">
                  <a16:creationId xmlns:a16="http://schemas.microsoft.com/office/drawing/2014/main" id="{B8984A35-8562-8A47-F19B-5A7D85ED2856}"/>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grpSp>
        <p:nvGrpSpPr>
          <p:cNvPr id="28" name="Group 27">
            <a:extLst>
              <a:ext uri="{FF2B5EF4-FFF2-40B4-BE49-F238E27FC236}">
                <a16:creationId xmlns:a16="http://schemas.microsoft.com/office/drawing/2014/main" id="{B14D61A3-FA22-41DD-DFBF-8999B4618C82}"/>
              </a:ext>
            </a:extLst>
          </p:cNvPr>
          <p:cNvGrpSpPr/>
          <p:nvPr/>
        </p:nvGrpSpPr>
        <p:grpSpPr>
          <a:xfrm>
            <a:off x="7848741" y="4914409"/>
            <a:ext cx="1761438" cy="548571"/>
            <a:chOff x="4707923" y="3347936"/>
            <a:chExt cx="1761438" cy="548571"/>
          </a:xfrm>
        </p:grpSpPr>
        <p:pic>
          <p:nvPicPr>
            <p:cNvPr id="29" name="Picture 28">
              <a:extLst>
                <a:ext uri="{FF2B5EF4-FFF2-40B4-BE49-F238E27FC236}">
                  <a16:creationId xmlns:a16="http://schemas.microsoft.com/office/drawing/2014/main" id="{AF109AF3-5FFF-D24B-3D35-D513457FD4A7}"/>
                </a:ext>
              </a:extLst>
            </p:cNvPr>
            <p:cNvPicPr>
              <a:picLocks noChangeAspect="1"/>
            </p:cNvPicPr>
            <p:nvPr/>
          </p:nvPicPr>
          <p:blipFill>
            <a:blip r:embed="rId5"/>
            <a:stretch>
              <a:fillRect/>
            </a:stretch>
          </p:blipFill>
          <p:spPr>
            <a:xfrm>
              <a:off x="5302058" y="3356424"/>
              <a:ext cx="578855" cy="540083"/>
            </a:xfrm>
            <a:prstGeom prst="rect">
              <a:avLst/>
            </a:prstGeom>
            <a:solidFill>
              <a:schemeClr val="bg1"/>
            </a:solidFill>
          </p:spPr>
        </p:pic>
        <p:pic>
          <p:nvPicPr>
            <p:cNvPr id="30" name="Picture 29">
              <a:extLst>
                <a:ext uri="{FF2B5EF4-FFF2-40B4-BE49-F238E27FC236}">
                  <a16:creationId xmlns:a16="http://schemas.microsoft.com/office/drawing/2014/main" id="{ABB3BF97-219B-7D54-202A-A7D3008528B0}"/>
                </a:ext>
              </a:extLst>
            </p:cNvPr>
            <p:cNvPicPr>
              <a:picLocks noChangeAspect="1"/>
            </p:cNvPicPr>
            <p:nvPr/>
          </p:nvPicPr>
          <p:blipFill>
            <a:blip r:embed="rId6"/>
            <a:stretch>
              <a:fillRect/>
            </a:stretch>
          </p:blipFill>
          <p:spPr>
            <a:xfrm>
              <a:off x="4707923" y="3347936"/>
              <a:ext cx="578855" cy="540083"/>
            </a:xfrm>
            <a:prstGeom prst="rect">
              <a:avLst/>
            </a:prstGeom>
            <a:solidFill>
              <a:schemeClr val="bg1"/>
            </a:solidFill>
          </p:spPr>
        </p:pic>
        <p:pic>
          <p:nvPicPr>
            <p:cNvPr id="31" name="Picture 30">
              <a:extLst>
                <a:ext uri="{FF2B5EF4-FFF2-40B4-BE49-F238E27FC236}">
                  <a16:creationId xmlns:a16="http://schemas.microsoft.com/office/drawing/2014/main" id="{CBF1E0EC-469E-B387-D0FA-39911F357D77}"/>
                </a:ext>
              </a:extLst>
            </p:cNvPr>
            <p:cNvPicPr>
              <a:picLocks noChangeAspect="1"/>
            </p:cNvPicPr>
            <p:nvPr/>
          </p:nvPicPr>
          <p:blipFill>
            <a:blip r:embed="rId7"/>
            <a:stretch>
              <a:fillRect/>
            </a:stretch>
          </p:blipFill>
          <p:spPr>
            <a:xfrm>
              <a:off x="5890506" y="3356424"/>
              <a:ext cx="578855" cy="540083"/>
            </a:xfrm>
            <a:prstGeom prst="rect">
              <a:avLst/>
            </a:prstGeom>
            <a:solidFill>
              <a:schemeClr val="bg1"/>
            </a:solidFill>
          </p:spPr>
        </p:pic>
      </p:grpSp>
    </p:spTree>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275A1C-4D15-7F71-E7DF-80E545BA697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5772" t="32649" r="-808" b="7470"/>
          <a:stretch/>
        </p:blipFill>
        <p:spPr>
          <a:xfrm>
            <a:off x="3436796" y="22032"/>
            <a:ext cx="7263989" cy="6835968"/>
          </a:xfrm>
          <a:prstGeom prst="rect">
            <a:avLst/>
          </a:prstGeom>
          <a:ln>
            <a:noFill/>
          </a:ln>
          <a:effectLst>
            <a:softEdge rad="112500"/>
          </a:effectLst>
        </p:spPr>
      </p:pic>
      <p:pic>
        <p:nvPicPr>
          <p:cNvPr id="9" name="Picture 8">
            <a:extLst>
              <a:ext uri="{FF2B5EF4-FFF2-40B4-BE49-F238E27FC236}">
                <a16:creationId xmlns:a16="http://schemas.microsoft.com/office/drawing/2014/main" id="{E530F9CE-2491-F2C0-682A-15D5DC56E467}"/>
              </a:ext>
            </a:extLst>
          </p:cNvPr>
          <p:cNvPicPr>
            <a:picLocks noChangeAspect="1"/>
          </p:cNvPicPr>
          <p:nvPr/>
        </p:nvPicPr>
        <p:blipFill>
          <a:blip r:embed="rId4"/>
          <a:stretch>
            <a:fillRect/>
          </a:stretch>
        </p:blipFill>
        <p:spPr>
          <a:xfrm>
            <a:off x="3931430" y="60737"/>
            <a:ext cx="4160859" cy="455631"/>
          </a:xfrm>
          <a:prstGeom prst="rect">
            <a:avLst/>
          </a:prstGeom>
        </p:spPr>
      </p:pic>
      <p:grpSp>
        <p:nvGrpSpPr>
          <p:cNvPr id="6" name="Group 5">
            <a:extLst>
              <a:ext uri="{FF2B5EF4-FFF2-40B4-BE49-F238E27FC236}">
                <a16:creationId xmlns:a16="http://schemas.microsoft.com/office/drawing/2014/main" id="{C62DF0BB-3CE5-70B7-CC86-6E181EB6351F}"/>
              </a:ext>
            </a:extLst>
          </p:cNvPr>
          <p:cNvGrpSpPr/>
          <p:nvPr/>
        </p:nvGrpSpPr>
        <p:grpSpPr>
          <a:xfrm>
            <a:off x="271850" y="145949"/>
            <a:ext cx="3126258" cy="907810"/>
            <a:chOff x="2906492" y="658353"/>
            <a:chExt cx="2994589" cy="507557"/>
          </a:xfrm>
        </p:grpSpPr>
        <p:sp>
          <p:nvSpPr>
            <p:cNvPr id="7" name="Rounded Rectangle 8">
              <a:extLst>
                <a:ext uri="{FF2B5EF4-FFF2-40B4-BE49-F238E27FC236}">
                  <a16:creationId xmlns:a16="http://schemas.microsoft.com/office/drawing/2014/main" id="{B0B60AE2-245E-5C83-CB8A-EC5F986C51E0}"/>
                </a:ext>
              </a:extLst>
            </p:cNvPr>
            <p:cNvSpPr/>
            <p:nvPr/>
          </p:nvSpPr>
          <p:spPr>
            <a:xfrm>
              <a:off x="2943550" y="693066"/>
              <a:ext cx="2957531" cy="431390"/>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32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32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32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3200" b="1" kern="0" dirty="0" err="1">
                  <a:solidFill>
                    <a:srgbClr val="FF0000"/>
                  </a:solidFill>
                  <a:latin typeface="Calibri" panose="020F0502020204030204" pitchFamily="34" charset="0"/>
                  <a:ea typeface="inpin heiti" charset="-122"/>
                  <a:cs typeface="Calibri" panose="020F0502020204030204" pitchFamily="34" charset="0"/>
                </a:rPr>
                <a:t>bài</a:t>
              </a:r>
              <a:endParaRPr kumimoji="0" lang="en-US" altLang="zh-CN" sz="32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8" name="Picture 7">
              <a:extLst>
                <a:ext uri="{FF2B5EF4-FFF2-40B4-BE49-F238E27FC236}">
                  <a16:creationId xmlns:a16="http://schemas.microsoft.com/office/drawing/2014/main" id="{F16962DF-EA2A-3C41-32C4-169ACD2E70D1}"/>
                </a:ext>
              </a:extLst>
            </p:cNvPr>
            <p:cNvPicPr>
              <a:picLocks noChangeAspect="1"/>
            </p:cNvPicPr>
            <p:nvPr/>
          </p:nvPicPr>
          <p:blipFill>
            <a:blip r:embed="rId5"/>
            <a:stretch>
              <a:fillRect/>
            </a:stretch>
          </p:blipFill>
          <p:spPr>
            <a:xfrm rot="16200000">
              <a:off x="3035421" y="529424"/>
              <a:ext cx="507557" cy="765415"/>
            </a:xfrm>
            <a:prstGeom prst="rect">
              <a:avLst/>
            </a:prstGeom>
          </p:spPr>
        </p:pic>
      </p:grpSp>
    </p:spTree>
    <p:extLst>
      <p:ext uri="{BB962C8B-B14F-4D97-AF65-F5344CB8AC3E}">
        <p14:creationId xmlns:p14="http://schemas.microsoft.com/office/powerpoint/2010/main" val="264633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DB74A9-CEBD-48D4-B29B-50FE1E5FE0C7}"/>
              </a:ext>
            </a:extLst>
          </p:cNvPr>
          <p:cNvPicPr>
            <a:picLocks noChangeAspect="1"/>
          </p:cNvPicPr>
          <p:nvPr/>
        </p:nvPicPr>
        <p:blipFill rotWithShape="1">
          <a:blip r:embed="rId2"/>
          <a:srcRect r="57280"/>
          <a:stretch/>
        </p:blipFill>
        <p:spPr>
          <a:xfrm>
            <a:off x="3534203" y="1557046"/>
            <a:ext cx="5279362" cy="1251333"/>
          </a:xfrm>
          <a:prstGeom prst="rect">
            <a:avLst/>
          </a:prstGeom>
        </p:spPr>
      </p:pic>
      <p:pic>
        <p:nvPicPr>
          <p:cNvPr id="2" name="Picture 1">
            <a:extLst>
              <a:ext uri="{FF2B5EF4-FFF2-40B4-BE49-F238E27FC236}">
                <a16:creationId xmlns:a16="http://schemas.microsoft.com/office/drawing/2014/main" id="{76706B31-CA61-F335-4F02-5F6AF668C67E}"/>
              </a:ext>
            </a:extLst>
          </p:cNvPr>
          <p:cNvPicPr>
            <a:picLocks noChangeAspect="1"/>
          </p:cNvPicPr>
          <p:nvPr/>
        </p:nvPicPr>
        <p:blipFill rotWithShape="1">
          <a:blip r:embed="rId2"/>
          <a:srcRect l="41885" t="-6324" b="2604"/>
          <a:stretch/>
        </p:blipFill>
        <p:spPr>
          <a:xfrm>
            <a:off x="1668582" y="2808379"/>
            <a:ext cx="8854833" cy="1600200"/>
          </a:xfrm>
          <a:prstGeom prst="rect">
            <a:avLst/>
          </a:prstGeom>
        </p:spPr>
      </p:pic>
    </p:spTree>
    <p:extLst>
      <p:ext uri="{BB962C8B-B14F-4D97-AF65-F5344CB8AC3E}">
        <p14:creationId xmlns:p14="http://schemas.microsoft.com/office/powerpoint/2010/main" val="39485936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Chim Non - Karaoke Con Chim Non - Beat chuẩn">
            <a:hlinkClick r:id="" action="ppaction://media"/>
            <a:extLst>
              <a:ext uri="{FF2B5EF4-FFF2-40B4-BE49-F238E27FC236}">
                <a16:creationId xmlns:a16="http://schemas.microsoft.com/office/drawing/2014/main" id="{D5C46D05-F5E4-7D60-9273-34E768121DC5}"/>
              </a:ext>
            </a:extLst>
          </p:cNvPr>
          <p:cNvPicPr>
            <a:picLocks noChangeAspect="1"/>
          </p:cNvPicPr>
          <p:nvPr>
            <a:videoFile r:link="rId1"/>
            <p:extLst>
              <p:ext uri="{DAA4B4D4-6D71-4841-9C94-3DE7FCFB9230}">
                <p14:media xmlns:p14="http://schemas.microsoft.com/office/powerpoint/2010/main" r:embed="rId2">
                  <p14:trim st="22302" end="79614"/>
                </p14:media>
              </p:ext>
            </p:extLst>
          </p:nvPr>
        </p:nvPicPr>
        <p:blipFill>
          <a:blip r:embed="rId4"/>
          <a:stretch>
            <a:fillRect/>
          </a:stretch>
        </p:blipFill>
        <p:spPr>
          <a:xfrm>
            <a:off x="1381849" y="779231"/>
            <a:ext cx="9428302" cy="5299538"/>
          </a:xfrm>
          <a:prstGeom prst="rect">
            <a:avLst/>
          </a:prstGeom>
        </p:spPr>
      </p:pic>
    </p:spTree>
    <p:extLst>
      <p:ext uri="{BB962C8B-B14F-4D97-AF65-F5344CB8AC3E}">
        <p14:creationId xmlns:p14="http://schemas.microsoft.com/office/powerpoint/2010/main" val="1167886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9688" y="2955704"/>
            <a:ext cx="5111995" cy="4089400"/>
          </a:xfrm>
          <a:prstGeom prst="rect">
            <a:avLst/>
          </a:prstGeom>
        </p:spPr>
      </p:pic>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73047" y="3095404"/>
            <a:ext cx="4762728" cy="3810000"/>
          </a:xfrm>
          <a:prstGeom prst="rect">
            <a:avLst/>
          </a:prstGeom>
        </p:spPr>
      </p:pic>
      <p:sp>
        <p:nvSpPr>
          <p:cNvPr id="4" name="TextBox 3">
            <a:extLst>
              <a:ext uri="{FF2B5EF4-FFF2-40B4-BE49-F238E27FC236}">
                <a16:creationId xmlns:a16="http://schemas.microsoft.com/office/drawing/2014/main" id="{A4122570-DFCA-49A5-BD65-ABCA5699A656}"/>
              </a:ext>
            </a:extLst>
          </p:cNvPr>
          <p:cNvSpPr txBox="1"/>
          <p:nvPr/>
        </p:nvSpPr>
        <p:spPr>
          <a:xfrm>
            <a:off x="2167848" y="1838004"/>
            <a:ext cx="8465905" cy="1015663"/>
          </a:xfrm>
          <a:prstGeom prst="rect">
            <a:avLst/>
          </a:prstGeom>
          <a:noFill/>
        </p:spPr>
        <p:txBody>
          <a:bodyPr wrap="square" rtlCol="0">
            <a:spAutoFit/>
          </a:bodyPr>
          <a:lstStyle/>
          <a:p>
            <a:r>
              <a:rPr lang="en-US" sz="6000" b="1" dirty="0">
                <a:solidFill>
                  <a:srgbClr val="0070C0"/>
                </a:solidFill>
                <a:latin typeface="Tahoma" panose="020B0604030504040204" pitchFamily="34" charset="0"/>
                <a:ea typeface="Tahoma" panose="020B0604030504040204" pitchFamily="34" charset="0"/>
                <a:cs typeface="Tahoma" panose="020B0604030504040204" pitchFamily="34" charset="0"/>
              </a:rPr>
              <a:t>1. Nghe </a:t>
            </a:r>
            <a:r>
              <a:rPr lang="en-US" sz="60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endParaRPr lang="en-US" sz="6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48318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1486;p46">
            <a:extLst>
              <a:ext uri="{FF2B5EF4-FFF2-40B4-BE49-F238E27FC236}">
                <a16:creationId xmlns:a16="http://schemas.microsoft.com/office/drawing/2014/main" id="{77B3D560-AD71-4F64-BABB-E72522D9EB53}"/>
              </a:ext>
            </a:extLst>
          </p:cNvPr>
          <p:cNvSpPr/>
          <p:nvPr/>
        </p:nvSpPr>
        <p:spPr>
          <a:xfrm flipH="1">
            <a:off x="7023547" y="1572343"/>
            <a:ext cx="5440563" cy="25876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2">
              <a:alpha val="42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73FF2398-C05C-46A6-8F75-766D918276CE}"/>
              </a:ext>
            </a:extLst>
          </p:cNvPr>
          <p:cNvSpPr txBox="1"/>
          <p:nvPr/>
        </p:nvSpPr>
        <p:spPr>
          <a:xfrm>
            <a:off x="7508087" y="1788071"/>
            <a:ext cx="4471483" cy="1569660"/>
          </a:xfrm>
          <a:prstGeom prst="rect">
            <a:avLst/>
          </a:prstGeom>
          <a:noFill/>
        </p:spPr>
        <p:txBody>
          <a:bodyPr wrap="square">
            <a:spAutoFit/>
          </a:bodyPr>
          <a:lstStyle/>
          <a:p>
            <a:pPr algn="ctr" defTabSz="1219170">
              <a:buClr>
                <a:srgbClr val="000000"/>
              </a:buClr>
            </a:pPr>
            <a:r>
              <a:rPr lang="en-US" sz="3200"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Quan </a:t>
            </a:r>
            <a:r>
              <a:rPr lang="en-US" sz="3200"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sát</a:t>
            </a:r>
            <a:r>
              <a:rPr lang="en-US" sz="3200"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 </a:t>
            </a:r>
            <a:r>
              <a:rPr lang="en-US" sz="3200"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tranh</a:t>
            </a:r>
            <a:r>
              <a:rPr lang="en-US" sz="3200"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 </a:t>
            </a:r>
            <a:r>
              <a:rPr lang="en-US" sz="3200"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và</a:t>
            </a:r>
            <a:r>
              <a:rPr lang="en-US" sz="3200"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 </a:t>
            </a:r>
            <a:r>
              <a:rPr lang="en-US" sz="3200"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đọc</a:t>
            </a:r>
            <a:r>
              <a:rPr lang="en-US" sz="3200"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 </a:t>
            </a:r>
            <a:r>
              <a:rPr lang="en-US" sz="3200"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các</a:t>
            </a:r>
            <a:r>
              <a:rPr lang="en-US" sz="3200"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 </a:t>
            </a:r>
            <a:r>
              <a:rPr lang="en-US" sz="3200"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câu</a:t>
            </a:r>
            <a:r>
              <a:rPr lang="en-US" sz="3200"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 </a:t>
            </a:r>
            <a:r>
              <a:rPr lang="en-US" sz="3200"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hỏi</a:t>
            </a:r>
            <a:r>
              <a:rPr lang="en-US" sz="3200"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 </a:t>
            </a:r>
            <a:r>
              <a:rPr lang="en-US" sz="3200"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dưới</a:t>
            </a:r>
            <a:r>
              <a:rPr lang="en-US" sz="3200"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 </a:t>
            </a:r>
            <a:r>
              <a:rPr lang="en-US" sz="3200" b="1" kern="0" dirty="0" err="1">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ea typeface="Times New Roman" panose="02020603050405020304" pitchFamily="18" charset="0"/>
                <a:cs typeface="Arial" panose="020B0604020202020204" pitchFamily="34" charset="0"/>
                <a:sym typeface="Arial"/>
              </a:rPr>
              <a:t>tranh</a:t>
            </a:r>
            <a:endParaRPr lang="en-US" sz="3200" b="1" kern="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Arial" panose="020B0604020202020204" pitchFamily="34" charset="0"/>
              <a:cs typeface="Arial" panose="020B0604020202020204" pitchFamily="34" charset="0"/>
              <a:sym typeface="Arial"/>
            </a:endParaRPr>
          </a:p>
        </p:txBody>
      </p:sp>
      <p:pic>
        <p:nvPicPr>
          <p:cNvPr id="10" name="Picture 9">
            <a:extLst>
              <a:ext uri="{FF2B5EF4-FFF2-40B4-BE49-F238E27FC236}">
                <a16:creationId xmlns:a16="http://schemas.microsoft.com/office/drawing/2014/main" id="{08C37A0E-17F3-425C-92A8-D7375D4E3E24}"/>
              </a:ext>
            </a:extLst>
          </p:cNvPr>
          <p:cNvPicPr>
            <a:picLocks noChangeAspect="1"/>
          </p:cNvPicPr>
          <p:nvPr/>
        </p:nvPicPr>
        <p:blipFill>
          <a:blip r:embed="rId2"/>
          <a:stretch>
            <a:fillRect/>
          </a:stretch>
        </p:blipFill>
        <p:spPr>
          <a:xfrm>
            <a:off x="795337" y="533400"/>
            <a:ext cx="6143625" cy="3505200"/>
          </a:xfrm>
          <a:prstGeom prst="rect">
            <a:avLst/>
          </a:prstGeom>
        </p:spPr>
      </p:pic>
      <p:pic>
        <p:nvPicPr>
          <p:cNvPr id="12" name="Picture 11">
            <a:extLst>
              <a:ext uri="{FF2B5EF4-FFF2-40B4-BE49-F238E27FC236}">
                <a16:creationId xmlns:a16="http://schemas.microsoft.com/office/drawing/2014/main" id="{71DE0422-E79E-4D15-AC8C-07CB95C1A656}"/>
              </a:ext>
            </a:extLst>
          </p:cNvPr>
          <p:cNvPicPr>
            <a:picLocks noChangeAspect="1"/>
          </p:cNvPicPr>
          <p:nvPr/>
        </p:nvPicPr>
        <p:blipFill>
          <a:blip r:embed="rId3"/>
          <a:stretch>
            <a:fillRect/>
          </a:stretch>
        </p:blipFill>
        <p:spPr>
          <a:xfrm>
            <a:off x="719137" y="4043362"/>
            <a:ext cx="6181725" cy="2352675"/>
          </a:xfrm>
          <a:prstGeom prst="rect">
            <a:avLst/>
          </a:prstGeom>
        </p:spPr>
      </p:pic>
      <p:pic>
        <p:nvPicPr>
          <p:cNvPr id="14" name="Picture 13">
            <a:extLst>
              <a:ext uri="{FF2B5EF4-FFF2-40B4-BE49-F238E27FC236}">
                <a16:creationId xmlns:a16="http://schemas.microsoft.com/office/drawing/2014/main" id="{025935C1-60EB-4F3E-886E-517D7DA068C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9750" y="3431945"/>
            <a:ext cx="4000806" cy="3200492"/>
          </a:xfrm>
          <a:prstGeom prst="rect">
            <a:avLst/>
          </a:prstGeom>
        </p:spPr>
      </p:pic>
    </p:spTree>
    <p:extLst>
      <p:ext uri="{BB962C8B-B14F-4D97-AF65-F5344CB8AC3E}">
        <p14:creationId xmlns:p14="http://schemas.microsoft.com/office/powerpoint/2010/main" val="17121446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ẬU BÉ ĐÁNH GIÀY">
            <a:hlinkClick r:id="" action="ppaction://media"/>
            <a:extLst>
              <a:ext uri="{FF2B5EF4-FFF2-40B4-BE49-F238E27FC236}">
                <a16:creationId xmlns:a16="http://schemas.microsoft.com/office/drawing/2014/main" id="{4BE3FE9B-EAC3-441E-9EDD-CE6EB4A417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56532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E286AEF-AC7A-4B99-B323-EF10FFF03A88}"/>
              </a:ext>
            </a:extLst>
          </p:cNvPr>
          <p:cNvSpPr txBox="1"/>
          <p:nvPr/>
        </p:nvSpPr>
        <p:spPr>
          <a:xfrm>
            <a:off x="828674" y="649903"/>
            <a:ext cx="11153775" cy="5509200"/>
          </a:xfrm>
          <a:prstGeom prst="rect">
            <a:avLst/>
          </a:prstGeom>
          <a:noFill/>
        </p:spPr>
        <p:txBody>
          <a:bodyPr wrap="square">
            <a:spAutoFit/>
          </a:bodyPr>
          <a:lstStyle/>
          <a:p>
            <a:pPr algn="ctr"/>
            <a:r>
              <a:rPr lang="vi-VN" sz="2800" b="1" i="0" dirty="0">
                <a:solidFill>
                  <a:srgbClr val="000000"/>
                </a:solidFill>
                <a:effectLst/>
                <a:latin typeface="Calibri" panose="020F0502020204030204" pitchFamily="34" charset="0"/>
                <a:cs typeface="Calibri" panose="020F0502020204030204" pitchFamily="34" charset="0"/>
              </a:rPr>
              <a:t>CẬU BÉ ĐÁNH GIÀY</a:t>
            </a:r>
          </a:p>
          <a:p>
            <a:pPr algn="just"/>
            <a:r>
              <a:rPr lang="vi-VN" b="1" i="0" dirty="0">
                <a:solidFill>
                  <a:srgbClr val="000000"/>
                </a:solidFill>
                <a:effectLst/>
                <a:latin typeface="Calibri" panose="020F0502020204030204" pitchFamily="34" charset="0"/>
                <a:cs typeface="Calibri" panose="020F0502020204030204" pitchFamily="34" charset="0"/>
              </a:rPr>
              <a:t>Một ngày nọ, ông Oan-tơ Sác-lét có việc đi ngang qua ga xe lửa, một cậu bé đến xin đánh giày, ông lắc đầu từ chối. Sau phút ngượng ngùng, cậu bé nhìn ông bằng đôi mắt ánh lên sự cầu xin:</a:t>
            </a:r>
          </a:p>
          <a:p>
            <a:pPr algn="just"/>
            <a:r>
              <a:rPr lang="vi-VN" b="1" i="0" dirty="0">
                <a:solidFill>
                  <a:srgbClr val="000000"/>
                </a:solidFill>
                <a:effectLst/>
                <a:latin typeface="Calibri" panose="020F0502020204030204" pitchFamily="34" charset="0"/>
                <a:cs typeface="Calibri" panose="020F0502020204030204" pitchFamily="34" charset="0"/>
              </a:rPr>
              <a:t>- Thưa ông, cả ngày cháu chưa ăn gì, ông có thể cho cháu vay một chút tiền được không ạ? Cháu sẽ cố gắng đánh giày để trả lại tiền cho ông.</a:t>
            </a:r>
          </a:p>
          <a:p>
            <a:pPr algn="just"/>
            <a:r>
              <a:rPr lang="vi-VN" b="1" i="0" dirty="0">
                <a:solidFill>
                  <a:srgbClr val="000000"/>
                </a:solidFill>
                <a:effectLst/>
                <a:latin typeface="Calibri" panose="020F0502020204030204" pitchFamily="34" charset="0"/>
                <a:cs typeface="Calibri" panose="020F0502020204030204" pitchFamily="34" charset="0"/>
              </a:rPr>
              <a:t>Nhìn cậu bé gầy gò, rách rưới, ông Oan-tơ móc túi đưa cho cậu vài đồng xu. Cậu bé cảm ơn ông rồi chạy đi như bay. Ông nghĩ chắc là trò láu cá của cậu nhóc.</a:t>
            </a:r>
          </a:p>
          <a:p>
            <a:pPr algn="just"/>
            <a:r>
              <a:rPr lang="vi-VN" b="1" i="0" dirty="0">
                <a:solidFill>
                  <a:srgbClr val="000000"/>
                </a:solidFill>
                <a:effectLst/>
                <a:latin typeface="Calibri" panose="020F0502020204030204" pitchFamily="34" charset="0"/>
                <a:cs typeface="Calibri" panose="020F0502020204030204" pitchFamily="34" charset="0"/>
              </a:rPr>
              <a:t>Vài tuần sau, ông Oan-tơ lại có việc đi qua ga xe lửa, chợt nghe tiếng gọi. Một cậu bé chạy đến đưa ông mấy đồng xu và nói:</a:t>
            </a:r>
          </a:p>
          <a:p>
            <a:pPr algn="just"/>
            <a:r>
              <a:rPr lang="vi-VN" b="1" i="0" dirty="0">
                <a:solidFill>
                  <a:srgbClr val="000000"/>
                </a:solidFill>
                <a:effectLst/>
                <a:latin typeface="Calibri" panose="020F0502020204030204" pitchFamily="34" charset="0"/>
                <a:cs typeface="Calibri" panose="020F0502020204030204" pitchFamily="34" charset="0"/>
              </a:rPr>
              <a:t>- Cháu đã đợi ông ở đây rất lâu rồi, rốt cuộc hôm nay cũng trả được tiền cho ông.</a:t>
            </a:r>
          </a:p>
          <a:p>
            <a:pPr algn="just"/>
            <a:r>
              <a:rPr lang="vi-VN" b="1" i="0" dirty="0">
                <a:solidFill>
                  <a:srgbClr val="000000"/>
                </a:solidFill>
                <a:effectLst/>
                <a:latin typeface="Calibri" panose="020F0502020204030204" pitchFamily="34" charset="0"/>
                <a:cs typeface="Calibri" panose="020F0502020204030204" pitchFamily="34" charset="0"/>
              </a:rPr>
              <a:t>Ông Oan-tơ cảm thấy đứa trẻ này thật đặc biệt, rất phù hợp với nhân vật trong bộ phim mới của ông. Ông trìu mến nói:</a:t>
            </a:r>
          </a:p>
          <a:p>
            <a:pPr algn="just"/>
            <a:r>
              <a:rPr lang="vi-VN" b="1" i="0" dirty="0">
                <a:solidFill>
                  <a:srgbClr val="000000"/>
                </a:solidFill>
                <a:effectLst/>
                <a:latin typeface="Calibri" panose="020F0502020204030204" pitchFamily="34" charset="0"/>
                <a:cs typeface="Calibri" panose="020F0502020204030204" pitchFamily="34" charset="0"/>
              </a:rPr>
              <a:t>- Số tiền này ta cho cháu. Ngày mai, đến công ty điện ảnh trong thành phố, ta sẽ cho cháu một niềm vui bất ngờ.</a:t>
            </a:r>
          </a:p>
          <a:p>
            <a:pPr algn="just"/>
            <a:r>
              <a:rPr lang="vi-VN" b="1" i="0" dirty="0">
                <a:solidFill>
                  <a:srgbClr val="000000"/>
                </a:solidFill>
                <a:effectLst/>
                <a:latin typeface="Calibri" panose="020F0502020204030204" pitchFamily="34" charset="0"/>
                <a:cs typeface="Calibri" panose="020F0502020204030204" pitchFamily="34" charset="0"/>
              </a:rPr>
              <a:t>Hôm sau, cậu bé dẫn theo một nhóm trẻ quần áo rách rưới đến công ty điện ảnh, vui vẻ nói với ông Oan-tơ:</a:t>
            </a:r>
          </a:p>
          <a:p>
            <a:pPr algn="just"/>
            <a:r>
              <a:rPr lang="vi-VN" b="1" i="0" dirty="0">
                <a:solidFill>
                  <a:srgbClr val="000000"/>
                </a:solidFill>
                <a:effectLst/>
                <a:latin typeface="Calibri" panose="020F0502020204030204" pitchFamily="34" charset="0"/>
                <a:cs typeface="Calibri" panose="020F0502020204030204" pitchFamily="34" charset="0"/>
              </a:rPr>
              <a:t>- Thưa ông, các bạn cháu đều là trẻ mồ côi lưu lạc. Các bạn ấy cũng hi vọng có được niềm vui bất ngờ ạ!</a:t>
            </a:r>
          </a:p>
          <a:p>
            <a:pPr algn="just"/>
            <a:r>
              <a:rPr lang="vi-VN" b="1" i="0" dirty="0">
                <a:solidFill>
                  <a:srgbClr val="000000"/>
                </a:solidFill>
                <a:effectLst/>
                <a:latin typeface="Calibri" panose="020F0502020204030204" pitchFamily="34" charset="0"/>
                <a:cs typeface="Calibri" panose="020F0502020204030204" pitchFamily="34"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algn="just"/>
            <a:r>
              <a:rPr lang="vi-VN" b="1" i="0" dirty="0">
                <a:solidFill>
                  <a:srgbClr val="000000"/>
                </a:solidFill>
                <a:effectLst/>
                <a:latin typeface="Calibri" panose="020F0502020204030204" pitchFamily="34" charset="0"/>
                <a:cs typeface="Calibri" panose="020F0502020204030204" pitchFamily="34" charset="0"/>
              </a:rPr>
              <a:t>Sau này, bộ phim của ông Oan-tơ nhận được hơn 50 giải thưởng và cậu bé đánh giày trở thành diễn viên nổi tiếng.</a:t>
            </a:r>
          </a:p>
          <a:p>
            <a:pPr algn="r"/>
            <a:r>
              <a:rPr lang="vi-VN" b="1" i="0" dirty="0">
                <a:solidFill>
                  <a:srgbClr val="000000"/>
                </a:solidFill>
                <a:effectLst/>
                <a:latin typeface="Calibri" panose="020F0502020204030204" pitchFamily="34" charset="0"/>
                <a:cs typeface="Calibri" panose="020F0502020204030204" pitchFamily="34" charset="0"/>
              </a:rPr>
              <a:t>(Theo Thanh Trúc </a:t>
            </a:r>
            <a:r>
              <a:rPr lang="vi-VN" b="1" i="1" dirty="0">
                <a:solidFill>
                  <a:srgbClr val="000000"/>
                </a:solidFill>
                <a:effectLst/>
                <a:latin typeface="Calibri" panose="020F0502020204030204" pitchFamily="34" charset="0"/>
                <a:cs typeface="Calibri" panose="020F0502020204030204" pitchFamily="34" charset="0"/>
              </a:rPr>
              <a:t>sưu tầm, biên dịch)</a:t>
            </a:r>
            <a:endParaRPr lang="vi-VN" b="1"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67723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algn="ctr" defTabSz="1219170">
              <a:buClr>
                <a:srgbClr val="000000"/>
              </a:buClr>
            </a:pP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Nội</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dung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các</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bức</a:t>
            </a:r>
            <a:r>
              <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733" b="1" kern="0" dirty="0" err="1">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3733" b="1" kern="0" dirty="0">
              <a:solidFill>
                <a:srgbClr val="C25F7F">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134908" y="5444545"/>
            <a:ext cx="6602613" cy="790567"/>
            <a:chOff x="4332362" y="3408231"/>
            <a:chExt cx="4463295" cy="1236340"/>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332362" y="3408231"/>
              <a:ext cx="4322572" cy="494127"/>
            </a:xfrm>
            <a:prstGeom prst="rect">
              <a:avLst/>
            </a:prstGeom>
            <a:noFill/>
          </p:spPr>
          <p:txBody>
            <a:bodyPr wrap="square">
              <a:spAutoFit/>
            </a:bodyPr>
            <a:lstStyle/>
            <a:p>
              <a:pPr algn="ctr" defTabSz="1219170">
                <a:lnSpc>
                  <a:spcPct val="150000"/>
                </a:lnSpc>
                <a:spcBef>
                  <a:spcPts val="267"/>
                </a:spcBef>
                <a:spcAft>
                  <a:spcPts val="267"/>
                </a:spcAft>
                <a:buClr>
                  <a:srgbClr val="000000"/>
                </a:buClr>
                <a:tabLst>
                  <a:tab pos="120224" algn="l"/>
                  <a:tab pos="240447" algn="l"/>
                  <a:tab pos="360671" algn="l"/>
                </a:tabLst>
              </a:pPr>
              <a:r>
                <a:rPr lang="en-US" sz="28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Cậu</a:t>
              </a:r>
              <a:r>
                <a:rPr lang="en-US" sz="28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28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bé</a:t>
              </a:r>
              <a:r>
                <a:rPr lang="en-US" sz="28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28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hỏi</a:t>
              </a:r>
              <a:r>
                <a:rPr lang="en-US" sz="28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28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xin</a:t>
              </a:r>
              <a:r>
                <a:rPr lang="en-US" sz="28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28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ông</a:t>
              </a:r>
              <a:r>
                <a:rPr lang="en-US" sz="28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28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Oan-tơ</a:t>
              </a:r>
              <a:r>
                <a:rPr lang="en-US" sz="28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28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đánh</a:t>
              </a:r>
              <a:r>
                <a:rPr lang="en-US" sz="28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 </a:t>
              </a:r>
              <a:r>
                <a:rPr lang="en-US" sz="2800" kern="0" dirty="0" err="1">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giày</a:t>
              </a:r>
              <a:r>
                <a:rPr lang="en-US" sz="2800" kern="0" dirty="0">
                  <a:solidFill>
                    <a:srgbClr val="000000"/>
                  </a:solidFill>
                  <a:latin typeface="Arial" panose="020B0604020202020204" pitchFamily="34" charset="0"/>
                  <a:ea typeface="Arial" panose="020B0604020202020204" pitchFamily="34" charset="0"/>
                  <a:cs typeface="Times New Roman" panose="02020603050405020304" pitchFamily="18" charset="0"/>
                  <a:sym typeface="Arial"/>
                </a:rPr>
                <a:t>.</a:t>
              </a:r>
              <a:endParaRPr lang="en-US" sz="2800" kern="0" dirty="0">
                <a:solidFill>
                  <a:srgbClr val="000000"/>
                </a:solidFill>
                <a:latin typeface="Arial"/>
                <a:ea typeface="Arial" panose="020B0604020202020204" pitchFamily="34"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id="{8D25344D-FFDB-B1D3-5CEA-28BCF89D5FA0}"/>
              </a:ext>
            </a:extLst>
          </p:cNvPr>
          <p:cNvPicPr>
            <a:picLocks noChangeAspect="1"/>
          </p:cNvPicPr>
          <p:nvPr/>
        </p:nvPicPr>
        <p:blipFill rotWithShape="1">
          <a:blip r:embed="rId2"/>
          <a:srcRect l="1261" t="3381" r="50951" b="6375"/>
          <a:stretch/>
        </p:blipFill>
        <p:spPr>
          <a:xfrm>
            <a:off x="5478411" y="587737"/>
            <a:ext cx="5512221" cy="4845190"/>
          </a:xfrm>
          <a:prstGeom prst="rect">
            <a:avLst/>
          </a:prstGeom>
        </p:spPr>
      </p:pic>
    </p:spTree>
    <p:extLst>
      <p:ext uri="{BB962C8B-B14F-4D97-AF65-F5344CB8AC3E}">
        <p14:creationId xmlns:p14="http://schemas.microsoft.com/office/powerpoint/2010/main" val="378700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44418" y="369481"/>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243557" y="5176849"/>
            <a:ext cx="6445101" cy="1051728"/>
            <a:chOff x="4086650" y="3497943"/>
            <a:chExt cx="4709007" cy="1146628"/>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086650" y="3497943"/>
              <a:ext cx="4709007"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160784" y="3497943"/>
              <a:ext cx="4548818" cy="856178"/>
            </a:xfrm>
            <a:prstGeom prst="rect">
              <a:avLst/>
            </a:prstGeom>
            <a:noFill/>
          </p:spPr>
          <p:txBody>
            <a:bodyPr wrap="square">
              <a:spAutoFit/>
            </a:bodyPr>
            <a:lstStyle/>
            <a:p>
              <a:pPr marL="0" marR="0" lvl="0" indent="0" algn="ctr" defTabSz="1219170" rtl="0" eaLnBrk="1" fontAlgn="auto" latinLnBrk="0" hangingPunct="1">
                <a:spcBef>
                  <a:spcPts val="267"/>
                </a:spcBef>
                <a:spcAft>
                  <a:spcPts val="267"/>
                </a:spcAft>
                <a:buClr>
                  <a:srgbClr val="000000"/>
                </a:buClr>
                <a:buSzTx/>
                <a:buFontTx/>
                <a:buNone/>
                <a:tabLst>
                  <a:tab pos="120224" algn="l"/>
                  <a:tab pos="240447" algn="l"/>
                  <a:tab pos="360671" algn="l"/>
                </a:tabLst>
                <a:defRPr/>
              </a:pP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Khi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cho</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cậu</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bé</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tiền</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ông</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Oan-tơ</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đã</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nghĩ</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đó</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là</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trò</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láu</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cá</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của</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cậu</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nhóc</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a:t>
              </a:r>
            </a:p>
          </p:txBody>
        </p:sp>
      </p:grpSp>
      <p:pic>
        <p:nvPicPr>
          <p:cNvPr id="5" name="Picture 4">
            <a:extLst>
              <a:ext uri="{FF2B5EF4-FFF2-40B4-BE49-F238E27FC236}">
                <a16:creationId xmlns:a16="http://schemas.microsoft.com/office/drawing/2014/main" id="{F3164637-8899-21E5-533F-42F6539FAEBF}"/>
              </a:ext>
            </a:extLst>
          </p:cNvPr>
          <p:cNvPicPr>
            <a:picLocks noChangeAspect="1"/>
          </p:cNvPicPr>
          <p:nvPr/>
        </p:nvPicPr>
        <p:blipFill rotWithShape="1">
          <a:blip r:embed="rId2"/>
          <a:srcRect l="48864" t="1794" b="6714"/>
          <a:stretch/>
        </p:blipFill>
        <p:spPr>
          <a:xfrm>
            <a:off x="5820270" y="473025"/>
            <a:ext cx="5554956" cy="4626197"/>
          </a:xfrm>
          <a:prstGeom prst="rect">
            <a:avLst/>
          </a:prstGeom>
        </p:spPr>
      </p:pic>
    </p:spTree>
    <p:extLst>
      <p:ext uri="{BB962C8B-B14F-4D97-AF65-F5344CB8AC3E}">
        <p14:creationId xmlns:p14="http://schemas.microsoft.com/office/powerpoint/2010/main" val="5245257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77672" y="40957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4847379" y="5090854"/>
            <a:ext cx="6574260" cy="1181358"/>
            <a:chOff x="4351528" y="3458048"/>
            <a:chExt cx="4444129" cy="1186523"/>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70" rtl="0" eaLnBrk="1" fontAlgn="auto" latinLnBrk="0" hangingPunct="1">
                <a:spcBef>
                  <a:spcPts val="0"/>
                </a:spcBef>
                <a:spcAft>
                  <a:spcPts val="0"/>
                </a:spcAft>
                <a:buClr>
                  <a:srgbClr val="000000"/>
                </a:buClr>
                <a:buSzTx/>
                <a:buFontTx/>
                <a:buNone/>
                <a:tabLst/>
                <a:defRPr/>
              </a:pPr>
              <a:endParaRPr kumimoji="0" lang="en-US" sz="280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572000" y="3458048"/>
              <a:ext cx="4102100" cy="715581"/>
            </a:xfrm>
            <a:prstGeom prst="rect">
              <a:avLst/>
            </a:prstGeom>
            <a:noFill/>
          </p:spPr>
          <p:txBody>
            <a:bodyPr wrap="square">
              <a:spAutoFit/>
            </a:bodyPr>
            <a:lstStyle/>
            <a:p>
              <a:pPr marL="0" marR="0" lvl="0" indent="0" defTabSz="1219170" rtl="0" eaLnBrk="1" fontAlgn="auto" latinLnBrk="0" hangingPunct="1">
                <a:spcBef>
                  <a:spcPts val="267"/>
                </a:spcBef>
                <a:spcAft>
                  <a:spcPts val="267"/>
                </a:spcAft>
                <a:buClr>
                  <a:srgbClr val="000000"/>
                </a:buClr>
                <a:buSzTx/>
                <a:buFontTx/>
                <a:buNone/>
                <a:tabLst>
                  <a:tab pos="120224" algn="l"/>
                  <a:tab pos="240447" algn="l"/>
                  <a:tab pos="360671" algn="l"/>
                </a:tabLst>
                <a:defRPr/>
              </a:pPr>
              <a:r>
                <a:rPr lang="en-US" sz="2800" kern="0" dirty="0" err="1">
                  <a:solidFill>
                    <a:srgbClr val="000000"/>
                  </a:solidFill>
                  <a:latin typeface="Arial" panose="020B0604020202020204" pitchFamily="34" charset="0"/>
                  <a:ea typeface="Arial" panose="020B0604020202020204" pitchFamily="34" charset="0"/>
                  <a:cs typeface="Arial" panose="020B0604020202020204" pitchFamily="34" charset="0"/>
                  <a:sym typeface="Arial"/>
                </a:rPr>
                <a:t>Ông</a:t>
              </a:r>
              <a:r>
                <a:rPr lang="en-US" sz="2800" kern="0" dirty="0">
                  <a:solidFill>
                    <a:srgbClr val="000000"/>
                  </a:solidFill>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Oan-tơ</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ngạc</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nhiên</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vì</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cậu</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bé</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đã</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đợi</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và</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đem</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trả</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tiền</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cho</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mình</a:t>
              </a:r>
              <a:r>
                <a:rPr kumimoji="0" lang="en-US" sz="280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a:t>
              </a:r>
            </a:p>
          </p:txBody>
        </p:sp>
      </p:grpSp>
      <p:pic>
        <p:nvPicPr>
          <p:cNvPr id="5" name="Picture 4">
            <a:extLst>
              <a:ext uri="{FF2B5EF4-FFF2-40B4-BE49-F238E27FC236}">
                <a16:creationId xmlns:a16="http://schemas.microsoft.com/office/drawing/2014/main" id="{E5C43BBD-56DF-DB07-859C-C3165F6009AE}"/>
              </a:ext>
            </a:extLst>
          </p:cNvPr>
          <p:cNvPicPr>
            <a:picLocks noChangeAspect="1"/>
          </p:cNvPicPr>
          <p:nvPr/>
        </p:nvPicPr>
        <p:blipFill rotWithShape="1">
          <a:blip r:embed="rId2"/>
          <a:srcRect r="52645"/>
          <a:stretch/>
        </p:blipFill>
        <p:spPr>
          <a:xfrm>
            <a:off x="5743981" y="547233"/>
            <a:ext cx="5238648" cy="4474568"/>
          </a:xfrm>
          <a:prstGeom prst="rect">
            <a:avLst/>
          </a:prstGeom>
        </p:spPr>
      </p:pic>
    </p:spTree>
    <p:extLst>
      <p:ext uri="{BB962C8B-B14F-4D97-AF65-F5344CB8AC3E}">
        <p14:creationId xmlns:p14="http://schemas.microsoft.com/office/powerpoint/2010/main" val="3935347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069;p38">
            <a:extLst>
              <a:ext uri="{FF2B5EF4-FFF2-40B4-BE49-F238E27FC236}">
                <a16:creationId xmlns:a16="http://schemas.microsoft.com/office/drawing/2014/main" id="{4C70E702-8E8A-4B1D-AD70-2DF251A6C76F}"/>
              </a:ext>
            </a:extLst>
          </p:cNvPr>
          <p:cNvSpPr/>
          <p:nvPr/>
        </p:nvSpPr>
        <p:spPr>
          <a:xfrm>
            <a:off x="816774" y="369481"/>
            <a:ext cx="4426783" cy="1871108"/>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rgbClr val="FFFFFF">
              <a:alpha val="625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9" name="Google Shape;1079;p38">
            <a:extLst>
              <a:ext uri="{FF2B5EF4-FFF2-40B4-BE49-F238E27FC236}">
                <a16:creationId xmlns:a16="http://schemas.microsoft.com/office/drawing/2014/main" id="{2931992A-72C7-48DD-B949-970ED6EDE6D0}"/>
              </a:ext>
            </a:extLst>
          </p:cNvPr>
          <p:cNvGrpSpPr/>
          <p:nvPr/>
        </p:nvGrpSpPr>
        <p:grpSpPr>
          <a:xfrm>
            <a:off x="219625" y="1894519"/>
            <a:ext cx="1766937" cy="1871109"/>
            <a:chOff x="4828875" y="565650"/>
            <a:chExt cx="704675" cy="688075"/>
          </a:xfrm>
        </p:grpSpPr>
        <p:sp>
          <p:nvSpPr>
            <p:cNvPr id="10" name="Google Shape;1080;p38">
              <a:extLst>
                <a:ext uri="{FF2B5EF4-FFF2-40B4-BE49-F238E27FC236}">
                  <a16:creationId xmlns:a16="http://schemas.microsoft.com/office/drawing/2014/main" id="{4979D432-B19C-4256-8B12-2EF369567D66}"/>
                </a:ext>
              </a:extLst>
            </p:cNvPr>
            <p:cNvSpPr/>
            <p:nvPr/>
          </p:nvSpPr>
          <p:spPr>
            <a:xfrm>
              <a:off x="4828875" y="565650"/>
              <a:ext cx="704675" cy="688075"/>
            </a:xfrm>
            <a:custGeom>
              <a:avLst/>
              <a:gdLst/>
              <a:ahLst/>
              <a:cxnLst/>
              <a:rect l="l" t="t" r="r" b="b"/>
              <a:pathLst>
                <a:path w="28187" h="27523" extrusionOk="0">
                  <a:moveTo>
                    <a:pt x="5548" y="3383"/>
                  </a:moveTo>
                  <a:lnTo>
                    <a:pt x="5657" y="3397"/>
                  </a:lnTo>
                  <a:cubicBezTo>
                    <a:pt x="5792" y="3437"/>
                    <a:pt x="5941" y="3478"/>
                    <a:pt x="6076" y="3545"/>
                  </a:cubicBezTo>
                  <a:cubicBezTo>
                    <a:pt x="5995" y="3613"/>
                    <a:pt x="5927" y="3681"/>
                    <a:pt x="5860" y="3762"/>
                  </a:cubicBezTo>
                  <a:cubicBezTo>
                    <a:pt x="5778" y="3857"/>
                    <a:pt x="5697" y="3951"/>
                    <a:pt x="5643" y="4073"/>
                  </a:cubicBezTo>
                  <a:lnTo>
                    <a:pt x="5643" y="3965"/>
                  </a:lnTo>
                  <a:cubicBezTo>
                    <a:pt x="5630" y="3762"/>
                    <a:pt x="5589" y="3573"/>
                    <a:pt x="5548" y="3383"/>
                  </a:cubicBezTo>
                  <a:close/>
                  <a:moveTo>
                    <a:pt x="8958" y="4926"/>
                  </a:moveTo>
                  <a:cubicBezTo>
                    <a:pt x="9067" y="4966"/>
                    <a:pt x="9175" y="5020"/>
                    <a:pt x="9283" y="5075"/>
                  </a:cubicBezTo>
                  <a:cubicBezTo>
                    <a:pt x="9418" y="5142"/>
                    <a:pt x="9554" y="5223"/>
                    <a:pt x="9675" y="5332"/>
                  </a:cubicBezTo>
                  <a:cubicBezTo>
                    <a:pt x="9770" y="5426"/>
                    <a:pt x="9851" y="5521"/>
                    <a:pt x="9919" y="5643"/>
                  </a:cubicBezTo>
                  <a:cubicBezTo>
                    <a:pt x="9987" y="5751"/>
                    <a:pt x="10054" y="5886"/>
                    <a:pt x="10108" y="6008"/>
                  </a:cubicBezTo>
                  <a:cubicBezTo>
                    <a:pt x="9892" y="6143"/>
                    <a:pt x="9689" y="6292"/>
                    <a:pt x="9486" y="6455"/>
                  </a:cubicBezTo>
                  <a:lnTo>
                    <a:pt x="9459" y="6482"/>
                  </a:lnTo>
                  <a:cubicBezTo>
                    <a:pt x="9175" y="6401"/>
                    <a:pt x="8877" y="6346"/>
                    <a:pt x="8579" y="6319"/>
                  </a:cubicBezTo>
                  <a:cubicBezTo>
                    <a:pt x="8620" y="6252"/>
                    <a:pt x="8661" y="6198"/>
                    <a:pt x="8701" y="6130"/>
                  </a:cubicBezTo>
                  <a:cubicBezTo>
                    <a:pt x="8769" y="5981"/>
                    <a:pt x="8837" y="5832"/>
                    <a:pt x="8877" y="5670"/>
                  </a:cubicBezTo>
                  <a:cubicBezTo>
                    <a:pt x="8918" y="5507"/>
                    <a:pt x="8945" y="5345"/>
                    <a:pt x="8958" y="5169"/>
                  </a:cubicBezTo>
                  <a:lnTo>
                    <a:pt x="8958" y="4926"/>
                  </a:lnTo>
                  <a:close/>
                  <a:moveTo>
                    <a:pt x="11123" y="0"/>
                  </a:moveTo>
                  <a:cubicBezTo>
                    <a:pt x="10974" y="27"/>
                    <a:pt x="10839" y="54"/>
                    <a:pt x="10690" y="95"/>
                  </a:cubicBezTo>
                  <a:cubicBezTo>
                    <a:pt x="10271" y="217"/>
                    <a:pt x="9905" y="447"/>
                    <a:pt x="9608" y="772"/>
                  </a:cubicBezTo>
                  <a:cubicBezTo>
                    <a:pt x="9445" y="934"/>
                    <a:pt x="9310" y="1123"/>
                    <a:pt x="9202" y="1326"/>
                  </a:cubicBezTo>
                  <a:cubicBezTo>
                    <a:pt x="9067" y="1556"/>
                    <a:pt x="8958" y="1814"/>
                    <a:pt x="8904" y="2071"/>
                  </a:cubicBezTo>
                  <a:cubicBezTo>
                    <a:pt x="8850" y="2341"/>
                    <a:pt x="8850" y="2598"/>
                    <a:pt x="8931" y="2855"/>
                  </a:cubicBezTo>
                  <a:cubicBezTo>
                    <a:pt x="8931" y="2896"/>
                    <a:pt x="8945" y="2950"/>
                    <a:pt x="8972" y="2991"/>
                  </a:cubicBezTo>
                  <a:cubicBezTo>
                    <a:pt x="8715" y="2937"/>
                    <a:pt x="8471" y="2896"/>
                    <a:pt x="8214" y="2882"/>
                  </a:cubicBezTo>
                  <a:lnTo>
                    <a:pt x="8201" y="2882"/>
                  </a:lnTo>
                  <a:cubicBezTo>
                    <a:pt x="8174" y="2842"/>
                    <a:pt x="8133" y="2801"/>
                    <a:pt x="8106" y="2761"/>
                  </a:cubicBezTo>
                  <a:cubicBezTo>
                    <a:pt x="7903" y="2531"/>
                    <a:pt x="7673" y="2341"/>
                    <a:pt x="7429" y="2165"/>
                  </a:cubicBezTo>
                  <a:cubicBezTo>
                    <a:pt x="6915" y="1814"/>
                    <a:pt x="6320" y="1597"/>
                    <a:pt x="5711" y="1529"/>
                  </a:cubicBezTo>
                  <a:cubicBezTo>
                    <a:pt x="5589" y="1516"/>
                    <a:pt x="5481" y="1516"/>
                    <a:pt x="5373" y="1516"/>
                  </a:cubicBezTo>
                  <a:cubicBezTo>
                    <a:pt x="5156" y="1516"/>
                    <a:pt x="4940" y="1529"/>
                    <a:pt x="4737" y="1583"/>
                  </a:cubicBezTo>
                  <a:lnTo>
                    <a:pt x="4710" y="1583"/>
                  </a:lnTo>
                  <a:cubicBezTo>
                    <a:pt x="4615" y="1435"/>
                    <a:pt x="4507" y="1286"/>
                    <a:pt x="4385" y="1150"/>
                  </a:cubicBezTo>
                  <a:cubicBezTo>
                    <a:pt x="4168" y="893"/>
                    <a:pt x="3898" y="690"/>
                    <a:pt x="3586" y="555"/>
                  </a:cubicBezTo>
                  <a:cubicBezTo>
                    <a:pt x="3492" y="515"/>
                    <a:pt x="3383" y="487"/>
                    <a:pt x="3289" y="487"/>
                  </a:cubicBezTo>
                  <a:cubicBezTo>
                    <a:pt x="2396" y="487"/>
                    <a:pt x="2139" y="1719"/>
                    <a:pt x="2964" y="2071"/>
                  </a:cubicBezTo>
                  <a:cubicBezTo>
                    <a:pt x="2991" y="2084"/>
                    <a:pt x="3018" y="2111"/>
                    <a:pt x="3045" y="2138"/>
                  </a:cubicBezTo>
                  <a:cubicBezTo>
                    <a:pt x="3153" y="2233"/>
                    <a:pt x="3248" y="2355"/>
                    <a:pt x="3329" y="2477"/>
                  </a:cubicBezTo>
                  <a:cubicBezTo>
                    <a:pt x="3221" y="2612"/>
                    <a:pt x="3126" y="2761"/>
                    <a:pt x="3045" y="2910"/>
                  </a:cubicBezTo>
                  <a:cubicBezTo>
                    <a:pt x="2923" y="3112"/>
                    <a:pt x="2829" y="3343"/>
                    <a:pt x="2761" y="3573"/>
                  </a:cubicBezTo>
                  <a:cubicBezTo>
                    <a:pt x="2680" y="3830"/>
                    <a:pt x="2653" y="4114"/>
                    <a:pt x="2693" y="4398"/>
                  </a:cubicBezTo>
                  <a:cubicBezTo>
                    <a:pt x="2720" y="4533"/>
                    <a:pt x="2775" y="4682"/>
                    <a:pt x="2842" y="4817"/>
                  </a:cubicBezTo>
                  <a:cubicBezTo>
                    <a:pt x="2937" y="4966"/>
                    <a:pt x="3045" y="5102"/>
                    <a:pt x="3181" y="5223"/>
                  </a:cubicBezTo>
                  <a:cubicBezTo>
                    <a:pt x="3302" y="5332"/>
                    <a:pt x="3451" y="5426"/>
                    <a:pt x="3614" y="5507"/>
                  </a:cubicBezTo>
                  <a:cubicBezTo>
                    <a:pt x="3749" y="5548"/>
                    <a:pt x="3884" y="5589"/>
                    <a:pt x="4033" y="5616"/>
                  </a:cubicBezTo>
                  <a:cubicBezTo>
                    <a:pt x="4114" y="5616"/>
                    <a:pt x="4195" y="5629"/>
                    <a:pt x="4263" y="5629"/>
                  </a:cubicBezTo>
                  <a:cubicBezTo>
                    <a:pt x="4439" y="5629"/>
                    <a:pt x="4601" y="5602"/>
                    <a:pt x="4764" y="5548"/>
                  </a:cubicBezTo>
                  <a:cubicBezTo>
                    <a:pt x="4967" y="5467"/>
                    <a:pt x="5156" y="5332"/>
                    <a:pt x="5305" y="5169"/>
                  </a:cubicBezTo>
                  <a:lnTo>
                    <a:pt x="5305" y="5169"/>
                  </a:lnTo>
                  <a:cubicBezTo>
                    <a:pt x="5291" y="5291"/>
                    <a:pt x="5291" y="5426"/>
                    <a:pt x="5305" y="5562"/>
                  </a:cubicBezTo>
                  <a:cubicBezTo>
                    <a:pt x="5318" y="5738"/>
                    <a:pt x="5359" y="5913"/>
                    <a:pt x="5413" y="6089"/>
                  </a:cubicBezTo>
                  <a:cubicBezTo>
                    <a:pt x="5508" y="6333"/>
                    <a:pt x="5643" y="6549"/>
                    <a:pt x="5833" y="6725"/>
                  </a:cubicBezTo>
                  <a:cubicBezTo>
                    <a:pt x="5481" y="6874"/>
                    <a:pt x="5156" y="7050"/>
                    <a:pt x="4858" y="7253"/>
                  </a:cubicBezTo>
                  <a:cubicBezTo>
                    <a:pt x="4155" y="7727"/>
                    <a:pt x="3532" y="8308"/>
                    <a:pt x="3005" y="8971"/>
                  </a:cubicBezTo>
                  <a:cubicBezTo>
                    <a:pt x="2477" y="9648"/>
                    <a:pt x="2017" y="10379"/>
                    <a:pt x="1638" y="11163"/>
                  </a:cubicBezTo>
                  <a:cubicBezTo>
                    <a:pt x="907" y="12652"/>
                    <a:pt x="407" y="14262"/>
                    <a:pt x="163" y="15913"/>
                  </a:cubicBezTo>
                  <a:cubicBezTo>
                    <a:pt x="41" y="16792"/>
                    <a:pt x="1" y="17699"/>
                    <a:pt x="68" y="18592"/>
                  </a:cubicBezTo>
                  <a:cubicBezTo>
                    <a:pt x="136" y="19512"/>
                    <a:pt x="298" y="20419"/>
                    <a:pt x="583" y="21285"/>
                  </a:cubicBezTo>
                  <a:cubicBezTo>
                    <a:pt x="718" y="21718"/>
                    <a:pt x="880" y="22137"/>
                    <a:pt x="1083" y="22530"/>
                  </a:cubicBezTo>
                  <a:cubicBezTo>
                    <a:pt x="1273" y="22936"/>
                    <a:pt x="1503" y="23314"/>
                    <a:pt x="1760" y="23680"/>
                  </a:cubicBezTo>
                  <a:cubicBezTo>
                    <a:pt x="2260" y="24410"/>
                    <a:pt x="2896" y="25033"/>
                    <a:pt x="3627" y="25520"/>
                  </a:cubicBezTo>
                  <a:cubicBezTo>
                    <a:pt x="4398" y="26034"/>
                    <a:pt x="5264" y="26386"/>
                    <a:pt x="6171" y="26535"/>
                  </a:cubicBezTo>
                  <a:cubicBezTo>
                    <a:pt x="6617" y="26616"/>
                    <a:pt x="7064" y="26657"/>
                    <a:pt x="7510" y="26657"/>
                  </a:cubicBezTo>
                  <a:lnTo>
                    <a:pt x="7673" y="26657"/>
                  </a:lnTo>
                  <a:cubicBezTo>
                    <a:pt x="8187" y="26643"/>
                    <a:pt x="8701" y="26589"/>
                    <a:pt x="9202" y="26467"/>
                  </a:cubicBezTo>
                  <a:cubicBezTo>
                    <a:pt x="9567" y="26670"/>
                    <a:pt x="9960" y="26833"/>
                    <a:pt x="10352" y="26968"/>
                  </a:cubicBezTo>
                  <a:cubicBezTo>
                    <a:pt x="10771" y="27117"/>
                    <a:pt x="11204" y="27225"/>
                    <a:pt x="11651" y="27306"/>
                  </a:cubicBezTo>
                  <a:cubicBezTo>
                    <a:pt x="12084" y="27387"/>
                    <a:pt x="12531" y="27441"/>
                    <a:pt x="12977" y="27482"/>
                  </a:cubicBezTo>
                  <a:cubicBezTo>
                    <a:pt x="13342" y="27509"/>
                    <a:pt x="13708" y="27523"/>
                    <a:pt x="14046" y="27523"/>
                  </a:cubicBezTo>
                  <a:cubicBezTo>
                    <a:pt x="14520" y="27523"/>
                    <a:pt x="15007" y="27496"/>
                    <a:pt x="15507" y="27455"/>
                  </a:cubicBezTo>
                  <a:cubicBezTo>
                    <a:pt x="15940" y="27414"/>
                    <a:pt x="16373" y="27347"/>
                    <a:pt x="16793" y="27265"/>
                  </a:cubicBezTo>
                  <a:cubicBezTo>
                    <a:pt x="17239" y="27184"/>
                    <a:pt x="17686" y="27063"/>
                    <a:pt x="18119" y="26927"/>
                  </a:cubicBezTo>
                  <a:cubicBezTo>
                    <a:pt x="18998" y="26643"/>
                    <a:pt x="19851" y="26237"/>
                    <a:pt x="20649" y="25750"/>
                  </a:cubicBezTo>
                  <a:cubicBezTo>
                    <a:pt x="20771" y="25669"/>
                    <a:pt x="20893" y="25588"/>
                    <a:pt x="21015" y="25506"/>
                  </a:cubicBezTo>
                  <a:cubicBezTo>
                    <a:pt x="21042" y="25493"/>
                    <a:pt x="21082" y="25466"/>
                    <a:pt x="21109" y="25439"/>
                  </a:cubicBezTo>
                  <a:cubicBezTo>
                    <a:pt x="21502" y="25168"/>
                    <a:pt x="21867" y="24857"/>
                    <a:pt x="22219" y="24532"/>
                  </a:cubicBezTo>
                  <a:cubicBezTo>
                    <a:pt x="22435" y="24532"/>
                    <a:pt x="22665" y="24519"/>
                    <a:pt x="22895" y="24492"/>
                  </a:cubicBezTo>
                  <a:cubicBezTo>
                    <a:pt x="23382" y="24451"/>
                    <a:pt x="23856" y="24343"/>
                    <a:pt x="24316" y="24167"/>
                  </a:cubicBezTo>
                  <a:cubicBezTo>
                    <a:pt x="25250" y="23829"/>
                    <a:pt x="26062" y="23220"/>
                    <a:pt x="26643" y="22421"/>
                  </a:cubicBezTo>
                  <a:cubicBezTo>
                    <a:pt x="26968" y="21975"/>
                    <a:pt x="27225" y="21501"/>
                    <a:pt x="27415" y="21001"/>
                  </a:cubicBezTo>
                  <a:cubicBezTo>
                    <a:pt x="27618" y="20486"/>
                    <a:pt x="27780" y="19945"/>
                    <a:pt x="27902" y="19404"/>
                  </a:cubicBezTo>
                  <a:cubicBezTo>
                    <a:pt x="28118" y="18321"/>
                    <a:pt x="28186" y="17212"/>
                    <a:pt x="28091" y="16116"/>
                  </a:cubicBezTo>
                  <a:cubicBezTo>
                    <a:pt x="27997" y="15006"/>
                    <a:pt x="27780" y="13910"/>
                    <a:pt x="27428" y="12868"/>
                  </a:cubicBezTo>
                  <a:cubicBezTo>
                    <a:pt x="27090" y="11827"/>
                    <a:pt x="26643" y="10825"/>
                    <a:pt x="26089" y="9878"/>
                  </a:cubicBezTo>
                  <a:cubicBezTo>
                    <a:pt x="25561" y="8958"/>
                    <a:pt x="24925" y="8105"/>
                    <a:pt x="24194" y="7321"/>
                  </a:cubicBezTo>
                  <a:cubicBezTo>
                    <a:pt x="23477" y="6536"/>
                    <a:pt x="22611" y="5900"/>
                    <a:pt x="21650" y="5440"/>
                  </a:cubicBezTo>
                  <a:cubicBezTo>
                    <a:pt x="21245" y="5264"/>
                    <a:pt x="20812" y="5129"/>
                    <a:pt x="20365" y="5061"/>
                  </a:cubicBezTo>
                  <a:cubicBezTo>
                    <a:pt x="20176" y="5034"/>
                    <a:pt x="19973" y="5020"/>
                    <a:pt x="19770" y="5020"/>
                  </a:cubicBezTo>
                  <a:cubicBezTo>
                    <a:pt x="19513" y="5020"/>
                    <a:pt x="19255" y="5047"/>
                    <a:pt x="18998" y="5088"/>
                  </a:cubicBezTo>
                  <a:cubicBezTo>
                    <a:pt x="18525" y="5183"/>
                    <a:pt x="18051" y="5359"/>
                    <a:pt x="17632" y="5602"/>
                  </a:cubicBezTo>
                  <a:cubicBezTo>
                    <a:pt x="17524" y="5656"/>
                    <a:pt x="17429" y="5710"/>
                    <a:pt x="17334" y="5778"/>
                  </a:cubicBezTo>
                  <a:cubicBezTo>
                    <a:pt x="17118" y="5670"/>
                    <a:pt x="16901" y="5562"/>
                    <a:pt x="16685" y="5467"/>
                  </a:cubicBezTo>
                  <a:cubicBezTo>
                    <a:pt x="16549" y="4926"/>
                    <a:pt x="16387" y="4384"/>
                    <a:pt x="16170" y="3870"/>
                  </a:cubicBezTo>
                  <a:cubicBezTo>
                    <a:pt x="15981" y="3383"/>
                    <a:pt x="15737" y="2937"/>
                    <a:pt x="15453" y="2517"/>
                  </a:cubicBezTo>
                  <a:cubicBezTo>
                    <a:pt x="15250" y="2233"/>
                    <a:pt x="15034" y="1962"/>
                    <a:pt x="14804" y="1719"/>
                  </a:cubicBezTo>
                  <a:cubicBezTo>
                    <a:pt x="14533" y="1462"/>
                    <a:pt x="14249" y="1218"/>
                    <a:pt x="13951" y="988"/>
                  </a:cubicBezTo>
                  <a:cubicBezTo>
                    <a:pt x="13654" y="758"/>
                    <a:pt x="13315" y="569"/>
                    <a:pt x="12977" y="393"/>
                  </a:cubicBezTo>
                  <a:cubicBezTo>
                    <a:pt x="12490" y="149"/>
                    <a:pt x="11962" y="14"/>
                    <a:pt x="11421"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081;p38">
              <a:extLst>
                <a:ext uri="{FF2B5EF4-FFF2-40B4-BE49-F238E27FC236}">
                  <a16:creationId xmlns:a16="http://schemas.microsoft.com/office/drawing/2014/main" id="{6EB5910C-97E8-4F8E-ADB1-32FE53E18813}"/>
                </a:ext>
              </a:extLst>
            </p:cNvPr>
            <p:cNvSpPr/>
            <p:nvPr/>
          </p:nvSpPr>
          <p:spPr>
            <a:xfrm>
              <a:off x="4907025" y="595425"/>
              <a:ext cx="211450" cy="175000"/>
            </a:xfrm>
            <a:custGeom>
              <a:avLst/>
              <a:gdLst/>
              <a:ahLst/>
              <a:cxnLst/>
              <a:rect l="l" t="t" r="r" b="b"/>
              <a:pathLst>
                <a:path w="8458" h="7000" extrusionOk="0">
                  <a:moveTo>
                    <a:pt x="1272" y="1854"/>
                  </a:moveTo>
                  <a:cubicBezTo>
                    <a:pt x="1299" y="1921"/>
                    <a:pt x="1326" y="2003"/>
                    <a:pt x="1354" y="2070"/>
                  </a:cubicBezTo>
                  <a:lnTo>
                    <a:pt x="1354" y="2084"/>
                  </a:lnTo>
                  <a:cubicBezTo>
                    <a:pt x="1435" y="2327"/>
                    <a:pt x="1475" y="2571"/>
                    <a:pt x="1502" y="2828"/>
                  </a:cubicBezTo>
                  <a:cubicBezTo>
                    <a:pt x="1502" y="2923"/>
                    <a:pt x="1502" y="3018"/>
                    <a:pt x="1489" y="3112"/>
                  </a:cubicBezTo>
                  <a:cubicBezTo>
                    <a:pt x="1475" y="3153"/>
                    <a:pt x="1462" y="3193"/>
                    <a:pt x="1448" y="3234"/>
                  </a:cubicBezTo>
                  <a:cubicBezTo>
                    <a:pt x="1435" y="3248"/>
                    <a:pt x="1421" y="3275"/>
                    <a:pt x="1408" y="3288"/>
                  </a:cubicBezTo>
                  <a:lnTo>
                    <a:pt x="1354" y="3329"/>
                  </a:lnTo>
                  <a:lnTo>
                    <a:pt x="1299" y="3356"/>
                  </a:lnTo>
                  <a:cubicBezTo>
                    <a:pt x="1272" y="3356"/>
                    <a:pt x="1245" y="3369"/>
                    <a:pt x="1218" y="3369"/>
                  </a:cubicBezTo>
                  <a:cubicBezTo>
                    <a:pt x="1151" y="3369"/>
                    <a:pt x="1096" y="3369"/>
                    <a:pt x="1029" y="3356"/>
                  </a:cubicBezTo>
                  <a:cubicBezTo>
                    <a:pt x="961" y="3342"/>
                    <a:pt x="907" y="3315"/>
                    <a:pt x="853" y="3288"/>
                  </a:cubicBezTo>
                  <a:cubicBezTo>
                    <a:pt x="826" y="3275"/>
                    <a:pt x="799" y="3261"/>
                    <a:pt x="772" y="3234"/>
                  </a:cubicBezTo>
                  <a:cubicBezTo>
                    <a:pt x="758" y="3220"/>
                    <a:pt x="731" y="3193"/>
                    <a:pt x="718" y="3180"/>
                  </a:cubicBezTo>
                  <a:cubicBezTo>
                    <a:pt x="704" y="3153"/>
                    <a:pt x="704" y="3139"/>
                    <a:pt x="690" y="3112"/>
                  </a:cubicBezTo>
                  <a:cubicBezTo>
                    <a:pt x="677" y="3085"/>
                    <a:pt x="677" y="3045"/>
                    <a:pt x="677" y="3004"/>
                  </a:cubicBezTo>
                  <a:cubicBezTo>
                    <a:pt x="677" y="2950"/>
                    <a:pt x="677" y="2882"/>
                    <a:pt x="690" y="2815"/>
                  </a:cubicBezTo>
                  <a:cubicBezTo>
                    <a:pt x="731" y="2679"/>
                    <a:pt x="772" y="2557"/>
                    <a:pt x="839" y="2422"/>
                  </a:cubicBezTo>
                  <a:cubicBezTo>
                    <a:pt x="934" y="2246"/>
                    <a:pt x="1056" y="2084"/>
                    <a:pt x="1191" y="1935"/>
                  </a:cubicBezTo>
                  <a:cubicBezTo>
                    <a:pt x="1218" y="1908"/>
                    <a:pt x="1245" y="1881"/>
                    <a:pt x="1259" y="1854"/>
                  </a:cubicBezTo>
                  <a:close/>
                  <a:moveTo>
                    <a:pt x="7348" y="4059"/>
                  </a:moveTo>
                  <a:lnTo>
                    <a:pt x="7361" y="4080"/>
                  </a:lnTo>
                  <a:lnTo>
                    <a:pt x="7361" y="4080"/>
                  </a:lnTo>
                  <a:cubicBezTo>
                    <a:pt x="7358" y="4073"/>
                    <a:pt x="7355" y="4066"/>
                    <a:pt x="7348" y="4059"/>
                  </a:cubicBezTo>
                  <a:close/>
                  <a:moveTo>
                    <a:pt x="7361" y="4080"/>
                  </a:moveTo>
                  <a:cubicBezTo>
                    <a:pt x="7365" y="4086"/>
                    <a:pt x="7368" y="4093"/>
                    <a:pt x="7375" y="4100"/>
                  </a:cubicBezTo>
                  <a:lnTo>
                    <a:pt x="7361" y="4080"/>
                  </a:lnTo>
                  <a:close/>
                  <a:moveTo>
                    <a:pt x="4439" y="2923"/>
                  </a:moveTo>
                  <a:cubicBezTo>
                    <a:pt x="4479" y="3018"/>
                    <a:pt x="4520" y="3126"/>
                    <a:pt x="4560" y="3220"/>
                  </a:cubicBezTo>
                  <a:cubicBezTo>
                    <a:pt x="4615" y="3396"/>
                    <a:pt x="4642" y="3572"/>
                    <a:pt x="4669" y="3762"/>
                  </a:cubicBezTo>
                  <a:cubicBezTo>
                    <a:pt x="4669" y="3884"/>
                    <a:pt x="4655" y="4005"/>
                    <a:pt x="4642" y="4127"/>
                  </a:cubicBezTo>
                  <a:cubicBezTo>
                    <a:pt x="4615" y="4222"/>
                    <a:pt x="4587" y="4303"/>
                    <a:pt x="4547" y="4384"/>
                  </a:cubicBezTo>
                  <a:cubicBezTo>
                    <a:pt x="4520" y="4438"/>
                    <a:pt x="4466" y="4506"/>
                    <a:pt x="4425" y="4560"/>
                  </a:cubicBezTo>
                  <a:cubicBezTo>
                    <a:pt x="4371" y="4628"/>
                    <a:pt x="4303" y="4682"/>
                    <a:pt x="4236" y="4736"/>
                  </a:cubicBezTo>
                  <a:cubicBezTo>
                    <a:pt x="4182" y="4763"/>
                    <a:pt x="4127" y="4790"/>
                    <a:pt x="4060" y="4817"/>
                  </a:cubicBezTo>
                  <a:cubicBezTo>
                    <a:pt x="4019" y="4831"/>
                    <a:pt x="3965" y="4831"/>
                    <a:pt x="3924" y="4844"/>
                  </a:cubicBezTo>
                  <a:cubicBezTo>
                    <a:pt x="3870" y="4844"/>
                    <a:pt x="3830" y="4844"/>
                    <a:pt x="3789" y="4831"/>
                  </a:cubicBezTo>
                  <a:cubicBezTo>
                    <a:pt x="3749" y="4817"/>
                    <a:pt x="3708" y="4804"/>
                    <a:pt x="3667" y="4790"/>
                  </a:cubicBezTo>
                  <a:cubicBezTo>
                    <a:pt x="3627" y="4763"/>
                    <a:pt x="3600" y="4736"/>
                    <a:pt x="3573" y="4722"/>
                  </a:cubicBezTo>
                  <a:cubicBezTo>
                    <a:pt x="3532" y="4682"/>
                    <a:pt x="3505" y="4655"/>
                    <a:pt x="3478" y="4614"/>
                  </a:cubicBezTo>
                  <a:cubicBezTo>
                    <a:pt x="3451" y="4560"/>
                    <a:pt x="3424" y="4506"/>
                    <a:pt x="3410" y="4452"/>
                  </a:cubicBezTo>
                  <a:cubicBezTo>
                    <a:pt x="3383" y="4384"/>
                    <a:pt x="3370" y="4303"/>
                    <a:pt x="3370" y="4235"/>
                  </a:cubicBezTo>
                  <a:cubicBezTo>
                    <a:pt x="3370" y="4114"/>
                    <a:pt x="3383" y="3978"/>
                    <a:pt x="3397" y="3856"/>
                  </a:cubicBezTo>
                  <a:cubicBezTo>
                    <a:pt x="3424" y="3748"/>
                    <a:pt x="3464" y="3640"/>
                    <a:pt x="3518" y="3532"/>
                  </a:cubicBezTo>
                  <a:cubicBezTo>
                    <a:pt x="3559" y="3464"/>
                    <a:pt x="3613" y="3383"/>
                    <a:pt x="3681" y="3315"/>
                  </a:cubicBezTo>
                  <a:cubicBezTo>
                    <a:pt x="3735" y="3248"/>
                    <a:pt x="3803" y="3193"/>
                    <a:pt x="3884" y="3139"/>
                  </a:cubicBezTo>
                  <a:cubicBezTo>
                    <a:pt x="3979" y="3085"/>
                    <a:pt x="4087" y="3031"/>
                    <a:pt x="4209" y="2990"/>
                  </a:cubicBezTo>
                  <a:cubicBezTo>
                    <a:pt x="4276" y="2977"/>
                    <a:pt x="4357" y="2950"/>
                    <a:pt x="4439" y="2936"/>
                  </a:cubicBezTo>
                  <a:lnTo>
                    <a:pt x="4439" y="2923"/>
                  </a:lnTo>
                  <a:close/>
                  <a:moveTo>
                    <a:pt x="176" y="0"/>
                  </a:moveTo>
                  <a:cubicBezTo>
                    <a:pt x="122" y="0"/>
                    <a:pt x="68" y="41"/>
                    <a:pt x="41" y="95"/>
                  </a:cubicBezTo>
                  <a:lnTo>
                    <a:pt x="27" y="95"/>
                  </a:lnTo>
                  <a:cubicBezTo>
                    <a:pt x="0" y="162"/>
                    <a:pt x="41" y="257"/>
                    <a:pt x="109" y="284"/>
                  </a:cubicBezTo>
                  <a:lnTo>
                    <a:pt x="163" y="298"/>
                  </a:lnTo>
                  <a:cubicBezTo>
                    <a:pt x="244" y="352"/>
                    <a:pt x="325" y="406"/>
                    <a:pt x="393" y="474"/>
                  </a:cubicBezTo>
                  <a:cubicBezTo>
                    <a:pt x="555" y="636"/>
                    <a:pt x="704" y="812"/>
                    <a:pt x="826" y="1015"/>
                  </a:cubicBezTo>
                  <a:lnTo>
                    <a:pt x="812" y="988"/>
                  </a:lnTo>
                  <a:lnTo>
                    <a:pt x="812" y="988"/>
                  </a:lnTo>
                  <a:cubicBezTo>
                    <a:pt x="893" y="1123"/>
                    <a:pt x="975" y="1258"/>
                    <a:pt x="1042" y="1407"/>
                  </a:cubicBezTo>
                  <a:cubicBezTo>
                    <a:pt x="961" y="1488"/>
                    <a:pt x="893" y="1570"/>
                    <a:pt x="826" y="1651"/>
                  </a:cubicBezTo>
                  <a:cubicBezTo>
                    <a:pt x="704" y="1786"/>
                    <a:pt x="609" y="1935"/>
                    <a:pt x="515" y="2084"/>
                  </a:cubicBezTo>
                  <a:cubicBezTo>
                    <a:pt x="420" y="2246"/>
                    <a:pt x="352" y="2409"/>
                    <a:pt x="298" y="2585"/>
                  </a:cubicBezTo>
                  <a:cubicBezTo>
                    <a:pt x="244" y="2760"/>
                    <a:pt x="230" y="2936"/>
                    <a:pt x="257" y="3112"/>
                  </a:cubicBezTo>
                  <a:cubicBezTo>
                    <a:pt x="271" y="3193"/>
                    <a:pt x="298" y="3261"/>
                    <a:pt x="339" y="3329"/>
                  </a:cubicBezTo>
                  <a:cubicBezTo>
                    <a:pt x="379" y="3410"/>
                    <a:pt x="447" y="3491"/>
                    <a:pt x="515" y="3545"/>
                  </a:cubicBezTo>
                  <a:cubicBezTo>
                    <a:pt x="582" y="3599"/>
                    <a:pt x="663" y="3640"/>
                    <a:pt x="745" y="3681"/>
                  </a:cubicBezTo>
                  <a:cubicBezTo>
                    <a:pt x="826" y="3708"/>
                    <a:pt x="921" y="3735"/>
                    <a:pt x="1015" y="3748"/>
                  </a:cubicBezTo>
                  <a:cubicBezTo>
                    <a:pt x="1049" y="3752"/>
                    <a:pt x="1083" y="3753"/>
                    <a:pt x="1117" y="3753"/>
                  </a:cubicBezTo>
                  <a:cubicBezTo>
                    <a:pt x="1218" y="3753"/>
                    <a:pt x="1320" y="3738"/>
                    <a:pt x="1421" y="3708"/>
                  </a:cubicBezTo>
                  <a:cubicBezTo>
                    <a:pt x="1529" y="3667"/>
                    <a:pt x="1624" y="3599"/>
                    <a:pt x="1692" y="3505"/>
                  </a:cubicBezTo>
                  <a:cubicBezTo>
                    <a:pt x="1759" y="3410"/>
                    <a:pt x="1814" y="3302"/>
                    <a:pt x="1827" y="3180"/>
                  </a:cubicBezTo>
                  <a:cubicBezTo>
                    <a:pt x="1854" y="3058"/>
                    <a:pt x="1854" y="2936"/>
                    <a:pt x="1841" y="2801"/>
                  </a:cubicBezTo>
                  <a:cubicBezTo>
                    <a:pt x="1827" y="2530"/>
                    <a:pt x="1759" y="2246"/>
                    <a:pt x="1665" y="1989"/>
                  </a:cubicBezTo>
                  <a:cubicBezTo>
                    <a:pt x="1624" y="1867"/>
                    <a:pt x="1570" y="1759"/>
                    <a:pt x="1529" y="1651"/>
                  </a:cubicBezTo>
                  <a:cubicBezTo>
                    <a:pt x="1584" y="1624"/>
                    <a:pt x="1651" y="1597"/>
                    <a:pt x="1705" y="1570"/>
                  </a:cubicBezTo>
                  <a:cubicBezTo>
                    <a:pt x="1841" y="1529"/>
                    <a:pt x="1989" y="1516"/>
                    <a:pt x="2138" y="1502"/>
                  </a:cubicBezTo>
                  <a:cubicBezTo>
                    <a:pt x="2171" y="1500"/>
                    <a:pt x="2203" y="1498"/>
                    <a:pt x="2236" y="1498"/>
                  </a:cubicBezTo>
                  <a:cubicBezTo>
                    <a:pt x="2383" y="1498"/>
                    <a:pt x="2536" y="1521"/>
                    <a:pt x="2680" y="1543"/>
                  </a:cubicBezTo>
                  <a:cubicBezTo>
                    <a:pt x="2910" y="1597"/>
                    <a:pt x="3126" y="1678"/>
                    <a:pt x="3343" y="1786"/>
                  </a:cubicBezTo>
                  <a:cubicBezTo>
                    <a:pt x="3546" y="1894"/>
                    <a:pt x="3735" y="2030"/>
                    <a:pt x="3911" y="2192"/>
                  </a:cubicBezTo>
                  <a:cubicBezTo>
                    <a:pt x="4006" y="2273"/>
                    <a:pt x="4087" y="2368"/>
                    <a:pt x="4168" y="2463"/>
                  </a:cubicBezTo>
                  <a:lnTo>
                    <a:pt x="4087" y="2490"/>
                  </a:lnTo>
                  <a:cubicBezTo>
                    <a:pt x="3924" y="2530"/>
                    <a:pt x="3789" y="2598"/>
                    <a:pt x="3640" y="2679"/>
                  </a:cubicBezTo>
                  <a:cubicBezTo>
                    <a:pt x="3573" y="2720"/>
                    <a:pt x="3505" y="2774"/>
                    <a:pt x="3437" y="2828"/>
                  </a:cubicBezTo>
                  <a:cubicBezTo>
                    <a:pt x="3248" y="2990"/>
                    <a:pt x="3099" y="3207"/>
                    <a:pt x="3004" y="3437"/>
                  </a:cubicBezTo>
                  <a:cubicBezTo>
                    <a:pt x="2937" y="3613"/>
                    <a:pt x="2883" y="3789"/>
                    <a:pt x="2869" y="3965"/>
                  </a:cubicBezTo>
                  <a:cubicBezTo>
                    <a:pt x="2855" y="4086"/>
                    <a:pt x="2855" y="4195"/>
                    <a:pt x="2869" y="4303"/>
                  </a:cubicBezTo>
                  <a:cubicBezTo>
                    <a:pt x="2883" y="4425"/>
                    <a:pt x="2910" y="4547"/>
                    <a:pt x="2950" y="4655"/>
                  </a:cubicBezTo>
                  <a:cubicBezTo>
                    <a:pt x="3018" y="4858"/>
                    <a:pt x="3153" y="5020"/>
                    <a:pt x="3316" y="5142"/>
                  </a:cubicBezTo>
                  <a:cubicBezTo>
                    <a:pt x="3478" y="5264"/>
                    <a:pt x="3667" y="5331"/>
                    <a:pt x="3870" y="5331"/>
                  </a:cubicBezTo>
                  <a:cubicBezTo>
                    <a:pt x="4087" y="5331"/>
                    <a:pt x="4303" y="5277"/>
                    <a:pt x="4479" y="5155"/>
                  </a:cubicBezTo>
                  <a:cubicBezTo>
                    <a:pt x="4790" y="4966"/>
                    <a:pt x="5020" y="4668"/>
                    <a:pt x="5115" y="4316"/>
                  </a:cubicBezTo>
                  <a:cubicBezTo>
                    <a:pt x="5142" y="4195"/>
                    <a:pt x="5169" y="4073"/>
                    <a:pt x="5169" y="3938"/>
                  </a:cubicBezTo>
                  <a:cubicBezTo>
                    <a:pt x="5183" y="3708"/>
                    <a:pt x="5156" y="3464"/>
                    <a:pt x="5088" y="3234"/>
                  </a:cubicBezTo>
                  <a:cubicBezTo>
                    <a:pt x="5061" y="3112"/>
                    <a:pt x="5020" y="2990"/>
                    <a:pt x="4980" y="2882"/>
                  </a:cubicBezTo>
                  <a:cubicBezTo>
                    <a:pt x="5183" y="2882"/>
                    <a:pt x="5386" y="2909"/>
                    <a:pt x="5575" y="2950"/>
                  </a:cubicBezTo>
                  <a:cubicBezTo>
                    <a:pt x="5900" y="3031"/>
                    <a:pt x="6198" y="3139"/>
                    <a:pt x="6495" y="3288"/>
                  </a:cubicBezTo>
                  <a:cubicBezTo>
                    <a:pt x="6685" y="3383"/>
                    <a:pt x="6861" y="3505"/>
                    <a:pt x="7023" y="3640"/>
                  </a:cubicBezTo>
                  <a:cubicBezTo>
                    <a:pt x="7158" y="3775"/>
                    <a:pt x="7280" y="3924"/>
                    <a:pt x="7375" y="4086"/>
                  </a:cubicBezTo>
                  <a:cubicBezTo>
                    <a:pt x="7524" y="4316"/>
                    <a:pt x="7632" y="4560"/>
                    <a:pt x="7713" y="4804"/>
                  </a:cubicBezTo>
                  <a:cubicBezTo>
                    <a:pt x="7835" y="5169"/>
                    <a:pt x="7903" y="5561"/>
                    <a:pt x="7916" y="5940"/>
                  </a:cubicBezTo>
                  <a:cubicBezTo>
                    <a:pt x="7930" y="6197"/>
                    <a:pt x="7916" y="6454"/>
                    <a:pt x="7903" y="6725"/>
                  </a:cubicBezTo>
                  <a:cubicBezTo>
                    <a:pt x="7881" y="6904"/>
                    <a:pt x="8015" y="7000"/>
                    <a:pt x="8150" y="7000"/>
                  </a:cubicBezTo>
                  <a:cubicBezTo>
                    <a:pt x="8270" y="7000"/>
                    <a:pt x="8390" y="6925"/>
                    <a:pt x="8403" y="6766"/>
                  </a:cubicBezTo>
                  <a:cubicBezTo>
                    <a:pt x="8457" y="6238"/>
                    <a:pt x="8430" y="5710"/>
                    <a:pt x="8336" y="5196"/>
                  </a:cubicBezTo>
                  <a:cubicBezTo>
                    <a:pt x="8295" y="4925"/>
                    <a:pt x="8214" y="4668"/>
                    <a:pt x="8119" y="4425"/>
                  </a:cubicBezTo>
                  <a:cubicBezTo>
                    <a:pt x="8024" y="4181"/>
                    <a:pt x="7889" y="3938"/>
                    <a:pt x="7740" y="3721"/>
                  </a:cubicBezTo>
                  <a:cubicBezTo>
                    <a:pt x="7551" y="3423"/>
                    <a:pt x="7294" y="3180"/>
                    <a:pt x="6982" y="2977"/>
                  </a:cubicBezTo>
                  <a:cubicBezTo>
                    <a:pt x="6698" y="2801"/>
                    <a:pt x="6401" y="2666"/>
                    <a:pt x="6076" y="2571"/>
                  </a:cubicBezTo>
                  <a:cubicBezTo>
                    <a:pt x="5751" y="2463"/>
                    <a:pt x="5413" y="2395"/>
                    <a:pt x="5061" y="2368"/>
                  </a:cubicBezTo>
                  <a:lnTo>
                    <a:pt x="4723" y="2368"/>
                  </a:lnTo>
                  <a:cubicBezTo>
                    <a:pt x="4655" y="2246"/>
                    <a:pt x="4560" y="2138"/>
                    <a:pt x="4466" y="2016"/>
                  </a:cubicBezTo>
                  <a:cubicBezTo>
                    <a:pt x="4317" y="1840"/>
                    <a:pt x="4127" y="1678"/>
                    <a:pt x="3924" y="1543"/>
                  </a:cubicBezTo>
                  <a:cubicBezTo>
                    <a:pt x="3505" y="1258"/>
                    <a:pt x="3018" y="1083"/>
                    <a:pt x="2517" y="1015"/>
                  </a:cubicBezTo>
                  <a:cubicBezTo>
                    <a:pt x="2436" y="1006"/>
                    <a:pt x="2353" y="1001"/>
                    <a:pt x="2271" y="1001"/>
                  </a:cubicBezTo>
                  <a:cubicBezTo>
                    <a:pt x="2105" y="1001"/>
                    <a:pt x="1940" y="1019"/>
                    <a:pt x="1787" y="1056"/>
                  </a:cubicBezTo>
                  <a:cubicBezTo>
                    <a:pt x="1624" y="1096"/>
                    <a:pt x="1462" y="1150"/>
                    <a:pt x="1326" y="1218"/>
                  </a:cubicBezTo>
                  <a:lnTo>
                    <a:pt x="1286" y="1164"/>
                  </a:lnTo>
                  <a:cubicBezTo>
                    <a:pt x="1137" y="907"/>
                    <a:pt x="975" y="663"/>
                    <a:pt x="785" y="433"/>
                  </a:cubicBezTo>
                  <a:cubicBezTo>
                    <a:pt x="636" y="257"/>
                    <a:pt x="447" y="108"/>
                    <a:pt x="23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082;p38">
              <a:extLst>
                <a:ext uri="{FF2B5EF4-FFF2-40B4-BE49-F238E27FC236}">
                  <a16:creationId xmlns:a16="http://schemas.microsoft.com/office/drawing/2014/main" id="{3EDBB810-3DB5-46D5-B537-F503A2F24497}"/>
                </a:ext>
              </a:extLst>
            </p:cNvPr>
            <p:cNvSpPr/>
            <p:nvPr/>
          </p:nvSpPr>
          <p:spPr>
            <a:xfrm>
              <a:off x="5067025" y="582900"/>
              <a:ext cx="168150" cy="188475"/>
            </a:xfrm>
            <a:custGeom>
              <a:avLst/>
              <a:gdLst/>
              <a:ahLst/>
              <a:cxnLst/>
              <a:rect l="l" t="t" r="r" b="b"/>
              <a:pathLst>
                <a:path w="6726" h="7539" extrusionOk="0">
                  <a:moveTo>
                    <a:pt x="1881" y="0"/>
                  </a:moveTo>
                  <a:cubicBezTo>
                    <a:pt x="1706" y="0"/>
                    <a:pt x="1530" y="27"/>
                    <a:pt x="1354" y="82"/>
                  </a:cubicBezTo>
                  <a:cubicBezTo>
                    <a:pt x="1056" y="163"/>
                    <a:pt x="785" y="339"/>
                    <a:pt x="582" y="569"/>
                  </a:cubicBezTo>
                  <a:cubicBezTo>
                    <a:pt x="461" y="704"/>
                    <a:pt x="352" y="839"/>
                    <a:pt x="258" y="1002"/>
                  </a:cubicBezTo>
                  <a:cubicBezTo>
                    <a:pt x="149" y="1164"/>
                    <a:pt x="82" y="1354"/>
                    <a:pt x="41" y="1543"/>
                  </a:cubicBezTo>
                  <a:cubicBezTo>
                    <a:pt x="1" y="1692"/>
                    <a:pt x="14" y="1854"/>
                    <a:pt x="55" y="2003"/>
                  </a:cubicBezTo>
                  <a:cubicBezTo>
                    <a:pt x="95" y="2138"/>
                    <a:pt x="163" y="2274"/>
                    <a:pt x="258" y="2382"/>
                  </a:cubicBezTo>
                  <a:cubicBezTo>
                    <a:pt x="352" y="2490"/>
                    <a:pt x="461" y="2598"/>
                    <a:pt x="569" y="2693"/>
                  </a:cubicBezTo>
                  <a:lnTo>
                    <a:pt x="691" y="2788"/>
                  </a:lnTo>
                  <a:cubicBezTo>
                    <a:pt x="772" y="2855"/>
                    <a:pt x="840" y="2923"/>
                    <a:pt x="921" y="2991"/>
                  </a:cubicBezTo>
                  <a:cubicBezTo>
                    <a:pt x="1015" y="3086"/>
                    <a:pt x="1110" y="3180"/>
                    <a:pt x="1191" y="3288"/>
                  </a:cubicBezTo>
                  <a:cubicBezTo>
                    <a:pt x="1273" y="3397"/>
                    <a:pt x="1340" y="3532"/>
                    <a:pt x="1394" y="3654"/>
                  </a:cubicBezTo>
                  <a:cubicBezTo>
                    <a:pt x="1462" y="3816"/>
                    <a:pt x="1503" y="3979"/>
                    <a:pt x="1530" y="4141"/>
                  </a:cubicBezTo>
                  <a:cubicBezTo>
                    <a:pt x="1557" y="4357"/>
                    <a:pt x="1557" y="4587"/>
                    <a:pt x="1530" y="4817"/>
                  </a:cubicBezTo>
                  <a:cubicBezTo>
                    <a:pt x="1476" y="5156"/>
                    <a:pt x="1381" y="5481"/>
                    <a:pt x="1259" y="5792"/>
                  </a:cubicBezTo>
                  <a:cubicBezTo>
                    <a:pt x="1097" y="6171"/>
                    <a:pt x="880" y="6536"/>
                    <a:pt x="637" y="6874"/>
                  </a:cubicBezTo>
                  <a:cubicBezTo>
                    <a:pt x="610" y="6901"/>
                    <a:pt x="610" y="6942"/>
                    <a:pt x="623" y="6969"/>
                  </a:cubicBezTo>
                  <a:cubicBezTo>
                    <a:pt x="623" y="7010"/>
                    <a:pt x="650" y="7037"/>
                    <a:pt x="677" y="7050"/>
                  </a:cubicBezTo>
                  <a:lnTo>
                    <a:pt x="691" y="7050"/>
                  </a:lnTo>
                  <a:cubicBezTo>
                    <a:pt x="1340" y="7321"/>
                    <a:pt x="2030" y="7483"/>
                    <a:pt x="2720" y="7524"/>
                  </a:cubicBezTo>
                  <a:cubicBezTo>
                    <a:pt x="2910" y="7537"/>
                    <a:pt x="3086" y="7537"/>
                    <a:pt x="3262" y="7537"/>
                  </a:cubicBezTo>
                  <a:cubicBezTo>
                    <a:pt x="3304" y="7538"/>
                    <a:pt x="3346" y="7539"/>
                    <a:pt x="3388" y="7539"/>
                  </a:cubicBezTo>
                  <a:cubicBezTo>
                    <a:pt x="3927" y="7539"/>
                    <a:pt x="4465" y="7459"/>
                    <a:pt x="4980" y="7321"/>
                  </a:cubicBezTo>
                  <a:cubicBezTo>
                    <a:pt x="5616" y="7145"/>
                    <a:pt x="6198" y="6807"/>
                    <a:pt x="6658" y="6319"/>
                  </a:cubicBezTo>
                  <a:cubicBezTo>
                    <a:pt x="6658" y="6319"/>
                    <a:pt x="6671" y="6306"/>
                    <a:pt x="6685" y="6306"/>
                  </a:cubicBezTo>
                  <a:cubicBezTo>
                    <a:pt x="6712" y="6279"/>
                    <a:pt x="6726" y="6238"/>
                    <a:pt x="6726" y="6211"/>
                  </a:cubicBezTo>
                  <a:cubicBezTo>
                    <a:pt x="6604" y="5264"/>
                    <a:pt x="6374" y="4330"/>
                    <a:pt x="6008" y="3437"/>
                  </a:cubicBezTo>
                  <a:cubicBezTo>
                    <a:pt x="5833" y="3004"/>
                    <a:pt x="5616" y="2598"/>
                    <a:pt x="5345" y="2206"/>
                  </a:cubicBezTo>
                  <a:cubicBezTo>
                    <a:pt x="5183" y="1962"/>
                    <a:pt x="4994" y="1719"/>
                    <a:pt x="4777" y="1516"/>
                  </a:cubicBezTo>
                  <a:cubicBezTo>
                    <a:pt x="4534" y="1272"/>
                    <a:pt x="4290" y="1042"/>
                    <a:pt x="4019" y="853"/>
                  </a:cubicBezTo>
                  <a:cubicBezTo>
                    <a:pt x="3749" y="650"/>
                    <a:pt x="3451" y="474"/>
                    <a:pt x="3153" y="325"/>
                  </a:cubicBezTo>
                  <a:cubicBezTo>
                    <a:pt x="2761" y="122"/>
                    <a:pt x="2328" y="14"/>
                    <a:pt x="1881"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083;p38">
              <a:extLst>
                <a:ext uri="{FF2B5EF4-FFF2-40B4-BE49-F238E27FC236}">
                  <a16:creationId xmlns:a16="http://schemas.microsoft.com/office/drawing/2014/main" id="{17DA2541-F99E-4F5A-A6FE-545C06653AF5}"/>
                </a:ext>
              </a:extLst>
            </p:cNvPr>
            <p:cNvSpPr/>
            <p:nvPr/>
          </p:nvSpPr>
          <p:spPr>
            <a:xfrm>
              <a:off x="5067025" y="583225"/>
              <a:ext cx="91700" cy="188450"/>
            </a:xfrm>
            <a:custGeom>
              <a:avLst/>
              <a:gdLst/>
              <a:ahLst/>
              <a:cxnLst/>
              <a:rect l="l" t="t" r="r" b="b"/>
              <a:pathLst>
                <a:path w="3668" h="7538" extrusionOk="0">
                  <a:moveTo>
                    <a:pt x="1651" y="1"/>
                  </a:moveTo>
                  <a:cubicBezTo>
                    <a:pt x="1543" y="14"/>
                    <a:pt x="1435" y="42"/>
                    <a:pt x="1340" y="69"/>
                  </a:cubicBezTo>
                  <a:lnTo>
                    <a:pt x="1354" y="55"/>
                  </a:lnTo>
                  <a:lnTo>
                    <a:pt x="1354" y="55"/>
                  </a:lnTo>
                  <a:cubicBezTo>
                    <a:pt x="1056" y="136"/>
                    <a:pt x="785" y="312"/>
                    <a:pt x="569" y="542"/>
                  </a:cubicBezTo>
                  <a:cubicBezTo>
                    <a:pt x="447" y="678"/>
                    <a:pt x="339" y="826"/>
                    <a:pt x="258" y="989"/>
                  </a:cubicBezTo>
                  <a:cubicBezTo>
                    <a:pt x="149" y="1151"/>
                    <a:pt x="82" y="1327"/>
                    <a:pt x="28" y="1530"/>
                  </a:cubicBezTo>
                  <a:cubicBezTo>
                    <a:pt x="1" y="1679"/>
                    <a:pt x="1" y="1841"/>
                    <a:pt x="41" y="1990"/>
                  </a:cubicBezTo>
                  <a:cubicBezTo>
                    <a:pt x="95" y="2125"/>
                    <a:pt x="163" y="2261"/>
                    <a:pt x="258" y="2369"/>
                  </a:cubicBezTo>
                  <a:cubicBezTo>
                    <a:pt x="352" y="2477"/>
                    <a:pt x="447" y="2572"/>
                    <a:pt x="569" y="2667"/>
                  </a:cubicBezTo>
                  <a:lnTo>
                    <a:pt x="691" y="2775"/>
                  </a:lnTo>
                  <a:cubicBezTo>
                    <a:pt x="758" y="2842"/>
                    <a:pt x="840" y="2910"/>
                    <a:pt x="921" y="2978"/>
                  </a:cubicBezTo>
                  <a:cubicBezTo>
                    <a:pt x="1015" y="3073"/>
                    <a:pt x="1097" y="3167"/>
                    <a:pt x="1191" y="3275"/>
                  </a:cubicBezTo>
                  <a:cubicBezTo>
                    <a:pt x="1273" y="3384"/>
                    <a:pt x="1340" y="3506"/>
                    <a:pt x="1394" y="3641"/>
                  </a:cubicBezTo>
                  <a:cubicBezTo>
                    <a:pt x="1462" y="3790"/>
                    <a:pt x="1503" y="3952"/>
                    <a:pt x="1530" y="4128"/>
                  </a:cubicBezTo>
                  <a:cubicBezTo>
                    <a:pt x="1557" y="4344"/>
                    <a:pt x="1557" y="4574"/>
                    <a:pt x="1530" y="4804"/>
                  </a:cubicBezTo>
                  <a:cubicBezTo>
                    <a:pt x="1476" y="5129"/>
                    <a:pt x="1381" y="5454"/>
                    <a:pt x="1245" y="5779"/>
                  </a:cubicBezTo>
                  <a:cubicBezTo>
                    <a:pt x="1083" y="6158"/>
                    <a:pt x="880" y="6523"/>
                    <a:pt x="623" y="6861"/>
                  </a:cubicBezTo>
                  <a:cubicBezTo>
                    <a:pt x="610" y="6888"/>
                    <a:pt x="596" y="6929"/>
                    <a:pt x="610" y="6956"/>
                  </a:cubicBezTo>
                  <a:cubicBezTo>
                    <a:pt x="623" y="6997"/>
                    <a:pt x="637" y="7024"/>
                    <a:pt x="677" y="7037"/>
                  </a:cubicBezTo>
                  <a:lnTo>
                    <a:pt x="691" y="7051"/>
                  </a:lnTo>
                  <a:cubicBezTo>
                    <a:pt x="1340" y="7321"/>
                    <a:pt x="2017" y="7484"/>
                    <a:pt x="2720" y="7524"/>
                  </a:cubicBezTo>
                  <a:cubicBezTo>
                    <a:pt x="2923" y="7538"/>
                    <a:pt x="3099" y="7538"/>
                    <a:pt x="3262" y="7538"/>
                  </a:cubicBezTo>
                  <a:lnTo>
                    <a:pt x="3559" y="7538"/>
                  </a:lnTo>
                  <a:cubicBezTo>
                    <a:pt x="3559" y="7497"/>
                    <a:pt x="3573" y="7443"/>
                    <a:pt x="3573" y="7402"/>
                  </a:cubicBezTo>
                  <a:cubicBezTo>
                    <a:pt x="3668" y="6699"/>
                    <a:pt x="3668" y="5982"/>
                    <a:pt x="3573" y="5278"/>
                  </a:cubicBezTo>
                  <a:cubicBezTo>
                    <a:pt x="3505" y="4750"/>
                    <a:pt x="3370" y="4250"/>
                    <a:pt x="3180" y="3763"/>
                  </a:cubicBezTo>
                  <a:cubicBezTo>
                    <a:pt x="3126" y="3641"/>
                    <a:pt x="3072" y="3519"/>
                    <a:pt x="3005" y="3411"/>
                  </a:cubicBezTo>
                  <a:cubicBezTo>
                    <a:pt x="2950" y="3289"/>
                    <a:pt x="2883" y="3181"/>
                    <a:pt x="2802" y="3073"/>
                  </a:cubicBezTo>
                  <a:cubicBezTo>
                    <a:pt x="2693" y="2937"/>
                    <a:pt x="2572" y="2815"/>
                    <a:pt x="2423" y="2707"/>
                  </a:cubicBezTo>
                  <a:cubicBezTo>
                    <a:pt x="2274" y="2585"/>
                    <a:pt x="2125" y="2491"/>
                    <a:pt x="1963" y="2382"/>
                  </a:cubicBezTo>
                  <a:cubicBezTo>
                    <a:pt x="1800" y="2274"/>
                    <a:pt x="1665" y="2179"/>
                    <a:pt x="1516" y="2071"/>
                  </a:cubicBezTo>
                  <a:cubicBezTo>
                    <a:pt x="1381" y="1963"/>
                    <a:pt x="1273" y="1855"/>
                    <a:pt x="1164" y="1719"/>
                  </a:cubicBezTo>
                  <a:cubicBezTo>
                    <a:pt x="1124" y="1665"/>
                    <a:pt x="1083" y="1598"/>
                    <a:pt x="1056" y="1530"/>
                  </a:cubicBezTo>
                  <a:cubicBezTo>
                    <a:pt x="1029" y="1449"/>
                    <a:pt x="1002" y="1368"/>
                    <a:pt x="988" y="1273"/>
                  </a:cubicBezTo>
                  <a:cubicBezTo>
                    <a:pt x="988" y="1192"/>
                    <a:pt x="988" y="1111"/>
                    <a:pt x="988" y="1016"/>
                  </a:cubicBezTo>
                  <a:cubicBezTo>
                    <a:pt x="988" y="975"/>
                    <a:pt x="1015" y="935"/>
                    <a:pt x="1029" y="894"/>
                  </a:cubicBezTo>
                  <a:cubicBezTo>
                    <a:pt x="1029" y="853"/>
                    <a:pt x="1056" y="813"/>
                    <a:pt x="1070" y="772"/>
                  </a:cubicBezTo>
                  <a:cubicBezTo>
                    <a:pt x="1137" y="610"/>
                    <a:pt x="1245" y="461"/>
                    <a:pt x="1354" y="326"/>
                  </a:cubicBezTo>
                  <a:cubicBezTo>
                    <a:pt x="1448" y="217"/>
                    <a:pt x="1543" y="109"/>
                    <a:pt x="1651"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084;p38">
              <a:extLst>
                <a:ext uri="{FF2B5EF4-FFF2-40B4-BE49-F238E27FC236}">
                  <a16:creationId xmlns:a16="http://schemas.microsoft.com/office/drawing/2014/main" id="{11CB8165-64D0-4366-A2F9-5305EBDEAD5F}"/>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85;p38">
              <a:extLst>
                <a:ext uri="{FF2B5EF4-FFF2-40B4-BE49-F238E27FC236}">
                  <a16:creationId xmlns:a16="http://schemas.microsoft.com/office/drawing/2014/main" id="{3085F14D-840C-44A1-9AAA-8D9152F84CD7}"/>
                </a:ext>
              </a:extLst>
            </p:cNvPr>
            <p:cNvSpPr/>
            <p:nvPr/>
          </p:nvSpPr>
          <p:spPr>
            <a:xfrm>
              <a:off x="5127925" y="650550"/>
              <a:ext cx="25" cy="25"/>
            </a:xfrm>
            <a:custGeom>
              <a:avLst/>
              <a:gdLst/>
              <a:ahLst/>
              <a:cxnLst/>
              <a:rect l="l" t="t" r="r" b="b"/>
              <a:pathLst>
                <a:path w="1" h="1" extrusionOk="0">
                  <a:moveTo>
                    <a:pt x="0" y="1"/>
                  </a:move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086;p38">
              <a:extLst>
                <a:ext uri="{FF2B5EF4-FFF2-40B4-BE49-F238E27FC236}">
                  <a16:creationId xmlns:a16="http://schemas.microsoft.com/office/drawing/2014/main" id="{46F2FD50-230A-4D3D-AC13-D178598EE9FC}"/>
                </a:ext>
              </a:extLst>
            </p:cNvPr>
            <p:cNvSpPr/>
            <p:nvPr/>
          </p:nvSpPr>
          <p:spPr>
            <a:xfrm>
              <a:off x="5137400" y="659675"/>
              <a:ext cx="25" cy="25"/>
            </a:xfrm>
            <a:custGeom>
              <a:avLst/>
              <a:gdLst/>
              <a:ahLst/>
              <a:cxnLst/>
              <a:rect l="l" t="t" r="r" b="b"/>
              <a:pathLst>
                <a:path w="1" h="1" extrusionOk="0">
                  <a:moveTo>
                    <a:pt x="0" y="1"/>
                  </a:moveTo>
                  <a:lnTo>
                    <a:pt x="0" y="1"/>
                  </a:lnTo>
                  <a:lnTo>
                    <a:pt x="0" y="1"/>
                  </a:ln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087;p38">
              <a:extLst>
                <a:ext uri="{FF2B5EF4-FFF2-40B4-BE49-F238E27FC236}">
                  <a16:creationId xmlns:a16="http://schemas.microsoft.com/office/drawing/2014/main" id="{56A5B19B-F0D2-4AF1-AF9A-AB4D3E11F5B6}"/>
                </a:ext>
              </a:extLst>
            </p:cNvPr>
            <p:cNvSpPr/>
            <p:nvPr/>
          </p:nvSpPr>
          <p:spPr>
            <a:xfrm>
              <a:off x="5137400" y="660025"/>
              <a:ext cx="25" cy="25"/>
            </a:xfrm>
            <a:custGeom>
              <a:avLst/>
              <a:gdLst/>
              <a:ahLst/>
              <a:cxnLst/>
              <a:rect l="l" t="t" r="r" b="b"/>
              <a:pathLst>
                <a:path w="1" h="1" extrusionOk="0">
                  <a:moveTo>
                    <a:pt x="0" y="1"/>
                  </a:moveTo>
                  <a:close/>
                </a:path>
              </a:pathLst>
            </a:custGeom>
            <a:solidFill>
              <a:srgbClr val="AA553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088;p38">
              <a:extLst>
                <a:ext uri="{FF2B5EF4-FFF2-40B4-BE49-F238E27FC236}">
                  <a16:creationId xmlns:a16="http://schemas.microsoft.com/office/drawing/2014/main" id="{F9F70BA9-87F3-42E1-A5A2-A991F7AD9676}"/>
                </a:ext>
              </a:extLst>
            </p:cNvPr>
            <p:cNvSpPr/>
            <p:nvPr/>
          </p:nvSpPr>
          <p:spPr>
            <a:xfrm>
              <a:off x="5131975" y="601175"/>
              <a:ext cx="83575" cy="126225"/>
            </a:xfrm>
            <a:custGeom>
              <a:avLst/>
              <a:gdLst/>
              <a:ahLst/>
              <a:cxnLst/>
              <a:rect l="l" t="t" r="r" b="b"/>
              <a:pathLst>
                <a:path w="3343" h="5049" extrusionOk="0">
                  <a:moveTo>
                    <a:pt x="41" y="0"/>
                  </a:moveTo>
                  <a:cubicBezTo>
                    <a:pt x="14" y="0"/>
                    <a:pt x="1" y="14"/>
                    <a:pt x="1" y="27"/>
                  </a:cubicBezTo>
                  <a:cubicBezTo>
                    <a:pt x="1" y="54"/>
                    <a:pt x="14" y="81"/>
                    <a:pt x="28" y="81"/>
                  </a:cubicBezTo>
                  <a:lnTo>
                    <a:pt x="109" y="122"/>
                  </a:lnTo>
                  <a:cubicBezTo>
                    <a:pt x="393" y="271"/>
                    <a:pt x="664" y="460"/>
                    <a:pt x="907" y="677"/>
                  </a:cubicBezTo>
                  <a:lnTo>
                    <a:pt x="894" y="677"/>
                  </a:lnTo>
                  <a:cubicBezTo>
                    <a:pt x="975" y="744"/>
                    <a:pt x="1056" y="826"/>
                    <a:pt x="1137" y="907"/>
                  </a:cubicBezTo>
                  <a:cubicBezTo>
                    <a:pt x="1218" y="988"/>
                    <a:pt x="1300" y="1083"/>
                    <a:pt x="1381" y="1177"/>
                  </a:cubicBezTo>
                  <a:cubicBezTo>
                    <a:pt x="1530" y="1367"/>
                    <a:pt x="1678" y="1570"/>
                    <a:pt x="1814" y="1773"/>
                  </a:cubicBezTo>
                  <a:cubicBezTo>
                    <a:pt x="1990" y="2043"/>
                    <a:pt x="2152" y="2327"/>
                    <a:pt x="2287" y="2625"/>
                  </a:cubicBezTo>
                  <a:cubicBezTo>
                    <a:pt x="2430" y="2910"/>
                    <a:pt x="2548" y="3208"/>
                    <a:pt x="2653" y="3518"/>
                  </a:cubicBezTo>
                  <a:lnTo>
                    <a:pt x="2653" y="3518"/>
                  </a:lnTo>
                  <a:cubicBezTo>
                    <a:pt x="2653" y="3518"/>
                    <a:pt x="2653" y="3518"/>
                    <a:pt x="2653" y="3518"/>
                  </a:cubicBezTo>
                  <a:lnTo>
                    <a:pt x="2653" y="3518"/>
                  </a:lnTo>
                  <a:cubicBezTo>
                    <a:pt x="2653" y="3519"/>
                    <a:pt x="2653" y="3520"/>
                    <a:pt x="2653" y="3520"/>
                  </a:cubicBezTo>
                  <a:lnTo>
                    <a:pt x="2653" y="3520"/>
                  </a:lnTo>
                  <a:cubicBezTo>
                    <a:pt x="2653" y="3520"/>
                    <a:pt x="2653" y="3519"/>
                    <a:pt x="2653" y="3518"/>
                  </a:cubicBezTo>
                  <a:lnTo>
                    <a:pt x="2653" y="3518"/>
                  </a:lnTo>
                  <a:cubicBezTo>
                    <a:pt x="2653" y="3524"/>
                    <a:pt x="2655" y="3529"/>
                    <a:pt x="2657" y="3534"/>
                  </a:cubicBezTo>
                  <a:lnTo>
                    <a:pt x="2657" y="3534"/>
                  </a:lnTo>
                  <a:cubicBezTo>
                    <a:pt x="2656" y="3530"/>
                    <a:pt x="2655" y="3525"/>
                    <a:pt x="2653" y="3520"/>
                  </a:cubicBezTo>
                  <a:lnTo>
                    <a:pt x="2653" y="3520"/>
                  </a:lnTo>
                  <a:cubicBezTo>
                    <a:pt x="2655" y="3526"/>
                    <a:pt x="2657" y="3532"/>
                    <a:pt x="2659" y="3538"/>
                  </a:cubicBezTo>
                  <a:lnTo>
                    <a:pt x="2659" y="3538"/>
                  </a:lnTo>
                  <a:cubicBezTo>
                    <a:pt x="2659" y="3537"/>
                    <a:pt x="2658" y="3536"/>
                    <a:pt x="2657" y="3534"/>
                  </a:cubicBezTo>
                  <a:lnTo>
                    <a:pt x="2657" y="3534"/>
                  </a:lnTo>
                  <a:cubicBezTo>
                    <a:pt x="2724" y="3759"/>
                    <a:pt x="2789" y="3984"/>
                    <a:pt x="2842" y="4208"/>
                  </a:cubicBezTo>
                  <a:cubicBezTo>
                    <a:pt x="2869" y="4330"/>
                    <a:pt x="2883" y="4438"/>
                    <a:pt x="2910" y="4547"/>
                  </a:cubicBezTo>
                  <a:cubicBezTo>
                    <a:pt x="2937" y="4655"/>
                    <a:pt x="2950" y="4777"/>
                    <a:pt x="2964" y="4885"/>
                  </a:cubicBezTo>
                  <a:cubicBezTo>
                    <a:pt x="2989" y="4984"/>
                    <a:pt x="3070" y="5049"/>
                    <a:pt x="3156" y="5049"/>
                  </a:cubicBezTo>
                  <a:cubicBezTo>
                    <a:pt x="3164" y="5049"/>
                    <a:pt x="3172" y="5048"/>
                    <a:pt x="3180" y="5047"/>
                  </a:cubicBezTo>
                  <a:cubicBezTo>
                    <a:pt x="3235" y="5034"/>
                    <a:pt x="3275" y="5007"/>
                    <a:pt x="3316" y="4966"/>
                  </a:cubicBezTo>
                  <a:cubicBezTo>
                    <a:pt x="3316" y="4952"/>
                    <a:pt x="3329" y="4939"/>
                    <a:pt x="3329" y="4925"/>
                  </a:cubicBezTo>
                  <a:cubicBezTo>
                    <a:pt x="3343" y="4885"/>
                    <a:pt x="3343" y="4858"/>
                    <a:pt x="3329" y="4817"/>
                  </a:cubicBezTo>
                  <a:lnTo>
                    <a:pt x="3329" y="4844"/>
                  </a:lnTo>
                  <a:cubicBezTo>
                    <a:pt x="3302" y="4452"/>
                    <a:pt x="3235" y="4046"/>
                    <a:pt x="3113" y="3667"/>
                  </a:cubicBezTo>
                  <a:cubicBezTo>
                    <a:pt x="2977" y="3261"/>
                    <a:pt x="2815" y="2869"/>
                    <a:pt x="2612" y="2503"/>
                  </a:cubicBezTo>
                  <a:cubicBezTo>
                    <a:pt x="2423" y="2124"/>
                    <a:pt x="2179" y="1773"/>
                    <a:pt x="1908" y="1448"/>
                  </a:cubicBezTo>
                  <a:cubicBezTo>
                    <a:pt x="1773" y="1299"/>
                    <a:pt x="1638" y="1150"/>
                    <a:pt x="1489" y="1001"/>
                  </a:cubicBezTo>
                  <a:cubicBezTo>
                    <a:pt x="1340" y="866"/>
                    <a:pt x="1191" y="731"/>
                    <a:pt x="1029" y="609"/>
                  </a:cubicBezTo>
                  <a:cubicBezTo>
                    <a:pt x="731" y="365"/>
                    <a:pt x="393" y="162"/>
                    <a:pt x="5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89;p38">
              <a:extLst>
                <a:ext uri="{FF2B5EF4-FFF2-40B4-BE49-F238E27FC236}">
                  <a16:creationId xmlns:a16="http://schemas.microsoft.com/office/drawing/2014/main" id="{0DCE8E46-B490-4BB4-9722-575FDFC35AEF}"/>
                </a:ext>
              </a:extLst>
            </p:cNvPr>
            <p:cNvSpPr/>
            <p:nvPr/>
          </p:nvSpPr>
          <p:spPr>
            <a:xfrm>
              <a:off x="5139425" y="645825"/>
              <a:ext cx="38575" cy="78550"/>
            </a:xfrm>
            <a:custGeom>
              <a:avLst/>
              <a:gdLst/>
              <a:ahLst/>
              <a:cxnLst/>
              <a:rect l="l" t="t" r="r" b="b"/>
              <a:pathLst>
                <a:path w="1543" h="3142" extrusionOk="0">
                  <a:moveTo>
                    <a:pt x="68" y="0"/>
                  </a:moveTo>
                  <a:cubicBezTo>
                    <a:pt x="68" y="0"/>
                    <a:pt x="54" y="0"/>
                    <a:pt x="41" y="14"/>
                  </a:cubicBezTo>
                  <a:lnTo>
                    <a:pt x="27" y="14"/>
                  </a:lnTo>
                  <a:cubicBezTo>
                    <a:pt x="0" y="27"/>
                    <a:pt x="0" y="54"/>
                    <a:pt x="27" y="68"/>
                  </a:cubicBezTo>
                  <a:cubicBezTo>
                    <a:pt x="81" y="149"/>
                    <a:pt x="149" y="217"/>
                    <a:pt x="203" y="298"/>
                  </a:cubicBezTo>
                  <a:cubicBezTo>
                    <a:pt x="257" y="366"/>
                    <a:pt x="311" y="460"/>
                    <a:pt x="379" y="541"/>
                  </a:cubicBezTo>
                  <a:lnTo>
                    <a:pt x="379" y="528"/>
                  </a:lnTo>
                  <a:cubicBezTo>
                    <a:pt x="433" y="636"/>
                    <a:pt x="501" y="731"/>
                    <a:pt x="555" y="839"/>
                  </a:cubicBezTo>
                  <a:cubicBezTo>
                    <a:pt x="623" y="934"/>
                    <a:pt x="677" y="1056"/>
                    <a:pt x="731" y="1164"/>
                  </a:cubicBezTo>
                  <a:cubicBezTo>
                    <a:pt x="839" y="1394"/>
                    <a:pt x="934" y="1637"/>
                    <a:pt x="1015" y="1881"/>
                  </a:cubicBezTo>
                  <a:lnTo>
                    <a:pt x="1015" y="1854"/>
                  </a:lnTo>
                  <a:cubicBezTo>
                    <a:pt x="1069" y="2043"/>
                    <a:pt x="1123" y="2246"/>
                    <a:pt x="1164" y="2436"/>
                  </a:cubicBezTo>
                  <a:cubicBezTo>
                    <a:pt x="1205" y="2625"/>
                    <a:pt x="1218" y="2828"/>
                    <a:pt x="1245" y="3018"/>
                  </a:cubicBezTo>
                  <a:cubicBezTo>
                    <a:pt x="1245" y="3058"/>
                    <a:pt x="1272" y="3099"/>
                    <a:pt x="1299" y="3112"/>
                  </a:cubicBezTo>
                  <a:cubicBezTo>
                    <a:pt x="1325" y="3133"/>
                    <a:pt x="1355" y="3142"/>
                    <a:pt x="1385" y="3142"/>
                  </a:cubicBezTo>
                  <a:cubicBezTo>
                    <a:pt x="1433" y="3142"/>
                    <a:pt x="1482" y="3119"/>
                    <a:pt x="1516" y="3085"/>
                  </a:cubicBezTo>
                  <a:cubicBezTo>
                    <a:pt x="1529" y="3045"/>
                    <a:pt x="1543" y="3004"/>
                    <a:pt x="1529" y="2977"/>
                  </a:cubicBezTo>
                  <a:cubicBezTo>
                    <a:pt x="1502" y="2706"/>
                    <a:pt x="1435" y="2436"/>
                    <a:pt x="1353" y="2179"/>
                  </a:cubicBezTo>
                  <a:cubicBezTo>
                    <a:pt x="1259" y="1908"/>
                    <a:pt x="1150" y="1651"/>
                    <a:pt x="1029" y="1394"/>
                  </a:cubicBezTo>
                  <a:cubicBezTo>
                    <a:pt x="907" y="1150"/>
                    <a:pt x="772" y="907"/>
                    <a:pt x="609" y="677"/>
                  </a:cubicBezTo>
                  <a:cubicBezTo>
                    <a:pt x="460" y="447"/>
                    <a:pt x="284" y="217"/>
                    <a:pt x="109" y="14"/>
                  </a:cubicBezTo>
                  <a:cubicBezTo>
                    <a:pt x="95" y="0"/>
                    <a:pt x="81" y="0"/>
                    <a:pt x="68"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090;p38">
              <a:extLst>
                <a:ext uri="{FF2B5EF4-FFF2-40B4-BE49-F238E27FC236}">
                  <a16:creationId xmlns:a16="http://schemas.microsoft.com/office/drawing/2014/main" id="{B1CD7596-CEBB-4C56-B0B2-62DD50A3767A}"/>
                </a:ext>
              </a:extLst>
            </p:cNvPr>
            <p:cNvSpPr/>
            <p:nvPr/>
          </p:nvSpPr>
          <p:spPr>
            <a:xfrm>
              <a:off x="5105600" y="608275"/>
              <a:ext cx="72400" cy="65775"/>
            </a:xfrm>
            <a:custGeom>
              <a:avLst/>
              <a:gdLst/>
              <a:ahLst/>
              <a:cxnLst/>
              <a:rect l="l" t="t" r="r" b="b"/>
              <a:pathLst>
                <a:path w="2896" h="2631" extrusionOk="0">
                  <a:moveTo>
                    <a:pt x="176" y="0"/>
                  </a:moveTo>
                  <a:cubicBezTo>
                    <a:pt x="108" y="0"/>
                    <a:pt x="54" y="41"/>
                    <a:pt x="27" y="109"/>
                  </a:cubicBezTo>
                  <a:lnTo>
                    <a:pt x="27" y="95"/>
                  </a:lnTo>
                  <a:lnTo>
                    <a:pt x="27" y="95"/>
                  </a:lnTo>
                  <a:cubicBezTo>
                    <a:pt x="0" y="163"/>
                    <a:pt x="27" y="244"/>
                    <a:pt x="95" y="284"/>
                  </a:cubicBezTo>
                  <a:cubicBezTo>
                    <a:pt x="149" y="311"/>
                    <a:pt x="217" y="352"/>
                    <a:pt x="284" y="379"/>
                  </a:cubicBezTo>
                  <a:lnTo>
                    <a:pt x="474" y="460"/>
                  </a:lnTo>
                  <a:cubicBezTo>
                    <a:pt x="596" y="501"/>
                    <a:pt x="717" y="555"/>
                    <a:pt x="826" y="623"/>
                  </a:cubicBezTo>
                  <a:cubicBezTo>
                    <a:pt x="812" y="623"/>
                    <a:pt x="798" y="609"/>
                    <a:pt x="785" y="609"/>
                  </a:cubicBezTo>
                  <a:lnTo>
                    <a:pt x="785" y="609"/>
                  </a:lnTo>
                  <a:lnTo>
                    <a:pt x="961" y="690"/>
                  </a:lnTo>
                  <a:lnTo>
                    <a:pt x="934" y="677"/>
                  </a:lnTo>
                  <a:lnTo>
                    <a:pt x="934" y="677"/>
                  </a:lnTo>
                  <a:cubicBezTo>
                    <a:pt x="1110" y="758"/>
                    <a:pt x="1259" y="866"/>
                    <a:pt x="1421" y="961"/>
                  </a:cubicBezTo>
                  <a:cubicBezTo>
                    <a:pt x="1597" y="1069"/>
                    <a:pt x="1746" y="1191"/>
                    <a:pt x="1895" y="1326"/>
                  </a:cubicBezTo>
                  <a:lnTo>
                    <a:pt x="1881" y="1313"/>
                  </a:lnTo>
                  <a:lnTo>
                    <a:pt x="1881" y="1313"/>
                  </a:lnTo>
                  <a:cubicBezTo>
                    <a:pt x="2125" y="1529"/>
                    <a:pt x="2328" y="1773"/>
                    <a:pt x="2503" y="2043"/>
                  </a:cubicBezTo>
                  <a:cubicBezTo>
                    <a:pt x="2625" y="2219"/>
                    <a:pt x="2720" y="2409"/>
                    <a:pt x="2815" y="2612"/>
                  </a:cubicBezTo>
                  <a:cubicBezTo>
                    <a:pt x="2824" y="2621"/>
                    <a:pt x="2841" y="2631"/>
                    <a:pt x="2854" y="2631"/>
                  </a:cubicBezTo>
                  <a:cubicBezTo>
                    <a:pt x="2860" y="2631"/>
                    <a:pt x="2865" y="2629"/>
                    <a:pt x="2869" y="2625"/>
                  </a:cubicBezTo>
                  <a:cubicBezTo>
                    <a:pt x="2896" y="2625"/>
                    <a:pt x="2896" y="2598"/>
                    <a:pt x="2882" y="2571"/>
                  </a:cubicBezTo>
                  <a:cubicBezTo>
                    <a:pt x="2639" y="1989"/>
                    <a:pt x="2287" y="1448"/>
                    <a:pt x="1840" y="1002"/>
                  </a:cubicBezTo>
                  <a:cubicBezTo>
                    <a:pt x="1732" y="880"/>
                    <a:pt x="1624" y="785"/>
                    <a:pt x="1502" y="677"/>
                  </a:cubicBezTo>
                  <a:cubicBezTo>
                    <a:pt x="1380" y="569"/>
                    <a:pt x="1245" y="474"/>
                    <a:pt x="1110" y="393"/>
                  </a:cubicBezTo>
                  <a:cubicBezTo>
                    <a:pt x="1042" y="352"/>
                    <a:pt x="988" y="325"/>
                    <a:pt x="920" y="284"/>
                  </a:cubicBezTo>
                  <a:cubicBezTo>
                    <a:pt x="853" y="244"/>
                    <a:pt x="758" y="203"/>
                    <a:pt x="677" y="163"/>
                  </a:cubicBezTo>
                  <a:cubicBezTo>
                    <a:pt x="609" y="122"/>
                    <a:pt x="528" y="95"/>
                    <a:pt x="447" y="68"/>
                  </a:cubicBezTo>
                  <a:cubicBezTo>
                    <a:pt x="366" y="27"/>
                    <a:pt x="284" y="14"/>
                    <a:pt x="190"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091;p38">
              <a:extLst>
                <a:ext uri="{FF2B5EF4-FFF2-40B4-BE49-F238E27FC236}">
                  <a16:creationId xmlns:a16="http://schemas.microsoft.com/office/drawing/2014/main" id="{1048643B-ED61-4418-AB15-90195E55115C}"/>
                </a:ext>
              </a:extLst>
            </p:cNvPr>
            <p:cNvSpPr/>
            <p:nvPr/>
          </p:nvSpPr>
          <p:spPr>
            <a:xfrm>
              <a:off x="4846125" y="705025"/>
              <a:ext cx="670150" cy="531450"/>
            </a:xfrm>
            <a:custGeom>
              <a:avLst/>
              <a:gdLst/>
              <a:ahLst/>
              <a:cxnLst/>
              <a:rect l="l" t="t" r="r" b="b"/>
              <a:pathLst>
                <a:path w="26806" h="21258" extrusionOk="0">
                  <a:moveTo>
                    <a:pt x="13180" y="0"/>
                  </a:moveTo>
                  <a:cubicBezTo>
                    <a:pt x="13031" y="0"/>
                    <a:pt x="12896" y="0"/>
                    <a:pt x="12761" y="14"/>
                  </a:cubicBezTo>
                  <a:cubicBezTo>
                    <a:pt x="11922" y="68"/>
                    <a:pt x="11096" y="298"/>
                    <a:pt x="10339" y="690"/>
                  </a:cubicBezTo>
                  <a:cubicBezTo>
                    <a:pt x="9946" y="893"/>
                    <a:pt x="9567" y="1137"/>
                    <a:pt x="9229" y="1421"/>
                  </a:cubicBezTo>
                  <a:cubicBezTo>
                    <a:pt x="9107" y="1502"/>
                    <a:pt x="9013" y="1583"/>
                    <a:pt x="8931" y="1664"/>
                  </a:cubicBezTo>
                  <a:cubicBezTo>
                    <a:pt x="8552" y="1543"/>
                    <a:pt x="8160" y="1462"/>
                    <a:pt x="7754" y="1421"/>
                  </a:cubicBezTo>
                  <a:cubicBezTo>
                    <a:pt x="7605" y="1407"/>
                    <a:pt x="7456" y="1394"/>
                    <a:pt x="7294" y="1394"/>
                  </a:cubicBezTo>
                  <a:cubicBezTo>
                    <a:pt x="6306" y="1394"/>
                    <a:pt x="5359" y="1692"/>
                    <a:pt x="4547" y="2246"/>
                  </a:cubicBezTo>
                  <a:cubicBezTo>
                    <a:pt x="3898" y="2679"/>
                    <a:pt x="3329" y="3207"/>
                    <a:pt x="2856" y="3829"/>
                  </a:cubicBezTo>
                  <a:cubicBezTo>
                    <a:pt x="2355" y="4465"/>
                    <a:pt x="1922" y="5155"/>
                    <a:pt x="1570" y="5886"/>
                  </a:cubicBezTo>
                  <a:cubicBezTo>
                    <a:pt x="1205" y="6630"/>
                    <a:pt x="894" y="7388"/>
                    <a:pt x="664" y="8186"/>
                  </a:cubicBezTo>
                  <a:cubicBezTo>
                    <a:pt x="434" y="8917"/>
                    <a:pt x="258" y="9661"/>
                    <a:pt x="150" y="10433"/>
                  </a:cubicBezTo>
                  <a:cubicBezTo>
                    <a:pt x="28" y="11272"/>
                    <a:pt x="1" y="12124"/>
                    <a:pt x="55" y="12963"/>
                  </a:cubicBezTo>
                  <a:cubicBezTo>
                    <a:pt x="123" y="13829"/>
                    <a:pt x="285" y="14681"/>
                    <a:pt x="542" y="15507"/>
                  </a:cubicBezTo>
                  <a:cubicBezTo>
                    <a:pt x="677" y="15899"/>
                    <a:pt x="826" y="16292"/>
                    <a:pt x="1016" y="16670"/>
                  </a:cubicBezTo>
                  <a:cubicBezTo>
                    <a:pt x="1192" y="17036"/>
                    <a:pt x="1395" y="17388"/>
                    <a:pt x="1625" y="17712"/>
                  </a:cubicBezTo>
                  <a:cubicBezTo>
                    <a:pt x="2085" y="18375"/>
                    <a:pt x="2653" y="18944"/>
                    <a:pt x="3316" y="19390"/>
                  </a:cubicBezTo>
                  <a:cubicBezTo>
                    <a:pt x="4006" y="19837"/>
                    <a:pt x="4777" y="20148"/>
                    <a:pt x="5603" y="20283"/>
                  </a:cubicBezTo>
                  <a:cubicBezTo>
                    <a:pt x="5995" y="20364"/>
                    <a:pt x="6415" y="20392"/>
                    <a:pt x="6820" y="20392"/>
                  </a:cubicBezTo>
                  <a:lnTo>
                    <a:pt x="6969" y="20392"/>
                  </a:lnTo>
                  <a:cubicBezTo>
                    <a:pt x="7524" y="20392"/>
                    <a:pt x="8079" y="20310"/>
                    <a:pt x="8607" y="20161"/>
                  </a:cubicBezTo>
                  <a:cubicBezTo>
                    <a:pt x="8661" y="20202"/>
                    <a:pt x="8728" y="20229"/>
                    <a:pt x="8782" y="20256"/>
                  </a:cubicBezTo>
                  <a:cubicBezTo>
                    <a:pt x="9134" y="20459"/>
                    <a:pt x="9500" y="20622"/>
                    <a:pt x="9892" y="20743"/>
                  </a:cubicBezTo>
                  <a:cubicBezTo>
                    <a:pt x="10271" y="20879"/>
                    <a:pt x="10677" y="20973"/>
                    <a:pt x="11083" y="21055"/>
                  </a:cubicBezTo>
                  <a:cubicBezTo>
                    <a:pt x="11502" y="21136"/>
                    <a:pt x="11922" y="21190"/>
                    <a:pt x="12341" y="21217"/>
                  </a:cubicBezTo>
                  <a:cubicBezTo>
                    <a:pt x="12679" y="21244"/>
                    <a:pt x="13018" y="21258"/>
                    <a:pt x="13370" y="21258"/>
                  </a:cubicBezTo>
                  <a:cubicBezTo>
                    <a:pt x="13816" y="21258"/>
                    <a:pt x="14290" y="21244"/>
                    <a:pt x="14763" y="21203"/>
                  </a:cubicBezTo>
                  <a:cubicBezTo>
                    <a:pt x="15169" y="21163"/>
                    <a:pt x="15575" y="21109"/>
                    <a:pt x="15968" y="21027"/>
                  </a:cubicBezTo>
                  <a:cubicBezTo>
                    <a:pt x="16387" y="20946"/>
                    <a:pt x="16806" y="20838"/>
                    <a:pt x="17212" y="20703"/>
                  </a:cubicBezTo>
                  <a:cubicBezTo>
                    <a:pt x="18051" y="20432"/>
                    <a:pt x="18850" y="20067"/>
                    <a:pt x="19594" y="19593"/>
                  </a:cubicBezTo>
                  <a:cubicBezTo>
                    <a:pt x="20203" y="19228"/>
                    <a:pt x="20744" y="18781"/>
                    <a:pt x="21245" y="18281"/>
                  </a:cubicBezTo>
                  <a:lnTo>
                    <a:pt x="21488" y="18281"/>
                  </a:lnTo>
                  <a:cubicBezTo>
                    <a:pt x="21705" y="18281"/>
                    <a:pt x="21921" y="18267"/>
                    <a:pt x="22124" y="18240"/>
                  </a:cubicBezTo>
                  <a:cubicBezTo>
                    <a:pt x="22557" y="18199"/>
                    <a:pt x="22977" y="18105"/>
                    <a:pt x="23396" y="17956"/>
                  </a:cubicBezTo>
                  <a:cubicBezTo>
                    <a:pt x="24194" y="17672"/>
                    <a:pt x="24898" y="17144"/>
                    <a:pt x="25412" y="16454"/>
                  </a:cubicBezTo>
                  <a:cubicBezTo>
                    <a:pt x="25683" y="16062"/>
                    <a:pt x="25913" y="15629"/>
                    <a:pt x="26089" y="15182"/>
                  </a:cubicBezTo>
                  <a:cubicBezTo>
                    <a:pt x="26278" y="14708"/>
                    <a:pt x="26427" y="14208"/>
                    <a:pt x="26535" y="13707"/>
                  </a:cubicBezTo>
                  <a:cubicBezTo>
                    <a:pt x="26738" y="12679"/>
                    <a:pt x="26806" y="11637"/>
                    <a:pt x="26711" y="10595"/>
                  </a:cubicBezTo>
                  <a:cubicBezTo>
                    <a:pt x="26616" y="9540"/>
                    <a:pt x="26414" y="8498"/>
                    <a:pt x="26075" y="7496"/>
                  </a:cubicBezTo>
                  <a:cubicBezTo>
                    <a:pt x="25751" y="6509"/>
                    <a:pt x="25318" y="5548"/>
                    <a:pt x="24803" y="4655"/>
                  </a:cubicBezTo>
                  <a:cubicBezTo>
                    <a:pt x="24289" y="3775"/>
                    <a:pt x="23680" y="2963"/>
                    <a:pt x="22990" y="2219"/>
                  </a:cubicBezTo>
                  <a:cubicBezTo>
                    <a:pt x="22341" y="1489"/>
                    <a:pt x="21556" y="907"/>
                    <a:pt x="20676" y="487"/>
                  </a:cubicBezTo>
                  <a:cubicBezTo>
                    <a:pt x="20311" y="325"/>
                    <a:pt x="19946" y="217"/>
                    <a:pt x="19567" y="163"/>
                  </a:cubicBezTo>
                  <a:cubicBezTo>
                    <a:pt x="19391" y="135"/>
                    <a:pt x="19229" y="122"/>
                    <a:pt x="19053" y="122"/>
                  </a:cubicBezTo>
                  <a:cubicBezTo>
                    <a:pt x="18836" y="122"/>
                    <a:pt x="18620" y="149"/>
                    <a:pt x="18417" y="190"/>
                  </a:cubicBezTo>
                  <a:cubicBezTo>
                    <a:pt x="17997" y="271"/>
                    <a:pt x="17605" y="406"/>
                    <a:pt x="17253" y="623"/>
                  </a:cubicBezTo>
                  <a:cubicBezTo>
                    <a:pt x="17036" y="744"/>
                    <a:pt x="16847" y="880"/>
                    <a:pt x="16658" y="1029"/>
                  </a:cubicBezTo>
                  <a:cubicBezTo>
                    <a:pt x="16211" y="744"/>
                    <a:pt x="15724" y="514"/>
                    <a:pt x="15223" y="352"/>
                  </a:cubicBezTo>
                  <a:cubicBezTo>
                    <a:pt x="14594" y="133"/>
                    <a:pt x="13927" y="13"/>
                    <a:pt x="13259" y="13"/>
                  </a:cubicBezTo>
                  <a:cubicBezTo>
                    <a:pt x="13224" y="13"/>
                    <a:pt x="13188" y="13"/>
                    <a:pt x="13153" y="14"/>
                  </a:cubicBezTo>
                  <a:lnTo>
                    <a:pt x="13180"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092;p38">
              <a:extLst>
                <a:ext uri="{FF2B5EF4-FFF2-40B4-BE49-F238E27FC236}">
                  <a16:creationId xmlns:a16="http://schemas.microsoft.com/office/drawing/2014/main" id="{98CE1B3C-3D4B-4E4F-BFFA-809DA8D931AA}"/>
                </a:ext>
              </a:extLst>
            </p:cNvPr>
            <p:cNvSpPr/>
            <p:nvPr/>
          </p:nvSpPr>
          <p:spPr>
            <a:xfrm>
              <a:off x="5008175" y="756100"/>
              <a:ext cx="59550" cy="327475"/>
            </a:xfrm>
            <a:custGeom>
              <a:avLst/>
              <a:gdLst/>
              <a:ahLst/>
              <a:cxnLst/>
              <a:rect l="l" t="t" r="r" b="b"/>
              <a:pathLst>
                <a:path w="2382" h="13099" extrusionOk="0">
                  <a:moveTo>
                    <a:pt x="2300" y="0"/>
                  </a:moveTo>
                  <a:cubicBezTo>
                    <a:pt x="2273" y="0"/>
                    <a:pt x="2246" y="14"/>
                    <a:pt x="2233" y="41"/>
                  </a:cubicBezTo>
                  <a:cubicBezTo>
                    <a:pt x="1976" y="542"/>
                    <a:pt x="1759" y="1002"/>
                    <a:pt x="1556" y="1435"/>
                  </a:cubicBezTo>
                  <a:cubicBezTo>
                    <a:pt x="1367" y="1868"/>
                    <a:pt x="1177" y="2328"/>
                    <a:pt x="988" y="2842"/>
                  </a:cubicBezTo>
                  <a:cubicBezTo>
                    <a:pt x="826" y="3315"/>
                    <a:pt x="677" y="3789"/>
                    <a:pt x="555" y="4276"/>
                  </a:cubicBezTo>
                  <a:cubicBezTo>
                    <a:pt x="420" y="4763"/>
                    <a:pt x="311" y="5264"/>
                    <a:pt x="230" y="5738"/>
                  </a:cubicBezTo>
                  <a:cubicBezTo>
                    <a:pt x="149" y="6225"/>
                    <a:pt x="95" y="6725"/>
                    <a:pt x="68" y="7212"/>
                  </a:cubicBezTo>
                  <a:cubicBezTo>
                    <a:pt x="27" y="7740"/>
                    <a:pt x="0" y="8227"/>
                    <a:pt x="0" y="8701"/>
                  </a:cubicBezTo>
                  <a:cubicBezTo>
                    <a:pt x="0" y="9229"/>
                    <a:pt x="27" y="9743"/>
                    <a:pt x="81" y="10257"/>
                  </a:cubicBezTo>
                  <a:cubicBezTo>
                    <a:pt x="122" y="10758"/>
                    <a:pt x="203" y="11272"/>
                    <a:pt x="298" y="11772"/>
                  </a:cubicBezTo>
                  <a:cubicBezTo>
                    <a:pt x="379" y="12178"/>
                    <a:pt x="487" y="12571"/>
                    <a:pt x="623" y="12963"/>
                  </a:cubicBezTo>
                  <a:cubicBezTo>
                    <a:pt x="636" y="12990"/>
                    <a:pt x="663" y="13031"/>
                    <a:pt x="704" y="13058"/>
                  </a:cubicBezTo>
                  <a:cubicBezTo>
                    <a:pt x="744" y="13085"/>
                    <a:pt x="799" y="13098"/>
                    <a:pt x="853" y="13098"/>
                  </a:cubicBezTo>
                  <a:lnTo>
                    <a:pt x="893" y="13098"/>
                  </a:lnTo>
                  <a:cubicBezTo>
                    <a:pt x="1015" y="13071"/>
                    <a:pt x="1110" y="12950"/>
                    <a:pt x="1083" y="12814"/>
                  </a:cubicBezTo>
                  <a:cubicBezTo>
                    <a:pt x="1042" y="12571"/>
                    <a:pt x="1002" y="12314"/>
                    <a:pt x="947" y="12070"/>
                  </a:cubicBezTo>
                  <a:lnTo>
                    <a:pt x="947" y="12043"/>
                  </a:lnTo>
                  <a:cubicBezTo>
                    <a:pt x="934" y="11935"/>
                    <a:pt x="907" y="11827"/>
                    <a:pt x="893" y="11705"/>
                  </a:cubicBezTo>
                  <a:cubicBezTo>
                    <a:pt x="812" y="11272"/>
                    <a:pt x="744" y="10933"/>
                    <a:pt x="704" y="10622"/>
                  </a:cubicBezTo>
                  <a:cubicBezTo>
                    <a:pt x="596" y="9919"/>
                    <a:pt x="528" y="9215"/>
                    <a:pt x="487" y="8511"/>
                  </a:cubicBezTo>
                  <a:lnTo>
                    <a:pt x="487" y="8471"/>
                  </a:lnTo>
                  <a:cubicBezTo>
                    <a:pt x="474" y="7767"/>
                    <a:pt x="487" y="7050"/>
                    <a:pt x="555" y="6346"/>
                  </a:cubicBezTo>
                  <a:cubicBezTo>
                    <a:pt x="623" y="5616"/>
                    <a:pt x="731" y="4899"/>
                    <a:pt x="893" y="4181"/>
                  </a:cubicBezTo>
                  <a:lnTo>
                    <a:pt x="893" y="4181"/>
                  </a:lnTo>
                  <a:lnTo>
                    <a:pt x="880" y="4195"/>
                  </a:lnTo>
                  <a:cubicBezTo>
                    <a:pt x="1042" y="3491"/>
                    <a:pt x="1245" y="2801"/>
                    <a:pt x="1489" y="2125"/>
                  </a:cubicBezTo>
                  <a:cubicBezTo>
                    <a:pt x="1732" y="1435"/>
                    <a:pt x="2030" y="758"/>
                    <a:pt x="2382" y="95"/>
                  </a:cubicBezTo>
                  <a:cubicBezTo>
                    <a:pt x="2382" y="82"/>
                    <a:pt x="2382" y="68"/>
                    <a:pt x="2382" y="54"/>
                  </a:cubicBezTo>
                  <a:cubicBezTo>
                    <a:pt x="2368" y="27"/>
                    <a:pt x="2355" y="14"/>
                    <a:pt x="2341" y="14"/>
                  </a:cubicBezTo>
                  <a:lnTo>
                    <a:pt x="2314" y="14"/>
                  </a:lnTo>
                  <a:lnTo>
                    <a:pt x="2300" y="0"/>
                  </a:ln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093;p38">
              <a:extLst>
                <a:ext uri="{FF2B5EF4-FFF2-40B4-BE49-F238E27FC236}">
                  <a16:creationId xmlns:a16="http://schemas.microsoft.com/office/drawing/2014/main" id="{2F4C24F5-4061-4F59-9502-AEC8480D1BCE}"/>
                </a:ext>
              </a:extLst>
            </p:cNvPr>
            <p:cNvSpPr/>
            <p:nvPr/>
          </p:nvSpPr>
          <p:spPr>
            <a:xfrm>
              <a:off x="5330200" y="848450"/>
              <a:ext cx="13900" cy="18625"/>
            </a:xfrm>
            <a:custGeom>
              <a:avLst/>
              <a:gdLst/>
              <a:ahLst/>
              <a:cxnLst/>
              <a:rect l="l" t="t" r="r" b="b"/>
              <a:pathLst>
                <a:path w="556" h="745" extrusionOk="0">
                  <a:moveTo>
                    <a:pt x="231" y="0"/>
                  </a:moveTo>
                  <a:cubicBezTo>
                    <a:pt x="233" y="0"/>
                    <a:pt x="235" y="0"/>
                    <a:pt x="237" y="0"/>
                  </a:cubicBezTo>
                  <a:lnTo>
                    <a:pt x="237" y="0"/>
                  </a:lnTo>
                  <a:cubicBezTo>
                    <a:pt x="240" y="0"/>
                    <a:pt x="242" y="0"/>
                    <a:pt x="244" y="0"/>
                  </a:cubicBezTo>
                  <a:close/>
                  <a:moveTo>
                    <a:pt x="237" y="0"/>
                  </a:moveTo>
                  <a:cubicBezTo>
                    <a:pt x="222" y="1"/>
                    <a:pt x="200" y="2"/>
                    <a:pt x="177" y="14"/>
                  </a:cubicBezTo>
                  <a:cubicBezTo>
                    <a:pt x="68" y="54"/>
                    <a:pt x="1" y="176"/>
                    <a:pt x="41" y="284"/>
                  </a:cubicBezTo>
                  <a:cubicBezTo>
                    <a:pt x="41" y="312"/>
                    <a:pt x="55" y="339"/>
                    <a:pt x="68" y="379"/>
                  </a:cubicBezTo>
                  <a:lnTo>
                    <a:pt x="68" y="393"/>
                  </a:lnTo>
                  <a:lnTo>
                    <a:pt x="82" y="420"/>
                  </a:lnTo>
                  <a:cubicBezTo>
                    <a:pt x="96" y="474"/>
                    <a:pt x="109" y="542"/>
                    <a:pt x="123" y="596"/>
                  </a:cubicBezTo>
                  <a:cubicBezTo>
                    <a:pt x="150" y="690"/>
                    <a:pt x="244" y="745"/>
                    <a:pt x="339" y="745"/>
                  </a:cubicBezTo>
                  <a:cubicBezTo>
                    <a:pt x="353" y="745"/>
                    <a:pt x="380" y="745"/>
                    <a:pt x="393" y="731"/>
                  </a:cubicBezTo>
                  <a:cubicBezTo>
                    <a:pt x="447" y="717"/>
                    <a:pt x="501" y="677"/>
                    <a:pt x="529" y="636"/>
                  </a:cubicBezTo>
                  <a:cubicBezTo>
                    <a:pt x="556" y="582"/>
                    <a:pt x="556" y="515"/>
                    <a:pt x="542" y="460"/>
                  </a:cubicBezTo>
                  <a:cubicBezTo>
                    <a:pt x="515" y="339"/>
                    <a:pt x="474" y="217"/>
                    <a:pt x="420" y="95"/>
                  </a:cubicBezTo>
                  <a:cubicBezTo>
                    <a:pt x="381" y="29"/>
                    <a:pt x="315" y="2"/>
                    <a:pt x="23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094;p38">
              <a:extLst>
                <a:ext uri="{FF2B5EF4-FFF2-40B4-BE49-F238E27FC236}">
                  <a16:creationId xmlns:a16="http://schemas.microsoft.com/office/drawing/2014/main" id="{FB557C6D-B34B-4EBB-A091-1C1076892615}"/>
                </a:ext>
              </a:extLst>
            </p:cNvPr>
            <p:cNvSpPr/>
            <p:nvPr/>
          </p:nvSpPr>
          <p:spPr>
            <a:xfrm>
              <a:off x="5267300" y="743325"/>
              <a:ext cx="61575" cy="87900"/>
            </a:xfrm>
            <a:custGeom>
              <a:avLst/>
              <a:gdLst/>
              <a:ahLst/>
              <a:cxnLst/>
              <a:rect l="l" t="t" r="r" b="b"/>
              <a:pathLst>
                <a:path w="2463" h="3516" extrusionOk="0">
                  <a:moveTo>
                    <a:pt x="244" y="1"/>
                  </a:moveTo>
                  <a:cubicBezTo>
                    <a:pt x="233" y="1"/>
                    <a:pt x="223" y="4"/>
                    <a:pt x="217" y="11"/>
                  </a:cubicBezTo>
                  <a:lnTo>
                    <a:pt x="230" y="11"/>
                  </a:lnTo>
                  <a:cubicBezTo>
                    <a:pt x="176" y="11"/>
                    <a:pt x="135" y="11"/>
                    <a:pt x="108" y="38"/>
                  </a:cubicBezTo>
                  <a:cubicBezTo>
                    <a:pt x="54" y="65"/>
                    <a:pt x="27" y="119"/>
                    <a:pt x="14" y="173"/>
                  </a:cubicBezTo>
                  <a:cubicBezTo>
                    <a:pt x="0" y="214"/>
                    <a:pt x="0" y="254"/>
                    <a:pt x="14" y="295"/>
                  </a:cubicBezTo>
                  <a:cubicBezTo>
                    <a:pt x="14" y="335"/>
                    <a:pt x="41" y="363"/>
                    <a:pt x="68" y="390"/>
                  </a:cubicBezTo>
                  <a:lnTo>
                    <a:pt x="162" y="498"/>
                  </a:lnTo>
                  <a:lnTo>
                    <a:pt x="257" y="620"/>
                  </a:lnTo>
                  <a:cubicBezTo>
                    <a:pt x="677" y="1120"/>
                    <a:pt x="1015" y="1567"/>
                    <a:pt x="1299" y="1973"/>
                  </a:cubicBezTo>
                  <a:cubicBezTo>
                    <a:pt x="1637" y="2446"/>
                    <a:pt x="1935" y="2947"/>
                    <a:pt x="2192" y="3461"/>
                  </a:cubicBezTo>
                  <a:cubicBezTo>
                    <a:pt x="2219" y="3502"/>
                    <a:pt x="2260" y="3515"/>
                    <a:pt x="2314" y="3515"/>
                  </a:cubicBezTo>
                  <a:cubicBezTo>
                    <a:pt x="2327" y="3515"/>
                    <a:pt x="2354" y="3515"/>
                    <a:pt x="2382" y="3502"/>
                  </a:cubicBezTo>
                  <a:cubicBezTo>
                    <a:pt x="2436" y="3461"/>
                    <a:pt x="2463" y="3380"/>
                    <a:pt x="2422" y="3312"/>
                  </a:cubicBezTo>
                  <a:cubicBezTo>
                    <a:pt x="2111" y="2703"/>
                    <a:pt x="1800" y="2162"/>
                    <a:pt x="1488" y="1661"/>
                  </a:cubicBezTo>
                  <a:cubicBezTo>
                    <a:pt x="1164" y="1120"/>
                    <a:pt x="798" y="593"/>
                    <a:pt x="406" y="105"/>
                  </a:cubicBezTo>
                  <a:cubicBezTo>
                    <a:pt x="379" y="51"/>
                    <a:pt x="325" y="24"/>
                    <a:pt x="271" y="11"/>
                  </a:cubicBezTo>
                  <a:cubicBezTo>
                    <a:pt x="264" y="4"/>
                    <a:pt x="254" y="1"/>
                    <a:pt x="244"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95;p38">
              <a:extLst>
                <a:ext uri="{FF2B5EF4-FFF2-40B4-BE49-F238E27FC236}">
                  <a16:creationId xmlns:a16="http://schemas.microsoft.com/office/drawing/2014/main" id="{634B73AE-4BCC-474D-89B9-690F4C89A6A8}"/>
                </a:ext>
              </a:extLst>
            </p:cNvPr>
            <p:cNvSpPr/>
            <p:nvPr/>
          </p:nvSpPr>
          <p:spPr>
            <a:xfrm>
              <a:off x="5350500" y="895475"/>
              <a:ext cx="44000" cy="255425"/>
            </a:xfrm>
            <a:custGeom>
              <a:avLst/>
              <a:gdLst/>
              <a:ahLst/>
              <a:cxnLst/>
              <a:rect l="l" t="t" r="r" b="b"/>
              <a:pathLst>
                <a:path w="1760" h="10217" extrusionOk="0">
                  <a:moveTo>
                    <a:pt x="244" y="0"/>
                  </a:moveTo>
                  <a:cubicBezTo>
                    <a:pt x="217" y="0"/>
                    <a:pt x="190" y="0"/>
                    <a:pt x="177" y="14"/>
                  </a:cubicBezTo>
                  <a:cubicBezTo>
                    <a:pt x="109" y="27"/>
                    <a:pt x="68" y="68"/>
                    <a:pt x="28" y="135"/>
                  </a:cubicBezTo>
                  <a:cubicBezTo>
                    <a:pt x="1" y="190"/>
                    <a:pt x="1" y="257"/>
                    <a:pt x="14" y="311"/>
                  </a:cubicBezTo>
                  <a:cubicBezTo>
                    <a:pt x="55" y="460"/>
                    <a:pt x="95" y="623"/>
                    <a:pt x="136" y="758"/>
                  </a:cubicBezTo>
                  <a:lnTo>
                    <a:pt x="163" y="826"/>
                  </a:lnTo>
                  <a:lnTo>
                    <a:pt x="285" y="1231"/>
                  </a:lnTo>
                  <a:lnTo>
                    <a:pt x="325" y="1326"/>
                  </a:lnTo>
                  <a:cubicBezTo>
                    <a:pt x="420" y="1664"/>
                    <a:pt x="528" y="2003"/>
                    <a:pt x="623" y="2341"/>
                  </a:cubicBezTo>
                  <a:cubicBezTo>
                    <a:pt x="826" y="3004"/>
                    <a:pt x="988" y="3667"/>
                    <a:pt x="1110" y="4344"/>
                  </a:cubicBezTo>
                  <a:cubicBezTo>
                    <a:pt x="1232" y="5020"/>
                    <a:pt x="1300" y="5697"/>
                    <a:pt x="1327" y="6373"/>
                  </a:cubicBezTo>
                  <a:cubicBezTo>
                    <a:pt x="1354" y="7063"/>
                    <a:pt x="1327" y="7740"/>
                    <a:pt x="1273" y="8416"/>
                  </a:cubicBezTo>
                  <a:cubicBezTo>
                    <a:pt x="1246" y="8660"/>
                    <a:pt x="1205" y="8931"/>
                    <a:pt x="1151" y="9242"/>
                  </a:cubicBezTo>
                  <a:cubicBezTo>
                    <a:pt x="1097" y="9553"/>
                    <a:pt x="1029" y="9824"/>
                    <a:pt x="948" y="10094"/>
                  </a:cubicBezTo>
                  <a:cubicBezTo>
                    <a:pt x="948" y="10108"/>
                    <a:pt x="948" y="10135"/>
                    <a:pt x="961" y="10162"/>
                  </a:cubicBezTo>
                  <a:cubicBezTo>
                    <a:pt x="975" y="10189"/>
                    <a:pt x="1002" y="10203"/>
                    <a:pt x="1029" y="10216"/>
                  </a:cubicBezTo>
                  <a:lnTo>
                    <a:pt x="1056" y="10216"/>
                  </a:lnTo>
                  <a:cubicBezTo>
                    <a:pt x="1097" y="10203"/>
                    <a:pt x="1137" y="10176"/>
                    <a:pt x="1151" y="10135"/>
                  </a:cubicBezTo>
                  <a:cubicBezTo>
                    <a:pt x="1259" y="9715"/>
                    <a:pt x="1408" y="9174"/>
                    <a:pt x="1516" y="8619"/>
                  </a:cubicBezTo>
                  <a:cubicBezTo>
                    <a:pt x="1584" y="8295"/>
                    <a:pt x="1624" y="8078"/>
                    <a:pt x="1651" y="7862"/>
                  </a:cubicBezTo>
                  <a:cubicBezTo>
                    <a:pt x="1679" y="7645"/>
                    <a:pt x="1706" y="7361"/>
                    <a:pt x="1733" y="7063"/>
                  </a:cubicBezTo>
                  <a:cubicBezTo>
                    <a:pt x="1760" y="6779"/>
                    <a:pt x="1760" y="6522"/>
                    <a:pt x="1760" y="6292"/>
                  </a:cubicBezTo>
                  <a:cubicBezTo>
                    <a:pt x="1760" y="6035"/>
                    <a:pt x="1760" y="5778"/>
                    <a:pt x="1760" y="5507"/>
                  </a:cubicBezTo>
                  <a:cubicBezTo>
                    <a:pt x="1746" y="5210"/>
                    <a:pt x="1733" y="4966"/>
                    <a:pt x="1706" y="4736"/>
                  </a:cubicBezTo>
                  <a:cubicBezTo>
                    <a:pt x="1692" y="4506"/>
                    <a:pt x="1651" y="4235"/>
                    <a:pt x="1624" y="3965"/>
                  </a:cubicBezTo>
                  <a:cubicBezTo>
                    <a:pt x="1530" y="3302"/>
                    <a:pt x="1394" y="2639"/>
                    <a:pt x="1218" y="1989"/>
                  </a:cubicBezTo>
                  <a:cubicBezTo>
                    <a:pt x="1124" y="1651"/>
                    <a:pt x="1016" y="1340"/>
                    <a:pt x="894" y="1042"/>
                  </a:cubicBezTo>
                  <a:cubicBezTo>
                    <a:pt x="840" y="907"/>
                    <a:pt x="772" y="758"/>
                    <a:pt x="691" y="582"/>
                  </a:cubicBezTo>
                  <a:cubicBezTo>
                    <a:pt x="623" y="420"/>
                    <a:pt x="542" y="257"/>
                    <a:pt x="447" y="108"/>
                  </a:cubicBezTo>
                  <a:cubicBezTo>
                    <a:pt x="407" y="41"/>
                    <a:pt x="325" y="0"/>
                    <a:pt x="244"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6;p38">
              <a:extLst>
                <a:ext uri="{FF2B5EF4-FFF2-40B4-BE49-F238E27FC236}">
                  <a16:creationId xmlns:a16="http://schemas.microsoft.com/office/drawing/2014/main" id="{977FC54D-BC57-488E-B92F-9F9A7C077E09}"/>
                </a:ext>
              </a:extLst>
            </p:cNvPr>
            <p:cNvSpPr/>
            <p:nvPr/>
          </p:nvSpPr>
          <p:spPr>
            <a:xfrm>
              <a:off x="4846125" y="739525"/>
              <a:ext cx="498650" cy="496950"/>
            </a:xfrm>
            <a:custGeom>
              <a:avLst/>
              <a:gdLst/>
              <a:ahLst/>
              <a:cxnLst/>
              <a:rect l="l" t="t" r="r" b="b"/>
              <a:pathLst>
                <a:path w="19946" h="19878" extrusionOk="0">
                  <a:moveTo>
                    <a:pt x="7281" y="0"/>
                  </a:moveTo>
                  <a:lnTo>
                    <a:pt x="7294" y="14"/>
                  </a:lnTo>
                  <a:cubicBezTo>
                    <a:pt x="7273" y="14"/>
                    <a:pt x="7251" y="13"/>
                    <a:pt x="7230" y="13"/>
                  </a:cubicBezTo>
                  <a:cubicBezTo>
                    <a:pt x="6265" y="13"/>
                    <a:pt x="5328" y="310"/>
                    <a:pt x="4547" y="853"/>
                  </a:cubicBezTo>
                  <a:cubicBezTo>
                    <a:pt x="3898" y="1286"/>
                    <a:pt x="3329" y="1827"/>
                    <a:pt x="2856" y="2436"/>
                  </a:cubicBezTo>
                  <a:cubicBezTo>
                    <a:pt x="2342" y="3072"/>
                    <a:pt x="1909" y="3762"/>
                    <a:pt x="1557" y="4506"/>
                  </a:cubicBezTo>
                  <a:cubicBezTo>
                    <a:pt x="867" y="5940"/>
                    <a:pt x="380" y="7469"/>
                    <a:pt x="150" y="9039"/>
                  </a:cubicBezTo>
                  <a:cubicBezTo>
                    <a:pt x="28" y="9878"/>
                    <a:pt x="1" y="10730"/>
                    <a:pt x="55" y="11583"/>
                  </a:cubicBezTo>
                  <a:cubicBezTo>
                    <a:pt x="123" y="12449"/>
                    <a:pt x="285" y="13301"/>
                    <a:pt x="542" y="14113"/>
                  </a:cubicBezTo>
                  <a:cubicBezTo>
                    <a:pt x="664" y="14519"/>
                    <a:pt x="826" y="14898"/>
                    <a:pt x="1016" y="15277"/>
                  </a:cubicBezTo>
                  <a:cubicBezTo>
                    <a:pt x="1192" y="15642"/>
                    <a:pt x="1395" y="15994"/>
                    <a:pt x="1625" y="16332"/>
                  </a:cubicBezTo>
                  <a:cubicBezTo>
                    <a:pt x="2085" y="16995"/>
                    <a:pt x="2653" y="17550"/>
                    <a:pt x="3316" y="17997"/>
                  </a:cubicBezTo>
                  <a:cubicBezTo>
                    <a:pt x="4006" y="18457"/>
                    <a:pt x="4791" y="18768"/>
                    <a:pt x="5603" y="18903"/>
                  </a:cubicBezTo>
                  <a:cubicBezTo>
                    <a:pt x="6009" y="18984"/>
                    <a:pt x="6415" y="19012"/>
                    <a:pt x="6820" y="19012"/>
                  </a:cubicBezTo>
                  <a:lnTo>
                    <a:pt x="6969" y="19012"/>
                  </a:lnTo>
                  <a:cubicBezTo>
                    <a:pt x="7524" y="19012"/>
                    <a:pt x="8079" y="18930"/>
                    <a:pt x="8620" y="18781"/>
                  </a:cubicBezTo>
                  <a:cubicBezTo>
                    <a:pt x="8674" y="18809"/>
                    <a:pt x="8728" y="18849"/>
                    <a:pt x="8796" y="18876"/>
                  </a:cubicBezTo>
                  <a:cubicBezTo>
                    <a:pt x="9148" y="19079"/>
                    <a:pt x="9513" y="19242"/>
                    <a:pt x="9892" y="19363"/>
                  </a:cubicBezTo>
                  <a:cubicBezTo>
                    <a:pt x="10284" y="19499"/>
                    <a:pt x="10690" y="19593"/>
                    <a:pt x="11096" y="19675"/>
                  </a:cubicBezTo>
                  <a:cubicBezTo>
                    <a:pt x="11502" y="19756"/>
                    <a:pt x="11922" y="19810"/>
                    <a:pt x="12341" y="19837"/>
                  </a:cubicBezTo>
                  <a:cubicBezTo>
                    <a:pt x="12707" y="19864"/>
                    <a:pt x="13045" y="19878"/>
                    <a:pt x="13370" y="19878"/>
                  </a:cubicBezTo>
                  <a:cubicBezTo>
                    <a:pt x="13830" y="19878"/>
                    <a:pt x="14290" y="19864"/>
                    <a:pt x="14777" y="19823"/>
                  </a:cubicBezTo>
                  <a:cubicBezTo>
                    <a:pt x="15183" y="19783"/>
                    <a:pt x="15575" y="19729"/>
                    <a:pt x="15981" y="19647"/>
                  </a:cubicBezTo>
                  <a:cubicBezTo>
                    <a:pt x="16401" y="19566"/>
                    <a:pt x="16820" y="19458"/>
                    <a:pt x="17226" y="19323"/>
                  </a:cubicBezTo>
                  <a:cubicBezTo>
                    <a:pt x="18065" y="19052"/>
                    <a:pt x="18863" y="18687"/>
                    <a:pt x="19607" y="18213"/>
                  </a:cubicBezTo>
                  <a:cubicBezTo>
                    <a:pt x="19716" y="18146"/>
                    <a:pt x="19837" y="18064"/>
                    <a:pt x="19946" y="17997"/>
                  </a:cubicBezTo>
                  <a:lnTo>
                    <a:pt x="19946" y="17997"/>
                  </a:lnTo>
                  <a:lnTo>
                    <a:pt x="19540" y="18146"/>
                  </a:lnTo>
                  <a:cubicBezTo>
                    <a:pt x="19066" y="18321"/>
                    <a:pt x="18606" y="18457"/>
                    <a:pt x="18119" y="18579"/>
                  </a:cubicBezTo>
                  <a:cubicBezTo>
                    <a:pt x="17943" y="18619"/>
                    <a:pt x="17767" y="18660"/>
                    <a:pt x="17591" y="18700"/>
                  </a:cubicBezTo>
                  <a:cubicBezTo>
                    <a:pt x="17415" y="18741"/>
                    <a:pt x="17280" y="18754"/>
                    <a:pt x="17118" y="18781"/>
                  </a:cubicBezTo>
                  <a:cubicBezTo>
                    <a:pt x="16793" y="18836"/>
                    <a:pt x="16468" y="18890"/>
                    <a:pt x="16157" y="18917"/>
                  </a:cubicBezTo>
                  <a:cubicBezTo>
                    <a:pt x="15724" y="18957"/>
                    <a:pt x="15304" y="18971"/>
                    <a:pt x="14899" y="18971"/>
                  </a:cubicBezTo>
                  <a:cubicBezTo>
                    <a:pt x="14493" y="18971"/>
                    <a:pt x="14100" y="18957"/>
                    <a:pt x="13708" y="18917"/>
                  </a:cubicBezTo>
                  <a:cubicBezTo>
                    <a:pt x="13302" y="18876"/>
                    <a:pt x="12909" y="18822"/>
                    <a:pt x="12517" y="18727"/>
                  </a:cubicBezTo>
                  <a:cubicBezTo>
                    <a:pt x="12125" y="18646"/>
                    <a:pt x="11732" y="18538"/>
                    <a:pt x="11367" y="18389"/>
                  </a:cubicBezTo>
                  <a:cubicBezTo>
                    <a:pt x="11002" y="18254"/>
                    <a:pt x="10650" y="18091"/>
                    <a:pt x="10325" y="17902"/>
                  </a:cubicBezTo>
                  <a:cubicBezTo>
                    <a:pt x="10000" y="17713"/>
                    <a:pt x="9689" y="17496"/>
                    <a:pt x="9405" y="17239"/>
                  </a:cubicBezTo>
                  <a:cubicBezTo>
                    <a:pt x="9121" y="16982"/>
                    <a:pt x="8877" y="16711"/>
                    <a:pt x="8661" y="16400"/>
                  </a:cubicBezTo>
                  <a:cubicBezTo>
                    <a:pt x="8552" y="16238"/>
                    <a:pt x="8444" y="16062"/>
                    <a:pt x="8363" y="15886"/>
                  </a:cubicBezTo>
                  <a:cubicBezTo>
                    <a:pt x="8268" y="15723"/>
                    <a:pt x="8201" y="15561"/>
                    <a:pt x="8147" y="15412"/>
                  </a:cubicBezTo>
                  <a:cubicBezTo>
                    <a:pt x="8025" y="15534"/>
                    <a:pt x="7903" y="15642"/>
                    <a:pt x="7768" y="15751"/>
                  </a:cubicBezTo>
                  <a:cubicBezTo>
                    <a:pt x="7659" y="15845"/>
                    <a:pt x="7538" y="15926"/>
                    <a:pt x="7402" y="16008"/>
                  </a:cubicBezTo>
                  <a:cubicBezTo>
                    <a:pt x="7172" y="16143"/>
                    <a:pt x="6902" y="16238"/>
                    <a:pt x="6631" y="16278"/>
                  </a:cubicBezTo>
                  <a:cubicBezTo>
                    <a:pt x="6536" y="16292"/>
                    <a:pt x="6442" y="16305"/>
                    <a:pt x="6347" y="16305"/>
                  </a:cubicBezTo>
                  <a:lnTo>
                    <a:pt x="6239" y="16305"/>
                  </a:lnTo>
                  <a:cubicBezTo>
                    <a:pt x="6117" y="16292"/>
                    <a:pt x="5995" y="16278"/>
                    <a:pt x="5873" y="16251"/>
                  </a:cubicBezTo>
                  <a:cubicBezTo>
                    <a:pt x="5616" y="16184"/>
                    <a:pt x="5373" y="16075"/>
                    <a:pt x="5156" y="15940"/>
                  </a:cubicBezTo>
                  <a:cubicBezTo>
                    <a:pt x="4764" y="15696"/>
                    <a:pt x="4425" y="15385"/>
                    <a:pt x="4141" y="15033"/>
                  </a:cubicBezTo>
                  <a:cubicBezTo>
                    <a:pt x="3979" y="14830"/>
                    <a:pt x="3844" y="14641"/>
                    <a:pt x="3708" y="14424"/>
                  </a:cubicBezTo>
                  <a:cubicBezTo>
                    <a:pt x="3573" y="14194"/>
                    <a:pt x="3451" y="13964"/>
                    <a:pt x="3343" y="13734"/>
                  </a:cubicBezTo>
                  <a:cubicBezTo>
                    <a:pt x="3126" y="13234"/>
                    <a:pt x="2937" y="12733"/>
                    <a:pt x="2802" y="12205"/>
                  </a:cubicBezTo>
                  <a:cubicBezTo>
                    <a:pt x="2653" y="11678"/>
                    <a:pt x="2558" y="11136"/>
                    <a:pt x="2491" y="10595"/>
                  </a:cubicBezTo>
                  <a:cubicBezTo>
                    <a:pt x="2369" y="9486"/>
                    <a:pt x="2382" y="8376"/>
                    <a:pt x="2545" y="7280"/>
                  </a:cubicBezTo>
                  <a:cubicBezTo>
                    <a:pt x="2626" y="6739"/>
                    <a:pt x="2734" y="6198"/>
                    <a:pt x="2883" y="5670"/>
                  </a:cubicBezTo>
                  <a:cubicBezTo>
                    <a:pt x="3032" y="5156"/>
                    <a:pt x="3208" y="4641"/>
                    <a:pt x="3424" y="4154"/>
                  </a:cubicBezTo>
                  <a:cubicBezTo>
                    <a:pt x="3654" y="3654"/>
                    <a:pt x="3911" y="3167"/>
                    <a:pt x="4209" y="2707"/>
                  </a:cubicBezTo>
                  <a:cubicBezTo>
                    <a:pt x="4507" y="2260"/>
                    <a:pt x="4845" y="1827"/>
                    <a:pt x="5210" y="1435"/>
                  </a:cubicBezTo>
                  <a:cubicBezTo>
                    <a:pt x="5305" y="1340"/>
                    <a:pt x="5413" y="1232"/>
                    <a:pt x="5508" y="1137"/>
                  </a:cubicBezTo>
                  <a:cubicBezTo>
                    <a:pt x="5616" y="1042"/>
                    <a:pt x="5697" y="961"/>
                    <a:pt x="5819" y="866"/>
                  </a:cubicBezTo>
                  <a:cubicBezTo>
                    <a:pt x="6022" y="690"/>
                    <a:pt x="6239" y="542"/>
                    <a:pt x="6482" y="420"/>
                  </a:cubicBezTo>
                  <a:cubicBezTo>
                    <a:pt x="6699" y="298"/>
                    <a:pt x="6942" y="176"/>
                    <a:pt x="7172" y="82"/>
                  </a:cubicBezTo>
                  <a:lnTo>
                    <a:pt x="7375" y="0"/>
                  </a:lnTo>
                  <a:close/>
                </a:path>
              </a:pathLst>
            </a:custGeom>
            <a:solidFill>
              <a:srgbClr val="F96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7;p38">
              <a:extLst>
                <a:ext uri="{FF2B5EF4-FFF2-40B4-BE49-F238E27FC236}">
                  <a16:creationId xmlns:a16="http://schemas.microsoft.com/office/drawing/2014/main" id="{F48F3BE3-9AB6-4FEA-9E2C-03CF60887D9B}"/>
                </a:ext>
              </a:extLst>
            </p:cNvPr>
            <p:cNvSpPr/>
            <p:nvPr/>
          </p:nvSpPr>
          <p:spPr>
            <a:xfrm>
              <a:off x="4918525" y="959750"/>
              <a:ext cx="20325" cy="37000"/>
            </a:xfrm>
            <a:custGeom>
              <a:avLst/>
              <a:gdLst/>
              <a:ahLst/>
              <a:cxnLst/>
              <a:rect l="l" t="t" r="r" b="b"/>
              <a:pathLst>
                <a:path w="813" h="1480" extrusionOk="0">
                  <a:moveTo>
                    <a:pt x="406" y="0"/>
                  </a:moveTo>
                  <a:cubicBezTo>
                    <a:pt x="298" y="0"/>
                    <a:pt x="203" y="68"/>
                    <a:pt x="149" y="162"/>
                  </a:cubicBezTo>
                  <a:lnTo>
                    <a:pt x="149" y="149"/>
                  </a:lnTo>
                  <a:cubicBezTo>
                    <a:pt x="122" y="190"/>
                    <a:pt x="95" y="230"/>
                    <a:pt x="82" y="284"/>
                  </a:cubicBezTo>
                  <a:cubicBezTo>
                    <a:pt x="55" y="338"/>
                    <a:pt x="41" y="392"/>
                    <a:pt x="28" y="460"/>
                  </a:cubicBezTo>
                  <a:cubicBezTo>
                    <a:pt x="0" y="568"/>
                    <a:pt x="0" y="677"/>
                    <a:pt x="0" y="798"/>
                  </a:cubicBezTo>
                  <a:cubicBezTo>
                    <a:pt x="0" y="907"/>
                    <a:pt x="14" y="1015"/>
                    <a:pt x="55" y="1123"/>
                  </a:cubicBezTo>
                  <a:cubicBezTo>
                    <a:pt x="68" y="1177"/>
                    <a:pt x="95" y="1231"/>
                    <a:pt x="136" y="1286"/>
                  </a:cubicBezTo>
                  <a:cubicBezTo>
                    <a:pt x="163" y="1340"/>
                    <a:pt x="203" y="1394"/>
                    <a:pt x="244" y="1421"/>
                  </a:cubicBezTo>
                  <a:cubicBezTo>
                    <a:pt x="285" y="1462"/>
                    <a:pt x="335" y="1480"/>
                    <a:pt x="386" y="1480"/>
                  </a:cubicBezTo>
                  <a:cubicBezTo>
                    <a:pt x="402" y="1480"/>
                    <a:pt x="417" y="1478"/>
                    <a:pt x="433" y="1475"/>
                  </a:cubicBezTo>
                  <a:lnTo>
                    <a:pt x="501" y="1461"/>
                  </a:lnTo>
                  <a:cubicBezTo>
                    <a:pt x="542" y="1448"/>
                    <a:pt x="582" y="1421"/>
                    <a:pt x="609" y="1380"/>
                  </a:cubicBezTo>
                  <a:cubicBezTo>
                    <a:pt x="677" y="1313"/>
                    <a:pt x="731" y="1218"/>
                    <a:pt x="772" y="1123"/>
                  </a:cubicBezTo>
                  <a:cubicBezTo>
                    <a:pt x="785" y="1069"/>
                    <a:pt x="799" y="1015"/>
                    <a:pt x="812" y="961"/>
                  </a:cubicBezTo>
                  <a:cubicBezTo>
                    <a:pt x="812" y="893"/>
                    <a:pt x="812" y="812"/>
                    <a:pt x="812" y="744"/>
                  </a:cubicBezTo>
                  <a:cubicBezTo>
                    <a:pt x="812" y="636"/>
                    <a:pt x="785" y="514"/>
                    <a:pt x="758" y="406"/>
                  </a:cubicBezTo>
                  <a:cubicBezTo>
                    <a:pt x="745" y="365"/>
                    <a:pt x="731" y="325"/>
                    <a:pt x="704" y="284"/>
                  </a:cubicBezTo>
                  <a:cubicBezTo>
                    <a:pt x="704" y="271"/>
                    <a:pt x="691" y="244"/>
                    <a:pt x="691" y="230"/>
                  </a:cubicBezTo>
                  <a:cubicBezTo>
                    <a:pt x="650" y="108"/>
                    <a:pt x="555" y="27"/>
                    <a:pt x="447"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8;p38">
              <a:extLst>
                <a:ext uri="{FF2B5EF4-FFF2-40B4-BE49-F238E27FC236}">
                  <a16:creationId xmlns:a16="http://schemas.microsoft.com/office/drawing/2014/main" id="{F2079B95-E80D-4E91-9071-647D2BBD1D59}"/>
                </a:ext>
              </a:extLst>
            </p:cNvPr>
            <p:cNvSpPr/>
            <p:nvPr/>
          </p:nvSpPr>
          <p:spPr>
            <a:xfrm>
              <a:off x="4937475" y="902375"/>
              <a:ext cx="34175" cy="54350"/>
            </a:xfrm>
            <a:custGeom>
              <a:avLst/>
              <a:gdLst/>
              <a:ahLst/>
              <a:cxnLst/>
              <a:rect l="l" t="t" r="r" b="b"/>
              <a:pathLst>
                <a:path w="1367" h="2174" extrusionOk="0">
                  <a:moveTo>
                    <a:pt x="820" y="0"/>
                  </a:moveTo>
                  <a:cubicBezTo>
                    <a:pt x="795" y="0"/>
                    <a:pt x="769" y="3"/>
                    <a:pt x="744" y="8"/>
                  </a:cubicBezTo>
                  <a:cubicBezTo>
                    <a:pt x="474" y="76"/>
                    <a:pt x="298" y="333"/>
                    <a:pt x="190" y="563"/>
                  </a:cubicBezTo>
                  <a:cubicBezTo>
                    <a:pt x="122" y="698"/>
                    <a:pt x="81" y="834"/>
                    <a:pt x="54" y="969"/>
                  </a:cubicBezTo>
                  <a:cubicBezTo>
                    <a:pt x="14" y="1104"/>
                    <a:pt x="0" y="1253"/>
                    <a:pt x="14" y="1388"/>
                  </a:cubicBezTo>
                  <a:cubicBezTo>
                    <a:pt x="14" y="1483"/>
                    <a:pt x="41" y="1578"/>
                    <a:pt x="81" y="1673"/>
                  </a:cubicBezTo>
                  <a:lnTo>
                    <a:pt x="81" y="1686"/>
                  </a:lnTo>
                  <a:cubicBezTo>
                    <a:pt x="95" y="1808"/>
                    <a:pt x="163" y="1930"/>
                    <a:pt x="257" y="2011"/>
                  </a:cubicBezTo>
                  <a:cubicBezTo>
                    <a:pt x="338" y="2106"/>
                    <a:pt x="474" y="2160"/>
                    <a:pt x="596" y="2173"/>
                  </a:cubicBezTo>
                  <a:cubicBezTo>
                    <a:pt x="663" y="2173"/>
                    <a:pt x="717" y="2160"/>
                    <a:pt x="785" y="2133"/>
                  </a:cubicBezTo>
                  <a:cubicBezTo>
                    <a:pt x="839" y="2106"/>
                    <a:pt x="893" y="2079"/>
                    <a:pt x="934" y="2038"/>
                  </a:cubicBezTo>
                  <a:cubicBezTo>
                    <a:pt x="1123" y="1821"/>
                    <a:pt x="1259" y="1564"/>
                    <a:pt x="1299" y="1280"/>
                  </a:cubicBezTo>
                  <a:cubicBezTo>
                    <a:pt x="1340" y="1145"/>
                    <a:pt x="1353" y="996"/>
                    <a:pt x="1367" y="861"/>
                  </a:cubicBezTo>
                  <a:cubicBezTo>
                    <a:pt x="1367" y="725"/>
                    <a:pt x="1353" y="590"/>
                    <a:pt x="1326" y="468"/>
                  </a:cubicBezTo>
                  <a:cubicBezTo>
                    <a:pt x="1299" y="414"/>
                    <a:pt x="1286" y="360"/>
                    <a:pt x="1259" y="306"/>
                  </a:cubicBezTo>
                  <a:cubicBezTo>
                    <a:pt x="1232" y="279"/>
                    <a:pt x="1218" y="238"/>
                    <a:pt x="1191" y="211"/>
                  </a:cubicBezTo>
                  <a:cubicBezTo>
                    <a:pt x="1164" y="171"/>
                    <a:pt x="1137" y="144"/>
                    <a:pt x="1096" y="117"/>
                  </a:cubicBezTo>
                  <a:cubicBezTo>
                    <a:pt x="1021" y="41"/>
                    <a:pt x="920" y="0"/>
                    <a:pt x="82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9;p38">
              <a:extLst>
                <a:ext uri="{FF2B5EF4-FFF2-40B4-BE49-F238E27FC236}">
                  <a16:creationId xmlns:a16="http://schemas.microsoft.com/office/drawing/2014/main" id="{EB5FD507-BC17-4D72-B837-8B02EF2351E4}"/>
                </a:ext>
              </a:extLst>
            </p:cNvPr>
            <p:cNvSpPr/>
            <p:nvPr/>
          </p:nvSpPr>
          <p:spPr>
            <a:xfrm>
              <a:off x="4951325" y="975975"/>
              <a:ext cx="12550" cy="18800"/>
            </a:xfrm>
            <a:custGeom>
              <a:avLst/>
              <a:gdLst/>
              <a:ahLst/>
              <a:cxnLst/>
              <a:rect l="l" t="t" r="r" b="b"/>
              <a:pathLst>
                <a:path w="502" h="752" extrusionOk="0">
                  <a:moveTo>
                    <a:pt x="272" y="1"/>
                  </a:moveTo>
                  <a:cubicBezTo>
                    <a:pt x="231" y="1"/>
                    <a:pt x="190" y="14"/>
                    <a:pt x="163" y="41"/>
                  </a:cubicBezTo>
                  <a:lnTo>
                    <a:pt x="163" y="55"/>
                  </a:lnTo>
                  <a:cubicBezTo>
                    <a:pt x="136" y="82"/>
                    <a:pt x="109" y="122"/>
                    <a:pt x="82" y="163"/>
                  </a:cubicBezTo>
                  <a:cubicBezTo>
                    <a:pt x="55" y="204"/>
                    <a:pt x="28" y="271"/>
                    <a:pt x="28" y="325"/>
                  </a:cubicBezTo>
                  <a:cubicBezTo>
                    <a:pt x="28" y="339"/>
                    <a:pt x="28" y="352"/>
                    <a:pt x="28" y="352"/>
                  </a:cubicBezTo>
                  <a:cubicBezTo>
                    <a:pt x="1" y="434"/>
                    <a:pt x="1" y="515"/>
                    <a:pt x="28" y="596"/>
                  </a:cubicBezTo>
                  <a:cubicBezTo>
                    <a:pt x="42" y="637"/>
                    <a:pt x="69" y="664"/>
                    <a:pt x="96" y="691"/>
                  </a:cubicBezTo>
                  <a:cubicBezTo>
                    <a:pt x="109" y="704"/>
                    <a:pt x="136" y="731"/>
                    <a:pt x="163" y="731"/>
                  </a:cubicBezTo>
                  <a:cubicBezTo>
                    <a:pt x="184" y="745"/>
                    <a:pt x="204" y="752"/>
                    <a:pt x="226" y="752"/>
                  </a:cubicBezTo>
                  <a:cubicBezTo>
                    <a:pt x="248" y="752"/>
                    <a:pt x="272" y="745"/>
                    <a:pt x="299" y="731"/>
                  </a:cubicBezTo>
                  <a:cubicBezTo>
                    <a:pt x="326" y="731"/>
                    <a:pt x="339" y="704"/>
                    <a:pt x="366" y="677"/>
                  </a:cubicBezTo>
                  <a:cubicBezTo>
                    <a:pt x="407" y="637"/>
                    <a:pt x="448" y="582"/>
                    <a:pt x="461" y="528"/>
                  </a:cubicBezTo>
                  <a:cubicBezTo>
                    <a:pt x="502" y="366"/>
                    <a:pt x="475" y="204"/>
                    <a:pt x="380" y="68"/>
                  </a:cubicBezTo>
                  <a:cubicBezTo>
                    <a:pt x="380" y="55"/>
                    <a:pt x="366" y="41"/>
                    <a:pt x="339" y="28"/>
                  </a:cubicBezTo>
                  <a:cubicBezTo>
                    <a:pt x="326" y="14"/>
                    <a:pt x="312" y="1"/>
                    <a:pt x="285"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100;p38">
              <a:extLst>
                <a:ext uri="{FF2B5EF4-FFF2-40B4-BE49-F238E27FC236}">
                  <a16:creationId xmlns:a16="http://schemas.microsoft.com/office/drawing/2014/main" id="{1A78CA98-01BA-4D46-A042-5294D184C447}"/>
                </a:ext>
              </a:extLst>
            </p:cNvPr>
            <p:cNvSpPr/>
            <p:nvPr/>
          </p:nvSpPr>
          <p:spPr>
            <a:xfrm>
              <a:off x="4939825" y="1042625"/>
              <a:ext cx="31500" cy="47300"/>
            </a:xfrm>
            <a:custGeom>
              <a:avLst/>
              <a:gdLst/>
              <a:ahLst/>
              <a:cxnLst/>
              <a:rect l="l" t="t" r="r" b="b"/>
              <a:pathLst>
                <a:path w="1260" h="1892" extrusionOk="0">
                  <a:moveTo>
                    <a:pt x="407" y="0"/>
                  </a:moveTo>
                  <a:cubicBezTo>
                    <a:pt x="339" y="14"/>
                    <a:pt x="285" y="41"/>
                    <a:pt x="231" y="81"/>
                  </a:cubicBezTo>
                  <a:cubicBezTo>
                    <a:pt x="177" y="122"/>
                    <a:pt x="136" y="176"/>
                    <a:pt x="96" y="230"/>
                  </a:cubicBezTo>
                  <a:cubicBezTo>
                    <a:pt x="42" y="338"/>
                    <a:pt x="14" y="447"/>
                    <a:pt x="14" y="568"/>
                  </a:cubicBezTo>
                  <a:cubicBezTo>
                    <a:pt x="1" y="704"/>
                    <a:pt x="14" y="826"/>
                    <a:pt x="42" y="961"/>
                  </a:cubicBezTo>
                  <a:cubicBezTo>
                    <a:pt x="69" y="1096"/>
                    <a:pt x="109" y="1218"/>
                    <a:pt x="163" y="1353"/>
                  </a:cubicBezTo>
                  <a:cubicBezTo>
                    <a:pt x="190" y="1407"/>
                    <a:pt x="217" y="1462"/>
                    <a:pt x="258" y="1516"/>
                  </a:cubicBezTo>
                  <a:cubicBezTo>
                    <a:pt x="285" y="1570"/>
                    <a:pt x="326" y="1610"/>
                    <a:pt x="380" y="1665"/>
                  </a:cubicBezTo>
                  <a:cubicBezTo>
                    <a:pt x="393" y="1678"/>
                    <a:pt x="420" y="1692"/>
                    <a:pt x="434" y="1705"/>
                  </a:cubicBezTo>
                  <a:lnTo>
                    <a:pt x="461" y="1719"/>
                  </a:lnTo>
                  <a:cubicBezTo>
                    <a:pt x="502" y="1759"/>
                    <a:pt x="529" y="1786"/>
                    <a:pt x="569" y="1813"/>
                  </a:cubicBezTo>
                  <a:cubicBezTo>
                    <a:pt x="650" y="1864"/>
                    <a:pt x="737" y="1891"/>
                    <a:pt x="832" y="1891"/>
                  </a:cubicBezTo>
                  <a:cubicBezTo>
                    <a:pt x="866" y="1891"/>
                    <a:pt x="900" y="1888"/>
                    <a:pt x="935" y="1881"/>
                  </a:cubicBezTo>
                  <a:cubicBezTo>
                    <a:pt x="1043" y="1854"/>
                    <a:pt x="1138" y="1759"/>
                    <a:pt x="1192" y="1651"/>
                  </a:cubicBezTo>
                  <a:cubicBezTo>
                    <a:pt x="1232" y="1529"/>
                    <a:pt x="1259" y="1394"/>
                    <a:pt x="1246" y="1259"/>
                  </a:cubicBezTo>
                  <a:cubicBezTo>
                    <a:pt x="1246" y="1110"/>
                    <a:pt x="1219" y="961"/>
                    <a:pt x="1178" y="826"/>
                  </a:cubicBezTo>
                  <a:cubicBezTo>
                    <a:pt x="1138" y="677"/>
                    <a:pt x="1083" y="541"/>
                    <a:pt x="1016" y="406"/>
                  </a:cubicBezTo>
                  <a:cubicBezTo>
                    <a:pt x="962" y="284"/>
                    <a:pt x="880" y="190"/>
                    <a:pt x="786" y="95"/>
                  </a:cubicBezTo>
                  <a:cubicBezTo>
                    <a:pt x="745" y="68"/>
                    <a:pt x="691" y="41"/>
                    <a:pt x="623" y="27"/>
                  </a:cubicBezTo>
                  <a:cubicBezTo>
                    <a:pt x="569" y="14"/>
                    <a:pt x="515" y="0"/>
                    <a:pt x="461"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1;p38">
              <a:extLst>
                <a:ext uri="{FF2B5EF4-FFF2-40B4-BE49-F238E27FC236}">
                  <a16:creationId xmlns:a16="http://schemas.microsoft.com/office/drawing/2014/main" id="{E3D6E033-90A8-42D1-8419-CE04FFF2629C}"/>
                </a:ext>
              </a:extLst>
            </p:cNvPr>
            <p:cNvSpPr/>
            <p:nvPr/>
          </p:nvSpPr>
          <p:spPr>
            <a:xfrm>
              <a:off x="4959800" y="1011075"/>
              <a:ext cx="16925" cy="28250"/>
            </a:xfrm>
            <a:custGeom>
              <a:avLst/>
              <a:gdLst/>
              <a:ahLst/>
              <a:cxnLst/>
              <a:rect l="l" t="t" r="r" b="b"/>
              <a:pathLst>
                <a:path w="677" h="1130" extrusionOk="0">
                  <a:moveTo>
                    <a:pt x="230" y="0"/>
                  </a:moveTo>
                  <a:cubicBezTo>
                    <a:pt x="189" y="0"/>
                    <a:pt x="158" y="25"/>
                    <a:pt x="136" y="58"/>
                  </a:cubicBezTo>
                  <a:cubicBezTo>
                    <a:pt x="109" y="99"/>
                    <a:pt x="81" y="139"/>
                    <a:pt x="54" y="180"/>
                  </a:cubicBezTo>
                  <a:cubicBezTo>
                    <a:pt x="41" y="220"/>
                    <a:pt x="27" y="261"/>
                    <a:pt x="14" y="315"/>
                  </a:cubicBezTo>
                  <a:cubicBezTo>
                    <a:pt x="0" y="396"/>
                    <a:pt x="0" y="491"/>
                    <a:pt x="14" y="572"/>
                  </a:cubicBezTo>
                  <a:cubicBezTo>
                    <a:pt x="27" y="667"/>
                    <a:pt x="54" y="748"/>
                    <a:pt x="95" y="829"/>
                  </a:cubicBezTo>
                  <a:cubicBezTo>
                    <a:pt x="122" y="910"/>
                    <a:pt x="176" y="978"/>
                    <a:pt x="230" y="1046"/>
                  </a:cubicBezTo>
                  <a:cubicBezTo>
                    <a:pt x="266" y="1093"/>
                    <a:pt x="331" y="1129"/>
                    <a:pt x="392" y="1129"/>
                  </a:cubicBezTo>
                  <a:cubicBezTo>
                    <a:pt x="402" y="1129"/>
                    <a:pt x="411" y="1129"/>
                    <a:pt x="420" y="1127"/>
                  </a:cubicBezTo>
                  <a:cubicBezTo>
                    <a:pt x="460" y="1113"/>
                    <a:pt x="487" y="1100"/>
                    <a:pt x="514" y="1086"/>
                  </a:cubicBezTo>
                  <a:cubicBezTo>
                    <a:pt x="541" y="1059"/>
                    <a:pt x="569" y="1032"/>
                    <a:pt x="582" y="1005"/>
                  </a:cubicBezTo>
                  <a:cubicBezTo>
                    <a:pt x="636" y="910"/>
                    <a:pt x="650" y="802"/>
                    <a:pt x="650" y="707"/>
                  </a:cubicBezTo>
                  <a:cubicBezTo>
                    <a:pt x="663" y="640"/>
                    <a:pt x="677" y="572"/>
                    <a:pt x="663" y="518"/>
                  </a:cubicBezTo>
                  <a:cubicBezTo>
                    <a:pt x="663" y="423"/>
                    <a:pt x="623" y="329"/>
                    <a:pt x="582" y="261"/>
                  </a:cubicBezTo>
                  <a:cubicBezTo>
                    <a:pt x="514" y="166"/>
                    <a:pt x="447" y="85"/>
                    <a:pt x="352" y="31"/>
                  </a:cubicBezTo>
                  <a:cubicBezTo>
                    <a:pt x="325" y="4"/>
                    <a:pt x="284" y="4"/>
                    <a:pt x="257" y="4"/>
                  </a:cubicBezTo>
                  <a:cubicBezTo>
                    <a:pt x="248" y="1"/>
                    <a:pt x="239" y="0"/>
                    <a:pt x="23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2;p38">
              <a:extLst>
                <a:ext uri="{FF2B5EF4-FFF2-40B4-BE49-F238E27FC236}">
                  <a16:creationId xmlns:a16="http://schemas.microsoft.com/office/drawing/2014/main" id="{259D187D-09EB-4556-A903-20E8D0334651}"/>
                </a:ext>
              </a:extLst>
            </p:cNvPr>
            <p:cNvSpPr/>
            <p:nvPr/>
          </p:nvSpPr>
          <p:spPr>
            <a:xfrm>
              <a:off x="4949650" y="816650"/>
              <a:ext cx="23025" cy="31950"/>
            </a:xfrm>
            <a:custGeom>
              <a:avLst/>
              <a:gdLst/>
              <a:ahLst/>
              <a:cxnLst/>
              <a:rect l="l" t="t" r="r" b="b"/>
              <a:pathLst>
                <a:path w="921" h="1278" extrusionOk="0">
                  <a:moveTo>
                    <a:pt x="704" y="0"/>
                  </a:moveTo>
                  <a:lnTo>
                    <a:pt x="717" y="14"/>
                  </a:lnTo>
                  <a:cubicBezTo>
                    <a:pt x="677" y="14"/>
                    <a:pt x="650" y="27"/>
                    <a:pt x="609" y="41"/>
                  </a:cubicBezTo>
                  <a:cubicBezTo>
                    <a:pt x="555" y="55"/>
                    <a:pt x="501" y="82"/>
                    <a:pt x="447" y="122"/>
                  </a:cubicBezTo>
                  <a:cubicBezTo>
                    <a:pt x="393" y="149"/>
                    <a:pt x="352" y="190"/>
                    <a:pt x="312" y="230"/>
                  </a:cubicBezTo>
                  <a:cubicBezTo>
                    <a:pt x="271" y="271"/>
                    <a:pt x="244" y="312"/>
                    <a:pt x="217" y="366"/>
                  </a:cubicBezTo>
                  <a:cubicBezTo>
                    <a:pt x="149" y="460"/>
                    <a:pt x="95" y="569"/>
                    <a:pt x="54" y="690"/>
                  </a:cubicBezTo>
                  <a:cubicBezTo>
                    <a:pt x="27" y="799"/>
                    <a:pt x="0" y="907"/>
                    <a:pt x="0" y="1029"/>
                  </a:cubicBezTo>
                  <a:lnTo>
                    <a:pt x="0" y="1083"/>
                  </a:lnTo>
                  <a:cubicBezTo>
                    <a:pt x="14" y="1123"/>
                    <a:pt x="27" y="1164"/>
                    <a:pt x="41" y="1191"/>
                  </a:cubicBezTo>
                  <a:cubicBezTo>
                    <a:pt x="68" y="1218"/>
                    <a:pt x="95" y="1245"/>
                    <a:pt x="136" y="1259"/>
                  </a:cubicBezTo>
                  <a:cubicBezTo>
                    <a:pt x="164" y="1268"/>
                    <a:pt x="193" y="1278"/>
                    <a:pt x="222" y="1278"/>
                  </a:cubicBezTo>
                  <a:cubicBezTo>
                    <a:pt x="234" y="1278"/>
                    <a:pt x="246" y="1276"/>
                    <a:pt x="257" y="1272"/>
                  </a:cubicBezTo>
                  <a:cubicBezTo>
                    <a:pt x="366" y="1259"/>
                    <a:pt x="460" y="1232"/>
                    <a:pt x="555" y="1164"/>
                  </a:cubicBezTo>
                  <a:cubicBezTo>
                    <a:pt x="596" y="1123"/>
                    <a:pt x="623" y="1083"/>
                    <a:pt x="663" y="1042"/>
                  </a:cubicBezTo>
                  <a:cubicBezTo>
                    <a:pt x="704" y="1002"/>
                    <a:pt x="731" y="961"/>
                    <a:pt x="758" y="907"/>
                  </a:cubicBezTo>
                  <a:cubicBezTo>
                    <a:pt x="799" y="826"/>
                    <a:pt x="839" y="731"/>
                    <a:pt x="866" y="623"/>
                  </a:cubicBezTo>
                  <a:cubicBezTo>
                    <a:pt x="880" y="582"/>
                    <a:pt x="880" y="542"/>
                    <a:pt x="893" y="501"/>
                  </a:cubicBezTo>
                  <a:cubicBezTo>
                    <a:pt x="893" y="488"/>
                    <a:pt x="893" y="474"/>
                    <a:pt x="893" y="474"/>
                  </a:cubicBezTo>
                  <a:cubicBezTo>
                    <a:pt x="920" y="366"/>
                    <a:pt x="920" y="244"/>
                    <a:pt x="920" y="136"/>
                  </a:cubicBezTo>
                  <a:cubicBezTo>
                    <a:pt x="907" y="55"/>
                    <a:pt x="853" y="0"/>
                    <a:pt x="785"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3;p38">
              <a:extLst>
                <a:ext uri="{FF2B5EF4-FFF2-40B4-BE49-F238E27FC236}">
                  <a16:creationId xmlns:a16="http://schemas.microsoft.com/office/drawing/2014/main" id="{63C93B43-3E09-4C63-BC9F-4233EAED41D3}"/>
                </a:ext>
              </a:extLst>
            </p:cNvPr>
            <p:cNvSpPr/>
            <p:nvPr/>
          </p:nvSpPr>
          <p:spPr>
            <a:xfrm>
              <a:off x="5083600" y="1131575"/>
              <a:ext cx="37925" cy="36900"/>
            </a:xfrm>
            <a:custGeom>
              <a:avLst/>
              <a:gdLst/>
              <a:ahLst/>
              <a:cxnLst/>
              <a:rect l="l" t="t" r="r" b="b"/>
              <a:pathLst>
                <a:path w="1517" h="1476" extrusionOk="0">
                  <a:moveTo>
                    <a:pt x="339" y="1"/>
                  </a:moveTo>
                  <a:cubicBezTo>
                    <a:pt x="285" y="1"/>
                    <a:pt x="231" y="1"/>
                    <a:pt x="190" y="28"/>
                  </a:cubicBezTo>
                  <a:cubicBezTo>
                    <a:pt x="95" y="82"/>
                    <a:pt x="28" y="177"/>
                    <a:pt x="14" y="285"/>
                  </a:cubicBezTo>
                  <a:cubicBezTo>
                    <a:pt x="1" y="339"/>
                    <a:pt x="1" y="380"/>
                    <a:pt x="14" y="434"/>
                  </a:cubicBezTo>
                  <a:cubicBezTo>
                    <a:pt x="28" y="488"/>
                    <a:pt x="41" y="542"/>
                    <a:pt x="55" y="596"/>
                  </a:cubicBezTo>
                  <a:cubicBezTo>
                    <a:pt x="68" y="637"/>
                    <a:pt x="95" y="691"/>
                    <a:pt x="122" y="732"/>
                  </a:cubicBezTo>
                  <a:cubicBezTo>
                    <a:pt x="149" y="786"/>
                    <a:pt x="190" y="840"/>
                    <a:pt x="231" y="894"/>
                  </a:cubicBezTo>
                  <a:cubicBezTo>
                    <a:pt x="312" y="1002"/>
                    <a:pt x="407" y="1097"/>
                    <a:pt x="501" y="1178"/>
                  </a:cubicBezTo>
                  <a:cubicBezTo>
                    <a:pt x="610" y="1259"/>
                    <a:pt x="718" y="1340"/>
                    <a:pt x="840" y="1395"/>
                  </a:cubicBezTo>
                  <a:cubicBezTo>
                    <a:pt x="907" y="1422"/>
                    <a:pt x="988" y="1435"/>
                    <a:pt x="1056" y="1449"/>
                  </a:cubicBezTo>
                  <a:cubicBezTo>
                    <a:pt x="1110" y="1462"/>
                    <a:pt x="1178" y="1476"/>
                    <a:pt x="1232" y="1476"/>
                  </a:cubicBezTo>
                  <a:lnTo>
                    <a:pt x="1300" y="1476"/>
                  </a:lnTo>
                  <a:cubicBezTo>
                    <a:pt x="1340" y="1462"/>
                    <a:pt x="1394" y="1449"/>
                    <a:pt x="1421" y="1422"/>
                  </a:cubicBezTo>
                  <a:cubicBezTo>
                    <a:pt x="1476" y="1381"/>
                    <a:pt x="1503" y="1313"/>
                    <a:pt x="1516" y="1246"/>
                  </a:cubicBezTo>
                  <a:cubicBezTo>
                    <a:pt x="1516" y="1192"/>
                    <a:pt x="1503" y="1124"/>
                    <a:pt x="1503" y="1056"/>
                  </a:cubicBezTo>
                  <a:cubicBezTo>
                    <a:pt x="1503" y="1029"/>
                    <a:pt x="1489" y="1002"/>
                    <a:pt x="1476" y="989"/>
                  </a:cubicBezTo>
                  <a:cubicBezTo>
                    <a:pt x="1489" y="948"/>
                    <a:pt x="1489" y="907"/>
                    <a:pt x="1476" y="867"/>
                  </a:cubicBezTo>
                  <a:cubicBezTo>
                    <a:pt x="1448" y="759"/>
                    <a:pt x="1394" y="650"/>
                    <a:pt x="1327" y="556"/>
                  </a:cubicBezTo>
                  <a:cubicBezTo>
                    <a:pt x="1205" y="434"/>
                    <a:pt x="1070" y="326"/>
                    <a:pt x="921" y="231"/>
                  </a:cubicBezTo>
                  <a:cubicBezTo>
                    <a:pt x="799" y="150"/>
                    <a:pt x="664" y="82"/>
                    <a:pt x="515" y="28"/>
                  </a:cubicBezTo>
                  <a:cubicBezTo>
                    <a:pt x="461" y="14"/>
                    <a:pt x="393" y="1"/>
                    <a:pt x="339" y="1"/>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4;p38">
              <a:extLst>
                <a:ext uri="{FF2B5EF4-FFF2-40B4-BE49-F238E27FC236}">
                  <a16:creationId xmlns:a16="http://schemas.microsoft.com/office/drawing/2014/main" id="{3CC6DDD8-D548-4E7F-A5FC-79AA7C7F7228}"/>
                </a:ext>
              </a:extLst>
            </p:cNvPr>
            <p:cNvSpPr/>
            <p:nvPr/>
          </p:nvSpPr>
          <p:spPr>
            <a:xfrm>
              <a:off x="5141450" y="1161700"/>
              <a:ext cx="24350" cy="21375"/>
            </a:xfrm>
            <a:custGeom>
              <a:avLst/>
              <a:gdLst/>
              <a:ahLst/>
              <a:cxnLst/>
              <a:rect l="l" t="t" r="r" b="b"/>
              <a:pathLst>
                <a:path w="974" h="855" extrusionOk="0">
                  <a:moveTo>
                    <a:pt x="176" y="0"/>
                  </a:moveTo>
                  <a:cubicBezTo>
                    <a:pt x="122" y="0"/>
                    <a:pt x="68" y="27"/>
                    <a:pt x="28" y="68"/>
                  </a:cubicBezTo>
                  <a:lnTo>
                    <a:pt x="41" y="68"/>
                  </a:lnTo>
                  <a:cubicBezTo>
                    <a:pt x="14" y="95"/>
                    <a:pt x="0" y="122"/>
                    <a:pt x="0" y="163"/>
                  </a:cubicBezTo>
                  <a:cubicBezTo>
                    <a:pt x="0" y="190"/>
                    <a:pt x="0" y="217"/>
                    <a:pt x="14" y="244"/>
                  </a:cubicBezTo>
                  <a:cubicBezTo>
                    <a:pt x="28" y="311"/>
                    <a:pt x="55" y="365"/>
                    <a:pt x="82" y="420"/>
                  </a:cubicBezTo>
                  <a:lnTo>
                    <a:pt x="122" y="460"/>
                  </a:lnTo>
                  <a:cubicBezTo>
                    <a:pt x="122" y="487"/>
                    <a:pt x="122" y="514"/>
                    <a:pt x="149" y="528"/>
                  </a:cubicBezTo>
                  <a:cubicBezTo>
                    <a:pt x="230" y="623"/>
                    <a:pt x="339" y="704"/>
                    <a:pt x="447" y="758"/>
                  </a:cubicBezTo>
                  <a:cubicBezTo>
                    <a:pt x="569" y="812"/>
                    <a:pt x="691" y="853"/>
                    <a:pt x="812" y="853"/>
                  </a:cubicBezTo>
                  <a:cubicBezTo>
                    <a:pt x="818" y="854"/>
                    <a:pt x="824" y="854"/>
                    <a:pt x="830" y="854"/>
                  </a:cubicBezTo>
                  <a:cubicBezTo>
                    <a:pt x="905" y="854"/>
                    <a:pt x="974" y="779"/>
                    <a:pt x="961" y="704"/>
                  </a:cubicBezTo>
                  <a:cubicBezTo>
                    <a:pt x="934" y="514"/>
                    <a:pt x="839" y="352"/>
                    <a:pt x="704" y="230"/>
                  </a:cubicBezTo>
                  <a:cubicBezTo>
                    <a:pt x="636" y="176"/>
                    <a:pt x="555" y="122"/>
                    <a:pt x="474" y="81"/>
                  </a:cubicBezTo>
                  <a:cubicBezTo>
                    <a:pt x="379" y="41"/>
                    <a:pt x="298" y="14"/>
                    <a:pt x="190" y="0"/>
                  </a:cubicBezTo>
                  <a:close/>
                </a:path>
              </a:pathLst>
            </a:custGeom>
            <a:solidFill>
              <a:srgbClr val="F96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5;p38">
              <a:extLst>
                <a:ext uri="{FF2B5EF4-FFF2-40B4-BE49-F238E27FC236}">
                  <a16:creationId xmlns:a16="http://schemas.microsoft.com/office/drawing/2014/main" id="{5F928D98-3885-475E-B61A-FBF70ACD72F6}"/>
                </a:ext>
              </a:extLst>
            </p:cNvPr>
            <p:cNvSpPr/>
            <p:nvPr/>
          </p:nvSpPr>
          <p:spPr>
            <a:xfrm>
              <a:off x="4973675" y="883875"/>
              <a:ext cx="137350" cy="140200"/>
            </a:xfrm>
            <a:custGeom>
              <a:avLst/>
              <a:gdLst/>
              <a:ahLst/>
              <a:cxnLst/>
              <a:rect l="l" t="t" r="r" b="b"/>
              <a:pathLst>
                <a:path w="5494" h="5608" extrusionOk="0">
                  <a:moveTo>
                    <a:pt x="2676" y="0"/>
                  </a:moveTo>
                  <a:cubicBezTo>
                    <a:pt x="2552" y="0"/>
                    <a:pt x="2426" y="10"/>
                    <a:pt x="2300" y="31"/>
                  </a:cubicBezTo>
                  <a:cubicBezTo>
                    <a:pt x="920" y="248"/>
                    <a:pt x="0" y="1682"/>
                    <a:pt x="244" y="3211"/>
                  </a:cubicBezTo>
                  <a:cubicBezTo>
                    <a:pt x="478" y="4606"/>
                    <a:pt x="1603" y="5607"/>
                    <a:pt x="2846" y="5607"/>
                  </a:cubicBezTo>
                  <a:cubicBezTo>
                    <a:pt x="2966" y="5607"/>
                    <a:pt x="3086" y="5598"/>
                    <a:pt x="3207" y="5579"/>
                  </a:cubicBezTo>
                  <a:cubicBezTo>
                    <a:pt x="4587" y="5362"/>
                    <a:pt x="5494" y="3928"/>
                    <a:pt x="5250" y="2399"/>
                  </a:cubicBezTo>
                  <a:cubicBezTo>
                    <a:pt x="5016" y="1010"/>
                    <a:pt x="3911" y="0"/>
                    <a:pt x="2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6;p38">
              <a:extLst>
                <a:ext uri="{FF2B5EF4-FFF2-40B4-BE49-F238E27FC236}">
                  <a16:creationId xmlns:a16="http://schemas.microsoft.com/office/drawing/2014/main" id="{C1C5C5F5-2BDF-481F-AB35-D5362FCD47D1}"/>
                </a:ext>
              </a:extLst>
            </p:cNvPr>
            <p:cNvSpPr/>
            <p:nvPr/>
          </p:nvSpPr>
          <p:spPr>
            <a:xfrm>
              <a:off x="5012575" y="902025"/>
              <a:ext cx="96075" cy="98125"/>
            </a:xfrm>
            <a:custGeom>
              <a:avLst/>
              <a:gdLst/>
              <a:ahLst/>
              <a:cxnLst/>
              <a:rect l="l" t="t" r="r" b="b"/>
              <a:pathLst>
                <a:path w="3843" h="3925" extrusionOk="0">
                  <a:moveTo>
                    <a:pt x="1865" y="0"/>
                  </a:moveTo>
                  <a:cubicBezTo>
                    <a:pt x="1776" y="0"/>
                    <a:pt x="1687" y="7"/>
                    <a:pt x="1597" y="22"/>
                  </a:cubicBezTo>
                  <a:cubicBezTo>
                    <a:pt x="636" y="185"/>
                    <a:pt x="0" y="1172"/>
                    <a:pt x="162" y="2241"/>
                  </a:cubicBezTo>
                  <a:cubicBezTo>
                    <a:pt x="323" y="3219"/>
                    <a:pt x="1118" y="3925"/>
                    <a:pt x="1987" y="3925"/>
                  </a:cubicBezTo>
                  <a:cubicBezTo>
                    <a:pt x="2068" y="3925"/>
                    <a:pt x="2150" y="3918"/>
                    <a:pt x="2233" y="3906"/>
                  </a:cubicBezTo>
                  <a:cubicBezTo>
                    <a:pt x="3207" y="3743"/>
                    <a:pt x="3843" y="2742"/>
                    <a:pt x="3667" y="1673"/>
                  </a:cubicBezTo>
                  <a:cubicBezTo>
                    <a:pt x="3507" y="703"/>
                    <a:pt x="2735" y="0"/>
                    <a:pt x="1865"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7;p38">
              <a:extLst>
                <a:ext uri="{FF2B5EF4-FFF2-40B4-BE49-F238E27FC236}">
                  <a16:creationId xmlns:a16="http://schemas.microsoft.com/office/drawing/2014/main" id="{2FC39E82-151D-4ED3-ABF9-EF4A87A01128}"/>
                </a:ext>
              </a:extLst>
            </p:cNvPr>
            <p:cNvSpPr/>
            <p:nvPr/>
          </p:nvSpPr>
          <p:spPr>
            <a:xfrm>
              <a:off x="4992275" y="955775"/>
              <a:ext cx="44675" cy="17625"/>
            </a:xfrm>
            <a:custGeom>
              <a:avLst/>
              <a:gdLst/>
              <a:ahLst/>
              <a:cxnLst/>
              <a:rect l="l" t="t" r="r" b="b"/>
              <a:pathLst>
                <a:path w="1787" h="705" extrusionOk="0">
                  <a:moveTo>
                    <a:pt x="1169" y="0"/>
                  </a:moveTo>
                  <a:cubicBezTo>
                    <a:pt x="1066" y="0"/>
                    <a:pt x="955" y="8"/>
                    <a:pt x="839" y="24"/>
                  </a:cubicBezTo>
                  <a:cubicBezTo>
                    <a:pt x="352" y="105"/>
                    <a:pt x="0" y="321"/>
                    <a:pt x="14" y="497"/>
                  </a:cubicBezTo>
                  <a:cubicBezTo>
                    <a:pt x="34" y="627"/>
                    <a:pt x="266" y="705"/>
                    <a:pt x="581" y="705"/>
                  </a:cubicBezTo>
                  <a:cubicBezTo>
                    <a:pt x="694" y="705"/>
                    <a:pt x="819" y="695"/>
                    <a:pt x="947" y="673"/>
                  </a:cubicBezTo>
                  <a:cubicBezTo>
                    <a:pt x="1421" y="592"/>
                    <a:pt x="1786" y="389"/>
                    <a:pt x="1759" y="213"/>
                  </a:cubicBezTo>
                  <a:cubicBezTo>
                    <a:pt x="1739" y="79"/>
                    <a:pt x="1498" y="0"/>
                    <a:pt x="116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8;p38">
              <a:extLst>
                <a:ext uri="{FF2B5EF4-FFF2-40B4-BE49-F238E27FC236}">
                  <a16:creationId xmlns:a16="http://schemas.microsoft.com/office/drawing/2014/main" id="{2F3C186A-00E3-4679-8AC3-79852CA5952A}"/>
                </a:ext>
              </a:extLst>
            </p:cNvPr>
            <p:cNvSpPr/>
            <p:nvPr/>
          </p:nvSpPr>
          <p:spPr>
            <a:xfrm>
              <a:off x="4973675" y="820125"/>
              <a:ext cx="81550" cy="40175"/>
            </a:xfrm>
            <a:custGeom>
              <a:avLst/>
              <a:gdLst/>
              <a:ahLst/>
              <a:cxnLst/>
              <a:rect l="l" t="t" r="r" b="b"/>
              <a:pathLst>
                <a:path w="3262" h="1607" extrusionOk="0">
                  <a:moveTo>
                    <a:pt x="2330" y="0"/>
                  </a:moveTo>
                  <a:cubicBezTo>
                    <a:pt x="2064" y="0"/>
                    <a:pt x="1755" y="47"/>
                    <a:pt x="1434" y="146"/>
                  </a:cubicBezTo>
                  <a:cubicBezTo>
                    <a:pt x="595" y="389"/>
                    <a:pt x="0" y="890"/>
                    <a:pt x="122" y="1255"/>
                  </a:cubicBezTo>
                  <a:cubicBezTo>
                    <a:pt x="190" y="1484"/>
                    <a:pt x="512" y="1606"/>
                    <a:pt x="949" y="1606"/>
                  </a:cubicBezTo>
                  <a:cubicBezTo>
                    <a:pt x="1211" y="1606"/>
                    <a:pt x="1513" y="1563"/>
                    <a:pt x="1827" y="1472"/>
                  </a:cubicBezTo>
                  <a:cubicBezTo>
                    <a:pt x="2666" y="1228"/>
                    <a:pt x="3261" y="714"/>
                    <a:pt x="3153" y="349"/>
                  </a:cubicBezTo>
                  <a:cubicBezTo>
                    <a:pt x="3078" y="123"/>
                    <a:pt x="2760" y="0"/>
                    <a:pt x="2330"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9;p38">
              <a:extLst>
                <a:ext uri="{FF2B5EF4-FFF2-40B4-BE49-F238E27FC236}">
                  <a16:creationId xmlns:a16="http://schemas.microsoft.com/office/drawing/2014/main" id="{E22DEBAC-7433-4F67-9E2F-24AEA43280B4}"/>
                </a:ext>
              </a:extLst>
            </p:cNvPr>
            <p:cNvSpPr/>
            <p:nvPr/>
          </p:nvSpPr>
          <p:spPr>
            <a:xfrm>
              <a:off x="5297725" y="839125"/>
              <a:ext cx="138400" cy="140125"/>
            </a:xfrm>
            <a:custGeom>
              <a:avLst/>
              <a:gdLst/>
              <a:ahLst/>
              <a:cxnLst/>
              <a:rect l="l" t="t" r="r" b="b"/>
              <a:pathLst>
                <a:path w="5536" h="5605" extrusionOk="0">
                  <a:moveTo>
                    <a:pt x="2699" y="0"/>
                  </a:moveTo>
                  <a:cubicBezTo>
                    <a:pt x="2568" y="0"/>
                    <a:pt x="2435" y="12"/>
                    <a:pt x="2301" y="35"/>
                  </a:cubicBezTo>
                  <a:cubicBezTo>
                    <a:pt x="907" y="265"/>
                    <a:pt x="1" y="1699"/>
                    <a:pt x="271" y="3228"/>
                  </a:cubicBezTo>
                  <a:cubicBezTo>
                    <a:pt x="516" y="4610"/>
                    <a:pt x="1610" y="5604"/>
                    <a:pt x="2847" y="5604"/>
                  </a:cubicBezTo>
                  <a:cubicBezTo>
                    <a:pt x="2979" y="5604"/>
                    <a:pt x="3113" y="5593"/>
                    <a:pt x="3248" y="5569"/>
                  </a:cubicBezTo>
                  <a:cubicBezTo>
                    <a:pt x="4628" y="5326"/>
                    <a:pt x="5535" y="3905"/>
                    <a:pt x="5278" y="2376"/>
                  </a:cubicBezTo>
                  <a:cubicBezTo>
                    <a:pt x="5034" y="995"/>
                    <a:pt x="3928" y="0"/>
                    <a:pt x="2699"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10;p38">
              <a:extLst>
                <a:ext uri="{FF2B5EF4-FFF2-40B4-BE49-F238E27FC236}">
                  <a16:creationId xmlns:a16="http://schemas.microsoft.com/office/drawing/2014/main" id="{B1FC4F11-77CC-4F25-A521-A59DFA48A80B}"/>
                </a:ext>
              </a:extLst>
            </p:cNvPr>
            <p:cNvSpPr/>
            <p:nvPr/>
          </p:nvSpPr>
          <p:spPr>
            <a:xfrm>
              <a:off x="5300775" y="863350"/>
              <a:ext cx="96425" cy="98000"/>
            </a:xfrm>
            <a:custGeom>
              <a:avLst/>
              <a:gdLst/>
              <a:ahLst/>
              <a:cxnLst/>
              <a:rect l="l" t="t" r="r" b="b"/>
              <a:pathLst>
                <a:path w="3857" h="3920" extrusionOk="0">
                  <a:moveTo>
                    <a:pt x="1884" y="1"/>
                  </a:moveTo>
                  <a:cubicBezTo>
                    <a:pt x="1789" y="1"/>
                    <a:pt x="1694" y="9"/>
                    <a:pt x="1597" y="27"/>
                  </a:cubicBezTo>
                  <a:cubicBezTo>
                    <a:pt x="637" y="189"/>
                    <a:pt x="1" y="1190"/>
                    <a:pt x="190" y="2259"/>
                  </a:cubicBezTo>
                  <a:cubicBezTo>
                    <a:pt x="349" y="3228"/>
                    <a:pt x="1131" y="3919"/>
                    <a:pt x="1992" y="3919"/>
                  </a:cubicBezTo>
                  <a:cubicBezTo>
                    <a:pt x="2081" y="3919"/>
                    <a:pt x="2170" y="3912"/>
                    <a:pt x="2260" y="3897"/>
                  </a:cubicBezTo>
                  <a:cubicBezTo>
                    <a:pt x="3221" y="3721"/>
                    <a:pt x="3857" y="2719"/>
                    <a:pt x="3681" y="1650"/>
                  </a:cubicBezTo>
                  <a:cubicBezTo>
                    <a:pt x="3511" y="689"/>
                    <a:pt x="2738" y="1"/>
                    <a:pt x="1884"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1;p38">
              <a:extLst>
                <a:ext uri="{FF2B5EF4-FFF2-40B4-BE49-F238E27FC236}">
                  <a16:creationId xmlns:a16="http://schemas.microsoft.com/office/drawing/2014/main" id="{964FE78E-DFAB-4D4D-A655-B257CF72AA13}"/>
                </a:ext>
              </a:extLst>
            </p:cNvPr>
            <p:cNvSpPr/>
            <p:nvPr/>
          </p:nvSpPr>
          <p:spPr>
            <a:xfrm>
              <a:off x="5374175" y="901425"/>
              <a:ext cx="45375" cy="17525"/>
            </a:xfrm>
            <a:custGeom>
              <a:avLst/>
              <a:gdLst/>
              <a:ahLst/>
              <a:cxnLst/>
              <a:rect l="l" t="t" r="r" b="b"/>
              <a:pathLst>
                <a:path w="1815" h="701" extrusionOk="0">
                  <a:moveTo>
                    <a:pt x="1222" y="1"/>
                  </a:moveTo>
                  <a:cubicBezTo>
                    <a:pt x="1109" y="1"/>
                    <a:pt x="984" y="11"/>
                    <a:pt x="853" y="33"/>
                  </a:cubicBezTo>
                  <a:cubicBezTo>
                    <a:pt x="380" y="114"/>
                    <a:pt x="1" y="330"/>
                    <a:pt x="41" y="506"/>
                  </a:cubicBezTo>
                  <a:cubicBezTo>
                    <a:pt x="61" y="625"/>
                    <a:pt x="291" y="701"/>
                    <a:pt x="599" y="701"/>
                  </a:cubicBezTo>
                  <a:cubicBezTo>
                    <a:pt x="712" y="701"/>
                    <a:pt x="835" y="690"/>
                    <a:pt x="962" y="669"/>
                  </a:cubicBezTo>
                  <a:cubicBezTo>
                    <a:pt x="1449" y="588"/>
                    <a:pt x="1814" y="371"/>
                    <a:pt x="1787" y="195"/>
                  </a:cubicBezTo>
                  <a:cubicBezTo>
                    <a:pt x="1757" y="76"/>
                    <a:pt x="1532" y="1"/>
                    <a:pt x="122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2;p38">
              <a:extLst>
                <a:ext uri="{FF2B5EF4-FFF2-40B4-BE49-F238E27FC236}">
                  <a16:creationId xmlns:a16="http://schemas.microsoft.com/office/drawing/2014/main" id="{09B285C2-3A78-41A6-B9B7-2013790196E6}"/>
                </a:ext>
              </a:extLst>
            </p:cNvPr>
            <p:cNvSpPr/>
            <p:nvPr/>
          </p:nvSpPr>
          <p:spPr>
            <a:xfrm>
              <a:off x="5320050" y="774275"/>
              <a:ext cx="79875" cy="35000"/>
            </a:xfrm>
            <a:custGeom>
              <a:avLst/>
              <a:gdLst/>
              <a:ahLst/>
              <a:cxnLst/>
              <a:rect l="l" t="t" r="r" b="b"/>
              <a:pathLst>
                <a:path w="3195" h="1400" extrusionOk="0">
                  <a:moveTo>
                    <a:pt x="1464" y="0"/>
                  </a:moveTo>
                  <a:cubicBezTo>
                    <a:pt x="660" y="0"/>
                    <a:pt x="27" y="284"/>
                    <a:pt x="14" y="640"/>
                  </a:cubicBezTo>
                  <a:cubicBezTo>
                    <a:pt x="1" y="1032"/>
                    <a:pt x="705" y="1357"/>
                    <a:pt x="1570" y="1398"/>
                  </a:cubicBezTo>
                  <a:cubicBezTo>
                    <a:pt x="1609" y="1399"/>
                    <a:pt x="1648" y="1400"/>
                    <a:pt x="1686" y="1400"/>
                  </a:cubicBezTo>
                  <a:cubicBezTo>
                    <a:pt x="2512" y="1400"/>
                    <a:pt x="3168" y="1124"/>
                    <a:pt x="3181" y="762"/>
                  </a:cubicBezTo>
                  <a:cubicBezTo>
                    <a:pt x="3194" y="369"/>
                    <a:pt x="2491" y="45"/>
                    <a:pt x="1625" y="4"/>
                  </a:cubicBezTo>
                  <a:cubicBezTo>
                    <a:pt x="1571" y="2"/>
                    <a:pt x="1517" y="0"/>
                    <a:pt x="1464" y="0"/>
                  </a:cubicBezTo>
                  <a:close/>
                </a:path>
              </a:pathLst>
            </a:custGeom>
            <a:solidFill>
              <a:srgbClr val="A2494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3;p38">
              <a:extLst>
                <a:ext uri="{FF2B5EF4-FFF2-40B4-BE49-F238E27FC236}">
                  <a16:creationId xmlns:a16="http://schemas.microsoft.com/office/drawing/2014/main" id="{7BB48619-3D99-4342-A42C-D818EAE9C42F}"/>
                </a:ext>
              </a:extLst>
            </p:cNvPr>
            <p:cNvSpPr/>
            <p:nvPr/>
          </p:nvSpPr>
          <p:spPr>
            <a:xfrm>
              <a:off x="5163775" y="955350"/>
              <a:ext cx="103875" cy="55250"/>
            </a:xfrm>
            <a:custGeom>
              <a:avLst/>
              <a:gdLst/>
              <a:ahLst/>
              <a:cxnLst/>
              <a:rect l="l" t="t" r="r" b="b"/>
              <a:pathLst>
                <a:path w="4155" h="2210" extrusionOk="0">
                  <a:moveTo>
                    <a:pt x="2490" y="0"/>
                  </a:moveTo>
                  <a:cubicBezTo>
                    <a:pt x="2368" y="0"/>
                    <a:pt x="2260" y="0"/>
                    <a:pt x="2152" y="14"/>
                  </a:cubicBezTo>
                  <a:cubicBezTo>
                    <a:pt x="1800" y="54"/>
                    <a:pt x="1462" y="149"/>
                    <a:pt x="1151" y="298"/>
                  </a:cubicBezTo>
                  <a:cubicBezTo>
                    <a:pt x="894" y="420"/>
                    <a:pt x="650" y="596"/>
                    <a:pt x="447" y="812"/>
                  </a:cubicBezTo>
                  <a:cubicBezTo>
                    <a:pt x="271" y="1001"/>
                    <a:pt x="149" y="1231"/>
                    <a:pt x="82" y="1489"/>
                  </a:cubicBezTo>
                  <a:cubicBezTo>
                    <a:pt x="68" y="1489"/>
                    <a:pt x="55" y="1502"/>
                    <a:pt x="41" y="1516"/>
                  </a:cubicBezTo>
                  <a:cubicBezTo>
                    <a:pt x="1" y="1570"/>
                    <a:pt x="1" y="1637"/>
                    <a:pt x="41" y="1692"/>
                  </a:cubicBezTo>
                  <a:cubicBezTo>
                    <a:pt x="176" y="1813"/>
                    <a:pt x="325" y="1908"/>
                    <a:pt x="501" y="1989"/>
                  </a:cubicBezTo>
                  <a:cubicBezTo>
                    <a:pt x="664" y="2070"/>
                    <a:pt x="853" y="2125"/>
                    <a:pt x="1029" y="2165"/>
                  </a:cubicBezTo>
                  <a:cubicBezTo>
                    <a:pt x="1205" y="2192"/>
                    <a:pt x="1367" y="2206"/>
                    <a:pt x="1543" y="2206"/>
                  </a:cubicBezTo>
                  <a:cubicBezTo>
                    <a:pt x="1583" y="2208"/>
                    <a:pt x="1623" y="2209"/>
                    <a:pt x="1662" y="2209"/>
                  </a:cubicBezTo>
                  <a:cubicBezTo>
                    <a:pt x="1839" y="2209"/>
                    <a:pt x="2016" y="2187"/>
                    <a:pt x="2193" y="2165"/>
                  </a:cubicBezTo>
                  <a:cubicBezTo>
                    <a:pt x="2382" y="2125"/>
                    <a:pt x="2558" y="2084"/>
                    <a:pt x="2747" y="2030"/>
                  </a:cubicBezTo>
                  <a:cubicBezTo>
                    <a:pt x="2896" y="1989"/>
                    <a:pt x="3045" y="1935"/>
                    <a:pt x="3194" y="1867"/>
                  </a:cubicBezTo>
                  <a:cubicBezTo>
                    <a:pt x="3343" y="1800"/>
                    <a:pt x="3492" y="1719"/>
                    <a:pt x="3640" y="1637"/>
                  </a:cubicBezTo>
                  <a:cubicBezTo>
                    <a:pt x="3708" y="1597"/>
                    <a:pt x="3776" y="1543"/>
                    <a:pt x="3843" y="1502"/>
                  </a:cubicBezTo>
                  <a:cubicBezTo>
                    <a:pt x="3911" y="1448"/>
                    <a:pt x="3979" y="1394"/>
                    <a:pt x="4033" y="1326"/>
                  </a:cubicBezTo>
                  <a:cubicBezTo>
                    <a:pt x="4087" y="1272"/>
                    <a:pt x="4114" y="1204"/>
                    <a:pt x="4141" y="1137"/>
                  </a:cubicBezTo>
                  <a:cubicBezTo>
                    <a:pt x="4141" y="1110"/>
                    <a:pt x="4155" y="1069"/>
                    <a:pt x="4155" y="1042"/>
                  </a:cubicBezTo>
                  <a:cubicBezTo>
                    <a:pt x="4155" y="988"/>
                    <a:pt x="4141" y="947"/>
                    <a:pt x="4128" y="907"/>
                  </a:cubicBezTo>
                  <a:cubicBezTo>
                    <a:pt x="4114" y="839"/>
                    <a:pt x="4087" y="771"/>
                    <a:pt x="4046" y="717"/>
                  </a:cubicBezTo>
                  <a:cubicBezTo>
                    <a:pt x="4006" y="650"/>
                    <a:pt x="3938" y="596"/>
                    <a:pt x="3884" y="541"/>
                  </a:cubicBezTo>
                  <a:cubicBezTo>
                    <a:pt x="3749" y="433"/>
                    <a:pt x="3613" y="338"/>
                    <a:pt x="3464" y="271"/>
                  </a:cubicBezTo>
                  <a:cubicBezTo>
                    <a:pt x="3316" y="190"/>
                    <a:pt x="3167" y="135"/>
                    <a:pt x="3018" y="95"/>
                  </a:cubicBezTo>
                  <a:cubicBezTo>
                    <a:pt x="2842" y="41"/>
                    <a:pt x="2653" y="14"/>
                    <a:pt x="2463" y="14"/>
                  </a:cubicBezTo>
                  <a:lnTo>
                    <a:pt x="2490" y="0"/>
                  </a:lnTo>
                  <a:close/>
                </a:path>
              </a:pathLst>
            </a:custGeom>
            <a:solidFill>
              <a:srgbClr val="FF77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4;p38">
              <a:extLst>
                <a:ext uri="{FF2B5EF4-FFF2-40B4-BE49-F238E27FC236}">
                  <a16:creationId xmlns:a16="http://schemas.microsoft.com/office/drawing/2014/main" id="{17D646A6-DDF7-4C38-B7C9-D88D9B6FF056}"/>
                </a:ext>
              </a:extLst>
            </p:cNvPr>
            <p:cNvSpPr/>
            <p:nvPr/>
          </p:nvSpPr>
          <p:spPr>
            <a:xfrm>
              <a:off x="5139425" y="913725"/>
              <a:ext cx="143775" cy="101550"/>
            </a:xfrm>
            <a:custGeom>
              <a:avLst/>
              <a:gdLst/>
              <a:ahLst/>
              <a:cxnLst/>
              <a:rect l="l" t="t" r="r" b="b"/>
              <a:pathLst>
                <a:path w="5751" h="4062" extrusionOk="0">
                  <a:moveTo>
                    <a:pt x="3263" y="1867"/>
                  </a:moveTo>
                  <a:cubicBezTo>
                    <a:pt x="3388" y="1867"/>
                    <a:pt x="3514" y="1876"/>
                    <a:pt x="3640" y="1895"/>
                  </a:cubicBezTo>
                  <a:lnTo>
                    <a:pt x="3600" y="1895"/>
                  </a:lnTo>
                  <a:cubicBezTo>
                    <a:pt x="3803" y="1922"/>
                    <a:pt x="4005" y="1976"/>
                    <a:pt x="4195" y="2058"/>
                  </a:cubicBezTo>
                  <a:lnTo>
                    <a:pt x="4222" y="2058"/>
                  </a:lnTo>
                  <a:cubicBezTo>
                    <a:pt x="4371" y="2125"/>
                    <a:pt x="4520" y="2220"/>
                    <a:pt x="4655" y="2328"/>
                  </a:cubicBezTo>
                  <a:cubicBezTo>
                    <a:pt x="4777" y="2423"/>
                    <a:pt x="4885" y="2531"/>
                    <a:pt x="4980" y="2666"/>
                  </a:cubicBezTo>
                  <a:cubicBezTo>
                    <a:pt x="5007" y="2694"/>
                    <a:pt x="5034" y="2734"/>
                    <a:pt x="5061" y="2775"/>
                  </a:cubicBezTo>
                  <a:lnTo>
                    <a:pt x="5034" y="2815"/>
                  </a:lnTo>
                  <a:cubicBezTo>
                    <a:pt x="4899" y="2978"/>
                    <a:pt x="4763" y="3113"/>
                    <a:pt x="4601" y="3235"/>
                  </a:cubicBezTo>
                  <a:cubicBezTo>
                    <a:pt x="4411" y="3370"/>
                    <a:pt x="4208" y="3478"/>
                    <a:pt x="3992" y="3573"/>
                  </a:cubicBezTo>
                  <a:cubicBezTo>
                    <a:pt x="3721" y="3681"/>
                    <a:pt x="3424" y="3762"/>
                    <a:pt x="3112" y="3790"/>
                  </a:cubicBezTo>
                  <a:lnTo>
                    <a:pt x="3153" y="3790"/>
                  </a:lnTo>
                  <a:cubicBezTo>
                    <a:pt x="2991" y="3817"/>
                    <a:pt x="2842" y="3817"/>
                    <a:pt x="2679" y="3817"/>
                  </a:cubicBezTo>
                  <a:cubicBezTo>
                    <a:pt x="2531" y="3817"/>
                    <a:pt x="2382" y="3803"/>
                    <a:pt x="2233" y="3776"/>
                  </a:cubicBezTo>
                  <a:cubicBezTo>
                    <a:pt x="1989" y="3735"/>
                    <a:pt x="1746" y="3681"/>
                    <a:pt x="1529" y="3587"/>
                  </a:cubicBezTo>
                  <a:cubicBezTo>
                    <a:pt x="1394" y="3532"/>
                    <a:pt x="1286" y="3465"/>
                    <a:pt x="1164" y="3384"/>
                  </a:cubicBezTo>
                  <a:cubicBezTo>
                    <a:pt x="1191" y="3248"/>
                    <a:pt x="1232" y="3127"/>
                    <a:pt x="1286" y="3005"/>
                  </a:cubicBezTo>
                  <a:cubicBezTo>
                    <a:pt x="1340" y="2869"/>
                    <a:pt x="1421" y="2748"/>
                    <a:pt x="1516" y="2639"/>
                  </a:cubicBezTo>
                  <a:cubicBezTo>
                    <a:pt x="1610" y="2518"/>
                    <a:pt x="1719" y="2396"/>
                    <a:pt x="1854" y="2301"/>
                  </a:cubicBezTo>
                  <a:cubicBezTo>
                    <a:pt x="1989" y="2206"/>
                    <a:pt x="2152" y="2112"/>
                    <a:pt x="2328" y="2044"/>
                  </a:cubicBezTo>
                  <a:cubicBezTo>
                    <a:pt x="2629" y="1927"/>
                    <a:pt x="2944" y="1867"/>
                    <a:pt x="3263" y="1867"/>
                  </a:cubicBezTo>
                  <a:close/>
                  <a:moveTo>
                    <a:pt x="4506" y="1"/>
                  </a:moveTo>
                  <a:cubicBezTo>
                    <a:pt x="4398" y="1"/>
                    <a:pt x="4276" y="14"/>
                    <a:pt x="4168" y="41"/>
                  </a:cubicBezTo>
                  <a:cubicBezTo>
                    <a:pt x="3938" y="123"/>
                    <a:pt x="3721" y="231"/>
                    <a:pt x="3518" y="380"/>
                  </a:cubicBezTo>
                  <a:lnTo>
                    <a:pt x="3437" y="420"/>
                  </a:lnTo>
                  <a:cubicBezTo>
                    <a:pt x="3261" y="542"/>
                    <a:pt x="3072" y="650"/>
                    <a:pt x="2882" y="732"/>
                  </a:cubicBezTo>
                  <a:lnTo>
                    <a:pt x="2828" y="759"/>
                  </a:lnTo>
                  <a:cubicBezTo>
                    <a:pt x="2625" y="718"/>
                    <a:pt x="2422" y="664"/>
                    <a:pt x="2233" y="610"/>
                  </a:cubicBezTo>
                  <a:cubicBezTo>
                    <a:pt x="2043" y="556"/>
                    <a:pt x="1841" y="501"/>
                    <a:pt x="1638" y="461"/>
                  </a:cubicBezTo>
                  <a:cubicBezTo>
                    <a:pt x="1543" y="447"/>
                    <a:pt x="1448" y="434"/>
                    <a:pt x="1353" y="434"/>
                  </a:cubicBezTo>
                  <a:cubicBezTo>
                    <a:pt x="1245" y="434"/>
                    <a:pt x="1137" y="447"/>
                    <a:pt x="1042" y="474"/>
                  </a:cubicBezTo>
                  <a:cubicBezTo>
                    <a:pt x="826" y="515"/>
                    <a:pt x="636" y="623"/>
                    <a:pt x="474" y="772"/>
                  </a:cubicBezTo>
                  <a:cubicBezTo>
                    <a:pt x="339" y="907"/>
                    <a:pt x="217" y="1056"/>
                    <a:pt x="136" y="1246"/>
                  </a:cubicBezTo>
                  <a:cubicBezTo>
                    <a:pt x="54" y="1408"/>
                    <a:pt x="14" y="1584"/>
                    <a:pt x="14" y="1760"/>
                  </a:cubicBezTo>
                  <a:cubicBezTo>
                    <a:pt x="0" y="1936"/>
                    <a:pt x="27" y="2112"/>
                    <a:pt x="68" y="2288"/>
                  </a:cubicBezTo>
                  <a:cubicBezTo>
                    <a:pt x="122" y="2463"/>
                    <a:pt x="203" y="2639"/>
                    <a:pt x="298" y="2788"/>
                  </a:cubicBezTo>
                  <a:cubicBezTo>
                    <a:pt x="663" y="3424"/>
                    <a:pt x="1299" y="3871"/>
                    <a:pt x="2030" y="3993"/>
                  </a:cubicBezTo>
                  <a:cubicBezTo>
                    <a:pt x="2246" y="4033"/>
                    <a:pt x="2463" y="4060"/>
                    <a:pt x="2679" y="4060"/>
                  </a:cubicBezTo>
                  <a:cubicBezTo>
                    <a:pt x="2708" y="4061"/>
                    <a:pt x="2737" y="4061"/>
                    <a:pt x="2766" y="4061"/>
                  </a:cubicBezTo>
                  <a:cubicBezTo>
                    <a:pt x="3252" y="4061"/>
                    <a:pt x="3748" y="3953"/>
                    <a:pt x="4195" y="3749"/>
                  </a:cubicBezTo>
                  <a:cubicBezTo>
                    <a:pt x="4520" y="3614"/>
                    <a:pt x="4817" y="3397"/>
                    <a:pt x="5074" y="3140"/>
                  </a:cubicBezTo>
                  <a:cubicBezTo>
                    <a:pt x="5304" y="2896"/>
                    <a:pt x="5480" y="2612"/>
                    <a:pt x="5589" y="2301"/>
                  </a:cubicBezTo>
                  <a:cubicBezTo>
                    <a:pt x="5643" y="2152"/>
                    <a:pt x="5683" y="1990"/>
                    <a:pt x="5710" y="1841"/>
                  </a:cubicBezTo>
                  <a:cubicBezTo>
                    <a:pt x="5737" y="1679"/>
                    <a:pt x="5751" y="1516"/>
                    <a:pt x="5751" y="1354"/>
                  </a:cubicBezTo>
                  <a:cubicBezTo>
                    <a:pt x="5751" y="1043"/>
                    <a:pt x="5643" y="732"/>
                    <a:pt x="5467" y="474"/>
                  </a:cubicBezTo>
                  <a:cubicBezTo>
                    <a:pt x="5399" y="393"/>
                    <a:pt x="5332" y="312"/>
                    <a:pt x="5237" y="258"/>
                  </a:cubicBezTo>
                  <a:cubicBezTo>
                    <a:pt x="5142" y="177"/>
                    <a:pt x="5047" y="123"/>
                    <a:pt x="4939" y="82"/>
                  </a:cubicBezTo>
                  <a:cubicBezTo>
                    <a:pt x="4817" y="41"/>
                    <a:pt x="4682" y="14"/>
                    <a:pt x="4560"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 name="TextBox 45">
            <a:extLst>
              <a:ext uri="{FF2B5EF4-FFF2-40B4-BE49-F238E27FC236}">
                <a16:creationId xmlns:a16="http://schemas.microsoft.com/office/drawing/2014/main" id="{FCD211AA-DF78-4AD8-9887-FC469B3F3598}"/>
              </a:ext>
            </a:extLst>
          </p:cNvPr>
          <p:cNvSpPr txBox="1"/>
          <p:nvPr/>
        </p:nvSpPr>
        <p:spPr>
          <a:xfrm>
            <a:off x="914344" y="672971"/>
            <a:ext cx="4081891"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Nội</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dung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733" b="1" i="0" u="none" strike="noStrike" kern="0" cap="none" spc="0" normalizeH="0" baseline="0" noProof="0" dirty="0" err="1">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endParaRPr kumimoji="0" lang="en-US" sz="3733" b="1" i="0" u="none" strike="noStrike" kern="0" cap="none" spc="0" normalizeH="0" baseline="0" noProof="0" dirty="0">
              <a:ln>
                <a:noFill/>
              </a:ln>
              <a:solidFill>
                <a:srgbClr val="C25F7F">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7" name="Group 46">
            <a:extLst>
              <a:ext uri="{FF2B5EF4-FFF2-40B4-BE49-F238E27FC236}">
                <a16:creationId xmlns:a16="http://schemas.microsoft.com/office/drawing/2014/main" id="{06E587B7-3FC9-4C3B-A365-3D5DEBD76E11}"/>
              </a:ext>
            </a:extLst>
          </p:cNvPr>
          <p:cNvGrpSpPr/>
          <p:nvPr/>
        </p:nvGrpSpPr>
        <p:grpSpPr>
          <a:xfrm>
            <a:off x="5243557" y="4802549"/>
            <a:ext cx="6239097" cy="1528836"/>
            <a:chOff x="4351528" y="3497943"/>
            <a:chExt cx="4444129" cy="1146628"/>
          </a:xfrm>
        </p:grpSpPr>
        <p:sp>
          <p:nvSpPr>
            <p:cNvPr id="48" name="Rectangle: Rounded Corners 47">
              <a:extLst>
                <a:ext uri="{FF2B5EF4-FFF2-40B4-BE49-F238E27FC236}">
                  <a16:creationId xmlns:a16="http://schemas.microsoft.com/office/drawing/2014/main" id="{57CEA0BD-D283-4E40-9390-BBCD8772BAAE}"/>
                </a:ext>
              </a:extLst>
            </p:cNvPr>
            <p:cNvSpPr/>
            <p:nvPr/>
          </p:nvSpPr>
          <p:spPr>
            <a:xfrm>
              <a:off x="4351528" y="3497943"/>
              <a:ext cx="4444129" cy="1146628"/>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9" name="TextBox 48">
              <a:extLst>
                <a:ext uri="{FF2B5EF4-FFF2-40B4-BE49-F238E27FC236}">
                  <a16:creationId xmlns:a16="http://schemas.microsoft.com/office/drawing/2014/main" id="{1C548511-1EEA-4A48-B891-CA5223FA64C2}"/>
                </a:ext>
              </a:extLst>
            </p:cNvPr>
            <p:cNvSpPr txBox="1"/>
            <p:nvPr/>
          </p:nvSpPr>
          <p:spPr>
            <a:xfrm>
              <a:off x="4693557" y="3551883"/>
              <a:ext cx="4102100" cy="1038747"/>
            </a:xfrm>
            <a:prstGeom prst="rect">
              <a:avLst/>
            </a:prstGeom>
            <a:noFill/>
          </p:spPr>
          <p:txBody>
            <a:bodyPr wrap="square">
              <a:spAutoFit/>
            </a:bodyPr>
            <a:lstStyle/>
            <a:p>
              <a:pPr marL="0" marR="0" lvl="0" indent="0" defTabSz="1219170" rtl="0" eaLnBrk="1" fontAlgn="auto" latinLnBrk="0" hangingPunct="1">
                <a:spcBef>
                  <a:spcPts val="267"/>
                </a:spcBef>
                <a:spcAft>
                  <a:spcPts val="267"/>
                </a:spcAft>
                <a:buClr>
                  <a:srgbClr val="000000"/>
                </a:buClr>
                <a:buSzTx/>
                <a:buFontTx/>
                <a:buNone/>
                <a:tabLst>
                  <a:tab pos="120224" algn="l"/>
                  <a:tab pos="240447" algn="l"/>
                  <a:tab pos="360671" algn="l"/>
                </a:tabLst>
                <a:defRPr/>
              </a:pP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Ông</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Oan-tơ</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cảm</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thấy</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cậu</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bé</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thật</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đặc</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biệt</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rất</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phù</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hợp</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với</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nhân</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vật</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trong</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bộ</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phim</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mới</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của</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ông</a:t>
              </a: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p:grpSp>
      <p:pic>
        <p:nvPicPr>
          <p:cNvPr id="5" name="Picture 4">
            <a:extLst>
              <a:ext uri="{FF2B5EF4-FFF2-40B4-BE49-F238E27FC236}">
                <a16:creationId xmlns:a16="http://schemas.microsoft.com/office/drawing/2014/main" id="{174B5121-0854-AAB3-62A0-0317CEAA8E5F}"/>
              </a:ext>
            </a:extLst>
          </p:cNvPr>
          <p:cNvPicPr>
            <a:picLocks noChangeAspect="1"/>
          </p:cNvPicPr>
          <p:nvPr/>
        </p:nvPicPr>
        <p:blipFill rotWithShape="1">
          <a:blip r:embed="rId2"/>
          <a:srcRect l="50676"/>
          <a:stretch/>
        </p:blipFill>
        <p:spPr>
          <a:xfrm>
            <a:off x="5978058" y="600415"/>
            <a:ext cx="5036630" cy="4130213"/>
          </a:xfrm>
          <a:prstGeom prst="rect">
            <a:avLst/>
          </a:prstGeom>
        </p:spPr>
      </p:pic>
    </p:spTree>
    <p:extLst>
      <p:ext uri="{BB962C8B-B14F-4D97-AF65-F5344CB8AC3E}">
        <p14:creationId xmlns:p14="http://schemas.microsoft.com/office/powerpoint/2010/main" val="1883778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7" name="TextBox 6">
            <a:extLst>
              <a:ext uri="{FF2B5EF4-FFF2-40B4-BE49-F238E27FC236}">
                <a16:creationId xmlns:a16="http://schemas.microsoft.com/office/drawing/2014/main" id="{A358162A-C8B3-4B61-AB46-EC2B9B283999}"/>
              </a:ext>
            </a:extLst>
          </p:cNvPr>
          <p:cNvSpPr txBox="1"/>
          <p:nvPr/>
        </p:nvSpPr>
        <p:spPr>
          <a:xfrm>
            <a:off x="2762251" y="1276350"/>
            <a:ext cx="6334124" cy="2308324"/>
          </a:xfrm>
          <a:prstGeom prst="rect">
            <a:avLst/>
          </a:prstGeom>
          <a:noFill/>
        </p:spPr>
        <p:txBody>
          <a:bodyPr wrap="square" rtlCol="0">
            <a:spAutoFit/>
          </a:bodyPr>
          <a:lstStyle/>
          <a:p>
            <a:pPr algn="ct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lại</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từng</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đoạn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theo</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tranh</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240405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6636208" y="964280"/>
            <a:ext cx="4974580" cy="456974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6736853" y="1181543"/>
            <a:ext cx="4773289" cy="4154984"/>
          </a:xfrm>
          <a:prstGeom prst="rect">
            <a:avLst/>
          </a:prstGeom>
          <a:noFill/>
        </p:spPr>
        <p:txBody>
          <a:bodyPr wrap="square">
            <a:spAutoFit/>
          </a:bodyPr>
          <a:lstStyle/>
          <a:p>
            <a:pPr lvl="0" algn="just"/>
            <a:r>
              <a:rPr lang="vi-VN" sz="2400" dirty="0">
                <a:solidFill>
                  <a:prstClr val="black"/>
                </a:solidFill>
                <a:latin typeface="Arial" panose="020B0604020202020204" pitchFamily="34" charset="0"/>
                <a:cs typeface="Arial" panose="020B0604020202020204" pitchFamily="34" charset="0"/>
              </a:rPr>
              <a:t>Một ngày nọ, ông Oan-tơ Sác-lét có việc đi ngang qua ga xe lửa, một cậu bé đến xin đánh giày, ông lắc đầu từ chối. Sau phút ngượng ngùng, cậu bé nhìn ông bằng đôi mắt ánh lên sự cầu xin:</a:t>
            </a:r>
          </a:p>
          <a:p>
            <a:pPr lvl="0" algn="just"/>
            <a:r>
              <a:rPr lang="vi-VN" sz="2400" dirty="0">
                <a:solidFill>
                  <a:prstClr val="black"/>
                </a:solidFill>
                <a:latin typeface="Arial" panose="020B0604020202020204" pitchFamily="34" charset="0"/>
                <a:cs typeface="Arial" panose="020B0604020202020204" pitchFamily="34" charset="0"/>
              </a:rPr>
              <a:t>- Thưa ông, cả ngày cháu chưa ăn gì, ông có thể cho cháu vay một chút tiền được không ạ? Cháu sẽ cố gắng đánh giày để trả lại tiền cho ông.</a:t>
            </a:r>
          </a:p>
        </p:txBody>
      </p:sp>
      <p:pic>
        <p:nvPicPr>
          <p:cNvPr id="2" name="Picture 1">
            <a:extLst>
              <a:ext uri="{FF2B5EF4-FFF2-40B4-BE49-F238E27FC236}">
                <a16:creationId xmlns:a16="http://schemas.microsoft.com/office/drawing/2014/main" id="{43EBA6AD-3DAF-C274-8A8F-5560E086912C}"/>
              </a:ext>
            </a:extLst>
          </p:cNvPr>
          <p:cNvPicPr>
            <a:picLocks noChangeAspect="1"/>
          </p:cNvPicPr>
          <p:nvPr/>
        </p:nvPicPr>
        <p:blipFill rotWithShape="1">
          <a:blip r:embed="rId2"/>
          <a:srcRect l="1261" t="3381" r="50951" b="24888"/>
          <a:stretch/>
        </p:blipFill>
        <p:spPr>
          <a:xfrm>
            <a:off x="420864" y="1123753"/>
            <a:ext cx="6029637" cy="4212774"/>
          </a:xfrm>
          <a:prstGeom prst="rect">
            <a:avLst/>
          </a:prstGeom>
        </p:spPr>
      </p:pic>
    </p:spTree>
    <p:extLst>
      <p:ext uri="{BB962C8B-B14F-4D97-AF65-F5344CB8AC3E}">
        <p14:creationId xmlns:p14="http://schemas.microsoft.com/office/powerpoint/2010/main" val="1183090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DC38D0-9A12-81B0-853A-EA3A8FC9A7A7}"/>
              </a:ext>
            </a:extLst>
          </p:cNvPr>
          <p:cNvGrpSpPr/>
          <p:nvPr/>
        </p:nvGrpSpPr>
        <p:grpSpPr>
          <a:xfrm>
            <a:off x="316923" y="662609"/>
            <a:ext cx="6521199" cy="1981200"/>
            <a:chOff x="1826053" y="533400"/>
            <a:chExt cx="8539894" cy="2362721"/>
          </a:xfrm>
        </p:grpSpPr>
        <p:sp>
          <p:nvSpPr>
            <p:cNvPr id="11" name="Freeform: Shape 10">
              <a:extLst>
                <a:ext uri="{FF2B5EF4-FFF2-40B4-BE49-F238E27FC236}">
                  <a16:creationId xmlns:a16="http://schemas.microsoft.com/office/drawing/2014/main" id="{56924297-50BB-BC0B-0A69-66E5124DF854}"/>
                </a:ext>
              </a:extLst>
            </p:cNvPr>
            <p:cNvSpPr/>
            <p:nvPr/>
          </p:nvSpPr>
          <p:spPr>
            <a:xfrm>
              <a:off x="1826053" y="533400"/>
              <a:ext cx="8539894" cy="236272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TextBox 15">
              <a:extLst>
                <a:ext uri="{FF2B5EF4-FFF2-40B4-BE49-F238E27FC236}">
                  <a16:creationId xmlns:a16="http://schemas.microsoft.com/office/drawing/2014/main" id="{E582395B-ADAA-DBDD-2113-BE5472535703}"/>
                </a:ext>
              </a:extLst>
            </p:cNvPr>
            <p:cNvSpPr txBox="1"/>
            <p:nvPr/>
          </p:nvSpPr>
          <p:spPr>
            <a:xfrm>
              <a:off x="2176512" y="1020331"/>
              <a:ext cx="7838975" cy="154159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Nếu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chúng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ta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cạnh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những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chú</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chim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non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đáng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yêu</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em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sẽ</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có</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những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cảm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giác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gì</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grpSp>
      <p:pic>
        <p:nvPicPr>
          <p:cNvPr id="5" name="Picture 4">
            <a:extLst>
              <a:ext uri="{FF2B5EF4-FFF2-40B4-BE49-F238E27FC236}">
                <a16:creationId xmlns:a16="http://schemas.microsoft.com/office/drawing/2014/main" id="{81CECA9B-B209-C4C4-B177-140E8E211B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2866" y="2669951"/>
            <a:ext cx="4188049" cy="4188049"/>
          </a:xfrm>
          <a:prstGeom prst="rect">
            <a:avLst/>
          </a:prstGeom>
          <a:effectLst>
            <a:softEdge rad="317500"/>
          </a:effectLst>
        </p:spPr>
      </p:pic>
      <p:grpSp>
        <p:nvGrpSpPr>
          <p:cNvPr id="51" name="Group 50">
            <a:extLst>
              <a:ext uri="{FF2B5EF4-FFF2-40B4-BE49-F238E27FC236}">
                <a16:creationId xmlns:a16="http://schemas.microsoft.com/office/drawing/2014/main" id="{B212DD99-5B4D-2D3A-C1D9-A9A7E9602883}"/>
              </a:ext>
            </a:extLst>
          </p:cNvPr>
          <p:cNvGrpSpPr/>
          <p:nvPr/>
        </p:nvGrpSpPr>
        <p:grpSpPr>
          <a:xfrm>
            <a:off x="6291469" y="4502425"/>
            <a:ext cx="5744817" cy="2087217"/>
            <a:chOff x="1826053" y="533399"/>
            <a:chExt cx="6670334" cy="1768447"/>
          </a:xfrm>
        </p:grpSpPr>
        <p:sp>
          <p:nvSpPr>
            <p:cNvPr id="52" name="Freeform: Shape 51">
              <a:extLst>
                <a:ext uri="{FF2B5EF4-FFF2-40B4-BE49-F238E27FC236}">
                  <a16:creationId xmlns:a16="http://schemas.microsoft.com/office/drawing/2014/main" id="{53B68ECB-822B-B0DE-68FE-B100E6E3458B}"/>
                </a:ext>
              </a:extLst>
            </p:cNvPr>
            <p:cNvSpPr/>
            <p:nvPr/>
          </p:nvSpPr>
          <p:spPr>
            <a:xfrm>
              <a:off x="1826053" y="533399"/>
              <a:ext cx="6670334" cy="176844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3"/>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TextBox 52">
              <a:extLst>
                <a:ext uri="{FF2B5EF4-FFF2-40B4-BE49-F238E27FC236}">
                  <a16:creationId xmlns:a16="http://schemas.microsoft.com/office/drawing/2014/main" id="{13A15567-B1F3-821E-F57D-BD69DF77E845}"/>
                </a:ext>
              </a:extLst>
            </p:cNvPr>
            <p:cNvSpPr txBox="1"/>
            <p:nvPr/>
          </p:nvSpPr>
          <p:spPr>
            <a:xfrm>
              <a:off x="2201511" y="780607"/>
              <a:ext cx="5919416" cy="1274031"/>
            </a:xfrm>
            <a:prstGeom prst="rect">
              <a:avLst/>
            </a:prstGeom>
            <a:noFill/>
          </p:spPr>
          <p:txBody>
            <a:bodyPr wrap="square" lIns="0" tIns="0" rIns="0" bIns="0" rtlCol="0">
              <a:spAutoFit/>
            </a:bodyPr>
            <a:lstStyle/>
            <a:p>
              <a:pPr marL="0" marR="0" algn="just">
                <a:lnSpc>
                  <a:spcPct val="120000"/>
                </a:lnSpc>
                <a:spcBef>
                  <a:spcPts val="0"/>
                </a:spcBef>
                <a:spcAft>
                  <a:spcPts val="0"/>
                </a:spcAft>
              </a:pPr>
              <a:r>
                <a:rPr lang="nl-NL" sz="2800" b="1" dirty="0">
                  <a:effectLst/>
                  <a:latin typeface="Arial" panose="020B0604020202020204" pitchFamily="34" charset="0"/>
                  <a:ea typeface="Times New Roman" panose="02020603050405020304" pitchFamily="18" charset="0"/>
                  <a:cs typeface="Arial" panose="020B0604020202020204" pitchFamily="34" charset="0"/>
                </a:rPr>
                <a:t>Nếu nhìn thấy một chú chim đậu trên cửa sổ lúc trời mưa rét, em sẽ làm gì?</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6" name="Picture 5" descr="Two birds sitting on a window sill&#10;&#10;Description automatically generated with medium confidence">
            <a:extLst>
              <a:ext uri="{FF2B5EF4-FFF2-40B4-BE49-F238E27FC236}">
                <a16:creationId xmlns:a16="http://schemas.microsoft.com/office/drawing/2014/main" id="{010FB6C9-FDF9-49C1-BCCA-BDA8B6FE9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49" y="1570383"/>
            <a:ext cx="4700220" cy="2319289"/>
          </a:xfrm>
          <a:prstGeom prst="rect">
            <a:avLst/>
          </a:prstGeom>
          <a:ln>
            <a:noFill/>
          </a:ln>
          <a:effectLst>
            <a:softEdge rad="112500"/>
          </a:effectLst>
        </p:spPr>
      </p:pic>
    </p:spTree>
    <p:extLst>
      <p:ext uri="{BB962C8B-B14F-4D97-AF65-F5344CB8AC3E}">
        <p14:creationId xmlns:p14="http://schemas.microsoft.com/office/powerpoint/2010/main" val="65456927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circle(in)">
                                      <p:cBhvr>
                                        <p:cTn id="1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7506586" y="964280"/>
            <a:ext cx="4104202" cy="5074570"/>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7634177" y="1145203"/>
            <a:ext cx="3819856"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Nhìn cậu bé gầy gò, rách rưới, ông Oan-tơ móc túi đưa cho cậu vài đồng xu. Cậu bé cảm ơn ông rồi chạy đi như bay. Ông nghĩ chắc là trò láu cá của cậu nhóc.</a:t>
            </a:r>
          </a:p>
        </p:txBody>
      </p:sp>
      <p:pic>
        <p:nvPicPr>
          <p:cNvPr id="2" name="Picture 1">
            <a:extLst>
              <a:ext uri="{FF2B5EF4-FFF2-40B4-BE49-F238E27FC236}">
                <a16:creationId xmlns:a16="http://schemas.microsoft.com/office/drawing/2014/main" id="{49354D3F-BFD8-D569-BCC1-FA7DD6D4C6AE}"/>
              </a:ext>
            </a:extLst>
          </p:cNvPr>
          <p:cNvPicPr>
            <a:picLocks noChangeAspect="1"/>
          </p:cNvPicPr>
          <p:nvPr/>
        </p:nvPicPr>
        <p:blipFill rotWithShape="1">
          <a:blip r:embed="rId2"/>
          <a:srcRect l="48864" t="1794" b="25973"/>
          <a:stretch/>
        </p:blipFill>
        <p:spPr>
          <a:xfrm>
            <a:off x="364240" y="1090525"/>
            <a:ext cx="7113182" cy="4676948"/>
          </a:xfrm>
          <a:prstGeom prst="rect">
            <a:avLst/>
          </a:prstGeom>
        </p:spPr>
      </p:pic>
    </p:spTree>
    <p:extLst>
      <p:ext uri="{BB962C8B-B14F-4D97-AF65-F5344CB8AC3E}">
        <p14:creationId xmlns:p14="http://schemas.microsoft.com/office/powerpoint/2010/main" val="1706452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7128858" y="1213061"/>
            <a:ext cx="4730380" cy="4431878"/>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7252904" y="1443841"/>
            <a:ext cx="4482288"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Vài tuần sau, ông Oan-tơ lại có việc đi qua ga xe lửa, chợt nghe tiếng gọi. Một cậu bé chạy đến đưa ông mấy đồng xu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Cháu đã đợi ông ở đây rất lâu rồi, rốt cuộc hôm nay cũng trả được tiền cho ông.</a:t>
            </a:r>
          </a:p>
        </p:txBody>
      </p:sp>
      <p:pic>
        <p:nvPicPr>
          <p:cNvPr id="7" name="Picture 6">
            <a:extLst>
              <a:ext uri="{FF2B5EF4-FFF2-40B4-BE49-F238E27FC236}">
                <a16:creationId xmlns:a16="http://schemas.microsoft.com/office/drawing/2014/main" id="{EACAA847-B444-4D93-4E05-A4171B66B04F}"/>
              </a:ext>
            </a:extLst>
          </p:cNvPr>
          <p:cNvPicPr>
            <a:picLocks noChangeAspect="1"/>
          </p:cNvPicPr>
          <p:nvPr/>
        </p:nvPicPr>
        <p:blipFill rotWithShape="1">
          <a:blip r:embed="rId2"/>
          <a:srcRect r="52645" b="25023"/>
          <a:stretch/>
        </p:blipFill>
        <p:spPr>
          <a:xfrm>
            <a:off x="271931" y="1213061"/>
            <a:ext cx="6732881" cy="4311847"/>
          </a:xfrm>
          <a:prstGeom prst="rect">
            <a:avLst/>
          </a:prstGeom>
        </p:spPr>
      </p:pic>
    </p:spTree>
    <p:extLst>
      <p:ext uri="{BB962C8B-B14F-4D97-AF65-F5344CB8AC3E}">
        <p14:creationId xmlns:p14="http://schemas.microsoft.com/office/powerpoint/2010/main" val="2646361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id="{D634F29B-8BD2-8006-E5EF-0F7CE82EFD48}"/>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B222613B-44B1-440B-8769-1E526C934F7A}"/>
              </a:ext>
            </a:extLst>
          </p:cNvPr>
          <p:cNvSpPr/>
          <p:nvPr/>
        </p:nvSpPr>
        <p:spPr>
          <a:xfrm>
            <a:off x="5344883" y="751371"/>
            <a:ext cx="6381750" cy="5515656"/>
          </a:xfrm>
          <a:prstGeom prst="roundRect">
            <a:avLst>
              <a:gd name="adj" fmla="val 878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BDDDC3-93BA-4FAB-A384-15E54B787DD2}"/>
              </a:ext>
            </a:extLst>
          </p:cNvPr>
          <p:cNvSpPr txBox="1"/>
          <p:nvPr/>
        </p:nvSpPr>
        <p:spPr>
          <a:xfrm>
            <a:off x="5405357" y="899959"/>
            <a:ext cx="6315075" cy="53245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Ông Oan-tơ cảm thấy đứa trẻ này thật đặc biệt, rất phù hợp với nhân vật trong bộ phim mới của ông. Ông trìu mến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Số tiền này ta cho cháu. Ngày mai, đến công ty điện ảnh trong thành phố, ta sẽ cho cháu một niềm vui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Hôm sau, cậu bé dẫn theo một nhóm trẻ quần áo rách rưới đến công ty điện ảnh, vui vẻ nói với ông Oan-tơ: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Thưa ông, các bạn cháu đều là trẻ mồ côi lưu lạc. Các bạn ấy cũng hi vọng có được niềm vui bất ngờ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Oan-tơ không ngờ cậu bé đánh giày lương thiện đến thế. Ông quyết định chọn cậu vào vai nam chính trong kịch bản phim mới. Ông viết trong hợp đồng lí do chọn cậu bé là: "Sự lương thiện không cần qua sát hạch".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Sau này, bộ phim của ông Oan-tơ nhận được hơn 50 giải thưởng và cậu bé đánh giày trở thành diễn viên nổi tiếng.</a:t>
            </a:r>
          </a:p>
        </p:txBody>
      </p:sp>
      <p:pic>
        <p:nvPicPr>
          <p:cNvPr id="2" name="Picture 1">
            <a:extLst>
              <a:ext uri="{FF2B5EF4-FFF2-40B4-BE49-F238E27FC236}">
                <a16:creationId xmlns:a16="http://schemas.microsoft.com/office/drawing/2014/main" id="{24B8AD78-9F34-4072-D82A-88351C908A08}"/>
              </a:ext>
            </a:extLst>
          </p:cNvPr>
          <p:cNvPicPr>
            <a:picLocks noChangeAspect="1"/>
          </p:cNvPicPr>
          <p:nvPr/>
        </p:nvPicPr>
        <p:blipFill rotWithShape="1">
          <a:blip r:embed="rId2"/>
          <a:srcRect l="50676" b="23434"/>
          <a:stretch/>
        </p:blipFill>
        <p:spPr>
          <a:xfrm>
            <a:off x="247282" y="1579802"/>
            <a:ext cx="5036630" cy="3162320"/>
          </a:xfrm>
          <a:prstGeom prst="rect">
            <a:avLst/>
          </a:prstGeom>
        </p:spPr>
      </p:pic>
    </p:spTree>
    <p:extLst>
      <p:ext uri="{BB962C8B-B14F-4D97-AF65-F5344CB8AC3E}">
        <p14:creationId xmlns:p14="http://schemas.microsoft.com/office/powerpoint/2010/main" val="3682847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799679"/>
            <a:ext cx="61637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hành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kể</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nối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tiếp</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đoạn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chuyện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600" b="0"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Cậu</a:t>
            </a:r>
            <a:r>
              <a:rPr kumimoji="0" lang="en-US" sz="36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bé</a:t>
            </a:r>
            <a:r>
              <a:rPr kumimoji="0" lang="en-US" sz="3600" b="0" i="1"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1"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đánh</a:t>
            </a:r>
            <a:r>
              <a:rPr kumimoji="0" lang="en-US" sz="3600" b="0" i="1"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0" i="1"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giày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232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pic>
        <p:nvPicPr>
          <p:cNvPr id="4" name="Picture 3">
            <a:extLst>
              <a:ext uri="{FF2B5EF4-FFF2-40B4-BE49-F238E27FC236}">
                <a16:creationId xmlns:a16="http://schemas.microsoft.com/office/drawing/2014/main" id="{2FA07D2B-5FDA-4DED-B0AF-B792ED74675D}"/>
              </a:ext>
            </a:extLst>
          </p:cNvPr>
          <p:cNvPicPr>
            <a:picLocks noChangeAspect="1"/>
          </p:cNvPicPr>
          <p:nvPr/>
        </p:nvPicPr>
        <p:blipFill>
          <a:blip r:embed="rId4"/>
          <a:stretch>
            <a:fillRect/>
          </a:stretch>
        </p:blipFill>
        <p:spPr>
          <a:xfrm>
            <a:off x="3832319" y="1254642"/>
            <a:ext cx="4065205" cy="2627595"/>
          </a:xfrm>
          <a:prstGeom prst="rect">
            <a:avLst/>
          </a:prstGeom>
        </p:spPr>
      </p:pic>
    </p:spTree>
    <p:extLst>
      <p:ext uri="{BB962C8B-B14F-4D97-AF65-F5344CB8AC3E}">
        <p14:creationId xmlns:p14="http://schemas.microsoft.com/office/powerpoint/2010/main" val="3423454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sp>
        <p:nvSpPr>
          <p:cNvPr id="4" name="TextBox 3">
            <a:extLst>
              <a:ext uri="{FF2B5EF4-FFF2-40B4-BE49-F238E27FC236}">
                <a16:creationId xmlns:a16="http://schemas.microsoft.com/office/drawing/2014/main" id="{DBD0C06B-2525-4C66-9C45-6185E0F5C0FD}"/>
              </a:ext>
            </a:extLst>
          </p:cNvPr>
          <p:cNvSpPr txBox="1"/>
          <p:nvPr/>
        </p:nvSpPr>
        <p:spPr>
          <a:xfrm>
            <a:off x="3807694" y="1646188"/>
            <a:ext cx="4602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ea typeface="+mn-ea"/>
                <a:cs typeface="+mn-cs"/>
              </a:rPr>
              <a:t>NÊU Ý NGHĨA CỦA CÂU CHUYỆN?</a:t>
            </a:r>
          </a:p>
        </p:txBody>
      </p:sp>
    </p:spTree>
    <p:extLst>
      <p:ext uri="{BB962C8B-B14F-4D97-AF65-F5344CB8AC3E}">
        <p14:creationId xmlns:p14="http://schemas.microsoft.com/office/powerpoint/2010/main" val="3642679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5050051" y="195428"/>
            <a:ext cx="6919415" cy="3258972"/>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427862" y="589490"/>
            <a:ext cx="6163792"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Cậu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bé</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đánh</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giày</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việc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giữ</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lời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hứa</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với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khác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41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0E5298-8360-469C-97AB-D5D08C8E4FC6}"/>
              </a:ext>
            </a:extLst>
          </p:cNvPr>
          <p:cNvSpPr/>
          <p:nvPr/>
        </p:nvSpPr>
        <p:spPr>
          <a:xfrm>
            <a:off x="1650422" y="1492332"/>
            <a:ext cx="8510154" cy="2750059"/>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4">
            <a:extLst>
              <a:ext uri="{FF2B5EF4-FFF2-40B4-BE49-F238E27FC236}">
                <a16:creationId xmlns:a16="http://schemas.microsoft.com/office/drawing/2014/main" id="{3D322383-0632-4010-BEDC-3A62839C5EAE}"/>
              </a:ext>
            </a:extLst>
          </p:cNvPr>
          <p:cNvSpPr txBox="1"/>
          <p:nvPr/>
        </p:nvSpPr>
        <p:spPr>
          <a:xfrm>
            <a:off x="2698265" y="2169687"/>
            <a:ext cx="7012522"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a:t>
            </a:r>
            <a:r>
              <a:rPr lang="en-US" sz="3600" b="1" dirty="0">
                <a:solidFill>
                  <a:srgbClr val="FF0000"/>
                </a:solidFill>
                <a:latin typeface="Calibri" panose="020F0502020204030204" pitchFamily="34" charset="0"/>
                <a:cs typeface="Calibri" panose="020F0502020204030204" pitchFamily="34" charset="0"/>
              </a:rPr>
              <a:t>: K</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ể lại câu chuyện hoặc kể lại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đoạn mà em thích nhất cho người thân nghe.</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12">
            <a:extLst>
              <a:ext uri="{FF2B5EF4-FFF2-40B4-BE49-F238E27FC236}">
                <a16:creationId xmlns:a16="http://schemas.microsoft.com/office/drawing/2014/main" id="{15FCE035-9401-42A7-A438-7539DFDCFDDD}"/>
              </a:ext>
            </a:extLst>
          </p:cNvPr>
          <p:cNvPicPr>
            <a:picLocks noChangeAspect="1"/>
          </p:cNvPicPr>
          <p:nvPr/>
        </p:nvPicPr>
        <p:blipFill>
          <a:blip r:embed="rId2"/>
          <a:stretch>
            <a:fillRect/>
          </a:stretch>
        </p:blipFill>
        <p:spPr>
          <a:xfrm rot="737208" flipH="1">
            <a:off x="1804179" y="2107699"/>
            <a:ext cx="689997" cy="689997"/>
          </a:xfrm>
          <a:prstGeom prst="rect">
            <a:avLst/>
          </a:prstGeom>
        </p:spPr>
      </p:pic>
      <p:pic>
        <p:nvPicPr>
          <p:cNvPr id="6" name="Picture 5">
            <a:extLst>
              <a:ext uri="{FF2B5EF4-FFF2-40B4-BE49-F238E27FC236}">
                <a16:creationId xmlns:a16="http://schemas.microsoft.com/office/drawing/2014/main" id="{1AB39672-EE17-4BED-B42E-AC9F260CEC70}"/>
              </a:ext>
            </a:extLst>
          </p:cNvPr>
          <p:cNvPicPr>
            <a:picLocks noChangeAspect="1"/>
          </p:cNvPicPr>
          <p:nvPr/>
        </p:nvPicPr>
        <p:blipFill>
          <a:blip r:embed="rId3"/>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3024631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te girl smiling welcoming posture character cartoon logo hand drawn art illustration"/>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4480148" y="3047515"/>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68529D5-FA1D-430B-AAC0-FB429F14A3E4}"/>
              </a:ext>
            </a:extLst>
          </p:cNvPr>
          <p:cNvPicPr>
            <a:picLocks noChangeAspect="1"/>
          </p:cNvPicPr>
          <p:nvPr/>
        </p:nvPicPr>
        <p:blipFill>
          <a:blip r:embed="rId3"/>
          <a:stretch>
            <a:fillRect/>
          </a:stretch>
        </p:blipFill>
        <p:spPr>
          <a:xfrm>
            <a:off x="1415718" y="1223616"/>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5237"/>
          <a:stretch/>
        </p:blipFill>
        <p:spPr>
          <a:xfrm rot="21431949" flipH="1">
            <a:off x="2525092" y="3709426"/>
            <a:ext cx="8450965" cy="3768864"/>
          </a:xfrm>
          <a:prstGeom prst="rect">
            <a:avLst/>
          </a:prstGeom>
        </p:spPr>
      </p:pic>
      <p:pic>
        <p:nvPicPr>
          <p:cNvPr id="23" name="Graphic 22">
            <a:extLst>
              <a:ext uri="{FF2B5EF4-FFF2-40B4-BE49-F238E27FC236}">
                <a16:creationId xmlns:a16="http://schemas.microsoft.com/office/drawing/2014/main" id="{449CA76B-67F4-847B-6D79-F1FEF15E0D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4038" y="3334268"/>
            <a:ext cx="713151" cy="1081230"/>
          </a:xfrm>
          <a:prstGeom prst="rect">
            <a:avLst/>
          </a:prstGeom>
        </p:spPr>
      </p:pic>
      <p:sp>
        <p:nvSpPr>
          <p:cNvPr id="7" name="Rectangle: Rounded Corners 6">
            <a:extLst>
              <a:ext uri="{FF2B5EF4-FFF2-40B4-BE49-F238E27FC236}">
                <a16:creationId xmlns:a16="http://schemas.microsoft.com/office/drawing/2014/main" id="{98614013-4E45-BCE5-6DF5-5B93DEF05219}"/>
              </a:ext>
            </a:extLst>
          </p:cNvPr>
          <p:cNvSpPr/>
          <p:nvPr/>
        </p:nvSpPr>
        <p:spPr>
          <a:xfrm>
            <a:off x="989761" y="421548"/>
            <a:ext cx="9934185" cy="5975147"/>
          </a:xfrm>
          <a:prstGeom prst="round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4" name="Picture 43" descr="A picture containing text, orange&#10;&#10;Description automatically generated">
            <a:extLst>
              <a:ext uri="{FF2B5EF4-FFF2-40B4-BE49-F238E27FC236}">
                <a16:creationId xmlns:a16="http://schemas.microsoft.com/office/drawing/2014/main" id="{C51194E9-3DB3-6372-1190-2C938D0104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5650" y="328025"/>
            <a:ext cx="1176245" cy="1076643"/>
          </a:xfrm>
          <a:prstGeom prst="rect">
            <a:avLst/>
          </a:prstGeom>
        </p:spPr>
      </p:pic>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10">
            <a:lum contrast="20000"/>
            <a:extLst>
              <a:ext uri="{96DAC541-7B7A-43D3-8B79-37D633B846F1}">
                <asvg:svgBlip xmlns:asvg="http://schemas.microsoft.com/office/drawing/2016/SVG/main" r:embed="rId11"/>
              </a:ext>
            </a:extLst>
          </a:blip>
          <a:stretch>
            <a:fillRect/>
          </a:stretch>
        </p:blipFill>
        <p:spPr>
          <a:xfrm>
            <a:off x="10011405" y="4419045"/>
            <a:ext cx="992954" cy="158644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12">
            <a:lum contrast="20000"/>
            <a:extLst>
              <a:ext uri="{96DAC541-7B7A-43D3-8B79-37D633B846F1}">
                <asvg:svgBlip xmlns:asvg="http://schemas.microsoft.com/office/drawing/2016/SVG/main" r:embed="rId13"/>
              </a:ext>
            </a:extLst>
          </a:blip>
          <a:stretch>
            <a:fillRect/>
          </a:stretch>
        </p:blipFill>
        <p:spPr>
          <a:xfrm>
            <a:off x="914400" y="4765549"/>
            <a:ext cx="725289" cy="1072168"/>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14"/>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14"/>
          <a:stretch>
            <a:fillRect/>
          </a:stretch>
        </p:blipFill>
        <p:spPr>
          <a:xfrm>
            <a:off x="1532949" y="5555381"/>
            <a:ext cx="506012" cy="426757"/>
          </a:xfrm>
          <a:prstGeom prst="rect">
            <a:avLst/>
          </a:prstGeom>
        </p:spPr>
      </p:pic>
      <p:pic>
        <p:nvPicPr>
          <p:cNvPr id="46" name="Picture 45">
            <a:extLst>
              <a:ext uri="{FF2B5EF4-FFF2-40B4-BE49-F238E27FC236}">
                <a16:creationId xmlns:a16="http://schemas.microsoft.com/office/drawing/2014/main" id="{45617E06-3AF9-2298-EF69-31E3031EBB04}"/>
              </a:ext>
            </a:extLst>
          </p:cNvPr>
          <p:cNvPicPr>
            <a:picLocks noChangeAspect="1"/>
          </p:cNvPicPr>
          <p:nvPr/>
        </p:nvPicPr>
        <p:blipFill>
          <a:blip r:embed="rId14"/>
          <a:stretch>
            <a:fillRect/>
          </a:stretch>
        </p:blipFill>
        <p:spPr>
          <a:xfrm>
            <a:off x="2747715" y="6122939"/>
            <a:ext cx="393395" cy="331779"/>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14"/>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14"/>
          <a:stretch>
            <a:fillRect/>
          </a:stretch>
        </p:blipFill>
        <p:spPr>
          <a:xfrm>
            <a:off x="10690479" y="5364540"/>
            <a:ext cx="393395" cy="331779"/>
          </a:xfrm>
          <a:prstGeom prst="rect">
            <a:avLst/>
          </a:prstGeom>
        </p:spPr>
      </p:pic>
      <p:sp>
        <p:nvSpPr>
          <p:cNvPr id="49" name="TextBox 48">
            <a:extLst>
              <a:ext uri="{FF2B5EF4-FFF2-40B4-BE49-F238E27FC236}">
                <a16:creationId xmlns:a16="http://schemas.microsoft.com/office/drawing/2014/main" id="{0FAA943E-6BC6-F4E4-B2C8-ECF4B570012F}"/>
              </a:ext>
            </a:extLst>
          </p:cNvPr>
          <p:cNvSpPr txBox="1"/>
          <p:nvPr/>
        </p:nvSpPr>
        <p:spPr>
          <a:xfrm>
            <a:off x="1398489" y="2229280"/>
            <a:ext cx="939502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4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11 – </a:t>
            </a:r>
            <a:r>
              <a:rPr kumimoji="0" lang="en-US" sz="48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6000" b="1" i="0" u="none" strike="noStrike" kern="1200" cap="none" spc="0" normalizeH="0" baseline="0" noProof="0" dirty="0">
              <a:ln>
                <a:noFill/>
              </a:ln>
              <a:solidFill>
                <a:srgbClr val="F14124"/>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6C5504D-CC74-4B89-98E5-C39321BAFDF6}"/>
              </a:ext>
            </a:extLst>
          </p:cNvPr>
          <p:cNvPicPr>
            <a:picLocks noChangeAspect="1"/>
          </p:cNvPicPr>
          <p:nvPr/>
        </p:nvPicPr>
        <p:blipFill>
          <a:blip r:embed="rId15"/>
          <a:stretch>
            <a:fillRect/>
          </a:stretch>
        </p:blipFill>
        <p:spPr>
          <a:xfrm>
            <a:off x="2764118" y="752396"/>
            <a:ext cx="6584251" cy="1457070"/>
          </a:xfrm>
          <a:prstGeom prst="rect">
            <a:avLst/>
          </a:prstGeom>
        </p:spPr>
      </p:pic>
      <p:pic>
        <p:nvPicPr>
          <p:cNvPr id="8" name="Picture 7">
            <a:extLst>
              <a:ext uri="{FF2B5EF4-FFF2-40B4-BE49-F238E27FC236}">
                <a16:creationId xmlns:a16="http://schemas.microsoft.com/office/drawing/2014/main" id="{D936C02C-CBAF-43F3-A081-7B1D75FCD31E}"/>
              </a:ext>
            </a:extLst>
          </p:cNvPr>
          <p:cNvPicPr>
            <a:picLocks noChangeAspect="1"/>
          </p:cNvPicPr>
          <p:nvPr/>
        </p:nvPicPr>
        <p:blipFill>
          <a:blip r:embed="rId16"/>
          <a:stretch>
            <a:fillRect/>
          </a:stretch>
        </p:blipFill>
        <p:spPr>
          <a:xfrm>
            <a:off x="2991000" y="3052266"/>
            <a:ext cx="6468417" cy="2462997"/>
          </a:xfrm>
          <a:prstGeom prst="rect">
            <a:avLst/>
          </a:prstGeom>
        </p:spPr>
      </p:pic>
    </p:spTree>
    <p:extLst>
      <p:ext uri="{BB962C8B-B14F-4D97-AF65-F5344CB8AC3E}">
        <p14:creationId xmlns:p14="http://schemas.microsoft.com/office/powerpoint/2010/main" val="31591694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randombar(horizont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275A1C-4D15-7F71-E7DF-80E545BA697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5772" t="32649" b="7470"/>
          <a:stretch/>
        </p:blipFill>
        <p:spPr>
          <a:xfrm>
            <a:off x="4359950" y="11016"/>
            <a:ext cx="7202166" cy="6835968"/>
          </a:xfrm>
          <a:prstGeom prst="rect">
            <a:avLst/>
          </a:prstGeom>
          <a:ln w="57150">
            <a:solidFill>
              <a:schemeClr val="accent4">
                <a:lumMod val="50000"/>
              </a:schemeClr>
            </a:solidFill>
          </a:ln>
          <a:effectLst>
            <a:softEdge rad="112500"/>
          </a:effectLst>
        </p:spPr>
      </p:pic>
      <p:grpSp>
        <p:nvGrpSpPr>
          <p:cNvPr id="6" name="Group 5">
            <a:extLst>
              <a:ext uri="{FF2B5EF4-FFF2-40B4-BE49-F238E27FC236}">
                <a16:creationId xmlns:a16="http://schemas.microsoft.com/office/drawing/2014/main" id="{F6C29C57-3049-3E5B-D811-556796D7066A}"/>
              </a:ext>
            </a:extLst>
          </p:cNvPr>
          <p:cNvGrpSpPr/>
          <p:nvPr/>
        </p:nvGrpSpPr>
        <p:grpSpPr>
          <a:xfrm>
            <a:off x="1511619" y="176241"/>
            <a:ext cx="2642232" cy="629994"/>
            <a:chOff x="2834082" y="693066"/>
            <a:chExt cx="4780045" cy="629994"/>
          </a:xfrm>
        </p:grpSpPr>
        <p:sp>
          <p:nvSpPr>
            <p:cNvPr id="7" name="Rounded Rectangle 8">
              <a:extLst>
                <a:ext uri="{FF2B5EF4-FFF2-40B4-BE49-F238E27FC236}">
                  <a16:creationId xmlns:a16="http://schemas.microsoft.com/office/drawing/2014/main" id="{4102DA87-E846-1585-2911-DCD74B460C7B}"/>
                </a:ext>
              </a:extLst>
            </p:cNvPr>
            <p:cNvSpPr/>
            <p:nvPr/>
          </p:nvSpPr>
          <p:spPr>
            <a:xfrm>
              <a:off x="3435633" y="693066"/>
              <a:ext cx="4178494"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8" name="Picture 7">
              <a:extLst>
                <a:ext uri="{FF2B5EF4-FFF2-40B4-BE49-F238E27FC236}">
                  <a16:creationId xmlns:a16="http://schemas.microsoft.com/office/drawing/2014/main" id="{D7B38125-C8A4-7CA8-4E95-D4C0EB93BEB7}"/>
                </a:ext>
              </a:extLst>
            </p:cNvPr>
            <p:cNvPicPr>
              <a:picLocks noChangeAspect="1"/>
            </p:cNvPicPr>
            <p:nvPr/>
          </p:nvPicPr>
          <p:blipFill>
            <a:blip r:embed="rId6"/>
            <a:stretch>
              <a:fillRect/>
            </a:stretch>
          </p:blipFill>
          <p:spPr>
            <a:xfrm rot="16200000">
              <a:off x="3125635" y="401514"/>
              <a:ext cx="629993" cy="1213099"/>
            </a:xfrm>
            <a:prstGeom prst="rect">
              <a:avLst/>
            </a:prstGeom>
          </p:spPr>
        </p:pic>
      </p:grpSp>
      <p:pic>
        <p:nvPicPr>
          <p:cNvPr id="9" name="Picture 8">
            <a:extLst>
              <a:ext uri="{FF2B5EF4-FFF2-40B4-BE49-F238E27FC236}">
                <a16:creationId xmlns:a16="http://schemas.microsoft.com/office/drawing/2014/main" id="{E530F9CE-2491-F2C0-682A-15D5DC56E467}"/>
              </a:ext>
            </a:extLst>
          </p:cNvPr>
          <p:cNvPicPr>
            <a:picLocks noChangeAspect="1"/>
          </p:cNvPicPr>
          <p:nvPr/>
        </p:nvPicPr>
        <p:blipFill>
          <a:blip r:embed="rId7"/>
          <a:stretch>
            <a:fillRect/>
          </a:stretch>
        </p:blipFill>
        <p:spPr>
          <a:xfrm>
            <a:off x="5045724" y="35607"/>
            <a:ext cx="4160859" cy="455631"/>
          </a:xfrm>
          <a:prstGeom prst="rect">
            <a:avLst/>
          </a:prstGeom>
        </p:spPr>
      </p:pic>
    </p:spTree>
    <p:extLst>
      <p:ext uri="{BB962C8B-B14F-4D97-AF65-F5344CB8AC3E}">
        <p14:creationId xmlns:p14="http://schemas.microsoft.com/office/powerpoint/2010/main" val="42452917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275A1C-4D15-7F71-E7DF-80E545BA697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772" t="32649" r="-808" b="7470"/>
          <a:stretch/>
        </p:blipFill>
        <p:spPr>
          <a:xfrm>
            <a:off x="3857091" y="35607"/>
            <a:ext cx="7263989" cy="6835968"/>
          </a:xfrm>
          <a:prstGeom prst="rect">
            <a:avLst/>
          </a:prstGeom>
          <a:ln>
            <a:noFill/>
          </a:ln>
          <a:effectLst>
            <a:softEdge rad="112500"/>
          </a:effectLst>
        </p:spPr>
      </p:pic>
      <p:pic>
        <p:nvPicPr>
          <p:cNvPr id="9" name="Picture 8">
            <a:extLst>
              <a:ext uri="{FF2B5EF4-FFF2-40B4-BE49-F238E27FC236}">
                <a16:creationId xmlns:a16="http://schemas.microsoft.com/office/drawing/2014/main" id="{E530F9CE-2491-F2C0-682A-15D5DC56E467}"/>
              </a:ext>
            </a:extLst>
          </p:cNvPr>
          <p:cNvPicPr>
            <a:picLocks noChangeAspect="1"/>
          </p:cNvPicPr>
          <p:nvPr/>
        </p:nvPicPr>
        <p:blipFill>
          <a:blip r:embed="rId8"/>
          <a:stretch>
            <a:fillRect/>
          </a:stretch>
        </p:blipFill>
        <p:spPr>
          <a:xfrm>
            <a:off x="4560796" y="71808"/>
            <a:ext cx="4160859" cy="455631"/>
          </a:xfrm>
          <a:prstGeom prst="rect">
            <a:avLst/>
          </a:prstGeom>
        </p:spPr>
      </p:pic>
      <p:grpSp>
        <p:nvGrpSpPr>
          <p:cNvPr id="2" name="Group 1">
            <a:extLst>
              <a:ext uri="{FF2B5EF4-FFF2-40B4-BE49-F238E27FC236}">
                <a16:creationId xmlns:a16="http://schemas.microsoft.com/office/drawing/2014/main" id="{1B7CD3BF-99C4-2F70-DB98-602847D8346D}"/>
              </a:ext>
            </a:extLst>
          </p:cNvPr>
          <p:cNvGrpSpPr/>
          <p:nvPr/>
        </p:nvGrpSpPr>
        <p:grpSpPr>
          <a:xfrm>
            <a:off x="1180912" y="200175"/>
            <a:ext cx="2500439" cy="725469"/>
            <a:chOff x="2834082" y="693066"/>
            <a:chExt cx="3994459" cy="629994"/>
          </a:xfrm>
        </p:grpSpPr>
        <p:sp>
          <p:nvSpPr>
            <p:cNvPr id="3" name="Rounded Rectangle 8">
              <a:extLst>
                <a:ext uri="{FF2B5EF4-FFF2-40B4-BE49-F238E27FC236}">
                  <a16:creationId xmlns:a16="http://schemas.microsoft.com/office/drawing/2014/main" id="{4935FF97-04E9-82F4-7807-9C62DA6A6430}"/>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Chia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314E46A5-7BFC-CABB-218F-31591C9DDE9E}"/>
                </a:ext>
              </a:extLst>
            </p:cNvPr>
            <p:cNvPicPr>
              <a:picLocks noChangeAspect="1"/>
            </p:cNvPicPr>
            <p:nvPr/>
          </p:nvPicPr>
          <p:blipFill>
            <a:blip r:embed="rId9"/>
            <a:stretch>
              <a:fillRect/>
            </a:stretch>
          </p:blipFill>
          <p:spPr>
            <a:xfrm rot="16200000">
              <a:off x="3125635" y="401514"/>
              <a:ext cx="629993" cy="1213099"/>
            </a:xfrm>
            <a:prstGeom prst="rect">
              <a:avLst/>
            </a:prstGeom>
          </p:spPr>
        </p:pic>
      </p:grpSp>
      <p:sp>
        <p:nvSpPr>
          <p:cNvPr id="10" name="Rounded Rectangle 18">
            <a:extLst>
              <a:ext uri="{FF2B5EF4-FFF2-40B4-BE49-F238E27FC236}">
                <a16:creationId xmlns:a16="http://schemas.microsoft.com/office/drawing/2014/main" id="{ECF95814-E491-0457-F9D3-ED7633B6AC66}"/>
              </a:ext>
            </a:extLst>
          </p:cNvPr>
          <p:cNvSpPr/>
          <p:nvPr/>
        </p:nvSpPr>
        <p:spPr>
          <a:xfrm>
            <a:off x="8183556" y="159381"/>
            <a:ext cx="2759008" cy="1150436"/>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id="{B4AFA32F-797C-0449-8915-8FAD4B00D764}"/>
              </a:ext>
            </a:extLst>
          </p:cNvPr>
          <p:cNvGrpSpPr/>
          <p:nvPr/>
        </p:nvGrpSpPr>
        <p:grpSpPr>
          <a:xfrm>
            <a:off x="7815171" y="62484"/>
            <a:ext cx="777036" cy="438078"/>
            <a:chOff x="779937" y="770660"/>
            <a:chExt cx="772341" cy="634396"/>
          </a:xfrm>
        </p:grpSpPr>
        <p:sp>
          <p:nvSpPr>
            <p:cNvPr id="12" name="MH_SubTitle_1">
              <a:extLst>
                <a:ext uri="{FF2B5EF4-FFF2-40B4-BE49-F238E27FC236}">
                  <a16:creationId xmlns:a16="http://schemas.microsoft.com/office/drawing/2014/main" id="{4A2DC0CC-F363-C55F-634A-8BDEFEEFB3FF}"/>
                </a:ext>
              </a:extLst>
            </p:cNvPr>
            <p:cNvSpPr>
              <a:spLocks/>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TextBox 12">
              <a:extLst>
                <a:ext uri="{FF2B5EF4-FFF2-40B4-BE49-F238E27FC236}">
                  <a16:creationId xmlns:a16="http://schemas.microsoft.com/office/drawing/2014/main" id="{AC840262-DD9A-B651-1375-7A60B62135B6}"/>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14" name="Rounded Rectangle 24">
            <a:extLst>
              <a:ext uri="{FF2B5EF4-FFF2-40B4-BE49-F238E27FC236}">
                <a16:creationId xmlns:a16="http://schemas.microsoft.com/office/drawing/2014/main" id="{24F90C1D-8A76-3A07-1972-6E0FAFD5B079}"/>
              </a:ext>
            </a:extLst>
          </p:cNvPr>
          <p:cNvSpPr/>
          <p:nvPr/>
        </p:nvSpPr>
        <p:spPr>
          <a:xfrm>
            <a:off x="8203689" y="1378050"/>
            <a:ext cx="2738875" cy="2477257"/>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5" name="Group 14">
            <a:extLst>
              <a:ext uri="{FF2B5EF4-FFF2-40B4-BE49-F238E27FC236}">
                <a16:creationId xmlns:a16="http://schemas.microsoft.com/office/drawing/2014/main" id="{4808BFBB-2D80-2E22-4578-E0ED4D7D0AA6}"/>
              </a:ext>
            </a:extLst>
          </p:cNvPr>
          <p:cNvGrpSpPr/>
          <p:nvPr/>
        </p:nvGrpSpPr>
        <p:grpSpPr>
          <a:xfrm>
            <a:off x="7815171" y="1198605"/>
            <a:ext cx="536802" cy="551610"/>
            <a:chOff x="155152" y="802789"/>
            <a:chExt cx="1233770" cy="570554"/>
          </a:xfrm>
        </p:grpSpPr>
        <p:sp>
          <p:nvSpPr>
            <p:cNvPr id="16" name="MH_SubTitle_1">
              <a:extLst>
                <a:ext uri="{FF2B5EF4-FFF2-40B4-BE49-F238E27FC236}">
                  <a16:creationId xmlns:a16="http://schemas.microsoft.com/office/drawing/2014/main" id="{C35CDAF3-42C9-B928-E4F1-DCE4ADD28D28}"/>
                </a:ext>
              </a:extLst>
            </p:cNvPr>
            <p:cNvSpPr>
              <a:spLocks/>
            </p:cNvSpPr>
            <p:nvPr>
              <p:custDataLst>
                <p:tags r:id="rId3"/>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TextBox 16">
              <a:extLst>
                <a:ext uri="{FF2B5EF4-FFF2-40B4-BE49-F238E27FC236}">
                  <a16:creationId xmlns:a16="http://schemas.microsoft.com/office/drawing/2014/main" id="{89CF5465-D2AE-C6B3-A73F-5527C95BCAE4}"/>
                </a:ext>
              </a:extLst>
            </p:cNvPr>
            <p:cNvSpPr txBox="1"/>
            <p:nvPr/>
          </p:nvSpPr>
          <p:spPr>
            <a:xfrm>
              <a:off x="477238" y="877381"/>
              <a:ext cx="629666" cy="4959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18" name="Rounded Rectangle 15">
            <a:extLst>
              <a:ext uri="{FF2B5EF4-FFF2-40B4-BE49-F238E27FC236}">
                <a16:creationId xmlns:a16="http://schemas.microsoft.com/office/drawing/2014/main" id="{70AEFB52-78F1-1D6C-4E50-FB20378EA55D}"/>
              </a:ext>
            </a:extLst>
          </p:cNvPr>
          <p:cNvSpPr/>
          <p:nvPr/>
        </p:nvSpPr>
        <p:spPr>
          <a:xfrm>
            <a:off x="4436926" y="3922317"/>
            <a:ext cx="6505637" cy="1929617"/>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9" name="Group 18">
            <a:extLst>
              <a:ext uri="{FF2B5EF4-FFF2-40B4-BE49-F238E27FC236}">
                <a16:creationId xmlns:a16="http://schemas.microsoft.com/office/drawing/2014/main" id="{5312D351-3A24-A2B5-ADF9-5C505BF9B109}"/>
              </a:ext>
            </a:extLst>
          </p:cNvPr>
          <p:cNvGrpSpPr/>
          <p:nvPr/>
        </p:nvGrpSpPr>
        <p:grpSpPr>
          <a:xfrm>
            <a:off x="4196484" y="3611193"/>
            <a:ext cx="480883" cy="567724"/>
            <a:chOff x="723882" y="1014107"/>
            <a:chExt cx="413487" cy="409500"/>
          </a:xfrm>
        </p:grpSpPr>
        <p:sp>
          <p:nvSpPr>
            <p:cNvPr id="20" name="MH_SubTitle_1">
              <a:extLst>
                <a:ext uri="{FF2B5EF4-FFF2-40B4-BE49-F238E27FC236}">
                  <a16:creationId xmlns:a16="http://schemas.microsoft.com/office/drawing/2014/main" id="{41D4B2E2-5C10-3D7B-B0B6-8BB139F4D7F1}"/>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TextBox 20">
              <a:extLst>
                <a:ext uri="{FF2B5EF4-FFF2-40B4-BE49-F238E27FC236}">
                  <a16:creationId xmlns:a16="http://schemas.microsoft.com/office/drawing/2014/main" id="{C6FD54BA-3812-E75C-D69E-2D82DB1E02A1}"/>
                </a:ext>
              </a:extLst>
            </p:cNvPr>
            <p:cNvSpPr txBox="1"/>
            <p:nvPr/>
          </p:nvSpPr>
          <p:spPr>
            <a:xfrm>
              <a:off x="723882" y="1083077"/>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
        <p:nvSpPr>
          <p:cNvPr id="22" name="Rounded Rectangle 18">
            <a:extLst>
              <a:ext uri="{FF2B5EF4-FFF2-40B4-BE49-F238E27FC236}">
                <a16:creationId xmlns:a16="http://schemas.microsoft.com/office/drawing/2014/main" id="{19CB0E61-A8C6-CB22-4DF0-827740982393}"/>
              </a:ext>
            </a:extLst>
          </p:cNvPr>
          <p:cNvSpPr/>
          <p:nvPr/>
        </p:nvSpPr>
        <p:spPr>
          <a:xfrm>
            <a:off x="4508461" y="5931242"/>
            <a:ext cx="6340771" cy="642551"/>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3" name="Group 22">
            <a:extLst>
              <a:ext uri="{FF2B5EF4-FFF2-40B4-BE49-F238E27FC236}">
                <a16:creationId xmlns:a16="http://schemas.microsoft.com/office/drawing/2014/main" id="{E492AFAB-F83D-3107-4ED6-D8CDF3EEF78E}"/>
              </a:ext>
            </a:extLst>
          </p:cNvPr>
          <p:cNvGrpSpPr/>
          <p:nvPr/>
        </p:nvGrpSpPr>
        <p:grpSpPr>
          <a:xfrm>
            <a:off x="4092075" y="5851934"/>
            <a:ext cx="777036" cy="438078"/>
            <a:chOff x="779937" y="770660"/>
            <a:chExt cx="772341" cy="634396"/>
          </a:xfrm>
        </p:grpSpPr>
        <p:sp>
          <p:nvSpPr>
            <p:cNvPr id="24" name="MH_SubTitle_1">
              <a:extLst>
                <a:ext uri="{FF2B5EF4-FFF2-40B4-BE49-F238E27FC236}">
                  <a16:creationId xmlns:a16="http://schemas.microsoft.com/office/drawing/2014/main" id="{7B714022-BBE1-8E27-9749-BB187DFAF288}"/>
                </a:ext>
              </a:extLst>
            </p:cNvPr>
            <p:cNvSpPr>
              <a:spLocks/>
            </p:cNvSpPr>
            <p:nvPr>
              <p:custDataLst>
                <p:tags r:id="rId1"/>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TextBox 24">
              <a:extLst>
                <a:ext uri="{FF2B5EF4-FFF2-40B4-BE49-F238E27FC236}">
                  <a16:creationId xmlns:a16="http://schemas.microsoft.com/office/drawing/2014/main" id="{5C78033F-EF32-BC61-CD22-B7930FFC8F72}"/>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4</a:t>
              </a:r>
            </a:p>
          </p:txBody>
        </p:sp>
      </p:grpSp>
    </p:spTree>
    <p:extLst>
      <p:ext uri="{BB962C8B-B14F-4D97-AF65-F5344CB8AC3E}">
        <p14:creationId xmlns:p14="http://schemas.microsoft.com/office/powerpoint/2010/main" val="149876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275A1C-4D15-7F71-E7DF-80E545BA697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5772" t="32649" r="-808" b="7470"/>
          <a:stretch/>
        </p:blipFill>
        <p:spPr>
          <a:xfrm>
            <a:off x="3857091" y="35607"/>
            <a:ext cx="7263989" cy="6835968"/>
          </a:xfrm>
          <a:prstGeom prst="rect">
            <a:avLst/>
          </a:prstGeom>
          <a:ln>
            <a:noFill/>
          </a:ln>
          <a:effectLst>
            <a:softEdge rad="112500"/>
          </a:effectLst>
        </p:spPr>
      </p:pic>
      <p:pic>
        <p:nvPicPr>
          <p:cNvPr id="9" name="Picture 8">
            <a:extLst>
              <a:ext uri="{FF2B5EF4-FFF2-40B4-BE49-F238E27FC236}">
                <a16:creationId xmlns:a16="http://schemas.microsoft.com/office/drawing/2014/main" id="{E530F9CE-2491-F2C0-682A-15D5DC56E467}"/>
              </a:ext>
            </a:extLst>
          </p:cNvPr>
          <p:cNvPicPr>
            <a:picLocks noChangeAspect="1"/>
          </p:cNvPicPr>
          <p:nvPr/>
        </p:nvPicPr>
        <p:blipFill>
          <a:blip r:embed="rId8"/>
          <a:stretch>
            <a:fillRect/>
          </a:stretch>
        </p:blipFill>
        <p:spPr>
          <a:xfrm>
            <a:off x="4560796" y="71808"/>
            <a:ext cx="4160859" cy="455631"/>
          </a:xfrm>
          <a:prstGeom prst="rect">
            <a:avLst/>
          </a:prstGeom>
        </p:spPr>
      </p:pic>
      <p:sp>
        <p:nvSpPr>
          <p:cNvPr id="10" name="Rounded Rectangle 18">
            <a:extLst>
              <a:ext uri="{FF2B5EF4-FFF2-40B4-BE49-F238E27FC236}">
                <a16:creationId xmlns:a16="http://schemas.microsoft.com/office/drawing/2014/main" id="{ECF95814-E491-0457-F9D3-ED7633B6AC66}"/>
              </a:ext>
            </a:extLst>
          </p:cNvPr>
          <p:cNvSpPr/>
          <p:nvPr/>
        </p:nvSpPr>
        <p:spPr>
          <a:xfrm>
            <a:off x="8183556" y="159381"/>
            <a:ext cx="2759008" cy="1150436"/>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id="{B4AFA32F-797C-0449-8915-8FAD4B00D764}"/>
              </a:ext>
            </a:extLst>
          </p:cNvPr>
          <p:cNvGrpSpPr/>
          <p:nvPr/>
        </p:nvGrpSpPr>
        <p:grpSpPr>
          <a:xfrm>
            <a:off x="7815171" y="62484"/>
            <a:ext cx="777036" cy="438078"/>
            <a:chOff x="779937" y="770660"/>
            <a:chExt cx="772341" cy="634396"/>
          </a:xfrm>
        </p:grpSpPr>
        <p:sp>
          <p:nvSpPr>
            <p:cNvPr id="12" name="MH_SubTitle_1">
              <a:extLst>
                <a:ext uri="{FF2B5EF4-FFF2-40B4-BE49-F238E27FC236}">
                  <a16:creationId xmlns:a16="http://schemas.microsoft.com/office/drawing/2014/main" id="{4A2DC0CC-F363-C55F-634A-8BDEFEEFB3FF}"/>
                </a:ext>
              </a:extLst>
            </p:cNvPr>
            <p:cNvSpPr>
              <a:spLocks/>
            </p:cNvSpPr>
            <p:nvPr>
              <p:custDataLst>
                <p:tags r:id="rId4"/>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TextBox 12">
              <a:extLst>
                <a:ext uri="{FF2B5EF4-FFF2-40B4-BE49-F238E27FC236}">
                  <a16:creationId xmlns:a16="http://schemas.microsoft.com/office/drawing/2014/main" id="{AC840262-DD9A-B651-1375-7A60B62135B6}"/>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sp>
        <p:nvSpPr>
          <p:cNvPr id="14" name="Rounded Rectangle 24">
            <a:extLst>
              <a:ext uri="{FF2B5EF4-FFF2-40B4-BE49-F238E27FC236}">
                <a16:creationId xmlns:a16="http://schemas.microsoft.com/office/drawing/2014/main" id="{24F90C1D-8A76-3A07-1972-6E0FAFD5B079}"/>
              </a:ext>
            </a:extLst>
          </p:cNvPr>
          <p:cNvSpPr/>
          <p:nvPr/>
        </p:nvSpPr>
        <p:spPr>
          <a:xfrm>
            <a:off x="8203689" y="1378050"/>
            <a:ext cx="2738875" cy="2477257"/>
          </a:xfrm>
          <a:prstGeom prst="roundRect">
            <a:avLst>
              <a:gd name="adj" fmla="val 6286"/>
            </a:avLst>
          </a:prstGeom>
          <a:noFill/>
          <a:ln w="3810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5" name="Group 14">
            <a:extLst>
              <a:ext uri="{FF2B5EF4-FFF2-40B4-BE49-F238E27FC236}">
                <a16:creationId xmlns:a16="http://schemas.microsoft.com/office/drawing/2014/main" id="{4808BFBB-2D80-2E22-4578-E0ED4D7D0AA6}"/>
              </a:ext>
            </a:extLst>
          </p:cNvPr>
          <p:cNvGrpSpPr/>
          <p:nvPr/>
        </p:nvGrpSpPr>
        <p:grpSpPr>
          <a:xfrm>
            <a:off x="7815171" y="1198606"/>
            <a:ext cx="536802" cy="546032"/>
            <a:chOff x="155152" y="802789"/>
            <a:chExt cx="1233770" cy="564784"/>
          </a:xfrm>
        </p:grpSpPr>
        <p:sp>
          <p:nvSpPr>
            <p:cNvPr id="16" name="MH_SubTitle_1">
              <a:extLst>
                <a:ext uri="{FF2B5EF4-FFF2-40B4-BE49-F238E27FC236}">
                  <a16:creationId xmlns:a16="http://schemas.microsoft.com/office/drawing/2014/main" id="{C35CDAF3-42C9-B928-E4F1-DCE4ADD28D28}"/>
                </a:ext>
              </a:extLst>
            </p:cNvPr>
            <p:cNvSpPr>
              <a:spLocks/>
            </p:cNvSpPr>
            <p:nvPr>
              <p:custDataLst>
                <p:tags r:id="rId3"/>
              </p:custDataLst>
            </p:nvPr>
          </p:nvSpPr>
          <p:spPr bwMode="auto">
            <a:xfrm>
              <a:off x="155152" y="802789"/>
              <a:ext cx="1233770"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TextBox 16">
              <a:extLst>
                <a:ext uri="{FF2B5EF4-FFF2-40B4-BE49-F238E27FC236}">
                  <a16:creationId xmlns:a16="http://schemas.microsoft.com/office/drawing/2014/main" id="{89CF5465-D2AE-C6B3-A73F-5527C95BCAE4}"/>
                </a:ext>
              </a:extLst>
            </p:cNvPr>
            <p:cNvSpPr txBox="1"/>
            <p:nvPr/>
          </p:nvSpPr>
          <p:spPr>
            <a:xfrm>
              <a:off x="477239" y="877381"/>
              <a:ext cx="629666" cy="4138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微软雅黑"/>
                  <a:cs typeface="Arial" panose="020B0604020202020204" pitchFamily="34" charset="0"/>
                </a:rPr>
                <a:t>2</a:t>
              </a:r>
              <a:endParaRPr kumimoji="0" lang="en-US" sz="24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微软雅黑"/>
                <a:cs typeface="Arial" panose="020B0604020202020204" pitchFamily="34" charset="0"/>
              </a:endParaRPr>
            </a:p>
          </p:txBody>
        </p:sp>
      </p:grpSp>
      <p:sp>
        <p:nvSpPr>
          <p:cNvPr id="18" name="Rounded Rectangle 15">
            <a:extLst>
              <a:ext uri="{FF2B5EF4-FFF2-40B4-BE49-F238E27FC236}">
                <a16:creationId xmlns:a16="http://schemas.microsoft.com/office/drawing/2014/main" id="{70AEFB52-78F1-1D6C-4E50-FB20378EA55D}"/>
              </a:ext>
            </a:extLst>
          </p:cNvPr>
          <p:cNvSpPr/>
          <p:nvPr/>
        </p:nvSpPr>
        <p:spPr>
          <a:xfrm>
            <a:off x="4436926" y="3922317"/>
            <a:ext cx="6505637" cy="1929617"/>
          </a:xfrm>
          <a:prstGeom prst="roundRect">
            <a:avLst>
              <a:gd name="adj" fmla="val 10868"/>
            </a:avLst>
          </a:prstGeom>
          <a:noFill/>
          <a:ln w="3810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9" name="Group 18">
            <a:extLst>
              <a:ext uri="{FF2B5EF4-FFF2-40B4-BE49-F238E27FC236}">
                <a16:creationId xmlns:a16="http://schemas.microsoft.com/office/drawing/2014/main" id="{5312D351-3A24-A2B5-ADF9-5C505BF9B109}"/>
              </a:ext>
            </a:extLst>
          </p:cNvPr>
          <p:cNvGrpSpPr/>
          <p:nvPr/>
        </p:nvGrpSpPr>
        <p:grpSpPr>
          <a:xfrm>
            <a:off x="4196484" y="3611193"/>
            <a:ext cx="480883" cy="567724"/>
            <a:chOff x="723882" y="1014107"/>
            <a:chExt cx="413487" cy="409500"/>
          </a:xfrm>
        </p:grpSpPr>
        <p:sp>
          <p:nvSpPr>
            <p:cNvPr id="20" name="MH_SubTitle_1">
              <a:extLst>
                <a:ext uri="{FF2B5EF4-FFF2-40B4-BE49-F238E27FC236}">
                  <a16:creationId xmlns:a16="http://schemas.microsoft.com/office/drawing/2014/main" id="{41D4B2E2-5C10-3D7B-B0B6-8BB139F4D7F1}"/>
                </a:ext>
              </a:extLst>
            </p:cNvPr>
            <p:cNvSpPr>
              <a:spLocks/>
            </p:cNvSpPr>
            <p:nvPr>
              <p:custDataLst>
                <p:tags r:id="rId2"/>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b="1" i="0" u="none" strike="noStrike" kern="1200" cap="none" spc="0" normalizeH="0" baseline="0" noProof="0" dirty="0">
                <a:ln>
                  <a:noFill/>
                </a:ln>
                <a:solidFill>
                  <a:srgbClr val="660066"/>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TextBox 20">
              <a:extLst>
                <a:ext uri="{FF2B5EF4-FFF2-40B4-BE49-F238E27FC236}">
                  <a16:creationId xmlns:a16="http://schemas.microsoft.com/office/drawing/2014/main" id="{C6FD54BA-3812-E75C-D69E-2D82DB1E02A1}"/>
                </a:ext>
              </a:extLst>
            </p:cNvPr>
            <p:cNvSpPr txBox="1"/>
            <p:nvPr/>
          </p:nvSpPr>
          <p:spPr>
            <a:xfrm>
              <a:off x="723882" y="1083077"/>
              <a:ext cx="409786" cy="3405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60066"/>
                  </a:solidFill>
                  <a:effectLst/>
                  <a:uLnTx/>
                  <a:uFillTx/>
                  <a:latin typeface="Arial"/>
                  <a:ea typeface="微软雅黑"/>
                  <a:cs typeface="+mn-cs"/>
                </a:rPr>
                <a:t>3</a:t>
              </a:r>
            </a:p>
          </p:txBody>
        </p:sp>
      </p:grpSp>
      <p:sp>
        <p:nvSpPr>
          <p:cNvPr id="22" name="Rounded Rectangle 18">
            <a:extLst>
              <a:ext uri="{FF2B5EF4-FFF2-40B4-BE49-F238E27FC236}">
                <a16:creationId xmlns:a16="http://schemas.microsoft.com/office/drawing/2014/main" id="{19CB0E61-A8C6-CB22-4DF0-827740982393}"/>
              </a:ext>
            </a:extLst>
          </p:cNvPr>
          <p:cNvSpPr/>
          <p:nvPr/>
        </p:nvSpPr>
        <p:spPr>
          <a:xfrm>
            <a:off x="4508461" y="5931242"/>
            <a:ext cx="6340771" cy="642551"/>
          </a:xfrm>
          <a:prstGeom prst="roundRect">
            <a:avLst>
              <a:gd name="adj" fmla="val 10868"/>
            </a:avLst>
          </a:prstGeom>
          <a:noFill/>
          <a:ln w="3810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3" name="Group 22">
            <a:extLst>
              <a:ext uri="{FF2B5EF4-FFF2-40B4-BE49-F238E27FC236}">
                <a16:creationId xmlns:a16="http://schemas.microsoft.com/office/drawing/2014/main" id="{E492AFAB-F83D-3107-4ED6-D8CDF3EEF78E}"/>
              </a:ext>
            </a:extLst>
          </p:cNvPr>
          <p:cNvGrpSpPr/>
          <p:nvPr/>
        </p:nvGrpSpPr>
        <p:grpSpPr>
          <a:xfrm>
            <a:off x="4092075" y="5851934"/>
            <a:ext cx="777036" cy="438078"/>
            <a:chOff x="779937" y="770660"/>
            <a:chExt cx="772341" cy="634396"/>
          </a:xfrm>
        </p:grpSpPr>
        <p:sp>
          <p:nvSpPr>
            <p:cNvPr id="24" name="MH_SubTitle_1">
              <a:extLst>
                <a:ext uri="{FF2B5EF4-FFF2-40B4-BE49-F238E27FC236}">
                  <a16:creationId xmlns:a16="http://schemas.microsoft.com/office/drawing/2014/main" id="{7B714022-BBE1-8E27-9749-BB187DFAF288}"/>
                </a:ext>
              </a:extLst>
            </p:cNvPr>
            <p:cNvSpPr>
              <a:spLocks/>
            </p:cNvSpPr>
            <p:nvPr>
              <p:custDataLst>
                <p:tags r:id="rId1"/>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TextBox 24">
              <a:extLst>
                <a:ext uri="{FF2B5EF4-FFF2-40B4-BE49-F238E27FC236}">
                  <a16:creationId xmlns:a16="http://schemas.microsoft.com/office/drawing/2014/main" id="{5C78033F-EF32-BC61-CD22-B7930FFC8F72}"/>
                </a:ext>
              </a:extLst>
            </p:cNvPr>
            <p:cNvSpPr txBox="1"/>
            <p:nvPr/>
          </p:nvSpPr>
          <p:spPr>
            <a:xfrm>
              <a:off x="779937" y="830617"/>
              <a:ext cx="772341" cy="5348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64D2">
                      <a:lumMod val="75000"/>
                    </a:srgbClr>
                  </a:solidFill>
                  <a:effectLst/>
                  <a:uLnTx/>
                  <a:uFillTx/>
                  <a:latin typeface="Arial"/>
                  <a:ea typeface="微软雅黑"/>
                  <a:cs typeface="+mn-cs"/>
                </a:rPr>
                <a:t>4</a:t>
              </a:r>
            </a:p>
          </p:txBody>
        </p:sp>
      </p:grpSp>
      <p:grpSp>
        <p:nvGrpSpPr>
          <p:cNvPr id="6" name="Group 5">
            <a:extLst>
              <a:ext uri="{FF2B5EF4-FFF2-40B4-BE49-F238E27FC236}">
                <a16:creationId xmlns:a16="http://schemas.microsoft.com/office/drawing/2014/main" id="{C62DF0BB-3CE5-70B7-CC86-6E181EB6351F}"/>
              </a:ext>
            </a:extLst>
          </p:cNvPr>
          <p:cNvGrpSpPr/>
          <p:nvPr/>
        </p:nvGrpSpPr>
        <p:grpSpPr>
          <a:xfrm>
            <a:off x="457469" y="60151"/>
            <a:ext cx="3462980" cy="725468"/>
            <a:chOff x="2906492" y="616899"/>
            <a:chExt cx="3922049" cy="629993"/>
          </a:xfrm>
        </p:grpSpPr>
        <p:sp>
          <p:nvSpPr>
            <p:cNvPr id="7" name="Rounded Rectangle 8">
              <a:extLst>
                <a:ext uri="{FF2B5EF4-FFF2-40B4-BE49-F238E27FC236}">
                  <a16:creationId xmlns:a16="http://schemas.microsoft.com/office/drawing/2014/main" id="{B0B60AE2-245E-5C83-CB8A-EC5F986C51E0}"/>
                </a:ext>
              </a:extLst>
            </p:cNvPr>
            <p:cNvSpPr/>
            <p:nvPr/>
          </p:nvSpPr>
          <p:spPr>
            <a:xfrm>
              <a:off x="2943549" y="693066"/>
              <a:ext cx="3884992" cy="507093"/>
            </a:xfrm>
            <a:prstGeom prst="roundRect">
              <a:avLst>
                <a:gd name="adj" fmla="val 18361"/>
              </a:avLst>
            </a:prstGeom>
            <a:solidFill>
              <a:srgbClr val="FFF1C6"/>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8" name="Picture 7">
              <a:extLst>
                <a:ext uri="{FF2B5EF4-FFF2-40B4-BE49-F238E27FC236}">
                  <a16:creationId xmlns:a16="http://schemas.microsoft.com/office/drawing/2014/main" id="{F16962DF-EA2A-3C41-32C4-169ACD2E70D1}"/>
                </a:ext>
              </a:extLst>
            </p:cNvPr>
            <p:cNvPicPr>
              <a:picLocks noChangeAspect="1"/>
            </p:cNvPicPr>
            <p:nvPr/>
          </p:nvPicPr>
          <p:blipFill>
            <a:blip r:embed="rId9"/>
            <a:stretch>
              <a:fillRect/>
            </a:stretch>
          </p:blipFill>
          <p:spPr>
            <a:xfrm rot="16200000">
              <a:off x="2944891" y="578500"/>
              <a:ext cx="629993" cy="706791"/>
            </a:xfrm>
            <a:prstGeom prst="rect">
              <a:avLst/>
            </a:prstGeom>
          </p:spPr>
        </p:pic>
      </p:grpSp>
    </p:spTree>
    <p:extLst>
      <p:ext uri="{BB962C8B-B14F-4D97-AF65-F5344CB8AC3E}">
        <p14:creationId xmlns:p14="http://schemas.microsoft.com/office/powerpoint/2010/main" val="1514688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4823DD0-DC56-C5DA-055F-D910C61E24DF}"/>
              </a:ext>
            </a:extLst>
          </p:cNvPr>
          <p:cNvSpPr/>
          <p:nvPr/>
        </p:nvSpPr>
        <p:spPr>
          <a:xfrm>
            <a:off x="539196" y="367111"/>
            <a:ext cx="11113607" cy="6072775"/>
          </a:xfrm>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solidFill>
                <a:prstClr val="black"/>
              </a:solidFill>
              <a:latin typeface="#9Slide02 Noi dung dai"/>
            </a:endParaRPr>
          </a:p>
        </p:txBody>
      </p:sp>
      <p:sp>
        <p:nvSpPr>
          <p:cNvPr id="15" name="Google Shape;1910;p31">
            <a:extLst>
              <a:ext uri="{FF2B5EF4-FFF2-40B4-BE49-F238E27FC236}">
                <a16:creationId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6028409A-2E97-40FC-B5B4-25E9437AC62E}"/>
              </a:ext>
            </a:extLst>
          </p:cNvPr>
          <p:cNvGrpSpPr/>
          <p:nvPr/>
        </p:nvGrpSpPr>
        <p:grpSpPr>
          <a:xfrm>
            <a:off x="5675871" y="4061643"/>
            <a:ext cx="3448317" cy="1701697"/>
            <a:chOff x="2315329" y="2221349"/>
            <a:chExt cx="3250548" cy="1860883"/>
          </a:xfrm>
        </p:grpSpPr>
        <p:sp>
          <p:nvSpPr>
            <p:cNvPr id="19" name="Freeform: Shape 18">
              <a:extLst>
                <a:ext uri="{FF2B5EF4-FFF2-40B4-BE49-F238E27FC236}">
                  <a16:creationId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1" name="TextBox 20">
              <a:extLst>
                <a:ext uri="{FF2B5EF4-FFF2-40B4-BE49-F238E27FC236}">
                  <a16:creationId xmlns:a16="http://schemas.microsoft.com/office/drawing/2014/main" id="{CDC59A5B-1599-434A-8829-1485D0BB64A1}"/>
                </a:ext>
              </a:extLst>
            </p:cNvPr>
            <p:cNvSpPr txBox="1"/>
            <p:nvPr/>
          </p:nvSpPr>
          <p:spPr>
            <a:xfrm>
              <a:off x="2489001" y="2824289"/>
              <a:ext cx="3002351" cy="899228"/>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nằm</a:t>
              </a:r>
              <a:r>
                <a:rPr lang="en-US" sz="32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lăn</a:t>
              </a:r>
              <a:r>
                <a:rPr lang="en-US" sz="32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ra</a:t>
              </a:r>
              <a:endParaRPr lang="vi-VN" sz="3200" b="1" kern="0" dirty="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grpSp>
      <p:sp>
        <p:nvSpPr>
          <p:cNvPr id="23" name="Freeform: Shape 22">
            <a:extLst>
              <a:ext uri="{FF2B5EF4-FFF2-40B4-BE49-F238E27FC236}">
                <a16:creationId xmlns:a16="http://schemas.microsoft.com/office/drawing/2014/main" id="{D94B2189-75DE-449E-A26A-BA0C700F4DD6}"/>
              </a:ext>
            </a:extLst>
          </p:cNvPr>
          <p:cNvSpPr/>
          <p:nvPr/>
        </p:nvSpPr>
        <p:spPr>
          <a:xfrm>
            <a:off x="7222220" y="2490389"/>
            <a:ext cx="3185019" cy="1566886"/>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0070C0"/>
            </a:solidFill>
            <a:prstDash val="solid"/>
          </a:ln>
          <a:effectLst/>
        </p:spPr>
        <p:txBody>
          <a:bodyPr wrap="square" rtlCol="0" anchor="ctr">
            <a:noAutofit/>
          </a:bodyPr>
          <a:lstStyle/>
          <a:p>
            <a:pPr algn="ctr">
              <a:buClr>
                <a:srgbClr val="000000"/>
              </a:buClr>
              <a:buFont typeface="Arial"/>
              <a:buNone/>
              <a:defRPr/>
            </a:pPr>
            <a:endParaRPr lang="id-ID" sz="3200" b="1" kern="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grpSp>
        <p:nvGrpSpPr>
          <p:cNvPr id="37" name="Group 36">
            <a:extLst>
              <a:ext uri="{FF2B5EF4-FFF2-40B4-BE49-F238E27FC236}">
                <a16:creationId xmlns:a16="http://schemas.microsoft.com/office/drawing/2014/main" id="{F7913FDF-43DB-4C15-9A88-168C562077EF}"/>
              </a:ext>
            </a:extLst>
          </p:cNvPr>
          <p:cNvGrpSpPr/>
          <p:nvPr/>
        </p:nvGrpSpPr>
        <p:grpSpPr>
          <a:xfrm>
            <a:off x="1710641" y="4113014"/>
            <a:ext cx="3593268" cy="1478916"/>
            <a:chOff x="2007507" y="2221349"/>
            <a:chExt cx="3866191" cy="1860883"/>
          </a:xfrm>
        </p:grpSpPr>
        <p:sp>
          <p:nvSpPr>
            <p:cNvPr id="38" name="Freeform: Shape 37">
              <a:extLst>
                <a:ext uri="{FF2B5EF4-FFF2-40B4-BE49-F238E27FC236}">
                  <a16:creationId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9" name="TextBox 38">
              <a:extLst>
                <a:ext uri="{FF2B5EF4-FFF2-40B4-BE49-F238E27FC236}">
                  <a16:creationId xmlns:a16="http://schemas.microsoft.com/office/drawing/2014/main" id="{9E7D375C-0B9C-4B06-B1E5-8B8F1EF3E3FB}"/>
                </a:ext>
              </a:extLst>
            </p:cNvPr>
            <p:cNvSpPr txBox="1"/>
            <p:nvPr/>
          </p:nvSpPr>
          <p:spPr>
            <a:xfrm>
              <a:off x="2007507"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léo</a:t>
              </a:r>
              <a:r>
                <a:rPr lang="en-US" sz="32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nhéo</a:t>
              </a:r>
              <a:endParaRPr lang="vi-VN" sz="3200" b="1" kern="0" dirty="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grpSp>
      <p:grpSp>
        <p:nvGrpSpPr>
          <p:cNvPr id="40" name="Group 39">
            <a:extLst>
              <a:ext uri="{FF2B5EF4-FFF2-40B4-BE49-F238E27FC236}">
                <a16:creationId xmlns:a16="http://schemas.microsoft.com/office/drawing/2014/main" id="{A3381604-B639-418D-8198-0040DD73C9FE}"/>
              </a:ext>
            </a:extLst>
          </p:cNvPr>
          <p:cNvGrpSpPr/>
          <p:nvPr/>
        </p:nvGrpSpPr>
        <p:grpSpPr>
          <a:xfrm>
            <a:off x="3193471" y="2218693"/>
            <a:ext cx="3267927" cy="1566886"/>
            <a:chOff x="2315329" y="2221349"/>
            <a:chExt cx="3250548" cy="1860883"/>
          </a:xfrm>
        </p:grpSpPr>
        <p:sp>
          <p:nvSpPr>
            <p:cNvPr id="41" name="Freeform: Shape 40">
              <a:extLst>
                <a:ext uri="{FF2B5EF4-FFF2-40B4-BE49-F238E27FC236}">
                  <a16:creationId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42" name="TextBox 41">
              <a:extLst>
                <a:ext uri="{FF2B5EF4-FFF2-40B4-BE49-F238E27FC236}">
                  <a16:creationId xmlns:a16="http://schemas.microsoft.com/office/drawing/2014/main" id="{E6E9787E-DFCA-4625-BFFB-15BC876F0A0A}"/>
                </a:ext>
              </a:extLst>
            </p:cNvPr>
            <p:cNvSpPr txBox="1"/>
            <p:nvPr/>
          </p:nvSpPr>
          <p:spPr>
            <a:xfrm>
              <a:off x="2770688" y="2731371"/>
              <a:ext cx="2696751" cy="976595"/>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lách</a:t>
              </a:r>
              <a:r>
                <a:rPr lang="en-US" sz="32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32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chách</a:t>
              </a:r>
              <a:endParaRPr lang="vi-VN" sz="3200" b="1" kern="0" dirty="0">
                <a:solidFill>
                  <a:srgbClr val="002060"/>
                </a:solidFill>
                <a:latin typeface="Arial" panose="020B0604020202020204" pitchFamily="34" charset="0"/>
                <a:ea typeface="Arial-Rounded" panose="020B0500000000000000" pitchFamily="34" charset="0"/>
                <a:cs typeface="Arial" panose="020B0604020202020204" pitchFamily="34" charset="0"/>
                <a:sym typeface="Arial"/>
              </a:endParaRPr>
            </a:p>
          </p:txBody>
        </p:sp>
      </p:grpSp>
      <p:pic>
        <p:nvPicPr>
          <p:cNvPr id="43" name="Picture 42">
            <a:extLst>
              <a:ext uri="{FF2B5EF4-FFF2-40B4-BE49-F238E27FC236}">
                <a16:creationId xmlns:a16="http://schemas.microsoft.com/office/drawing/2014/main" id="{777407A3-B4B6-4007-88B2-0A8AA91E3EDC}"/>
              </a:ext>
            </a:extLst>
          </p:cNvPr>
          <p:cNvPicPr>
            <a:picLocks noChangeAspect="1"/>
          </p:cNvPicPr>
          <p:nvPr/>
        </p:nvPicPr>
        <p:blipFill>
          <a:blip r:embed="rId5"/>
          <a:stretch>
            <a:fillRect/>
          </a:stretch>
        </p:blipFill>
        <p:spPr>
          <a:xfrm>
            <a:off x="1996733" y="723199"/>
            <a:ext cx="7849231" cy="2518352"/>
          </a:xfrm>
          <a:prstGeom prst="rect">
            <a:avLst/>
          </a:prstGeom>
        </p:spPr>
      </p:pic>
    </p:spTree>
    <p:extLst>
      <p:ext uri="{BB962C8B-B14F-4D97-AF65-F5344CB8AC3E}">
        <p14:creationId xmlns:p14="http://schemas.microsoft.com/office/powerpoint/2010/main" val="1389249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childTnLst>
                          </p:cTn>
                        </p:par>
                        <p:par>
                          <p:cTn id="15" fill="hold">
                            <p:stCondLst>
                              <p:cond delay="1000"/>
                            </p:stCondLst>
                            <p:childTnLst>
                              <p:par>
                                <p:cTn id="16" presetID="50" presetClass="entr" presetSubtype="0" decel="100000" fill="hold" nodeType="afterEffect">
                                  <p:stCondLst>
                                    <p:cond delay="500"/>
                                  </p:stCondLst>
                                  <p:childTnLst>
                                    <p:set>
                                      <p:cBhvr>
                                        <p:cTn id="17" dur="1" fill="hold">
                                          <p:stCondLst>
                                            <p:cond delay="0"/>
                                          </p:stCondLst>
                                        </p:cTn>
                                        <p:tgtEl>
                                          <p:spTgt spid="37"/>
                                        </p:tgtEl>
                                        <p:attrNameLst>
                                          <p:attrName>style.visibility</p:attrName>
                                        </p:attrNameLst>
                                      </p:cBhvr>
                                      <p:to>
                                        <p:strVal val="visible"/>
                                      </p:to>
                                    </p:set>
                                    <p:anim calcmode="lin" valueType="num">
                                      <p:cBhvr>
                                        <p:cTn id="18" dur="1000" fill="hold"/>
                                        <p:tgtEl>
                                          <p:spTgt spid="37"/>
                                        </p:tgtEl>
                                        <p:attrNameLst>
                                          <p:attrName>ppt_w</p:attrName>
                                        </p:attrNameLst>
                                      </p:cBhvr>
                                      <p:tavLst>
                                        <p:tav tm="0">
                                          <p:val>
                                            <p:strVal val="#ppt_w+.3"/>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Effect transition="in" filter="fade">
                                      <p:cBhvr>
                                        <p:cTn id="20" dur="1000"/>
                                        <p:tgtEl>
                                          <p:spTgt spid="37"/>
                                        </p:tgtEl>
                                      </p:cBhvr>
                                    </p:animEffect>
                                  </p:childTnLst>
                                </p:cTn>
                              </p:par>
                            </p:childTnLst>
                          </p:cTn>
                        </p:par>
                        <p:par>
                          <p:cTn id="21" fill="hold">
                            <p:stCondLst>
                              <p:cond delay="2500"/>
                            </p:stCondLst>
                            <p:childTnLst>
                              <p:par>
                                <p:cTn id="22" presetID="50" presetClass="entr" presetSubtype="0" decel="100000" fill="hold" nodeType="after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strVal val="#ppt_w+.3"/>
                                          </p:val>
                                        </p:tav>
                                        <p:tav tm="100000">
                                          <p:val>
                                            <p:strVal val="#ppt_w"/>
                                          </p:val>
                                        </p:tav>
                                      </p:tavLst>
                                    </p:anim>
                                    <p:anim calcmode="lin" valueType="num">
                                      <p:cBhvr>
                                        <p:cTn id="25" dur="1000" fill="hold"/>
                                        <p:tgtEl>
                                          <p:spTgt spid="16"/>
                                        </p:tgtEl>
                                        <p:attrNameLst>
                                          <p:attrName>ppt_h</p:attrName>
                                        </p:attrNameLst>
                                      </p:cBhvr>
                                      <p:tavLst>
                                        <p:tav tm="0">
                                          <p:val>
                                            <p:strVal val="#ppt_h"/>
                                          </p:val>
                                        </p:tav>
                                        <p:tav tm="100000">
                                          <p:val>
                                            <p:strVal val="#ppt_h"/>
                                          </p:val>
                                        </p:tav>
                                      </p:tavLst>
                                    </p:anim>
                                    <p:animEffect transition="in" filter="fade">
                                      <p:cBhvr>
                                        <p:cTn id="2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A7D2D8-6135-79DB-7E73-7DC86AA91A3F}"/>
              </a:ext>
            </a:extLst>
          </p:cNvPr>
          <p:cNvSpPr/>
          <p:nvPr/>
        </p:nvSpPr>
        <p:spPr>
          <a:xfrm>
            <a:off x="795130" y="480425"/>
            <a:ext cx="10684566" cy="6072775"/>
          </a:xfrm>
          <a:custGeom>
            <a:avLst/>
            <a:gdLst>
              <a:gd name="connsiteX0" fmla="*/ 0 w 10684566"/>
              <a:gd name="connsiteY0" fmla="*/ 1012149 h 6072775"/>
              <a:gd name="connsiteX1" fmla="*/ 1012149 w 10684566"/>
              <a:gd name="connsiteY1" fmla="*/ 0 h 6072775"/>
              <a:gd name="connsiteX2" fmla="*/ 1418515 w 10684566"/>
              <a:gd name="connsiteY2" fmla="*/ 0 h 6072775"/>
              <a:gd name="connsiteX3" fmla="*/ 2257895 w 10684566"/>
              <a:gd name="connsiteY3" fmla="*/ 0 h 6072775"/>
              <a:gd name="connsiteX4" fmla="*/ 2750864 w 10684566"/>
              <a:gd name="connsiteY4" fmla="*/ 0 h 6072775"/>
              <a:gd name="connsiteX5" fmla="*/ 3590244 w 10684566"/>
              <a:gd name="connsiteY5" fmla="*/ 0 h 6072775"/>
              <a:gd name="connsiteX6" fmla="*/ 3996611 w 10684566"/>
              <a:gd name="connsiteY6" fmla="*/ 0 h 6072775"/>
              <a:gd name="connsiteX7" fmla="*/ 4576182 w 10684566"/>
              <a:gd name="connsiteY7" fmla="*/ 0 h 6072775"/>
              <a:gd name="connsiteX8" fmla="*/ 5155754 w 10684566"/>
              <a:gd name="connsiteY8" fmla="*/ 0 h 6072775"/>
              <a:gd name="connsiteX9" fmla="*/ 5995134 w 10684566"/>
              <a:gd name="connsiteY9" fmla="*/ 0 h 6072775"/>
              <a:gd name="connsiteX10" fmla="*/ 6661308 w 10684566"/>
              <a:gd name="connsiteY10" fmla="*/ 0 h 6072775"/>
              <a:gd name="connsiteX11" fmla="*/ 7500688 w 10684566"/>
              <a:gd name="connsiteY11" fmla="*/ 0 h 6072775"/>
              <a:gd name="connsiteX12" fmla="*/ 8340068 w 10684566"/>
              <a:gd name="connsiteY12" fmla="*/ 0 h 6072775"/>
              <a:gd name="connsiteX13" fmla="*/ 9092845 w 10684566"/>
              <a:gd name="connsiteY13" fmla="*/ 0 h 6072775"/>
              <a:gd name="connsiteX14" fmla="*/ 9672417 w 10684566"/>
              <a:gd name="connsiteY14" fmla="*/ 0 h 6072775"/>
              <a:gd name="connsiteX15" fmla="*/ 10684566 w 10684566"/>
              <a:gd name="connsiteY15" fmla="*/ 1012149 h 6072775"/>
              <a:gd name="connsiteX16" fmla="*/ 10684566 w 10684566"/>
              <a:gd name="connsiteY16" fmla="*/ 1686895 h 6072775"/>
              <a:gd name="connsiteX17" fmla="*/ 10684566 w 10684566"/>
              <a:gd name="connsiteY17" fmla="*/ 2361641 h 6072775"/>
              <a:gd name="connsiteX18" fmla="*/ 10684566 w 10684566"/>
              <a:gd name="connsiteY18" fmla="*/ 3076872 h 6072775"/>
              <a:gd name="connsiteX19" fmla="*/ 10684566 w 10684566"/>
              <a:gd name="connsiteY19" fmla="*/ 3832588 h 6072775"/>
              <a:gd name="connsiteX20" fmla="*/ 10684566 w 10684566"/>
              <a:gd name="connsiteY20" fmla="*/ 5060626 h 6072775"/>
              <a:gd name="connsiteX21" fmla="*/ 9672417 w 10684566"/>
              <a:gd name="connsiteY21" fmla="*/ 6072775 h 6072775"/>
              <a:gd name="connsiteX22" fmla="*/ 8833037 w 10684566"/>
              <a:gd name="connsiteY22" fmla="*/ 6072775 h 6072775"/>
              <a:gd name="connsiteX23" fmla="*/ 8340068 w 10684566"/>
              <a:gd name="connsiteY23" fmla="*/ 6072775 h 6072775"/>
              <a:gd name="connsiteX24" fmla="*/ 7933702 w 10684566"/>
              <a:gd name="connsiteY24" fmla="*/ 6072775 h 6072775"/>
              <a:gd name="connsiteX25" fmla="*/ 7527335 w 10684566"/>
              <a:gd name="connsiteY25" fmla="*/ 6072775 h 6072775"/>
              <a:gd name="connsiteX26" fmla="*/ 7120969 w 10684566"/>
              <a:gd name="connsiteY26" fmla="*/ 6072775 h 6072775"/>
              <a:gd name="connsiteX27" fmla="*/ 6281589 w 10684566"/>
              <a:gd name="connsiteY27" fmla="*/ 6072775 h 6072775"/>
              <a:gd name="connsiteX28" fmla="*/ 5702017 w 10684566"/>
              <a:gd name="connsiteY28" fmla="*/ 6072775 h 6072775"/>
              <a:gd name="connsiteX29" fmla="*/ 5122445 w 10684566"/>
              <a:gd name="connsiteY29" fmla="*/ 6072775 h 6072775"/>
              <a:gd name="connsiteX30" fmla="*/ 4456271 w 10684566"/>
              <a:gd name="connsiteY30" fmla="*/ 6072775 h 6072775"/>
              <a:gd name="connsiteX31" fmla="*/ 4049905 w 10684566"/>
              <a:gd name="connsiteY31" fmla="*/ 6072775 h 6072775"/>
              <a:gd name="connsiteX32" fmla="*/ 3297127 w 10684566"/>
              <a:gd name="connsiteY32" fmla="*/ 6072775 h 6072775"/>
              <a:gd name="connsiteX33" fmla="*/ 2457748 w 10684566"/>
              <a:gd name="connsiteY33" fmla="*/ 6072775 h 6072775"/>
              <a:gd name="connsiteX34" fmla="*/ 1791573 w 10684566"/>
              <a:gd name="connsiteY34" fmla="*/ 6072775 h 6072775"/>
              <a:gd name="connsiteX35" fmla="*/ 1012149 w 10684566"/>
              <a:gd name="connsiteY35" fmla="*/ 6072775 h 6072775"/>
              <a:gd name="connsiteX36" fmla="*/ 0 w 10684566"/>
              <a:gd name="connsiteY36" fmla="*/ 5060626 h 6072775"/>
              <a:gd name="connsiteX37" fmla="*/ 0 w 10684566"/>
              <a:gd name="connsiteY37" fmla="*/ 4507334 h 6072775"/>
              <a:gd name="connsiteX38" fmla="*/ 0 w 10684566"/>
              <a:gd name="connsiteY38" fmla="*/ 3832588 h 6072775"/>
              <a:gd name="connsiteX39" fmla="*/ 0 w 10684566"/>
              <a:gd name="connsiteY39" fmla="*/ 3117357 h 6072775"/>
              <a:gd name="connsiteX40" fmla="*/ 0 w 10684566"/>
              <a:gd name="connsiteY40" fmla="*/ 2564065 h 6072775"/>
              <a:gd name="connsiteX41" fmla="*/ 0 w 10684566"/>
              <a:gd name="connsiteY41" fmla="*/ 1808349 h 6072775"/>
              <a:gd name="connsiteX42" fmla="*/ 0 w 10684566"/>
              <a:gd name="connsiteY42" fmla="*/ 1012149 h 607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84566" h="6072775" fill="none" extrusionOk="0">
                <a:moveTo>
                  <a:pt x="0" y="1012149"/>
                </a:moveTo>
                <a:cubicBezTo>
                  <a:pt x="-47883" y="472528"/>
                  <a:pt x="538661" y="-41068"/>
                  <a:pt x="1012149" y="0"/>
                </a:cubicBezTo>
                <a:cubicBezTo>
                  <a:pt x="1107499" y="-8003"/>
                  <a:pt x="1310763" y="563"/>
                  <a:pt x="1418515" y="0"/>
                </a:cubicBezTo>
                <a:cubicBezTo>
                  <a:pt x="1526267" y="-563"/>
                  <a:pt x="1921609" y="8563"/>
                  <a:pt x="2257895" y="0"/>
                </a:cubicBezTo>
                <a:cubicBezTo>
                  <a:pt x="2594181" y="-8563"/>
                  <a:pt x="2623435" y="16867"/>
                  <a:pt x="2750864" y="0"/>
                </a:cubicBezTo>
                <a:cubicBezTo>
                  <a:pt x="2878293" y="-16867"/>
                  <a:pt x="3245381" y="-12285"/>
                  <a:pt x="3590244" y="0"/>
                </a:cubicBezTo>
                <a:cubicBezTo>
                  <a:pt x="3935107" y="12285"/>
                  <a:pt x="3900807" y="6034"/>
                  <a:pt x="3996611" y="0"/>
                </a:cubicBezTo>
                <a:cubicBezTo>
                  <a:pt x="4092415" y="-6034"/>
                  <a:pt x="4293667" y="-6367"/>
                  <a:pt x="4576182" y="0"/>
                </a:cubicBezTo>
                <a:cubicBezTo>
                  <a:pt x="4858697" y="6367"/>
                  <a:pt x="4976205" y="7928"/>
                  <a:pt x="5155754" y="0"/>
                </a:cubicBezTo>
                <a:cubicBezTo>
                  <a:pt x="5335303" y="-7928"/>
                  <a:pt x="5602142" y="-36343"/>
                  <a:pt x="5995134" y="0"/>
                </a:cubicBezTo>
                <a:cubicBezTo>
                  <a:pt x="6388126" y="36343"/>
                  <a:pt x="6509425" y="-26951"/>
                  <a:pt x="6661308" y="0"/>
                </a:cubicBezTo>
                <a:cubicBezTo>
                  <a:pt x="6813191" y="26951"/>
                  <a:pt x="7267265" y="39777"/>
                  <a:pt x="7500688" y="0"/>
                </a:cubicBezTo>
                <a:cubicBezTo>
                  <a:pt x="7734111" y="-39777"/>
                  <a:pt x="7944334" y="-21957"/>
                  <a:pt x="8340068" y="0"/>
                </a:cubicBezTo>
                <a:cubicBezTo>
                  <a:pt x="8735802" y="21957"/>
                  <a:pt x="8916141" y="-31324"/>
                  <a:pt x="9092845" y="0"/>
                </a:cubicBezTo>
                <a:cubicBezTo>
                  <a:pt x="9269549" y="31324"/>
                  <a:pt x="9449957" y="6927"/>
                  <a:pt x="9672417" y="0"/>
                </a:cubicBezTo>
                <a:cubicBezTo>
                  <a:pt x="10365225" y="-18421"/>
                  <a:pt x="10702749" y="546913"/>
                  <a:pt x="10684566" y="1012149"/>
                </a:cubicBezTo>
                <a:cubicBezTo>
                  <a:pt x="10692669" y="1220290"/>
                  <a:pt x="10687615" y="1387019"/>
                  <a:pt x="10684566" y="1686895"/>
                </a:cubicBezTo>
                <a:cubicBezTo>
                  <a:pt x="10681517" y="1986771"/>
                  <a:pt x="10684039" y="2169167"/>
                  <a:pt x="10684566" y="2361641"/>
                </a:cubicBezTo>
                <a:cubicBezTo>
                  <a:pt x="10685093" y="2554115"/>
                  <a:pt x="10685029" y="2859436"/>
                  <a:pt x="10684566" y="3076872"/>
                </a:cubicBezTo>
                <a:cubicBezTo>
                  <a:pt x="10684103" y="3294308"/>
                  <a:pt x="10685576" y="3609847"/>
                  <a:pt x="10684566" y="3832588"/>
                </a:cubicBezTo>
                <a:cubicBezTo>
                  <a:pt x="10683556" y="4055329"/>
                  <a:pt x="10693485" y="4626410"/>
                  <a:pt x="10684566" y="5060626"/>
                </a:cubicBezTo>
                <a:cubicBezTo>
                  <a:pt x="10717755" y="5649966"/>
                  <a:pt x="10170613" y="6130523"/>
                  <a:pt x="9672417" y="6072775"/>
                </a:cubicBezTo>
                <a:cubicBezTo>
                  <a:pt x="9276574" y="6059972"/>
                  <a:pt x="9033869" y="6097361"/>
                  <a:pt x="8833037" y="6072775"/>
                </a:cubicBezTo>
                <a:cubicBezTo>
                  <a:pt x="8632205" y="6048189"/>
                  <a:pt x="8459148" y="6057993"/>
                  <a:pt x="8340068" y="6072775"/>
                </a:cubicBezTo>
                <a:cubicBezTo>
                  <a:pt x="8220988" y="6087557"/>
                  <a:pt x="8056432" y="6077258"/>
                  <a:pt x="7933702" y="6072775"/>
                </a:cubicBezTo>
                <a:cubicBezTo>
                  <a:pt x="7810972" y="6068292"/>
                  <a:pt x="7639313" y="6075744"/>
                  <a:pt x="7527335" y="6072775"/>
                </a:cubicBezTo>
                <a:cubicBezTo>
                  <a:pt x="7415357" y="6069806"/>
                  <a:pt x="7308465" y="6076826"/>
                  <a:pt x="7120969" y="6072775"/>
                </a:cubicBezTo>
                <a:cubicBezTo>
                  <a:pt x="6933473" y="6068724"/>
                  <a:pt x="6564519" y="6112849"/>
                  <a:pt x="6281589" y="6072775"/>
                </a:cubicBezTo>
                <a:cubicBezTo>
                  <a:pt x="5998659" y="6032701"/>
                  <a:pt x="5893828" y="6085641"/>
                  <a:pt x="5702017" y="6072775"/>
                </a:cubicBezTo>
                <a:cubicBezTo>
                  <a:pt x="5510206" y="6059909"/>
                  <a:pt x="5318618" y="6082384"/>
                  <a:pt x="5122445" y="6072775"/>
                </a:cubicBezTo>
                <a:cubicBezTo>
                  <a:pt x="4926272" y="6063166"/>
                  <a:pt x="4778120" y="6103964"/>
                  <a:pt x="4456271" y="6072775"/>
                </a:cubicBezTo>
                <a:cubicBezTo>
                  <a:pt x="4134422" y="6041586"/>
                  <a:pt x="4191515" y="6064309"/>
                  <a:pt x="4049905" y="6072775"/>
                </a:cubicBezTo>
                <a:cubicBezTo>
                  <a:pt x="3908295" y="6081241"/>
                  <a:pt x="3529184" y="6101505"/>
                  <a:pt x="3297127" y="6072775"/>
                </a:cubicBezTo>
                <a:cubicBezTo>
                  <a:pt x="3065070" y="6044045"/>
                  <a:pt x="2755905" y="6048062"/>
                  <a:pt x="2457748" y="6072775"/>
                </a:cubicBezTo>
                <a:cubicBezTo>
                  <a:pt x="2159591" y="6097488"/>
                  <a:pt x="2088477" y="6072294"/>
                  <a:pt x="1791573" y="6072775"/>
                </a:cubicBezTo>
                <a:cubicBezTo>
                  <a:pt x="1494670" y="6073256"/>
                  <a:pt x="1239848" y="6068853"/>
                  <a:pt x="1012149" y="6072775"/>
                </a:cubicBezTo>
                <a:cubicBezTo>
                  <a:pt x="494285" y="6132758"/>
                  <a:pt x="131189" y="5588865"/>
                  <a:pt x="0" y="5060626"/>
                </a:cubicBezTo>
                <a:cubicBezTo>
                  <a:pt x="-25608" y="4850277"/>
                  <a:pt x="4364" y="4681828"/>
                  <a:pt x="0" y="4507334"/>
                </a:cubicBezTo>
                <a:cubicBezTo>
                  <a:pt x="-4364" y="4332840"/>
                  <a:pt x="27631" y="4160824"/>
                  <a:pt x="0" y="3832588"/>
                </a:cubicBezTo>
                <a:cubicBezTo>
                  <a:pt x="-27631" y="3504352"/>
                  <a:pt x="8797" y="3363009"/>
                  <a:pt x="0" y="3117357"/>
                </a:cubicBezTo>
                <a:cubicBezTo>
                  <a:pt x="-8797" y="2871705"/>
                  <a:pt x="-21262" y="2744409"/>
                  <a:pt x="0" y="2564065"/>
                </a:cubicBezTo>
                <a:cubicBezTo>
                  <a:pt x="21262" y="2383721"/>
                  <a:pt x="-18214" y="2095641"/>
                  <a:pt x="0" y="1808349"/>
                </a:cubicBezTo>
                <a:cubicBezTo>
                  <a:pt x="18214" y="1521057"/>
                  <a:pt x="-1494" y="1198502"/>
                  <a:pt x="0" y="1012149"/>
                </a:cubicBezTo>
                <a:close/>
              </a:path>
              <a:path w="10684566" h="6072775" stroke="0" extrusionOk="0">
                <a:moveTo>
                  <a:pt x="0" y="1012149"/>
                </a:moveTo>
                <a:cubicBezTo>
                  <a:pt x="-5356" y="421353"/>
                  <a:pt x="412126" y="22481"/>
                  <a:pt x="1012149" y="0"/>
                </a:cubicBezTo>
                <a:cubicBezTo>
                  <a:pt x="1328178" y="21696"/>
                  <a:pt x="1492020" y="27016"/>
                  <a:pt x="1678323" y="0"/>
                </a:cubicBezTo>
                <a:cubicBezTo>
                  <a:pt x="1864626" y="-27016"/>
                  <a:pt x="2056112" y="17929"/>
                  <a:pt x="2171293" y="0"/>
                </a:cubicBezTo>
                <a:cubicBezTo>
                  <a:pt x="2286474" y="-17929"/>
                  <a:pt x="2461892" y="18244"/>
                  <a:pt x="2577659" y="0"/>
                </a:cubicBezTo>
                <a:cubicBezTo>
                  <a:pt x="2693426" y="-18244"/>
                  <a:pt x="3117719" y="9856"/>
                  <a:pt x="3330436" y="0"/>
                </a:cubicBezTo>
                <a:cubicBezTo>
                  <a:pt x="3543153" y="-9856"/>
                  <a:pt x="3852130" y="7255"/>
                  <a:pt x="4083213" y="0"/>
                </a:cubicBezTo>
                <a:cubicBezTo>
                  <a:pt x="4314296" y="-7255"/>
                  <a:pt x="4447831" y="-20041"/>
                  <a:pt x="4749388" y="0"/>
                </a:cubicBezTo>
                <a:cubicBezTo>
                  <a:pt x="5050946" y="20041"/>
                  <a:pt x="5191521" y="5255"/>
                  <a:pt x="5328960" y="0"/>
                </a:cubicBezTo>
                <a:cubicBezTo>
                  <a:pt x="5466399" y="-5255"/>
                  <a:pt x="5691614" y="8873"/>
                  <a:pt x="5908531" y="0"/>
                </a:cubicBezTo>
                <a:cubicBezTo>
                  <a:pt x="6125448" y="-8873"/>
                  <a:pt x="6228003" y="-7380"/>
                  <a:pt x="6314898" y="0"/>
                </a:cubicBezTo>
                <a:cubicBezTo>
                  <a:pt x="6401793" y="7380"/>
                  <a:pt x="6727858" y="-22647"/>
                  <a:pt x="7067675" y="0"/>
                </a:cubicBezTo>
                <a:cubicBezTo>
                  <a:pt x="7407492" y="22647"/>
                  <a:pt x="7358020" y="-7843"/>
                  <a:pt x="7647247" y="0"/>
                </a:cubicBezTo>
                <a:cubicBezTo>
                  <a:pt x="7936474" y="7843"/>
                  <a:pt x="8241521" y="-34034"/>
                  <a:pt x="8486626" y="0"/>
                </a:cubicBezTo>
                <a:cubicBezTo>
                  <a:pt x="8731731" y="34034"/>
                  <a:pt x="8728794" y="25"/>
                  <a:pt x="8892993" y="0"/>
                </a:cubicBezTo>
                <a:cubicBezTo>
                  <a:pt x="9057192" y="-25"/>
                  <a:pt x="9349710" y="-16801"/>
                  <a:pt x="9672417" y="0"/>
                </a:cubicBezTo>
                <a:cubicBezTo>
                  <a:pt x="10189212" y="93817"/>
                  <a:pt x="10738731" y="351414"/>
                  <a:pt x="10684566" y="1012149"/>
                </a:cubicBezTo>
                <a:cubicBezTo>
                  <a:pt x="10659770" y="1362640"/>
                  <a:pt x="10661838" y="1601636"/>
                  <a:pt x="10684566" y="1767865"/>
                </a:cubicBezTo>
                <a:cubicBezTo>
                  <a:pt x="10707294" y="1934094"/>
                  <a:pt x="10658118" y="2151925"/>
                  <a:pt x="10684566" y="2361641"/>
                </a:cubicBezTo>
                <a:cubicBezTo>
                  <a:pt x="10711014" y="2571357"/>
                  <a:pt x="10678339" y="2680921"/>
                  <a:pt x="10684566" y="2995903"/>
                </a:cubicBezTo>
                <a:cubicBezTo>
                  <a:pt x="10690793" y="3310885"/>
                  <a:pt x="10661126" y="3278240"/>
                  <a:pt x="10684566" y="3549195"/>
                </a:cubicBezTo>
                <a:cubicBezTo>
                  <a:pt x="10708006" y="3820150"/>
                  <a:pt x="10669199" y="4024210"/>
                  <a:pt x="10684566" y="4223941"/>
                </a:cubicBezTo>
                <a:cubicBezTo>
                  <a:pt x="10699933" y="4423672"/>
                  <a:pt x="10673433" y="4875796"/>
                  <a:pt x="10684566" y="5060626"/>
                </a:cubicBezTo>
                <a:cubicBezTo>
                  <a:pt x="10794557" y="5685894"/>
                  <a:pt x="10200496" y="6060842"/>
                  <a:pt x="9672417" y="6072775"/>
                </a:cubicBezTo>
                <a:cubicBezTo>
                  <a:pt x="9399730" y="6099181"/>
                  <a:pt x="9379726" y="6081947"/>
                  <a:pt x="9092845" y="6072775"/>
                </a:cubicBezTo>
                <a:cubicBezTo>
                  <a:pt x="8805964" y="6063603"/>
                  <a:pt x="8768987" y="6066906"/>
                  <a:pt x="8686479" y="6072775"/>
                </a:cubicBezTo>
                <a:cubicBezTo>
                  <a:pt x="8603971" y="6078644"/>
                  <a:pt x="8424765" y="6092007"/>
                  <a:pt x="8280112" y="6072775"/>
                </a:cubicBezTo>
                <a:cubicBezTo>
                  <a:pt x="8135459" y="6053543"/>
                  <a:pt x="7895354" y="6048450"/>
                  <a:pt x="7787143" y="6072775"/>
                </a:cubicBezTo>
                <a:cubicBezTo>
                  <a:pt x="7678932" y="6097100"/>
                  <a:pt x="7249477" y="6111412"/>
                  <a:pt x="6947763" y="6072775"/>
                </a:cubicBezTo>
                <a:cubicBezTo>
                  <a:pt x="6646049" y="6034138"/>
                  <a:pt x="6413913" y="6069677"/>
                  <a:pt x="6194986" y="6072775"/>
                </a:cubicBezTo>
                <a:cubicBezTo>
                  <a:pt x="5976059" y="6075873"/>
                  <a:pt x="5627378" y="6068459"/>
                  <a:pt x="5355606" y="6072775"/>
                </a:cubicBezTo>
                <a:cubicBezTo>
                  <a:pt x="5083834" y="6077091"/>
                  <a:pt x="5077060" y="6076359"/>
                  <a:pt x="4862637" y="6072775"/>
                </a:cubicBezTo>
                <a:cubicBezTo>
                  <a:pt x="4648214" y="6069191"/>
                  <a:pt x="4379200" y="6089667"/>
                  <a:pt x="4109860" y="6072775"/>
                </a:cubicBezTo>
                <a:cubicBezTo>
                  <a:pt x="3840520" y="6055883"/>
                  <a:pt x="3578059" y="6059671"/>
                  <a:pt x="3443686" y="6072775"/>
                </a:cubicBezTo>
                <a:cubicBezTo>
                  <a:pt x="3309313" y="6085879"/>
                  <a:pt x="3096020" y="6074900"/>
                  <a:pt x="2864114" y="6072775"/>
                </a:cubicBezTo>
                <a:cubicBezTo>
                  <a:pt x="2632208" y="6070650"/>
                  <a:pt x="2470654" y="6063597"/>
                  <a:pt x="2284542" y="6072775"/>
                </a:cubicBezTo>
                <a:cubicBezTo>
                  <a:pt x="2098430" y="6081953"/>
                  <a:pt x="2035395" y="6050630"/>
                  <a:pt x="1791573" y="6072775"/>
                </a:cubicBezTo>
                <a:cubicBezTo>
                  <a:pt x="1547751" y="6094920"/>
                  <a:pt x="1231487" y="6109027"/>
                  <a:pt x="1012149" y="6072775"/>
                </a:cubicBezTo>
                <a:cubicBezTo>
                  <a:pt x="549860" y="6112498"/>
                  <a:pt x="26716" y="5571174"/>
                  <a:pt x="0" y="5060626"/>
                </a:cubicBezTo>
                <a:cubicBezTo>
                  <a:pt x="14543" y="4776072"/>
                  <a:pt x="31225" y="4678873"/>
                  <a:pt x="0" y="4304910"/>
                </a:cubicBezTo>
                <a:cubicBezTo>
                  <a:pt x="-31225" y="3930947"/>
                  <a:pt x="-15363" y="3831230"/>
                  <a:pt x="0" y="3630164"/>
                </a:cubicBezTo>
                <a:cubicBezTo>
                  <a:pt x="15363" y="3429098"/>
                  <a:pt x="13421" y="3223467"/>
                  <a:pt x="0" y="3036388"/>
                </a:cubicBezTo>
                <a:cubicBezTo>
                  <a:pt x="-13421" y="2849309"/>
                  <a:pt x="31832" y="2457683"/>
                  <a:pt x="0" y="2280672"/>
                </a:cubicBezTo>
                <a:cubicBezTo>
                  <a:pt x="-31832" y="2103661"/>
                  <a:pt x="29159" y="1824081"/>
                  <a:pt x="0" y="1646410"/>
                </a:cubicBezTo>
                <a:cubicBezTo>
                  <a:pt x="-29159" y="1468739"/>
                  <a:pt x="5834" y="1206768"/>
                  <a:pt x="0" y="1012149"/>
                </a:cubicBezTo>
                <a:close/>
              </a:path>
            </a:pathLst>
          </a:custGeom>
          <a:ln w="28575">
            <a:solidFill>
              <a:schemeClr val="accent3"/>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17" name="Picture 18">
            <a:extLst>
              <a:ext uri="{FF2B5EF4-FFF2-40B4-BE49-F238E27FC236}">
                <a16:creationId xmlns:a16="http://schemas.microsoft.com/office/drawing/2014/main" id="{53CC0153-9905-4EB0-9CFF-D62F7372FF62}"/>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8" name="Picture 17">
            <a:extLst>
              <a:ext uri="{FF2B5EF4-FFF2-40B4-BE49-F238E27FC236}">
                <a16:creationId xmlns:a16="http://schemas.microsoft.com/office/drawing/2014/main" id="{EDF8C798-95FE-40DB-92C7-F575E53FCDB0}"/>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29" name="Picture 18">
            <a:extLst>
              <a:ext uri="{FF2B5EF4-FFF2-40B4-BE49-F238E27FC236}">
                <a16:creationId xmlns:a16="http://schemas.microsoft.com/office/drawing/2014/main" id="{BA1F5614-9755-4BC4-89E5-B5C0676437F3}"/>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30" name="Picture 18">
            <a:extLst>
              <a:ext uri="{FF2B5EF4-FFF2-40B4-BE49-F238E27FC236}">
                <a16:creationId xmlns:a16="http://schemas.microsoft.com/office/drawing/2014/main" id="{1066563D-A3D2-414C-8122-C9284C39D134}"/>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32" name="Rectangle: Rounded Corners 31">
            <a:extLst>
              <a:ext uri="{FF2B5EF4-FFF2-40B4-BE49-F238E27FC236}">
                <a16:creationId xmlns:a16="http://schemas.microsoft.com/office/drawing/2014/main" id="{9DCD3571-36B3-4C80-9D04-781F6EC3D58B}"/>
              </a:ext>
            </a:extLst>
          </p:cNvPr>
          <p:cNvSpPr/>
          <p:nvPr/>
        </p:nvSpPr>
        <p:spPr>
          <a:xfrm>
            <a:off x="1087269" y="1901232"/>
            <a:ext cx="10231395" cy="1848509"/>
          </a:xfrm>
          <a:custGeom>
            <a:avLst/>
            <a:gdLst>
              <a:gd name="connsiteX0" fmla="*/ 0 w 10231395"/>
              <a:gd name="connsiteY0" fmla="*/ 231637 h 1848509"/>
              <a:gd name="connsiteX1" fmla="*/ 231637 w 10231395"/>
              <a:gd name="connsiteY1" fmla="*/ 0 h 1848509"/>
              <a:gd name="connsiteX2" fmla="*/ 929360 w 10231395"/>
              <a:gd name="connsiteY2" fmla="*/ 0 h 1848509"/>
              <a:gd name="connsiteX3" fmla="*/ 1627083 w 10231395"/>
              <a:gd name="connsiteY3" fmla="*/ 0 h 1848509"/>
              <a:gd name="connsiteX4" fmla="*/ 2324806 w 10231395"/>
              <a:gd name="connsiteY4" fmla="*/ 0 h 1848509"/>
              <a:gd name="connsiteX5" fmla="*/ 3120210 w 10231395"/>
              <a:gd name="connsiteY5" fmla="*/ 0 h 1848509"/>
              <a:gd name="connsiteX6" fmla="*/ 3817933 w 10231395"/>
              <a:gd name="connsiteY6" fmla="*/ 0 h 1848509"/>
              <a:gd name="connsiteX7" fmla="*/ 4417975 w 10231395"/>
              <a:gd name="connsiteY7" fmla="*/ 0 h 1848509"/>
              <a:gd name="connsiteX8" fmla="*/ 5018016 w 10231395"/>
              <a:gd name="connsiteY8" fmla="*/ 0 h 1848509"/>
              <a:gd name="connsiteX9" fmla="*/ 5422696 w 10231395"/>
              <a:gd name="connsiteY9" fmla="*/ 0 h 1848509"/>
              <a:gd name="connsiteX10" fmla="*/ 6022737 w 10231395"/>
              <a:gd name="connsiteY10" fmla="*/ 0 h 1848509"/>
              <a:gd name="connsiteX11" fmla="*/ 6525098 w 10231395"/>
              <a:gd name="connsiteY11" fmla="*/ 0 h 1848509"/>
              <a:gd name="connsiteX12" fmla="*/ 6929777 w 10231395"/>
              <a:gd name="connsiteY12" fmla="*/ 0 h 1848509"/>
              <a:gd name="connsiteX13" fmla="*/ 7822862 w 10231395"/>
              <a:gd name="connsiteY13" fmla="*/ 0 h 1848509"/>
              <a:gd name="connsiteX14" fmla="*/ 8520585 w 10231395"/>
              <a:gd name="connsiteY14" fmla="*/ 0 h 1848509"/>
              <a:gd name="connsiteX15" fmla="*/ 9120627 w 10231395"/>
              <a:gd name="connsiteY15" fmla="*/ 0 h 1848509"/>
              <a:gd name="connsiteX16" fmla="*/ 9999758 w 10231395"/>
              <a:gd name="connsiteY16" fmla="*/ 0 h 1848509"/>
              <a:gd name="connsiteX17" fmla="*/ 10231395 w 10231395"/>
              <a:gd name="connsiteY17" fmla="*/ 231637 h 1848509"/>
              <a:gd name="connsiteX18" fmla="*/ 10231395 w 10231395"/>
              <a:gd name="connsiteY18" fmla="*/ 938107 h 1848509"/>
              <a:gd name="connsiteX19" fmla="*/ 10231395 w 10231395"/>
              <a:gd name="connsiteY19" fmla="*/ 1616872 h 1848509"/>
              <a:gd name="connsiteX20" fmla="*/ 9999758 w 10231395"/>
              <a:gd name="connsiteY20" fmla="*/ 1848509 h 1848509"/>
              <a:gd name="connsiteX21" fmla="*/ 9497397 w 10231395"/>
              <a:gd name="connsiteY21" fmla="*/ 1848509 h 1848509"/>
              <a:gd name="connsiteX22" fmla="*/ 9092718 w 10231395"/>
              <a:gd name="connsiteY22" fmla="*/ 1848509 h 1848509"/>
              <a:gd name="connsiteX23" fmla="*/ 8199633 w 10231395"/>
              <a:gd name="connsiteY23" fmla="*/ 1848509 h 1848509"/>
              <a:gd name="connsiteX24" fmla="*/ 7697272 w 10231395"/>
              <a:gd name="connsiteY24" fmla="*/ 1848509 h 1848509"/>
              <a:gd name="connsiteX25" fmla="*/ 7194912 w 10231395"/>
              <a:gd name="connsiteY25" fmla="*/ 1848509 h 1848509"/>
              <a:gd name="connsiteX26" fmla="*/ 6301826 w 10231395"/>
              <a:gd name="connsiteY26" fmla="*/ 1848509 h 1848509"/>
              <a:gd name="connsiteX27" fmla="*/ 5897147 w 10231395"/>
              <a:gd name="connsiteY27" fmla="*/ 1848509 h 1848509"/>
              <a:gd name="connsiteX28" fmla="*/ 5101743 w 10231395"/>
              <a:gd name="connsiteY28" fmla="*/ 1848509 h 1848509"/>
              <a:gd name="connsiteX29" fmla="*/ 4404020 w 10231395"/>
              <a:gd name="connsiteY29" fmla="*/ 1848509 h 1848509"/>
              <a:gd name="connsiteX30" fmla="*/ 3608616 w 10231395"/>
              <a:gd name="connsiteY30" fmla="*/ 1848509 h 1848509"/>
              <a:gd name="connsiteX31" fmla="*/ 2813212 w 10231395"/>
              <a:gd name="connsiteY31" fmla="*/ 1848509 h 1848509"/>
              <a:gd name="connsiteX32" fmla="*/ 2310851 w 10231395"/>
              <a:gd name="connsiteY32" fmla="*/ 1848509 h 1848509"/>
              <a:gd name="connsiteX33" fmla="*/ 1906172 w 10231395"/>
              <a:gd name="connsiteY33" fmla="*/ 1848509 h 1848509"/>
              <a:gd name="connsiteX34" fmla="*/ 1013087 w 10231395"/>
              <a:gd name="connsiteY34" fmla="*/ 1848509 h 1848509"/>
              <a:gd name="connsiteX35" fmla="*/ 231637 w 10231395"/>
              <a:gd name="connsiteY35" fmla="*/ 1848509 h 1848509"/>
              <a:gd name="connsiteX36" fmla="*/ 0 w 10231395"/>
              <a:gd name="connsiteY36" fmla="*/ 1616872 h 1848509"/>
              <a:gd name="connsiteX37" fmla="*/ 0 w 10231395"/>
              <a:gd name="connsiteY37" fmla="*/ 896550 h 1848509"/>
              <a:gd name="connsiteX38" fmla="*/ 0 w 10231395"/>
              <a:gd name="connsiteY38" fmla="*/ 231637 h 184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31395" h="1848509" fill="none" extrusionOk="0">
                <a:moveTo>
                  <a:pt x="0" y="231637"/>
                </a:moveTo>
                <a:cubicBezTo>
                  <a:pt x="18729" y="92314"/>
                  <a:pt x="121556" y="6726"/>
                  <a:pt x="231637" y="0"/>
                </a:cubicBezTo>
                <a:cubicBezTo>
                  <a:pt x="374441" y="22743"/>
                  <a:pt x="714657" y="1478"/>
                  <a:pt x="929360" y="0"/>
                </a:cubicBezTo>
                <a:cubicBezTo>
                  <a:pt x="1144063" y="-1478"/>
                  <a:pt x="1406352" y="31923"/>
                  <a:pt x="1627083" y="0"/>
                </a:cubicBezTo>
                <a:cubicBezTo>
                  <a:pt x="1847814" y="-31923"/>
                  <a:pt x="2108621" y="-1297"/>
                  <a:pt x="2324806" y="0"/>
                </a:cubicBezTo>
                <a:cubicBezTo>
                  <a:pt x="2540991" y="1297"/>
                  <a:pt x="2760715" y="-30025"/>
                  <a:pt x="3120210" y="0"/>
                </a:cubicBezTo>
                <a:cubicBezTo>
                  <a:pt x="3479705" y="30025"/>
                  <a:pt x="3619864" y="25025"/>
                  <a:pt x="3817933" y="0"/>
                </a:cubicBezTo>
                <a:cubicBezTo>
                  <a:pt x="4016002" y="-25025"/>
                  <a:pt x="4181543" y="7702"/>
                  <a:pt x="4417975" y="0"/>
                </a:cubicBezTo>
                <a:cubicBezTo>
                  <a:pt x="4654407" y="-7702"/>
                  <a:pt x="4741623" y="-3458"/>
                  <a:pt x="5018016" y="0"/>
                </a:cubicBezTo>
                <a:cubicBezTo>
                  <a:pt x="5294409" y="3458"/>
                  <a:pt x="5265474" y="19986"/>
                  <a:pt x="5422696" y="0"/>
                </a:cubicBezTo>
                <a:cubicBezTo>
                  <a:pt x="5579918" y="-19986"/>
                  <a:pt x="5730478" y="22555"/>
                  <a:pt x="6022737" y="0"/>
                </a:cubicBezTo>
                <a:cubicBezTo>
                  <a:pt x="6314996" y="-22555"/>
                  <a:pt x="6304944" y="22788"/>
                  <a:pt x="6525098" y="0"/>
                </a:cubicBezTo>
                <a:cubicBezTo>
                  <a:pt x="6745252" y="-22788"/>
                  <a:pt x="6754054" y="3967"/>
                  <a:pt x="6929777" y="0"/>
                </a:cubicBezTo>
                <a:cubicBezTo>
                  <a:pt x="7105500" y="-3967"/>
                  <a:pt x="7535261" y="23262"/>
                  <a:pt x="7822862" y="0"/>
                </a:cubicBezTo>
                <a:cubicBezTo>
                  <a:pt x="8110463" y="-23262"/>
                  <a:pt x="8372862" y="-28515"/>
                  <a:pt x="8520585" y="0"/>
                </a:cubicBezTo>
                <a:cubicBezTo>
                  <a:pt x="8668308" y="28515"/>
                  <a:pt x="8950610" y="-25500"/>
                  <a:pt x="9120627" y="0"/>
                </a:cubicBezTo>
                <a:cubicBezTo>
                  <a:pt x="9290644" y="25500"/>
                  <a:pt x="9625343" y="21735"/>
                  <a:pt x="9999758" y="0"/>
                </a:cubicBezTo>
                <a:cubicBezTo>
                  <a:pt x="10129548" y="5508"/>
                  <a:pt x="10239280" y="88990"/>
                  <a:pt x="10231395" y="231637"/>
                </a:cubicBezTo>
                <a:cubicBezTo>
                  <a:pt x="10219220" y="497468"/>
                  <a:pt x="10238060" y="718649"/>
                  <a:pt x="10231395" y="938107"/>
                </a:cubicBezTo>
                <a:cubicBezTo>
                  <a:pt x="10224731" y="1157565"/>
                  <a:pt x="10203307" y="1435851"/>
                  <a:pt x="10231395" y="1616872"/>
                </a:cubicBezTo>
                <a:cubicBezTo>
                  <a:pt x="10228372" y="1766531"/>
                  <a:pt x="10139210" y="1851094"/>
                  <a:pt x="9999758" y="1848509"/>
                </a:cubicBezTo>
                <a:cubicBezTo>
                  <a:pt x="9801713" y="1836403"/>
                  <a:pt x="9620946" y="1841042"/>
                  <a:pt x="9497397" y="1848509"/>
                </a:cubicBezTo>
                <a:cubicBezTo>
                  <a:pt x="9373848" y="1855976"/>
                  <a:pt x="9238014" y="1851360"/>
                  <a:pt x="9092718" y="1848509"/>
                </a:cubicBezTo>
                <a:cubicBezTo>
                  <a:pt x="8947422" y="1845658"/>
                  <a:pt x="8410268" y="1838647"/>
                  <a:pt x="8199633" y="1848509"/>
                </a:cubicBezTo>
                <a:cubicBezTo>
                  <a:pt x="7988998" y="1858371"/>
                  <a:pt x="7887334" y="1823667"/>
                  <a:pt x="7697272" y="1848509"/>
                </a:cubicBezTo>
                <a:cubicBezTo>
                  <a:pt x="7507210" y="1873351"/>
                  <a:pt x="7338900" y="1869388"/>
                  <a:pt x="7194912" y="1848509"/>
                </a:cubicBezTo>
                <a:cubicBezTo>
                  <a:pt x="7050924" y="1827630"/>
                  <a:pt x="6712601" y="1880486"/>
                  <a:pt x="6301826" y="1848509"/>
                </a:cubicBezTo>
                <a:cubicBezTo>
                  <a:pt x="5891051" y="1816532"/>
                  <a:pt x="5985979" y="1832217"/>
                  <a:pt x="5897147" y="1848509"/>
                </a:cubicBezTo>
                <a:cubicBezTo>
                  <a:pt x="5808315" y="1864801"/>
                  <a:pt x="5305151" y="1821803"/>
                  <a:pt x="5101743" y="1848509"/>
                </a:cubicBezTo>
                <a:cubicBezTo>
                  <a:pt x="4898335" y="1875215"/>
                  <a:pt x="4677136" y="1870774"/>
                  <a:pt x="4404020" y="1848509"/>
                </a:cubicBezTo>
                <a:cubicBezTo>
                  <a:pt x="4130904" y="1826244"/>
                  <a:pt x="3847589" y="1884913"/>
                  <a:pt x="3608616" y="1848509"/>
                </a:cubicBezTo>
                <a:cubicBezTo>
                  <a:pt x="3369643" y="1812105"/>
                  <a:pt x="3179182" y="1822844"/>
                  <a:pt x="2813212" y="1848509"/>
                </a:cubicBezTo>
                <a:cubicBezTo>
                  <a:pt x="2447242" y="1874174"/>
                  <a:pt x="2553057" y="1848642"/>
                  <a:pt x="2310851" y="1848509"/>
                </a:cubicBezTo>
                <a:cubicBezTo>
                  <a:pt x="2068645" y="1848376"/>
                  <a:pt x="2088568" y="1863655"/>
                  <a:pt x="1906172" y="1848509"/>
                </a:cubicBezTo>
                <a:cubicBezTo>
                  <a:pt x="1723776" y="1833363"/>
                  <a:pt x="1270967" y="1836591"/>
                  <a:pt x="1013087" y="1848509"/>
                </a:cubicBezTo>
                <a:cubicBezTo>
                  <a:pt x="755207" y="1860427"/>
                  <a:pt x="440534" y="1881877"/>
                  <a:pt x="231637" y="1848509"/>
                </a:cubicBezTo>
                <a:cubicBezTo>
                  <a:pt x="72437" y="1842177"/>
                  <a:pt x="1358" y="1739040"/>
                  <a:pt x="0" y="1616872"/>
                </a:cubicBezTo>
                <a:cubicBezTo>
                  <a:pt x="-16424" y="1421728"/>
                  <a:pt x="-13291" y="1138340"/>
                  <a:pt x="0" y="896550"/>
                </a:cubicBezTo>
                <a:cubicBezTo>
                  <a:pt x="13291" y="654760"/>
                  <a:pt x="2794" y="527757"/>
                  <a:pt x="0" y="231637"/>
                </a:cubicBezTo>
                <a:close/>
              </a:path>
              <a:path w="10231395" h="1848509" stroke="0" extrusionOk="0">
                <a:moveTo>
                  <a:pt x="0" y="231637"/>
                </a:moveTo>
                <a:cubicBezTo>
                  <a:pt x="721" y="125765"/>
                  <a:pt x="107653" y="7051"/>
                  <a:pt x="231637" y="0"/>
                </a:cubicBezTo>
                <a:cubicBezTo>
                  <a:pt x="503675" y="-6367"/>
                  <a:pt x="767898" y="13387"/>
                  <a:pt x="1027041" y="0"/>
                </a:cubicBezTo>
                <a:cubicBezTo>
                  <a:pt x="1286184" y="-13387"/>
                  <a:pt x="1374823" y="-6362"/>
                  <a:pt x="1529402" y="0"/>
                </a:cubicBezTo>
                <a:cubicBezTo>
                  <a:pt x="1683981" y="6362"/>
                  <a:pt x="1816057" y="-3679"/>
                  <a:pt x="2031762" y="0"/>
                </a:cubicBezTo>
                <a:cubicBezTo>
                  <a:pt x="2247467" y="3679"/>
                  <a:pt x="2444893" y="-28799"/>
                  <a:pt x="2827166" y="0"/>
                </a:cubicBezTo>
                <a:cubicBezTo>
                  <a:pt x="3209439" y="28799"/>
                  <a:pt x="3251456" y="-27228"/>
                  <a:pt x="3427208" y="0"/>
                </a:cubicBezTo>
                <a:cubicBezTo>
                  <a:pt x="3602960" y="27228"/>
                  <a:pt x="3905180" y="-7115"/>
                  <a:pt x="4320293" y="0"/>
                </a:cubicBezTo>
                <a:cubicBezTo>
                  <a:pt x="4735407" y="7115"/>
                  <a:pt x="4928751" y="19069"/>
                  <a:pt x="5213379" y="0"/>
                </a:cubicBezTo>
                <a:cubicBezTo>
                  <a:pt x="5498007" y="-19069"/>
                  <a:pt x="5689763" y="6905"/>
                  <a:pt x="6008783" y="0"/>
                </a:cubicBezTo>
                <a:cubicBezTo>
                  <a:pt x="6327803" y="-6905"/>
                  <a:pt x="6347561" y="-21848"/>
                  <a:pt x="6511143" y="0"/>
                </a:cubicBezTo>
                <a:cubicBezTo>
                  <a:pt x="6674725" y="21848"/>
                  <a:pt x="6804223" y="7018"/>
                  <a:pt x="6915823" y="0"/>
                </a:cubicBezTo>
                <a:cubicBezTo>
                  <a:pt x="7027423" y="-7018"/>
                  <a:pt x="7616683" y="3310"/>
                  <a:pt x="7808908" y="0"/>
                </a:cubicBezTo>
                <a:cubicBezTo>
                  <a:pt x="8001133" y="-3310"/>
                  <a:pt x="8166440" y="-28822"/>
                  <a:pt x="8506631" y="0"/>
                </a:cubicBezTo>
                <a:cubicBezTo>
                  <a:pt x="8846822" y="28822"/>
                  <a:pt x="8919182" y="23522"/>
                  <a:pt x="9204354" y="0"/>
                </a:cubicBezTo>
                <a:cubicBezTo>
                  <a:pt x="9489526" y="-23522"/>
                  <a:pt x="9719432" y="-17204"/>
                  <a:pt x="9999758" y="0"/>
                </a:cubicBezTo>
                <a:cubicBezTo>
                  <a:pt x="10155185" y="-8034"/>
                  <a:pt x="10232238" y="117990"/>
                  <a:pt x="10231395" y="231637"/>
                </a:cubicBezTo>
                <a:cubicBezTo>
                  <a:pt x="10198299" y="409533"/>
                  <a:pt x="10202439" y="735989"/>
                  <a:pt x="10231395" y="951959"/>
                </a:cubicBezTo>
                <a:cubicBezTo>
                  <a:pt x="10260351" y="1167929"/>
                  <a:pt x="10213384" y="1408401"/>
                  <a:pt x="10231395" y="1616872"/>
                </a:cubicBezTo>
                <a:cubicBezTo>
                  <a:pt x="10220548" y="1751606"/>
                  <a:pt x="10128034" y="1844023"/>
                  <a:pt x="9999758" y="1848509"/>
                </a:cubicBezTo>
                <a:cubicBezTo>
                  <a:pt x="9831030" y="1834759"/>
                  <a:pt x="9446274" y="1866558"/>
                  <a:pt x="9302035" y="1848509"/>
                </a:cubicBezTo>
                <a:cubicBezTo>
                  <a:pt x="9157796" y="1830460"/>
                  <a:pt x="8978221" y="1827871"/>
                  <a:pt x="8799675" y="1848509"/>
                </a:cubicBezTo>
                <a:cubicBezTo>
                  <a:pt x="8621129" y="1869147"/>
                  <a:pt x="8502288" y="1833637"/>
                  <a:pt x="8297314" y="1848509"/>
                </a:cubicBezTo>
                <a:cubicBezTo>
                  <a:pt x="8092340" y="1863381"/>
                  <a:pt x="7699150" y="1816398"/>
                  <a:pt x="7404229" y="1848509"/>
                </a:cubicBezTo>
                <a:cubicBezTo>
                  <a:pt x="7109309" y="1880620"/>
                  <a:pt x="7075237" y="1863952"/>
                  <a:pt x="6804187" y="1848509"/>
                </a:cubicBezTo>
                <a:cubicBezTo>
                  <a:pt x="6533137" y="1833066"/>
                  <a:pt x="6324373" y="1823106"/>
                  <a:pt x="5911102" y="1848509"/>
                </a:cubicBezTo>
                <a:cubicBezTo>
                  <a:pt x="5497832" y="1873912"/>
                  <a:pt x="5452115" y="1889434"/>
                  <a:pt x="5018016" y="1848509"/>
                </a:cubicBezTo>
                <a:cubicBezTo>
                  <a:pt x="4583917" y="1807584"/>
                  <a:pt x="4581675" y="1843116"/>
                  <a:pt x="4417975" y="1848509"/>
                </a:cubicBezTo>
                <a:cubicBezTo>
                  <a:pt x="4254275" y="1853902"/>
                  <a:pt x="4160123" y="1855909"/>
                  <a:pt x="4013295" y="1848509"/>
                </a:cubicBezTo>
                <a:cubicBezTo>
                  <a:pt x="3866467" y="1841109"/>
                  <a:pt x="3665471" y="1840426"/>
                  <a:pt x="3510935" y="1848509"/>
                </a:cubicBezTo>
                <a:cubicBezTo>
                  <a:pt x="3356399" y="1856592"/>
                  <a:pt x="3150821" y="1856841"/>
                  <a:pt x="3008574" y="1848509"/>
                </a:cubicBezTo>
                <a:cubicBezTo>
                  <a:pt x="2866327" y="1840177"/>
                  <a:pt x="2468272" y="1831854"/>
                  <a:pt x="2213170" y="1848509"/>
                </a:cubicBezTo>
                <a:cubicBezTo>
                  <a:pt x="1958068" y="1865164"/>
                  <a:pt x="1960020" y="1846751"/>
                  <a:pt x="1808491" y="1848509"/>
                </a:cubicBezTo>
                <a:cubicBezTo>
                  <a:pt x="1656962" y="1850267"/>
                  <a:pt x="1428645" y="1831062"/>
                  <a:pt x="1306130" y="1848509"/>
                </a:cubicBezTo>
                <a:cubicBezTo>
                  <a:pt x="1183615" y="1865956"/>
                  <a:pt x="607503" y="1853222"/>
                  <a:pt x="231637" y="1848509"/>
                </a:cubicBezTo>
                <a:cubicBezTo>
                  <a:pt x="104190" y="1840964"/>
                  <a:pt x="-6466" y="1720448"/>
                  <a:pt x="0" y="1616872"/>
                </a:cubicBezTo>
                <a:cubicBezTo>
                  <a:pt x="-30953" y="1301594"/>
                  <a:pt x="4178" y="1209256"/>
                  <a:pt x="0" y="910402"/>
                </a:cubicBezTo>
                <a:cubicBezTo>
                  <a:pt x="-4178" y="611548"/>
                  <a:pt x="33919" y="424025"/>
                  <a:pt x="0" y="231637"/>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3600" dirty="0">
                <a:solidFill>
                  <a:srgbClr val="002060"/>
                </a:solidFill>
                <a:latin typeface="Arial" panose="020B0604020202020204" pitchFamily="34" charset="0"/>
                <a:ea typeface="Arial-Rounded" panose="020B0500000000000000" pitchFamily="34" charset="0"/>
                <a:cs typeface="Arial" panose="020B0604020202020204" pitchFamily="34" charset="0"/>
              </a:rPr>
              <a:t>Không hiểu vì thích quá</a:t>
            </a:r>
            <a:r>
              <a:rPr lang="en-US" sz="36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3600" dirty="0">
                <a:solidFill>
                  <a:srgbClr val="002060"/>
                </a:solidFill>
                <a:latin typeface="Arial" panose="020B0604020202020204" pitchFamily="34" charset="0"/>
                <a:ea typeface="Arial-Rounded" panose="020B0500000000000000" pitchFamily="34" charset="0"/>
                <a:cs typeface="Arial" panose="020B0604020202020204" pitchFamily="34" charset="0"/>
              </a:rPr>
              <a:t>hay là đùa nghịch, cậu đã lên sân thượng cầm sỏi ném lũ sẻ.</a:t>
            </a:r>
            <a:endParaRPr kumimoji="0" lang="en-US" sz="36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2" name="Picture 1">
            <a:extLst>
              <a:ext uri="{FF2B5EF4-FFF2-40B4-BE49-F238E27FC236}">
                <a16:creationId xmlns:a16="http://schemas.microsoft.com/office/drawing/2014/main" id="{B150C980-DA59-2835-879E-82777F9AA522}"/>
              </a:ext>
            </a:extLst>
          </p:cNvPr>
          <p:cNvPicPr>
            <a:picLocks noChangeAspect="1"/>
          </p:cNvPicPr>
          <p:nvPr/>
        </p:nvPicPr>
        <p:blipFill rotWithShape="1">
          <a:blip r:embed="rId4"/>
          <a:srcRect l="10106" r="8068" b="19140"/>
          <a:stretch/>
        </p:blipFill>
        <p:spPr>
          <a:xfrm>
            <a:off x="2359585" y="760048"/>
            <a:ext cx="8061493" cy="883098"/>
          </a:xfrm>
          <a:prstGeom prst="rect">
            <a:avLst/>
          </a:prstGeom>
        </p:spPr>
      </p:pic>
      <p:cxnSp>
        <p:nvCxnSpPr>
          <p:cNvPr id="3" name="Straight Connector 2">
            <a:extLst>
              <a:ext uri="{FF2B5EF4-FFF2-40B4-BE49-F238E27FC236}">
                <a16:creationId xmlns:a16="http://schemas.microsoft.com/office/drawing/2014/main" id="{6D0730A2-A509-1024-4240-56F86D381DC6}"/>
              </a:ext>
            </a:extLst>
          </p:cNvPr>
          <p:cNvCxnSpPr>
            <a:cxnSpLocks/>
          </p:cNvCxnSpPr>
          <p:nvPr/>
        </p:nvCxnSpPr>
        <p:spPr>
          <a:xfrm flipH="1">
            <a:off x="7006758" y="2337932"/>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107037-933F-A68B-6EC1-34606817F8BB}"/>
              </a:ext>
            </a:extLst>
          </p:cNvPr>
          <p:cNvCxnSpPr>
            <a:cxnSpLocks/>
          </p:cNvCxnSpPr>
          <p:nvPr/>
        </p:nvCxnSpPr>
        <p:spPr>
          <a:xfrm flipH="1">
            <a:off x="5795723" y="2967438"/>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Rectangle: Rounded Corners 31">
            <a:extLst>
              <a:ext uri="{FF2B5EF4-FFF2-40B4-BE49-F238E27FC236}">
                <a16:creationId xmlns:a16="http://schemas.microsoft.com/office/drawing/2014/main" id="{5C8A2E1F-EBFA-9C34-35C5-4895758A39F8}"/>
              </a:ext>
            </a:extLst>
          </p:cNvPr>
          <p:cNvSpPr/>
          <p:nvPr/>
        </p:nvSpPr>
        <p:spPr>
          <a:xfrm>
            <a:off x="1165475" y="3879574"/>
            <a:ext cx="10231395" cy="1848509"/>
          </a:xfrm>
          <a:custGeom>
            <a:avLst/>
            <a:gdLst>
              <a:gd name="connsiteX0" fmla="*/ 0 w 10231395"/>
              <a:gd name="connsiteY0" fmla="*/ 231637 h 1848509"/>
              <a:gd name="connsiteX1" fmla="*/ 231637 w 10231395"/>
              <a:gd name="connsiteY1" fmla="*/ 0 h 1848509"/>
              <a:gd name="connsiteX2" fmla="*/ 929360 w 10231395"/>
              <a:gd name="connsiteY2" fmla="*/ 0 h 1848509"/>
              <a:gd name="connsiteX3" fmla="*/ 1627083 w 10231395"/>
              <a:gd name="connsiteY3" fmla="*/ 0 h 1848509"/>
              <a:gd name="connsiteX4" fmla="*/ 2324806 w 10231395"/>
              <a:gd name="connsiteY4" fmla="*/ 0 h 1848509"/>
              <a:gd name="connsiteX5" fmla="*/ 3120210 w 10231395"/>
              <a:gd name="connsiteY5" fmla="*/ 0 h 1848509"/>
              <a:gd name="connsiteX6" fmla="*/ 3817933 w 10231395"/>
              <a:gd name="connsiteY6" fmla="*/ 0 h 1848509"/>
              <a:gd name="connsiteX7" fmla="*/ 4417975 w 10231395"/>
              <a:gd name="connsiteY7" fmla="*/ 0 h 1848509"/>
              <a:gd name="connsiteX8" fmla="*/ 5018016 w 10231395"/>
              <a:gd name="connsiteY8" fmla="*/ 0 h 1848509"/>
              <a:gd name="connsiteX9" fmla="*/ 5422696 w 10231395"/>
              <a:gd name="connsiteY9" fmla="*/ 0 h 1848509"/>
              <a:gd name="connsiteX10" fmla="*/ 6022737 w 10231395"/>
              <a:gd name="connsiteY10" fmla="*/ 0 h 1848509"/>
              <a:gd name="connsiteX11" fmla="*/ 6525098 w 10231395"/>
              <a:gd name="connsiteY11" fmla="*/ 0 h 1848509"/>
              <a:gd name="connsiteX12" fmla="*/ 6929777 w 10231395"/>
              <a:gd name="connsiteY12" fmla="*/ 0 h 1848509"/>
              <a:gd name="connsiteX13" fmla="*/ 7822862 w 10231395"/>
              <a:gd name="connsiteY13" fmla="*/ 0 h 1848509"/>
              <a:gd name="connsiteX14" fmla="*/ 8520585 w 10231395"/>
              <a:gd name="connsiteY14" fmla="*/ 0 h 1848509"/>
              <a:gd name="connsiteX15" fmla="*/ 9120627 w 10231395"/>
              <a:gd name="connsiteY15" fmla="*/ 0 h 1848509"/>
              <a:gd name="connsiteX16" fmla="*/ 9999758 w 10231395"/>
              <a:gd name="connsiteY16" fmla="*/ 0 h 1848509"/>
              <a:gd name="connsiteX17" fmla="*/ 10231395 w 10231395"/>
              <a:gd name="connsiteY17" fmla="*/ 231637 h 1848509"/>
              <a:gd name="connsiteX18" fmla="*/ 10231395 w 10231395"/>
              <a:gd name="connsiteY18" fmla="*/ 938107 h 1848509"/>
              <a:gd name="connsiteX19" fmla="*/ 10231395 w 10231395"/>
              <a:gd name="connsiteY19" fmla="*/ 1616872 h 1848509"/>
              <a:gd name="connsiteX20" fmla="*/ 9999758 w 10231395"/>
              <a:gd name="connsiteY20" fmla="*/ 1848509 h 1848509"/>
              <a:gd name="connsiteX21" fmla="*/ 9497397 w 10231395"/>
              <a:gd name="connsiteY21" fmla="*/ 1848509 h 1848509"/>
              <a:gd name="connsiteX22" fmla="*/ 9092718 w 10231395"/>
              <a:gd name="connsiteY22" fmla="*/ 1848509 h 1848509"/>
              <a:gd name="connsiteX23" fmla="*/ 8199633 w 10231395"/>
              <a:gd name="connsiteY23" fmla="*/ 1848509 h 1848509"/>
              <a:gd name="connsiteX24" fmla="*/ 7697272 w 10231395"/>
              <a:gd name="connsiteY24" fmla="*/ 1848509 h 1848509"/>
              <a:gd name="connsiteX25" fmla="*/ 7194912 w 10231395"/>
              <a:gd name="connsiteY25" fmla="*/ 1848509 h 1848509"/>
              <a:gd name="connsiteX26" fmla="*/ 6301826 w 10231395"/>
              <a:gd name="connsiteY26" fmla="*/ 1848509 h 1848509"/>
              <a:gd name="connsiteX27" fmla="*/ 5897147 w 10231395"/>
              <a:gd name="connsiteY27" fmla="*/ 1848509 h 1848509"/>
              <a:gd name="connsiteX28" fmla="*/ 5101743 w 10231395"/>
              <a:gd name="connsiteY28" fmla="*/ 1848509 h 1848509"/>
              <a:gd name="connsiteX29" fmla="*/ 4404020 w 10231395"/>
              <a:gd name="connsiteY29" fmla="*/ 1848509 h 1848509"/>
              <a:gd name="connsiteX30" fmla="*/ 3608616 w 10231395"/>
              <a:gd name="connsiteY30" fmla="*/ 1848509 h 1848509"/>
              <a:gd name="connsiteX31" fmla="*/ 2813212 w 10231395"/>
              <a:gd name="connsiteY31" fmla="*/ 1848509 h 1848509"/>
              <a:gd name="connsiteX32" fmla="*/ 2310851 w 10231395"/>
              <a:gd name="connsiteY32" fmla="*/ 1848509 h 1848509"/>
              <a:gd name="connsiteX33" fmla="*/ 1906172 w 10231395"/>
              <a:gd name="connsiteY33" fmla="*/ 1848509 h 1848509"/>
              <a:gd name="connsiteX34" fmla="*/ 1013087 w 10231395"/>
              <a:gd name="connsiteY34" fmla="*/ 1848509 h 1848509"/>
              <a:gd name="connsiteX35" fmla="*/ 231637 w 10231395"/>
              <a:gd name="connsiteY35" fmla="*/ 1848509 h 1848509"/>
              <a:gd name="connsiteX36" fmla="*/ 0 w 10231395"/>
              <a:gd name="connsiteY36" fmla="*/ 1616872 h 1848509"/>
              <a:gd name="connsiteX37" fmla="*/ 0 w 10231395"/>
              <a:gd name="connsiteY37" fmla="*/ 896550 h 1848509"/>
              <a:gd name="connsiteX38" fmla="*/ 0 w 10231395"/>
              <a:gd name="connsiteY38" fmla="*/ 231637 h 184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231395" h="1848509" fill="none" extrusionOk="0">
                <a:moveTo>
                  <a:pt x="0" y="231637"/>
                </a:moveTo>
                <a:cubicBezTo>
                  <a:pt x="18729" y="92314"/>
                  <a:pt x="121556" y="6726"/>
                  <a:pt x="231637" y="0"/>
                </a:cubicBezTo>
                <a:cubicBezTo>
                  <a:pt x="374441" y="22743"/>
                  <a:pt x="714657" y="1478"/>
                  <a:pt x="929360" y="0"/>
                </a:cubicBezTo>
                <a:cubicBezTo>
                  <a:pt x="1144063" y="-1478"/>
                  <a:pt x="1406352" y="31923"/>
                  <a:pt x="1627083" y="0"/>
                </a:cubicBezTo>
                <a:cubicBezTo>
                  <a:pt x="1847814" y="-31923"/>
                  <a:pt x="2108621" y="-1297"/>
                  <a:pt x="2324806" y="0"/>
                </a:cubicBezTo>
                <a:cubicBezTo>
                  <a:pt x="2540991" y="1297"/>
                  <a:pt x="2760715" y="-30025"/>
                  <a:pt x="3120210" y="0"/>
                </a:cubicBezTo>
                <a:cubicBezTo>
                  <a:pt x="3479705" y="30025"/>
                  <a:pt x="3619864" y="25025"/>
                  <a:pt x="3817933" y="0"/>
                </a:cubicBezTo>
                <a:cubicBezTo>
                  <a:pt x="4016002" y="-25025"/>
                  <a:pt x="4181543" y="7702"/>
                  <a:pt x="4417975" y="0"/>
                </a:cubicBezTo>
                <a:cubicBezTo>
                  <a:pt x="4654407" y="-7702"/>
                  <a:pt x="4741623" y="-3458"/>
                  <a:pt x="5018016" y="0"/>
                </a:cubicBezTo>
                <a:cubicBezTo>
                  <a:pt x="5294409" y="3458"/>
                  <a:pt x="5265474" y="19986"/>
                  <a:pt x="5422696" y="0"/>
                </a:cubicBezTo>
                <a:cubicBezTo>
                  <a:pt x="5579918" y="-19986"/>
                  <a:pt x="5730478" y="22555"/>
                  <a:pt x="6022737" y="0"/>
                </a:cubicBezTo>
                <a:cubicBezTo>
                  <a:pt x="6314996" y="-22555"/>
                  <a:pt x="6304944" y="22788"/>
                  <a:pt x="6525098" y="0"/>
                </a:cubicBezTo>
                <a:cubicBezTo>
                  <a:pt x="6745252" y="-22788"/>
                  <a:pt x="6754054" y="3967"/>
                  <a:pt x="6929777" y="0"/>
                </a:cubicBezTo>
                <a:cubicBezTo>
                  <a:pt x="7105500" y="-3967"/>
                  <a:pt x="7535261" y="23262"/>
                  <a:pt x="7822862" y="0"/>
                </a:cubicBezTo>
                <a:cubicBezTo>
                  <a:pt x="8110463" y="-23262"/>
                  <a:pt x="8372862" y="-28515"/>
                  <a:pt x="8520585" y="0"/>
                </a:cubicBezTo>
                <a:cubicBezTo>
                  <a:pt x="8668308" y="28515"/>
                  <a:pt x="8950610" y="-25500"/>
                  <a:pt x="9120627" y="0"/>
                </a:cubicBezTo>
                <a:cubicBezTo>
                  <a:pt x="9290644" y="25500"/>
                  <a:pt x="9625343" y="21735"/>
                  <a:pt x="9999758" y="0"/>
                </a:cubicBezTo>
                <a:cubicBezTo>
                  <a:pt x="10129548" y="5508"/>
                  <a:pt x="10239280" y="88990"/>
                  <a:pt x="10231395" y="231637"/>
                </a:cubicBezTo>
                <a:cubicBezTo>
                  <a:pt x="10219220" y="497468"/>
                  <a:pt x="10238060" y="718649"/>
                  <a:pt x="10231395" y="938107"/>
                </a:cubicBezTo>
                <a:cubicBezTo>
                  <a:pt x="10224731" y="1157565"/>
                  <a:pt x="10203307" y="1435851"/>
                  <a:pt x="10231395" y="1616872"/>
                </a:cubicBezTo>
                <a:cubicBezTo>
                  <a:pt x="10228372" y="1766531"/>
                  <a:pt x="10139210" y="1851094"/>
                  <a:pt x="9999758" y="1848509"/>
                </a:cubicBezTo>
                <a:cubicBezTo>
                  <a:pt x="9801713" y="1836403"/>
                  <a:pt x="9620946" y="1841042"/>
                  <a:pt x="9497397" y="1848509"/>
                </a:cubicBezTo>
                <a:cubicBezTo>
                  <a:pt x="9373848" y="1855976"/>
                  <a:pt x="9238014" y="1851360"/>
                  <a:pt x="9092718" y="1848509"/>
                </a:cubicBezTo>
                <a:cubicBezTo>
                  <a:pt x="8947422" y="1845658"/>
                  <a:pt x="8410268" y="1838647"/>
                  <a:pt x="8199633" y="1848509"/>
                </a:cubicBezTo>
                <a:cubicBezTo>
                  <a:pt x="7988998" y="1858371"/>
                  <a:pt x="7887334" y="1823667"/>
                  <a:pt x="7697272" y="1848509"/>
                </a:cubicBezTo>
                <a:cubicBezTo>
                  <a:pt x="7507210" y="1873351"/>
                  <a:pt x="7338900" y="1869388"/>
                  <a:pt x="7194912" y="1848509"/>
                </a:cubicBezTo>
                <a:cubicBezTo>
                  <a:pt x="7050924" y="1827630"/>
                  <a:pt x="6712601" y="1880486"/>
                  <a:pt x="6301826" y="1848509"/>
                </a:cubicBezTo>
                <a:cubicBezTo>
                  <a:pt x="5891051" y="1816532"/>
                  <a:pt x="5985979" y="1832217"/>
                  <a:pt x="5897147" y="1848509"/>
                </a:cubicBezTo>
                <a:cubicBezTo>
                  <a:pt x="5808315" y="1864801"/>
                  <a:pt x="5305151" y="1821803"/>
                  <a:pt x="5101743" y="1848509"/>
                </a:cubicBezTo>
                <a:cubicBezTo>
                  <a:pt x="4898335" y="1875215"/>
                  <a:pt x="4677136" y="1870774"/>
                  <a:pt x="4404020" y="1848509"/>
                </a:cubicBezTo>
                <a:cubicBezTo>
                  <a:pt x="4130904" y="1826244"/>
                  <a:pt x="3847589" y="1884913"/>
                  <a:pt x="3608616" y="1848509"/>
                </a:cubicBezTo>
                <a:cubicBezTo>
                  <a:pt x="3369643" y="1812105"/>
                  <a:pt x="3179182" y="1822844"/>
                  <a:pt x="2813212" y="1848509"/>
                </a:cubicBezTo>
                <a:cubicBezTo>
                  <a:pt x="2447242" y="1874174"/>
                  <a:pt x="2553057" y="1848642"/>
                  <a:pt x="2310851" y="1848509"/>
                </a:cubicBezTo>
                <a:cubicBezTo>
                  <a:pt x="2068645" y="1848376"/>
                  <a:pt x="2088568" y="1863655"/>
                  <a:pt x="1906172" y="1848509"/>
                </a:cubicBezTo>
                <a:cubicBezTo>
                  <a:pt x="1723776" y="1833363"/>
                  <a:pt x="1270967" y="1836591"/>
                  <a:pt x="1013087" y="1848509"/>
                </a:cubicBezTo>
                <a:cubicBezTo>
                  <a:pt x="755207" y="1860427"/>
                  <a:pt x="440534" y="1881877"/>
                  <a:pt x="231637" y="1848509"/>
                </a:cubicBezTo>
                <a:cubicBezTo>
                  <a:pt x="72437" y="1842177"/>
                  <a:pt x="1358" y="1739040"/>
                  <a:pt x="0" y="1616872"/>
                </a:cubicBezTo>
                <a:cubicBezTo>
                  <a:pt x="-16424" y="1421728"/>
                  <a:pt x="-13291" y="1138340"/>
                  <a:pt x="0" y="896550"/>
                </a:cubicBezTo>
                <a:cubicBezTo>
                  <a:pt x="13291" y="654760"/>
                  <a:pt x="2794" y="527757"/>
                  <a:pt x="0" y="231637"/>
                </a:cubicBezTo>
                <a:close/>
              </a:path>
              <a:path w="10231395" h="1848509" stroke="0" extrusionOk="0">
                <a:moveTo>
                  <a:pt x="0" y="231637"/>
                </a:moveTo>
                <a:cubicBezTo>
                  <a:pt x="721" y="125765"/>
                  <a:pt x="107653" y="7051"/>
                  <a:pt x="231637" y="0"/>
                </a:cubicBezTo>
                <a:cubicBezTo>
                  <a:pt x="503675" y="-6367"/>
                  <a:pt x="767898" y="13387"/>
                  <a:pt x="1027041" y="0"/>
                </a:cubicBezTo>
                <a:cubicBezTo>
                  <a:pt x="1286184" y="-13387"/>
                  <a:pt x="1374823" y="-6362"/>
                  <a:pt x="1529402" y="0"/>
                </a:cubicBezTo>
                <a:cubicBezTo>
                  <a:pt x="1683981" y="6362"/>
                  <a:pt x="1816057" y="-3679"/>
                  <a:pt x="2031762" y="0"/>
                </a:cubicBezTo>
                <a:cubicBezTo>
                  <a:pt x="2247467" y="3679"/>
                  <a:pt x="2444893" y="-28799"/>
                  <a:pt x="2827166" y="0"/>
                </a:cubicBezTo>
                <a:cubicBezTo>
                  <a:pt x="3209439" y="28799"/>
                  <a:pt x="3251456" y="-27228"/>
                  <a:pt x="3427208" y="0"/>
                </a:cubicBezTo>
                <a:cubicBezTo>
                  <a:pt x="3602960" y="27228"/>
                  <a:pt x="3905180" y="-7115"/>
                  <a:pt x="4320293" y="0"/>
                </a:cubicBezTo>
                <a:cubicBezTo>
                  <a:pt x="4735407" y="7115"/>
                  <a:pt x="4928751" y="19069"/>
                  <a:pt x="5213379" y="0"/>
                </a:cubicBezTo>
                <a:cubicBezTo>
                  <a:pt x="5498007" y="-19069"/>
                  <a:pt x="5689763" y="6905"/>
                  <a:pt x="6008783" y="0"/>
                </a:cubicBezTo>
                <a:cubicBezTo>
                  <a:pt x="6327803" y="-6905"/>
                  <a:pt x="6347561" y="-21848"/>
                  <a:pt x="6511143" y="0"/>
                </a:cubicBezTo>
                <a:cubicBezTo>
                  <a:pt x="6674725" y="21848"/>
                  <a:pt x="6804223" y="7018"/>
                  <a:pt x="6915823" y="0"/>
                </a:cubicBezTo>
                <a:cubicBezTo>
                  <a:pt x="7027423" y="-7018"/>
                  <a:pt x="7616683" y="3310"/>
                  <a:pt x="7808908" y="0"/>
                </a:cubicBezTo>
                <a:cubicBezTo>
                  <a:pt x="8001133" y="-3310"/>
                  <a:pt x="8166440" y="-28822"/>
                  <a:pt x="8506631" y="0"/>
                </a:cubicBezTo>
                <a:cubicBezTo>
                  <a:pt x="8846822" y="28822"/>
                  <a:pt x="8919182" y="23522"/>
                  <a:pt x="9204354" y="0"/>
                </a:cubicBezTo>
                <a:cubicBezTo>
                  <a:pt x="9489526" y="-23522"/>
                  <a:pt x="9719432" y="-17204"/>
                  <a:pt x="9999758" y="0"/>
                </a:cubicBezTo>
                <a:cubicBezTo>
                  <a:pt x="10155185" y="-8034"/>
                  <a:pt x="10232238" y="117990"/>
                  <a:pt x="10231395" y="231637"/>
                </a:cubicBezTo>
                <a:cubicBezTo>
                  <a:pt x="10198299" y="409533"/>
                  <a:pt x="10202439" y="735989"/>
                  <a:pt x="10231395" y="951959"/>
                </a:cubicBezTo>
                <a:cubicBezTo>
                  <a:pt x="10260351" y="1167929"/>
                  <a:pt x="10213384" y="1408401"/>
                  <a:pt x="10231395" y="1616872"/>
                </a:cubicBezTo>
                <a:cubicBezTo>
                  <a:pt x="10220548" y="1751606"/>
                  <a:pt x="10128034" y="1844023"/>
                  <a:pt x="9999758" y="1848509"/>
                </a:cubicBezTo>
                <a:cubicBezTo>
                  <a:pt x="9831030" y="1834759"/>
                  <a:pt x="9446274" y="1866558"/>
                  <a:pt x="9302035" y="1848509"/>
                </a:cubicBezTo>
                <a:cubicBezTo>
                  <a:pt x="9157796" y="1830460"/>
                  <a:pt x="8978221" y="1827871"/>
                  <a:pt x="8799675" y="1848509"/>
                </a:cubicBezTo>
                <a:cubicBezTo>
                  <a:pt x="8621129" y="1869147"/>
                  <a:pt x="8502288" y="1833637"/>
                  <a:pt x="8297314" y="1848509"/>
                </a:cubicBezTo>
                <a:cubicBezTo>
                  <a:pt x="8092340" y="1863381"/>
                  <a:pt x="7699150" y="1816398"/>
                  <a:pt x="7404229" y="1848509"/>
                </a:cubicBezTo>
                <a:cubicBezTo>
                  <a:pt x="7109309" y="1880620"/>
                  <a:pt x="7075237" y="1863952"/>
                  <a:pt x="6804187" y="1848509"/>
                </a:cubicBezTo>
                <a:cubicBezTo>
                  <a:pt x="6533137" y="1833066"/>
                  <a:pt x="6324373" y="1823106"/>
                  <a:pt x="5911102" y="1848509"/>
                </a:cubicBezTo>
                <a:cubicBezTo>
                  <a:pt x="5497832" y="1873912"/>
                  <a:pt x="5452115" y="1889434"/>
                  <a:pt x="5018016" y="1848509"/>
                </a:cubicBezTo>
                <a:cubicBezTo>
                  <a:pt x="4583917" y="1807584"/>
                  <a:pt x="4581675" y="1843116"/>
                  <a:pt x="4417975" y="1848509"/>
                </a:cubicBezTo>
                <a:cubicBezTo>
                  <a:pt x="4254275" y="1853902"/>
                  <a:pt x="4160123" y="1855909"/>
                  <a:pt x="4013295" y="1848509"/>
                </a:cubicBezTo>
                <a:cubicBezTo>
                  <a:pt x="3866467" y="1841109"/>
                  <a:pt x="3665471" y="1840426"/>
                  <a:pt x="3510935" y="1848509"/>
                </a:cubicBezTo>
                <a:cubicBezTo>
                  <a:pt x="3356399" y="1856592"/>
                  <a:pt x="3150821" y="1856841"/>
                  <a:pt x="3008574" y="1848509"/>
                </a:cubicBezTo>
                <a:cubicBezTo>
                  <a:pt x="2866327" y="1840177"/>
                  <a:pt x="2468272" y="1831854"/>
                  <a:pt x="2213170" y="1848509"/>
                </a:cubicBezTo>
                <a:cubicBezTo>
                  <a:pt x="1958068" y="1865164"/>
                  <a:pt x="1960020" y="1846751"/>
                  <a:pt x="1808491" y="1848509"/>
                </a:cubicBezTo>
                <a:cubicBezTo>
                  <a:pt x="1656962" y="1850267"/>
                  <a:pt x="1428645" y="1831062"/>
                  <a:pt x="1306130" y="1848509"/>
                </a:cubicBezTo>
                <a:cubicBezTo>
                  <a:pt x="1183615" y="1865956"/>
                  <a:pt x="607503" y="1853222"/>
                  <a:pt x="231637" y="1848509"/>
                </a:cubicBezTo>
                <a:cubicBezTo>
                  <a:pt x="104190" y="1840964"/>
                  <a:pt x="-6466" y="1720448"/>
                  <a:pt x="0" y="1616872"/>
                </a:cubicBezTo>
                <a:cubicBezTo>
                  <a:pt x="-30953" y="1301594"/>
                  <a:pt x="4178" y="1209256"/>
                  <a:pt x="0" y="910402"/>
                </a:cubicBezTo>
                <a:cubicBezTo>
                  <a:pt x="-4178" y="611548"/>
                  <a:pt x="33919" y="424025"/>
                  <a:pt x="0" y="231637"/>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en-GB"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Đáng</a:t>
            </a:r>
            <a:r>
              <a:rPr lang="en-GB" sz="36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GB"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lẽ</a:t>
            </a:r>
            <a:r>
              <a:rPr lang="en-GB" sz="36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GB"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lũ</a:t>
            </a:r>
            <a:r>
              <a:rPr lang="en-GB" sz="36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GB"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chim</a:t>
            </a:r>
            <a:r>
              <a:rPr lang="en-GB" sz="36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GB"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ấy</a:t>
            </a:r>
            <a:r>
              <a:rPr lang="en-GB" sz="36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GB"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đã</a:t>
            </a:r>
            <a:r>
              <a:rPr lang="en-GB" sz="3600" dirty="0">
                <a:solidFill>
                  <a:srgbClr val="002060"/>
                </a:solidFill>
                <a:latin typeface="Arial" panose="020B0604020202020204" pitchFamily="34" charset="0"/>
                <a:ea typeface="Arial-Rounded" panose="020B0500000000000000" pitchFamily="34" charset="0"/>
                <a:cs typeface="Arial" panose="020B0604020202020204" pitchFamily="34" charset="0"/>
              </a:rPr>
              <a:t> ở </a:t>
            </a:r>
            <a:r>
              <a:rPr lang="en-GB"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trên</a:t>
            </a:r>
            <a:r>
              <a:rPr lang="en-GB" sz="36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GB"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sân</a:t>
            </a:r>
            <a:r>
              <a:rPr lang="en-GB" sz="36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GB"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thượng</a:t>
            </a:r>
            <a:r>
              <a:rPr lang="en-GB" sz="36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GB"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nhà</a:t>
            </a:r>
            <a:r>
              <a:rPr lang="en-GB" sz="36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GB" sz="3600" dirty="0" err="1">
                <a:solidFill>
                  <a:srgbClr val="002060"/>
                </a:solidFill>
                <a:latin typeface="Arial" panose="020B0604020202020204" pitchFamily="34" charset="0"/>
                <a:ea typeface="Arial-Rounded" panose="020B0500000000000000" pitchFamily="34" charset="0"/>
                <a:cs typeface="Arial" panose="020B0604020202020204" pitchFamily="34" charset="0"/>
              </a:rPr>
              <a:t>mình</a:t>
            </a:r>
            <a:r>
              <a:rPr lang="vi-VN" sz="3600" dirty="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kumimoji="0" lang="en-US" sz="36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378F42C4-18D0-B441-3D62-EE835E2C2CCF}"/>
              </a:ext>
            </a:extLst>
          </p:cNvPr>
          <p:cNvCxnSpPr>
            <a:cxnSpLocks/>
          </p:cNvCxnSpPr>
          <p:nvPr/>
        </p:nvCxnSpPr>
        <p:spPr>
          <a:xfrm flipH="1">
            <a:off x="5795723" y="4277421"/>
            <a:ext cx="137732" cy="4875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68801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nodeType="afterEffect">
                                  <p:stCondLst>
                                    <p:cond delay="25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emplate/>
  <TotalTime>489</TotalTime>
  <Words>1519</Words>
  <Application>Microsoft Office PowerPoint</Application>
  <PresentationFormat>Widescreen</PresentationFormat>
  <Paragraphs>97</Paragraphs>
  <Slides>38</Slides>
  <Notes>10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等线</vt:lpstr>
      <vt:lpstr>#9Slide02 Noi dung dai</vt:lpstr>
      <vt:lpstr>#9Slide02 Tieu de dai</vt:lpstr>
      <vt:lpstr>#9Slide05 Phobia</vt:lpstr>
      <vt:lpstr>Arial</vt:lpstr>
      <vt:lpstr>Arial-Rounded</vt:lpstr>
      <vt:lpstr>Calibri</vt:lpstr>
      <vt:lpstr>Tahoma</vt:lpstr>
      <vt:lpstr>Times New Roman</vt:lpstr>
      <vt:lpstr>字魂36号-正文宋楷</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Lan Phuong</cp:lastModifiedBy>
  <cp:revision>88</cp:revision>
  <dcterms:created xsi:type="dcterms:W3CDTF">2022-11-14T07:21:10Z</dcterms:created>
  <dcterms:modified xsi:type="dcterms:W3CDTF">2024-02-25T14:24:27Z</dcterms:modified>
</cp:coreProperties>
</file>