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2"/>
  </p:notesMasterIdLst>
  <p:sldIdLst>
    <p:sldId id="258" r:id="rId2"/>
    <p:sldId id="262" r:id="rId3"/>
    <p:sldId id="263" r:id="rId4"/>
    <p:sldId id="267" r:id="rId5"/>
    <p:sldId id="268" r:id="rId6"/>
    <p:sldId id="316" r:id="rId7"/>
    <p:sldId id="269" r:id="rId8"/>
    <p:sldId id="317" r:id="rId9"/>
    <p:sldId id="318" r:id="rId10"/>
    <p:sldId id="275" r:id="rId11"/>
    <p:sldId id="273" r:id="rId12"/>
    <p:sldId id="302" r:id="rId13"/>
    <p:sldId id="319" r:id="rId14"/>
    <p:sldId id="276" r:id="rId15"/>
    <p:sldId id="320" r:id="rId16"/>
    <p:sldId id="277" r:id="rId17"/>
    <p:sldId id="309" r:id="rId18"/>
    <p:sldId id="312" r:id="rId19"/>
    <p:sldId id="313" r:id="rId20"/>
    <p:sldId id="285" r:id="rId21"/>
    <p:sldId id="289" r:id="rId22"/>
    <p:sldId id="321" r:id="rId23"/>
    <p:sldId id="322" r:id="rId24"/>
    <p:sldId id="323" r:id="rId25"/>
    <p:sldId id="324" r:id="rId26"/>
    <p:sldId id="325" r:id="rId27"/>
    <p:sldId id="326" r:id="rId28"/>
    <p:sldId id="327" r:id="rId29"/>
    <p:sldId id="328" r:id="rId30"/>
    <p:sldId id="32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5" autoAdjust="0"/>
    <p:restoredTop sz="88529" autoAdjust="0"/>
  </p:normalViewPr>
  <p:slideViewPr>
    <p:cSldViewPr snapToGrid="0">
      <p:cViewPr varScale="1">
        <p:scale>
          <a:sx n="64" d="100"/>
          <a:sy n="64" d="100"/>
        </p:scale>
        <p:origin x="-108" y="-10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92F85-651B-4E54-9C29-F7066189E507}" type="datetimeFigureOut">
              <a:rPr lang="en-US" smtClean="0"/>
              <a:pPr/>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3E7A2-6C32-4A8A-B058-16DD0C2165B6}" type="slidenum">
              <a:rPr lang="en-US" smtClean="0"/>
              <a:pPr/>
              <a:t>‹#›</a:t>
            </a:fld>
            <a:endParaRPr lang="en-US"/>
          </a:p>
        </p:txBody>
      </p:sp>
    </p:spTree>
    <p:extLst>
      <p:ext uri="{BB962C8B-B14F-4D97-AF65-F5344CB8AC3E}">
        <p14:creationId xmlns:p14="http://schemas.microsoft.com/office/powerpoint/2010/main" xmlns="" val="293787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67503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325611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65745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1960163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1"/>
        <p:cNvGrpSpPr/>
        <p:nvPr/>
      </p:nvGrpSpPr>
      <p:grpSpPr>
        <a:xfrm>
          <a:off x="0" y="0"/>
          <a:ext cx="0" cy="0"/>
          <a:chOff x="0" y="0"/>
          <a:chExt cx="0" cy="0"/>
        </a:xfrm>
      </p:grpSpPr>
      <p:sp>
        <p:nvSpPr>
          <p:cNvPr id="2032" name="Google Shape;2032;gb0ac4e247a_6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3" name="Google Shape;2033;gb0ac4e247a_6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954724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90936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537619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07915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420274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025599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658261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36323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147CFE-CDB2-45C5-AF93-E6334CA63C4A}"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82DCE-A499-40C3-A8AD-04DDDF02B67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147CFE-CDB2-45C5-AF93-E6334CA63C4A}"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82DCE-A499-40C3-A8AD-04DDDF02B67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147CFE-CDB2-45C5-AF93-E6334CA63C4A}"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82DCE-A499-40C3-A8AD-04DDDF02B67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spTree>
    <p:extLst>
      <p:ext uri="{BB962C8B-B14F-4D97-AF65-F5344CB8AC3E}">
        <p14:creationId xmlns:p14="http://schemas.microsoft.com/office/powerpoint/2010/main" xmlns="" val="2394836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3242931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Tree>
    <p:extLst>
      <p:ext uri="{BB962C8B-B14F-4D97-AF65-F5344CB8AC3E}">
        <p14:creationId xmlns:p14="http://schemas.microsoft.com/office/powerpoint/2010/main" xmlns="" val="120089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147CFE-CDB2-45C5-AF93-E6334CA63C4A}"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82DCE-A499-40C3-A8AD-04DDDF02B67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147CFE-CDB2-45C5-AF93-E6334CA63C4A}" type="datetimeFigureOut">
              <a:rPr lang="en-US" smtClean="0"/>
              <a:pPr/>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82DCE-A499-40C3-A8AD-04DDDF02B67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147CFE-CDB2-45C5-AF93-E6334CA63C4A}" type="datetimeFigureOut">
              <a:rPr lang="en-US" smtClean="0"/>
              <a:pPr/>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82DCE-A499-40C3-A8AD-04DDDF02B67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147CFE-CDB2-45C5-AF93-E6334CA63C4A}" type="datetimeFigureOut">
              <a:rPr lang="en-US" smtClean="0"/>
              <a:pPr/>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E82DCE-A499-40C3-A8AD-04DDDF02B67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147CFE-CDB2-45C5-AF93-E6334CA63C4A}" type="datetimeFigureOut">
              <a:rPr lang="en-US" smtClean="0"/>
              <a:pPr/>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E82DCE-A499-40C3-A8AD-04DDDF02B67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147CFE-CDB2-45C5-AF93-E6334CA63C4A}" type="datetimeFigureOut">
              <a:rPr lang="en-US" smtClean="0"/>
              <a:pPr/>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E82DCE-A499-40C3-A8AD-04DDDF02B67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147CFE-CDB2-45C5-AF93-E6334CA63C4A}" type="datetimeFigureOut">
              <a:rPr lang="en-US" smtClean="0"/>
              <a:pPr/>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82DCE-A499-40C3-A8AD-04DDDF02B67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147CFE-CDB2-45C5-AF93-E6334CA63C4A}" type="datetimeFigureOut">
              <a:rPr lang="en-US" smtClean="0"/>
              <a:pPr/>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82DCE-A499-40C3-A8AD-04DDDF02B67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47CFE-CDB2-45C5-AF93-E6334CA63C4A}" type="datetimeFigureOut">
              <a:rPr lang="en-US" smtClean="0"/>
              <a:pPr/>
              <a:t>1/31/2024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82DCE-A499-40C3-A8AD-04DDDF02B67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5.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5.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6.wdp"/><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7.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slide" Target="sl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D3FAB812-E2F6-1AB8-5523-E6A4A2DCA185}"/>
              </a:ext>
            </a:extLst>
          </p:cNvPr>
          <p:cNvGrpSpPr/>
          <p:nvPr/>
        </p:nvGrpSpPr>
        <p:grpSpPr>
          <a:xfrm>
            <a:off x="-1581" y="-479685"/>
            <a:ext cx="12192000" cy="7336395"/>
            <a:chOff x="-1581" y="-479685"/>
            <a:chExt cx="12192000" cy="7336395"/>
          </a:xfrm>
        </p:grpSpPr>
        <p:sp>
          <p:nvSpPr>
            <p:cNvPr id="2" name="TextBox 4">
              <a:extLst>
                <a:ext uri="{FF2B5EF4-FFF2-40B4-BE49-F238E27FC236}">
                  <a16:creationId xmlns:a16="http://schemas.microsoft.com/office/drawing/2014/main" xmlns="" id="{A0665E2E-D11D-635D-B968-7745D9C8AFB2}"/>
                </a:ext>
              </a:extLst>
            </p:cNvPr>
            <p:cNvSpPr txBox="1"/>
            <p:nvPr/>
          </p:nvSpPr>
          <p:spPr>
            <a:xfrm>
              <a:off x="511951" y="912569"/>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ÁI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QUYÊN</a:t>
              </a:r>
              <a:endParaRPr kumimoji="0" lang="en-SG"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Kids Games Free Interesting Games For Kids And Childrens. Desktop Background">
              <a:extLst>
                <a:ext uri="{FF2B5EF4-FFF2-40B4-BE49-F238E27FC236}">
                  <a16:creationId xmlns:a16="http://schemas.microsoft.com/office/drawing/2014/main" xmlns="" id="{DEE10ABB-DD3B-4CEE-BDBE-26FF69837587}"/>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6353" b="6353"/>
            <a:stretch/>
          </p:blipFill>
          <p:spPr bwMode="auto">
            <a:xfrm>
              <a:off x="-1581" y="-479685"/>
              <a:ext cx="12192000" cy="733639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8" name="Rectangle: Rounded Corners 80">
            <a:extLst>
              <a:ext uri="{FF2B5EF4-FFF2-40B4-BE49-F238E27FC236}">
                <a16:creationId xmlns:a16="http://schemas.microsoft.com/office/drawing/2014/main" xmlns="" id="{934940D0-A3EC-43E1-80AA-EC6301F92094}"/>
              </a:ext>
            </a:extLst>
          </p:cNvPr>
          <p:cNvSpPr/>
          <p:nvPr/>
        </p:nvSpPr>
        <p:spPr>
          <a:xfrm>
            <a:off x="5044665" y="162231"/>
            <a:ext cx="7013257" cy="3933924"/>
          </a:xfrm>
          <a:custGeom>
            <a:avLst/>
            <a:gdLst>
              <a:gd name="connsiteX0" fmla="*/ 0 w 7013257"/>
              <a:gd name="connsiteY0" fmla="*/ 412865 h 3933924"/>
              <a:gd name="connsiteX1" fmla="*/ 412865 w 7013257"/>
              <a:gd name="connsiteY1" fmla="*/ 0 h 3933924"/>
              <a:gd name="connsiteX2" fmla="*/ 6600392 w 7013257"/>
              <a:gd name="connsiteY2" fmla="*/ 0 h 3933924"/>
              <a:gd name="connsiteX3" fmla="*/ 7013257 w 7013257"/>
              <a:gd name="connsiteY3" fmla="*/ 412865 h 3933924"/>
              <a:gd name="connsiteX4" fmla="*/ 7013257 w 7013257"/>
              <a:gd name="connsiteY4" fmla="*/ 3521059 h 3933924"/>
              <a:gd name="connsiteX5" fmla="*/ 6600392 w 7013257"/>
              <a:gd name="connsiteY5" fmla="*/ 3933924 h 3933924"/>
              <a:gd name="connsiteX6" fmla="*/ 412865 w 7013257"/>
              <a:gd name="connsiteY6" fmla="*/ 3933924 h 3933924"/>
              <a:gd name="connsiteX7" fmla="*/ 0 w 7013257"/>
              <a:gd name="connsiteY7" fmla="*/ 3521059 h 3933924"/>
              <a:gd name="connsiteX8" fmla="*/ 0 w 7013257"/>
              <a:gd name="connsiteY8" fmla="*/ 412865 h 39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257" h="3933924" fill="none" extrusionOk="0">
                <a:moveTo>
                  <a:pt x="0" y="412865"/>
                </a:moveTo>
                <a:cubicBezTo>
                  <a:pt x="985" y="211504"/>
                  <a:pt x="191490" y="11150"/>
                  <a:pt x="412865" y="0"/>
                </a:cubicBezTo>
                <a:cubicBezTo>
                  <a:pt x="3252158" y="72427"/>
                  <a:pt x="4923910" y="61419"/>
                  <a:pt x="6600392" y="0"/>
                </a:cubicBezTo>
                <a:cubicBezTo>
                  <a:pt x="6825677" y="-18822"/>
                  <a:pt x="6994895" y="179292"/>
                  <a:pt x="7013257" y="412865"/>
                </a:cubicBezTo>
                <a:cubicBezTo>
                  <a:pt x="7114133" y="839480"/>
                  <a:pt x="6905944" y="2645378"/>
                  <a:pt x="7013257" y="3521059"/>
                </a:cubicBezTo>
                <a:cubicBezTo>
                  <a:pt x="7016107" y="3734614"/>
                  <a:pt x="6817031" y="3921167"/>
                  <a:pt x="6600392" y="3933924"/>
                </a:cubicBezTo>
                <a:cubicBezTo>
                  <a:pt x="5507904" y="3963751"/>
                  <a:pt x="3017527" y="3854618"/>
                  <a:pt x="412865" y="3933924"/>
                </a:cubicBezTo>
                <a:cubicBezTo>
                  <a:pt x="187823" y="3933587"/>
                  <a:pt x="-11119" y="3751277"/>
                  <a:pt x="0" y="3521059"/>
                </a:cubicBezTo>
                <a:cubicBezTo>
                  <a:pt x="50037" y="2770794"/>
                  <a:pt x="770" y="1181365"/>
                  <a:pt x="0" y="412865"/>
                </a:cubicBezTo>
                <a:close/>
              </a:path>
              <a:path w="7013257" h="3933924" stroke="0" extrusionOk="0">
                <a:moveTo>
                  <a:pt x="0" y="412865"/>
                </a:moveTo>
                <a:cubicBezTo>
                  <a:pt x="6363" y="186580"/>
                  <a:pt x="188690" y="8009"/>
                  <a:pt x="412865" y="0"/>
                </a:cubicBezTo>
                <a:cubicBezTo>
                  <a:pt x="2113168" y="123000"/>
                  <a:pt x="3668156" y="-96860"/>
                  <a:pt x="6600392" y="0"/>
                </a:cubicBezTo>
                <a:cubicBezTo>
                  <a:pt x="6800396" y="-21351"/>
                  <a:pt x="7031706" y="147652"/>
                  <a:pt x="7013257" y="412865"/>
                </a:cubicBezTo>
                <a:cubicBezTo>
                  <a:pt x="7016430" y="906893"/>
                  <a:pt x="7107524" y="3129783"/>
                  <a:pt x="7013257" y="3521059"/>
                </a:cubicBezTo>
                <a:cubicBezTo>
                  <a:pt x="6971422" y="3764234"/>
                  <a:pt x="6784389" y="3926719"/>
                  <a:pt x="6600392" y="3933924"/>
                </a:cubicBezTo>
                <a:cubicBezTo>
                  <a:pt x="5069943" y="3773217"/>
                  <a:pt x="3490440" y="3973591"/>
                  <a:pt x="412865" y="3933924"/>
                </a:cubicBezTo>
                <a:cubicBezTo>
                  <a:pt x="174263" y="3931786"/>
                  <a:pt x="-4448" y="3747063"/>
                  <a:pt x="0" y="3521059"/>
                </a:cubicBezTo>
                <a:cubicBezTo>
                  <a:pt x="32216" y="2814602"/>
                  <a:pt x="57206" y="812335"/>
                  <a:pt x="0" y="412865"/>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2AB9BF94-BD2B-4755-88FD-3CD233720B39}"/>
              </a:ext>
            </a:extLst>
          </p:cNvPr>
          <p:cNvPicPr>
            <a:picLocks noChangeAspect="1"/>
          </p:cNvPicPr>
          <p:nvPr/>
        </p:nvPicPr>
        <p:blipFill>
          <a:blip r:embed="rId3"/>
          <a:stretch>
            <a:fillRect/>
          </a:stretch>
        </p:blipFill>
        <p:spPr>
          <a:xfrm>
            <a:off x="4917244" y="451070"/>
            <a:ext cx="7443861" cy="774259"/>
          </a:xfrm>
          <a:prstGeom prst="rect">
            <a:avLst/>
          </a:prstGeom>
        </p:spPr>
      </p:pic>
      <p:pic>
        <p:nvPicPr>
          <p:cNvPr id="5" name="Picture 4">
            <a:extLst>
              <a:ext uri="{FF2B5EF4-FFF2-40B4-BE49-F238E27FC236}">
                <a16:creationId xmlns:a16="http://schemas.microsoft.com/office/drawing/2014/main" xmlns="" id="{FBB79226-98DF-4B68-B3FC-4D195DE70E5E}"/>
              </a:ext>
            </a:extLst>
          </p:cNvPr>
          <p:cNvPicPr>
            <a:picLocks noChangeAspect="1"/>
          </p:cNvPicPr>
          <p:nvPr/>
        </p:nvPicPr>
        <p:blipFill>
          <a:blip r:embed="rId4"/>
          <a:stretch>
            <a:fillRect/>
          </a:stretch>
        </p:blipFill>
        <p:spPr>
          <a:xfrm rot="18753906">
            <a:off x="4644667" y="1211170"/>
            <a:ext cx="2426418" cy="682811"/>
          </a:xfrm>
          <a:prstGeom prst="rect">
            <a:avLst/>
          </a:prstGeom>
        </p:spPr>
      </p:pic>
      <p:pic>
        <p:nvPicPr>
          <p:cNvPr id="6" name="Picture 5">
            <a:extLst>
              <a:ext uri="{FF2B5EF4-FFF2-40B4-BE49-F238E27FC236}">
                <a16:creationId xmlns:a16="http://schemas.microsoft.com/office/drawing/2014/main" xmlns="" id="{BBA3B929-B2ED-4929-A692-C5EA9DBA3409}"/>
              </a:ext>
            </a:extLst>
          </p:cNvPr>
          <p:cNvPicPr>
            <a:picLocks noChangeAspect="1"/>
          </p:cNvPicPr>
          <p:nvPr/>
        </p:nvPicPr>
        <p:blipFill>
          <a:blip r:embed="rId5"/>
          <a:stretch>
            <a:fillRect/>
          </a:stretch>
        </p:blipFill>
        <p:spPr>
          <a:xfrm>
            <a:off x="4961517" y="1983402"/>
            <a:ext cx="7230483" cy="1938696"/>
          </a:xfrm>
          <a:prstGeom prst="rect">
            <a:avLst/>
          </a:prstGeom>
        </p:spPr>
      </p:pic>
    </p:spTree>
    <p:extLst>
      <p:ext uri="{BB962C8B-B14F-4D97-AF65-F5344CB8AC3E}">
        <p14:creationId xmlns:p14="http://schemas.microsoft.com/office/powerpoint/2010/main" xmlns="" val="22893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8">
                                            <p:txEl>
                                              <p:pRg st="0" end="0"/>
                                            </p:txEl>
                                          </p:spTgt>
                                        </p:tgtEl>
                                        <p:attrNameLst>
                                          <p:attrName>style.visibility</p:attrName>
                                        </p:attrNameLst>
                                      </p:cBhvr>
                                      <p:to>
                                        <p:strVal val="visible"/>
                                      </p:to>
                                    </p:set>
                                    <p:anim calcmode="lin" valueType="num">
                                      <p:cBhvr>
                                        <p:cTn id="7" dur="500" fill="hold"/>
                                        <p:tgtEl>
                                          <p:spTgt spid="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879698-E67A-449C-81DC-D480CE507F15}"/>
              </a:ext>
            </a:extLst>
          </p:cNvPr>
          <p:cNvPicPr>
            <a:picLocks noChangeAspect="1"/>
          </p:cNvPicPr>
          <p:nvPr/>
        </p:nvPicPr>
        <p:blipFill>
          <a:blip r:embed="rId2"/>
          <a:stretch>
            <a:fillRect/>
          </a:stretch>
        </p:blipFill>
        <p:spPr>
          <a:xfrm>
            <a:off x="719528" y="1099465"/>
            <a:ext cx="11472472" cy="2334970"/>
          </a:xfrm>
          <a:prstGeom prst="rect">
            <a:avLst/>
          </a:prstGeom>
        </p:spPr>
      </p:pic>
    </p:spTree>
    <p:extLst>
      <p:ext uri="{BB962C8B-B14F-4D97-AF65-F5344CB8AC3E}">
        <p14:creationId xmlns:p14="http://schemas.microsoft.com/office/powerpoint/2010/main" xmlns="" val="1013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xmlns=""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smtClean="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a:t>
              </a:r>
              <a:r>
                <a:rPr kumimoji="0" lang="en-US" sz="8000" b="1" i="0" u="none" strike="noStrike" kern="1200" cap="none" spc="0" normalizeH="0" baseline="0" noProof="0" dirty="0" smtClean="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sp>
          <p:nvSpPr>
            <p:cNvPr id="19" name="TextBox 18">
              <a:extLst>
                <a:ext uri="{FF2B5EF4-FFF2-40B4-BE49-F238E27FC236}">
                  <a16:creationId xmlns:a16="http://schemas.microsoft.com/office/drawing/2014/main" xmlns="" id="{493E88CD-557D-6D7E-3BF1-585F9E6406BE}"/>
                </a:ext>
              </a:extLst>
            </p:cNvPr>
            <p:cNvSpPr txBox="1"/>
            <p:nvPr/>
          </p:nvSpPr>
          <p:spPr>
            <a:xfrm>
              <a:off x="2941084" y="292594"/>
              <a:ext cx="63098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Giải</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Thích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Nghĩa</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Từ</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Khó</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Hiểu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sp>
        <p:nvSpPr>
          <p:cNvPr id="2" name="AutoShape 4" descr="Colorful Rainbow Wave Background 1978292 Vector Art at Vecteezy">
            <a:extLst>
              <a:ext uri="{FF2B5EF4-FFF2-40B4-BE49-F238E27FC236}">
                <a16:creationId xmlns:a16="http://schemas.microsoft.com/office/drawing/2014/main" xmlns=""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482" name="Picture 2" descr="Cartoon childhood dream 19713 | Drawing for kids, Free games for kids,  Cartoon clip art">
            <a:extLst>
              <a:ext uri="{FF2B5EF4-FFF2-40B4-BE49-F238E27FC236}">
                <a16:creationId xmlns:a16="http://schemas.microsoft.com/office/drawing/2014/main" xmlns="" id="{F95EC51B-86E0-4A1E-8F60-261DA008BEDC}"/>
              </a:ext>
            </a:extLst>
          </p:cNvPr>
          <p:cNvPicPr>
            <a:picLocks noChangeAspect="1" noChangeArrowheads="1"/>
          </p:cNvPicPr>
          <p:nvPr/>
        </p:nvPicPr>
        <p:blipFill rotWithShape="1">
          <a:blip r:embed="rId3">
            <a:extLst>
              <a:ext uri="{BEBA8EAE-BF5A-486C-A8C5-ECC9F3942E4B}">
                <a14:imgProps xmlns:a14="http://schemas.microsoft.com/office/drawing/2010/main" xmlns="">
                  <a14:imgLayer r:embed="rId5">
                    <a14:imgEffect>
                      <a14:backgroundRemoval t="22917" b="98750" l="12000" r="72375">
                        <a14:foregroundMark x1="22688" y1="25333" x2="22688" y2="25333"/>
                        <a14:foregroundMark x1="34500" y1="32583" x2="38250" y2="35417"/>
                        <a14:foregroundMark x1="38938" y1="30167" x2="41063" y2="30167"/>
                        <a14:foregroundMark x1="24313" y1="27750" x2="28750" y2="29083"/>
                        <a14:foregroundMark x1="40563" y1="29500" x2="43688" y2="30167"/>
                        <a14:foregroundMark x1="35438" y1="23583" x2="37250" y2="24917"/>
                        <a14:foregroundMark x1="32375" y1="24917" x2="35125" y2="26000"/>
                        <a14:foregroundMark x1="30062" y1="23417" x2="35125" y2="24917"/>
                        <a14:foregroundMark x1="27625" y1="24917" x2="32813" y2="24917"/>
                        <a14:foregroundMark x1="22500" y1="31000" x2="31188" y2="31500"/>
                        <a14:foregroundMark x1="21188" y1="33667" x2="27375" y2="37917"/>
                        <a14:foregroundMark x1="27375" y1="37917" x2="28063" y2="38000"/>
                        <a14:foregroundMark x1="20875" y1="31667" x2="23313" y2="38333"/>
                        <a14:foregroundMark x1="23313" y1="38333" x2="23500" y2="38500"/>
                        <a14:foregroundMark x1="25938" y1="24500" x2="30375" y2="22917"/>
                        <a14:foregroundMark x1="21688" y1="29250" x2="21688" y2="33917"/>
                        <a14:foregroundMark x1="25438" y1="39583" x2="33813" y2="38667"/>
                        <a14:foregroundMark x1="30875" y1="40667" x2="36063" y2="39250"/>
                        <a14:foregroundMark x1="36063" y1="39250" x2="36750" y2="38667"/>
                        <a14:foregroundMark x1="37750" y1="42000" x2="39375" y2="43500"/>
                        <a14:foregroundMark x1="32813" y1="46333" x2="32688" y2="51167"/>
                        <a14:foregroundMark x1="51688" y1="24500" x2="55125" y2="36750"/>
                        <a14:foregroundMark x1="37250" y1="26917" x2="41063" y2="31667"/>
                        <a14:foregroundMark x1="54625" y1="24667" x2="59875" y2="24250"/>
                        <a14:foregroundMark x1="71875" y1="40417" x2="71875" y2="41083"/>
                        <a14:foregroundMark x1="72375" y1="58833" x2="72375" y2="60083"/>
                        <a14:foregroundMark x1="57125" y1="50750" x2="53688" y2="48333"/>
                        <a14:foregroundMark x1="53813" y1="32333" x2="55688" y2="40583"/>
                        <a14:foregroundMark x1="55688" y1="40583" x2="57938" y2="44833"/>
                        <a14:foregroundMark x1="53688" y1="54833" x2="53688" y2="54833"/>
                        <a14:foregroundMark x1="25313" y1="25833" x2="32688" y2="29750"/>
                        <a14:foregroundMark x1="14000" y1="63833" x2="13813" y2="63833"/>
                        <a14:foregroundMark x1="13813" y1="63833" x2="13813" y2="63833"/>
                        <a14:foregroundMark x1="34813" y1="90250" x2="35813" y2="92000"/>
                        <a14:foregroundMark x1="45438" y1="82417" x2="45438" y2="82417"/>
                        <a14:foregroundMark x1="45625" y1="82417" x2="45625" y2="82417"/>
                        <a14:foregroundMark x1="34813" y1="95333" x2="34813" y2="95333"/>
                        <a14:foregroundMark x1="54625" y1="89833" x2="54813" y2="89833"/>
                        <a14:foregroundMark x1="54813" y1="89833" x2="54813" y2="89833"/>
                        <a14:foregroundMark x1="57938" y1="89167" x2="58062" y2="89167"/>
                        <a14:foregroundMark x1="58062" y1="89167" x2="58062" y2="89167"/>
                        <a14:foregroundMark x1="31375" y1="98833" x2="31375" y2="98833"/>
                        <a14:foregroundMark x1="46938" y1="83083" x2="46438" y2="81750"/>
                        <a14:foregroundMark x1="46313" y1="85000" x2="46313" y2="85000"/>
                        <a14:foregroundMark x1="46313" y1="85917" x2="46313" y2="85917"/>
                        <a14:foregroundMark x1="62000" y1="49417" x2="62500" y2="51167"/>
                        <a14:foregroundMark x1="48438" y1="48500" x2="51063" y2="51583"/>
                        <a14:foregroundMark x1="12000" y1="71667" x2="12000" y2="71667"/>
                        <a14:foregroundMark x1="62000" y1="23167" x2="64313" y2="23583"/>
                      </a14:backgroundRemoval>
                    </a14:imgEffect>
                  </a14:imgLayer>
                </a14:imgProps>
              </a:ext>
              <a:ext uri="{28A0092B-C50C-407E-A947-70E740481C1C}">
                <a14:useLocalDpi xmlns:a14="http://schemas.microsoft.com/office/drawing/2010/main" xmlns="" val="0"/>
              </a:ext>
            </a:extLst>
          </a:blip>
          <a:srcRect l="5464" t="20109" r="21913"/>
          <a:stretch/>
        </p:blipFill>
        <p:spPr bwMode="auto">
          <a:xfrm>
            <a:off x="11729054" y="1653961"/>
            <a:ext cx="6640643" cy="5478905"/>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Speech Bubble: Rectangle with Corners Rounded 20">
            <a:extLst>
              <a:ext uri="{FF2B5EF4-FFF2-40B4-BE49-F238E27FC236}">
                <a16:creationId xmlns:a16="http://schemas.microsoft.com/office/drawing/2014/main" xmlns="" id="{9C32B5A2-7566-BBBD-2872-89AAEDF62367}"/>
              </a:ext>
            </a:extLst>
          </p:cNvPr>
          <p:cNvSpPr/>
          <p:nvPr/>
        </p:nvSpPr>
        <p:spPr>
          <a:xfrm>
            <a:off x="889643" y="3289709"/>
            <a:ext cx="6922514" cy="2284710"/>
          </a:xfrm>
          <a:custGeom>
            <a:avLst/>
            <a:gdLst>
              <a:gd name="connsiteX0" fmla="*/ 0 w 6922514"/>
              <a:gd name="connsiteY0" fmla="*/ 380793 h 2284710"/>
              <a:gd name="connsiteX1" fmla="*/ 380793 w 6922514"/>
              <a:gd name="connsiteY1" fmla="*/ 0 h 2284710"/>
              <a:gd name="connsiteX2" fmla="*/ 4038133 w 6922514"/>
              <a:gd name="connsiteY2" fmla="*/ 0 h 2284710"/>
              <a:gd name="connsiteX3" fmla="*/ 4038133 w 6922514"/>
              <a:gd name="connsiteY3" fmla="*/ 0 h 2284710"/>
              <a:gd name="connsiteX4" fmla="*/ 5768762 w 6922514"/>
              <a:gd name="connsiteY4" fmla="*/ 0 h 2284710"/>
              <a:gd name="connsiteX5" fmla="*/ 6541721 w 6922514"/>
              <a:gd name="connsiteY5" fmla="*/ 0 h 2284710"/>
              <a:gd name="connsiteX6" fmla="*/ 6922514 w 6922514"/>
              <a:gd name="connsiteY6" fmla="*/ 380793 h 2284710"/>
              <a:gd name="connsiteX7" fmla="*/ 6922514 w 6922514"/>
              <a:gd name="connsiteY7" fmla="*/ 1332748 h 2284710"/>
              <a:gd name="connsiteX8" fmla="*/ 8023540 w 6922514"/>
              <a:gd name="connsiteY8" fmla="*/ 1488603 h 2284710"/>
              <a:gd name="connsiteX9" fmla="*/ 6922514 w 6922514"/>
              <a:gd name="connsiteY9" fmla="*/ 1903925 h 2284710"/>
              <a:gd name="connsiteX10" fmla="*/ 6922514 w 6922514"/>
              <a:gd name="connsiteY10" fmla="*/ 1903917 h 2284710"/>
              <a:gd name="connsiteX11" fmla="*/ 6541721 w 6922514"/>
              <a:gd name="connsiteY11" fmla="*/ 2284710 h 2284710"/>
              <a:gd name="connsiteX12" fmla="*/ 5768762 w 6922514"/>
              <a:gd name="connsiteY12" fmla="*/ 2284710 h 2284710"/>
              <a:gd name="connsiteX13" fmla="*/ 4038133 w 6922514"/>
              <a:gd name="connsiteY13" fmla="*/ 2284710 h 2284710"/>
              <a:gd name="connsiteX14" fmla="*/ 4038133 w 6922514"/>
              <a:gd name="connsiteY14" fmla="*/ 2284710 h 2284710"/>
              <a:gd name="connsiteX15" fmla="*/ 380793 w 6922514"/>
              <a:gd name="connsiteY15" fmla="*/ 2284710 h 2284710"/>
              <a:gd name="connsiteX16" fmla="*/ 0 w 6922514"/>
              <a:gd name="connsiteY16" fmla="*/ 1903917 h 2284710"/>
              <a:gd name="connsiteX17" fmla="*/ 0 w 6922514"/>
              <a:gd name="connsiteY17" fmla="*/ 1903925 h 2284710"/>
              <a:gd name="connsiteX18" fmla="*/ 0 w 6922514"/>
              <a:gd name="connsiteY18" fmla="*/ 1332748 h 2284710"/>
              <a:gd name="connsiteX19" fmla="*/ 0 w 6922514"/>
              <a:gd name="connsiteY19" fmla="*/ 1332748 h 2284710"/>
              <a:gd name="connsiteX20" fmla="*/ 0 w 6922514"/>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22514" h="2284710" fill="none" extrusionOk="0">
                <a:moveTo>
                  <a:pt x="0" y="380793"/>
                </a:moveTo>
                <a:cubicBezTo>
                  <a:pt x="-8810" y="181078"/>
                  <a:pt x="181991" y="-31124"/>
                  <a:pt x="380793" y="0"/>
                </a:cubicBezTo>
                <a:cubicBezTo>
                  <a:pt x="2055070" y="129591"/>
                  <a:pt x="3117114" y="-79037"/>
                  <a:pt x="4038133" y="0"/>
                </a:cubicBezTo>
                <a:lnTo>
                  <a:pt x="4038133" y="0"/>
                </a:lnTo>
                <a:cubicBezTo>
                  <a:pt x="4809621" y="1494"/>
                  <a:pt x="5582726" y="-118961"/>
                  <a:pt x="5768762" y="0"/>
                </a:cubicBezTo>
                <a:cubicBezTo>
                  <a:pt x="5890792" y="-18566"/>
                  <a:pt x="6166935" y="11067"/>
                  <a:pt x="6541721" y="0"/>
                </a:cubicBezTo>
                <a:cubicBezTo>
                  <a:pt x="6776183" y="19435"/>
                  <a:pt x="6889983" y="159939"/>
                  <a:pt x="6922514" y="380793"/>
                </a:cubicBezTo>
                <a:cubicBezTo>
                  <a:pt x="6995692" y="851275"/>
                  <a:pt x="6866031" y="1150168"/>
                  <a:pt x="6922514" y="1332748"/>
                </a:cubicBezTo>
                <a:cubicBezTo>
                  <a:pt x="7309562" y="1314975"/>
                  <a:pt x="7610735" y="1478508"/>
                  <a:pt x="8023540" y="1488603"/>
                </a:cubicBezTo>
                <a:cubicBezTo>
                  <a:pt x="7818840" y="1676223"/>
                  <a:pt x="7355351" y="1736841"/>
                  <a:pt x="6922514" y="1903925"/>
                </a:cubicBezTo>
                <a:lnTo>
                  <a:pt x="6922514" y="1903917"/>
                </a:lnTo>
                <a:cubicBezTo>
                  <a:pt x="6937312" y="2104249"/>
                  <a:pt x="6775585" y="2299260"/>
                  <a:pt x="6541721" y="2284710"/>
                </a:cubicBezTo>
                <a:cubicBezTo>
                  <a:pt x="6446551" y="2240451"/>
                  <a:pt x="5966818" y="2312526"/>
                  <a:pt x="5768762" y="2284710"/>
                </a:cubicBezTo>
                <a:cubicBezTo>
                  <a:pt x="5116626" y="2349233"/>
                  <a:pt x="4853465" y="2226859"/>
                  <a:pt x="4038133" y="2284710"/>
                </a:cubicBezTo>
                <a:lnTo>
                  <a:pt x="4038133" y="2284710"/>
                </a:lnTo>
                <a:cubicBezTo>
                  <a:pt x="3163823" y="2245044"/>
                  <a:pt x="19041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922514" h="2284710" stroke="0" extrusionOk="0">
                <a:moveTo>
                  <a:pt x="0" y="380793"/>
                </a:moveTo>
                <a:cubicBezTo>
                  <a:pt x="805" y="167867"/>
                  <a:pt x="154485" y="16500"/>
                  <a:pt x="380793" y="0"/>
                </a:cubicBezTo>
                <a:cubicBezTo>
                  <a:pt x="1770584" y="-30226"/>
                  <a:pt x="2335431" y="19287"/>
                  <a:pt x="4038133" y="0"/>
                </a:cubicBezTo>
                <a:lnTo>
                  <a:pt x="4038133" y="0"/>
                </a:lnTo>
                <a:cubicBezTo>
                  <a:pt x="4613924" y="100530"/>
                  <a:pt x="5544651" y="11268"/>
                  <a:pt x="5768762" y="0"/>
                </a:cubicBezTo>
                <a:cubicBezTo>
                  <a:pt x="5999398" y="58372"/>
                  <a:pt x="6324272" y="-68112"/>
                  <a:pt x="6541721" y="0"/>
                </a:cubicBezTo>
                <a:cubicBezTo>
                  <a:pt x="6770860" y="-2248"/>
                  <a:pt x="6899120" y="137024"/>
                  <a:pt x="6922514" y="380793"/>
                </a:cubicBezTo>
                <a:cubicBezTo>
                  <a:pt x="6905612" y="731695"/>
                  <a:pt x="6870440" y="952468"/>
                  <a:pt x="6922514" y="1332748"/>
                </a:cubicBezTo>
                <a:cubicBezTo>
                  <a:pt x="7111898" y="1387291"/>
                  <a:pt x="7763247" y="1427711"/>
                  <a:pt x="8023540" y="1488603"/>
                </a:cubicBezTo>
                <a:cubicBezTo>
                  <a:pt x="7573730" y="1733495"/>
                  <a:pt x="7359798" y="1692279"/>
                  <a:pt x="6922514" y="1903925"/>
                </a:cubicBezTo>
                <a:lnTo>
                  <a:pt x="6922514" y="1903917"/>
                </a:lnTo>
                <a:cubicBezTo>
                  <a:pt x="6952906" y="2095551"/>
                  <a:pt x="6748761" y="2249717"/>
                  <a:pt x="6541721" y="2284710"/>
                </a:cubicBezTo>
                <a:cubicBezTo>
                  <a:pt x="6415598" y="2315340"/>
                  <a:pt x="6147122" y="2222878"/>
                  <a:pt x="5768762" y="2284710"/>
                </a:cubicBezTo>
                <a:cubicBezTo>
                  <a:pt x="4911081" y="2155631"/>
                  <a:pt x="4614935" y="2161379"/>
                  <a:pt x="4038133" y="2284710"/>
                </a:cubicBezTo>
                <a:lnTo>
                  <a:pt x="4038133" y="2284710"/>
                </a:lnTo>
                <a:cubicBezTo>
                  <a:pt x="3607889" y="2379742"/>
                  <a:pt x="1169308"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99"/>
                </a:solidFill>
                <a:effectLst/>
                <a:uLnTx/>
                <a:uFillTx/>
                <a:ea typeface="+mn-ea"/>
                <a:cs typeface="Calibri" panose="020F0502020204030204" pitchFamily="34" charset="0"/>
              </a:rPr>
              <a:t>Trong bài đọc </a:t>
            </a:r>
            <a:r>
              <a:rPr lang="en-US" sz="4000" b="1" i="1" noProof="0" dirty="0" err="1">
                <a:solidFill>
                  <a:srgbClr val="000099"/>
                </a:solidFill>
                <a:cs typeface="Calibri" panose="020F0502020204030204" pitchFamily="34" charset="0"/>
              </a:rPr>
              <a:t>Mặt</a:t>
            </a:r>
            <a:r>
              <a:rPr lang="en-US" sz="4000" b="1" i="1" noProof="0" dirty="0">
                <a:solidFill>
                  <a:srgbClr val="000099"/>
                </a:solidFill>
                <a:cs typeface="Calibri" panose="020F0502020204030204" pitchFamily="34" charset="0"/>
              </a:rPr>
              <a:t> </a:t>
            </a:r>
            <a:r>
              <a:rPr lang="en-US" sz="4000" b="1" i="1" noProof="0" dirty="0" err="1">
                <a:solidFill>
                  <a:srgbClr val="000099"/>
                </a:solidFill>
                <a:cs typeface="Calibri" panose="020F0502020204030204" pitchFamily="34" charset="0"/>
              </a:rPr>
              <a:t>trời</a:t>
            </a:r>
            <a:r>
              <a:rPr lang="en-US" sz="4000" b="1" i="1" noProof="0" dirty="0">
                <a:solidFill>
                  <a:srgbClr val="000099"/>
                </a:solidFill>
                <a:cs typeface="Calibri" panose="020F0502020204030204" pitchFamily="34" charset="0"/>
              </a:rPr>
              <a:t> </a:t>
            </a:r>
            <a:r>
              <a:rPr lang="en-US" sz="4000" b="1" i="1" noProof="0" dirty="0" err="1">
                <a:solidFill>
                  <a:srgbClr val="000099"/>
                </a:solidFill>
                <a:cs typeface="Calibri" panose="020F0502020204030204" pitchFamily="34" charset="0"/>
              </a:rPr>
              <a:t>xanh</a:t>
            </a:r>
            <a:r>
              <a:rPr lang="en-US" sz="4000" b="1" i="1" noProof="0" dirty="0">
                <a:solidFill>
                  <a:srgbClr val="000099"/>
                </a:solidFill>
                <a:cs typeface="Calibri" panose="020F0502020204030204" pitchFamily="34" charset="0"/>
              </a:rPr>
              <a:t> </a:t>
            </a:r>
            <a:r>
              <a:rPr lang="en-US" sz="4000" b="1" i="1" noProof="0" dirty="0" err="1">
                <a:solidFill>
                  <a:srgbClr val="000099"/>
                </a:solidFill>
                <a:cs typeface="Calibri" panose="020F0502020204030204" pitchFamily="34" charset="0"/>
              </a:rPr>
              <a:t>của</a:t>
            </a:r>
            <a:r>
              <a:rPr lang="en-US" sz="4000" b="1" i="1" noProof="0" dirty="0">
                <a:solidFill>
                  <a:srgbClr val="000099"/>
                </a:solidFill>
                <a:cs typeface="Calibri" panose="020F0502020204030204" pitchFamily="34" charset="0"/>
              </a:rPr>
              <a:t> </a:t>
            </a:r>
            <a:r>
              <a:rPr lang="en-US" sz="4000" b="1" i="1" noProof="0" dirty="0" err="1">
                <a:solidFill>
                  <a:srgbClr val="000099"/>
                </a:solidFill>
                <a:cs typeface="Calibri" panose="020F0502020204030204" pitchFamily="34" charset="0"/>
              </a:rPr>
              <a:t>tôi</a:t>
            </a:r>
            <a:r>
              <a:rPr kumimoji="0" lang="vi-VN" sz="4000" b="1" i="0" u="none" strike="noStrike" kern="1200" cap="none" spc="0" normalizeH="0" baseline="0" noProof="0" dirty="0">
                <a:ln>
                  <a:noFill/>
                </a:ln>
                <a:solidFill>
                  <a:srgbClr val="000099"/>
                </a:solidFill>
                <a:effectLst/>
                <a:uLnTx/>
                <a:uFillTx/>
                <a:ea typeface="+mn-ea"/>
                <a:cs typeface="Calibri" panose="020F0502020204030204" pitchFamily="34" charset="0"/>
              </a:rPr>
              <a:t>, có từ nào em chưa hiểu nghĩa? </a:t>
            </a:r>
          </a:p>
        </p:txBody>
      </p:sp>
    </p:spTree>
    <p:extLst>
      <p:ext uri="{BB962C8B-B14F-4D97-AF65-F5344CB8AC3E}">
        <p14:creationId xmlns:p14="http://schemas.microsoft.com/office/powerpoint/2010/main" xmlns="" val="470921538"/>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14:presetBounceEnd="66000">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14:bounceEnd="66000">
                                          <p:cBhvr additive="base">
                                            <p:cTn id="14"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4.79167E-6 -0.00486 L -0.13554 -0.04144 C -0.16354 -0.04954 -0.20585 -0.05394 -0.25026 -0.05394 C -0.30065 -0.05394 -0.34114 -0.04954 -0.36914 -0.04144 L -0.50429 -0.00486 " pathEditMode="relative" rAng="0" ptsTypes="AAAAA">
                                          <p:cBhvr>
                                            <p:cTn id="11" dur="2000" fill="hold"/>
                                            <p:tgtEl>
                                              <p:spTgt spid="20482"/>
                                            </p:tgtEl>
                                            <p:attrNameLst>
                                              <p:attrName>ppt_x</p:attrName>
                                              <p:attrName>ppt_y</p:attrName>
                                            </p:attrNameLst>
                                          </p:cBhvr>
                                          <p:rCtr x="-25221" y="-2454"/>
                                        </p:animMotion>
                                      </p:childTnLst>
                                    </p:cTn>
                                  </p:par>
                                  <p:par>
                                    <p:cTn id="12" presetID="2" presetClass="entr" presetSubtype="4" fill="hold" grpId="0" nodeType="withEffect">
                                      <p:stCondLst>
                                        <p:cond delay="20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ppt_x"/>
                                              </p:val>
                                            </p:tav>
                                            <p:tav tm="100000">
                                              <p:val>
                                                <p:strVal val="#ppt_x"/>
                                              </p:val>
                                            </p:tav>
                                          </p:tavLst>
                                        </p:anim>
                                        <p:anim calcmode="lin" valueType="num">
                                          <p:cBhvr additive="base">
                                            <p:cTn id="1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xmlns=""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xmlns=""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xmlns=""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xmlns=""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40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Cọ: cây thuộc họ dừa, cao, lá to và xòe ra như</a:t>
            </a:r>
            <a:endParaRPr kumimoji="0" lang="en-US" sz="3200" b="0" i="1"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146" name="Picture 2" descr="Cây cọ: Ý nghĩa, hình ảnh, cách trồng, chăm sóc tại nhà">
            <a:extLst>
              <a:ext uri="{FF2B5EF4-FFF2-40B4-BE49-F238E27FC236}">
                <a16:creationId xmlns:a16="http://schemas.microsoft.com/office/drawing/2014/main" xmlns="" id="{E0ADF34A-294B-437C-BDD1-36C75831E9C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34174" y="3293118"/>
            <a:ext cx="5343525" cy="31076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7536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18488E12-1FF1-8E75-8DE2-C84043282B26}"/>
              </a:ext>
            </a:extLst>
          </p:cNvPr>
          <p:cNvGrpSpPr/>
          <p:nvPr/>
        </p:nvGrpSpPr>
        <p:grpSpPr>
          <a:xfrm>
            <a:off x="1767604" y="269272"/>
            <a:ext cx="8534636" cy="2554546"/>
            <a:chOff x="2941084" y="292594"/>
            <a:chExt cx="6309828" cy="2554546"/>
          </a:xfrm>
        </p:grpSpPr>
        <p:sp>
          <p:nvSpPr>
            <p:cNvPr id="18" name="TextBox 17">
              <a:extLst>
                <a:ext uri="{FF2B5EF4-FFF2-40B4-BE49-F238E27FC236}">
                  <a16:creationId xmlns:a16="http://schemas.microsoft.com/office/drawing/2014/main" xmlns="" id="{06A22CAA-A5EE-9376-5714-F38E892270BF}"/>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xmlns="" id="{493E88CD-557D-6D7E-3BF1-585F9E6406BE}"/>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AutoShape 4" descr="Colorful Rainbow Wave Background 1978292 Vector Art at Vecteezy">
            <a:extLst>
              <a:ext uri="{FF2B5EF4-FFF2-40B4-BE49-F238E27FC236}">
                <a16:creationId xmlns:a16="http://schemas.microsoft.com/office/drawing/2014/main" xmlns="" id="{FF95DD59-F1C4-4197-AB95-3F09FF271F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8">
            <a:extLst>
              <a:ext uri="{FF2B5EF4-FFF2-40B4-BE49-F238E27FC236}">
                <a16:creationId xmlns:a16="http://schemas.microsoft.com/office/drawing/2014/main" xmlns="" id="{3CFA76B6-A110-4D11-912A-CF0E34C8949E}"/>
              </a:ext>
            </a:extLst>
          </p:cNvPr>
          <p:cNvSpPr/>
          <p:nvPr/>
        </p:nvSpPr>
        <p:spPr>
          <a:xfrm>
            <a:off x="352945" y="3124200"/>
            <a:ext cx="5590655" cy="1666876"/>
          </a:xfrm>
          <a:custGeom>
            <a:avLst/>
            <a:gdLst>
              <a:gd name="connsiteX0" fmla="*/ 0 w 5590655"/>
              <a:gd name="connsiteY0" fmla="*/ 407068 h 1666876"/>
              <a:gd name="connsiteX1" fmla="*/ 407068 w 5590655"/>
              <a:gd name="connsiteY1" fmla="*/ 0 h 1666876"/>
              <a:gd name="connsiteX2" fmla="*/ 5183587 w 5590655"/>
              <a:gd name="connsiteY2" fmla="*/ 0 h 1666876"/>
              <a:gd name="connsiteX3" fmla="*/ 5590655 w 5590655"/>
              <a:gd name="connsiteY3" fmla="*/ 407068 h 1666876"/>
              <a:gd name="connsiteX4" fmla="*/ 5590655 w 5590655"/>
              <a:gd name="connsiteY4" fmla="*/ 1259808 h 1666876"/>
              <a:gd name="connsiteX5" fmla="*/ 5183587 w 5590655"/>
              <a:gd name="connsiteY5" fmla="*/ 1666876 h 1666876"/>
              <a:gd name="connsiteX6" fmla="*/ 407068 w 5590655"/>
              <a:gd name="connsiteY6" fmla="*/ 1666876 h 1666876"/>
              <a:gd name="connsiteX7" fmla="*/ 0 w 5590655"/>
              <a:gd name="connsiteY7" fmla="*/ 1259808 h 1666876"/>
              <a:gd name="connsiteX8" fmla="*/ 0 w 5590655"/>
              <a:gd name="connsiteY8" fmla="*/ 407068 h 16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655" h="1666876" fill="none" extrusionOk="0">
                <a:moveTo>
                  <a:pt x="0" y="407068"/>
                </a:moveTo>
                <a:cubicBezTo>
                  <a:pt x="-6206" y="203998"/>
                  <a:pt x="158638" y="-15868"/>
                  <a:pt x="407068" y="0"/>
                </a:cubicBezTo>
                <a:cubicBezTo>
                  <a:pt x="1066718" y="-35273"/>
                  <a:pt x="3995111" y="-144294"/>
                  <a:pt x="5183587" y="0"/>
                </a:cubicBezTo>
                <a:cubicBezTo>
                  <a:pt x="5428156" y="6012"/>
                  <a:pt x="5587342" y="179458"/>
                  <a:pt x="5590655" y="407068"/>
                </a:cubicBezTo>
                <a:cubicBezTo>
                  <a:pt x="5533768" y="662960"/>
                  <a:pt x="5597047" y="1050974"/>
                  <a:pt x="5590655" y="1259808"/>
                </a:cubicBezTo>
                <a:cubicBezTo>
                  <a:pt x="5603016" y="1475277"/>
                  <a:pt x="5435309" y="1637708"/>
                  <a:pt x="5183587" y="1666876"/>
                </a:cubicBezTo>
                <a:cubicBezTo>
                  <a:pt x="3976933" y="1744401"/>
                  <a:pt x="1837403" y="1623173"/>
                  <a:pt x="407068" y="1666876"/>
                </a:cubicBezTo>
                <a:cubicBezTo>
                  <a:pt x="144277" y="1656355"/>
                  <a:pt x="-34802" y="1484149"/>
                  <a:pt x="0" y="1259808"/>
                </a:cubicBezTo>
                <a:cubicBezTo>
                  <a:pt x="47938" y="1001341"/>
                  <a:pt x="44411" y="664816"/>
                  <a:pt x="0" y="407068"/>
                </a:cubicBezTo>
                <a:close/>
              </a:path>
              <a:path w="5590655" h="1666876" stroke="0" extrusionOk="0">
                <a:moveTo>
                  <a:pt x="0" y="407068"/>
                </a:moveTo>
                <a:cubicBezTo>
                  <a:pt x="-4326" y="167302"/>
                  <a:pt x="165860" y="13275"/>
                  <a:pt x="407068" y="0"/>
                </a:cubicBezTo>
                <a:cubicBezTo>
                  <a:pt x="1716593" y="-95379"/>
                  <a:pt x="3523288" y="58096"/>
                  <a:pt x="5183587" y="0"/>
                </a:cubicBezTo>
                <a:cubicBezTo>
                  <a:pt x="5384242" y="-17009"/>
                  <a:pt x="5570057" y="167447"/>
                  <a:pt x="5590655" y="407068"/>
                </a:cubicBezTo>
                <a:cubicBezTo>
                  <a:pt x="5580722" y="646477"/>
                  <a:pt x="5623588" y="1117170"/>
                  <a:pt x="5590655" y="1259808"/>
                </a:cubicBezTo>
                <a:cubicBezTo>
                  <a:pt x="5616857" y="1453480"/>
                  <a:pt x="5383508" y="1642076"/>
                  <a:pt x="5183587" y="1666876"/>
                </a:cubicBezTo>
                <a:cubicBezTo>
                  <a:pt x="4539172" y="1606970"/>
                  <a:pt x="1009789" y="1749390"/>
                  <a:pt x="407068" y="1666876"/>
                </a:cubicBezTo>
                <a:cubicBezTo>
                  <a:pt x="157893" y="1672898"/>
                  <a:pt x="-16244" y="1501111"/>
                  <a:pt x="0" y="1259808"/>
                </a:cubicBezTo>
                <a:cubicBezTo>
                  <a:pt x="57983" y="1105795"/>
                  <a:pt x="-64623" y="738160"/>
                  <a:pt x="0" y="40706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40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Hoa cau: hoa của cây cau, có màu vàng nhạt</a:t>
            </a:r>
            <a:r>
              <a:rPr lang="en-US" sz="40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170" name="Picture 2" descr="Một thoáng hương cau mang quê nhà vào lòng phố thị">
            <a:extLst>
              <a:ext uri="{FF2B5EF4-FFF2-40B4-BE49-F238E27FC236}">
                <a16:creationId xmlns:a16="http://schemas.microsoft.com/office/drawing/2014/main" xmlns="" id="{092077B8-6451-42C9-A901-747687845A7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84975" y="2990850"/>
            <a:ext cx="4673600" cy="3505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7758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163B9B26-E55D-1147-53B0-317F72C2438F}"/>
              </a:ext>
            </a:extLst>
          </p:cNvPr>
          <p:cNvGrpSpPr/>
          <p:nvPr/>
        </p:nvGrpSpPr>
        <p:grpSpPr>
          <a:xfrm>
            <a:off x="1666639" y="55124"/>
            <a:ext cx="8534636" cy="1342455"/>
            <a:chOff x="2941084" y="273579"/>
            <a:chExt cx="6309828" cy="1342455"/>
          </a:xfrm>
        </p:grpSpPr>
        <p:sp>
          <p:nvSpPr>
            <p:cNvPr id="14" name="TextBox 13">
              <a:extLst>
                <a:ext uri="{FF2B5EF4-FFF2-40B4-BE49-F238E27FC236}">
                  <a16:creationId xmlns:a16="http://schemas.microsoft.com/office/drawing/2014/main" xmlns="" id="{2A392A06-D8E5-1D18-78A5-77CEAC65A643}"/>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94181FB5-9319-4662-7EBF-56CA4F30EDA5}"/>
                </a:ext>
              </a:extLst>
            </p:cNvPr>
            <p:cNvSpPr txBox="1"/>
            <p:nvPr/>
          </p:nvSpPr>
          <p:spPr>
            <a:xfrm>
              <a:off x="2941084" y="27357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xmlns="" id="{147283D7-38BD-DE8D-59D4-2ACEFDC97E14}"/>
              </a:ext>
            </a:extLst>
          </p:cNvPr>
          <p:cNvGrpSpPr/>
          <p:nvPr/>
        </p:nvGrpSpPr>
        <p:grpSpPr>
          <a:xfrm>
            <a:off x="190107" y="1239995"/>
            <a:ext cx="10346683" cy="1294010"/>
            <a:chOff x="55488" y="1751609"/>
            <a:chExt cx="10346683" cy="1294010"/>
          </a:xfrm>
        </p:grpSpPr>
        <p:sp>
          <p:nvSpPr>
            <p:cNvPr id="20" name="Rectangle: Rounded Corners 19">
              <a:extLst>
                <a:ext uri="{FF2B5EF4-FFF2-40B4-BE49-F238E27FC236}">
                  <a16:creationId xmlns:a16="http://schemas.microsoft.com/office/drawing/2014/main" xmlns="" id="{EA85DAF2-C3BD-2332-5936-E307DBD2D442}"/>
                </a:ext>
              </a:extLst>
            </p:cNvPr>
            <p:cNvSpPr/>
            <p:nvPr/>
          </p:nvSpPr>
          <p:spPr>
            <a:xfrm>
              <a:off x="268099" y="2230780"/>
              <a:ext cx="10134072" cy="814839"/>
            </a:xfrm>
            <a:custGeom>
              <a:avLst/>
              <a:gdLst>
                <a:gd name="connsiteX0" fmla="*/ 0 w 10134072"/>
                <a:gd name="connsiteY0" fmla="*/ 198992 h 814839"/>
                <a:gd name="connsiteX1" fmla="*/ 198992 w 10134072"/>
                <a:gd name="connsiteY1" fmla="*/ 0 h 814839"/>
                <a:gd name="connsiteX2" fmla="*/ 9935080 w 10134072"/>
                <a:gd name="connsiteY2" fmla="*/ 0 h 814839"/>
                <a:gd name="connsiteX3" fmla="*/ 10134072 w 10134072"/>
                <a:gd name="connsiteY3" fmla="*/ 198992 h 814839"/>
                <a:gd name="connsiteX4" fmla="*/ 10134072 w 10134072"/>
                <a:gd name="connsiteY4" fmla="*/ 615847 h 814839"/>
                <a:gd name="connsiteX5" fmla="*/ 9935080 w 10134072"/>
                <a:gd name="connsiteY5" fmla="*/ 814839 h 814839"/>
                <a:gd name="connsiteX6" fmla="*/ 198992 w 10134072"/>
                <a:gd name="connsiteY6" fmla="*/ 814839 h 814839"/>
                <a:gd name="connsiteX7" fmla="*/ 0 w 10134072"/>
                <a:gd name="connsiteY7" fmla="*/ 615847 h 814839"/>
                <a:gd name="connsiteX8" fmla="*/ 0 w 10134072"/>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072" h="814839" fill="none" extrusionOk="0">
                  <a:moveTo>
                    <a:pt x="0" y="198992"/>
                  </a:moveTo>
                  <a:cubicBezTo>
                    <a:pt x="-5419" y="108080"/>
                    <a:pt x="82170" y="-4651"/>
                    <a:pt x="198992" y="0"/>
                  </a:cubicBezTo>
                  <a:cubicBezTo>
                    <a:pt x="1887876" y="-35273"/>
                    <a:pt x="5491911" y="-144294"/>
                    <a:pt x="9935080" y="0"/>
                  </a:cubicBezTo>
                  <a:cubicBezTo>
                    <a:pt x="10065500" y="6246"/>
                    <a:pt x="10120998" y="78069"/>
                    <a:pt x="10134072" y="198992"/>
                  </a:cubicBezTo>
                  <a:cubicBezTo>
                    <a:pt x="10104775" y="346148"/>
                    <a:pt x="10161186" y="534884"/>
                    <a:pt x="10134072" y="615847"/>
                  </a:cubicBezTo>
                  <a:cubicBezTo>
                    <a:pt x="10140805" y="720655"/>
                    <a:pt x="10049971" y="809429"/>
                    <a:pt x="9935080" y="814839"/>
                  </a:cubicBezTo>
                  <a:cubicBezTo>
                    <a:pt x="6886868" y="892364"/>
                    <a:pt x="5017861" y="771136"/>
                    <a:pt x="198992" y="814839"/>
                  </a:cubicBezTo>
                  <a:cubicBezTo>
                    <a:pt x="81260" y="812669"/>
                    <a:pt x="-13594" y="725561"/>
                    <a:pt x="0" y="615847"/>
                  </a:cubicBezTo>
                  <a:cubicBezTo>
                    <a:pt x="-22587" y="544243"/>
                    <a:pt x="-31970" y="384799"/>
                    <a:pt x="0" y="198992"/>
                  </a:cubicBezTo>
                  <a:close/>
                </a:path>
                <a:path w="10134072" h="814839" stroke="0" extrusionOk="0">
                  <a:moveTo>
                    <a:pt x="0" y="198992"/>
                  </a:moveTo>
                  <a:cubicBezTo>
                    <a:pt x="-4934" y="72044"/>
                    <a:pt x="83608" y="4442"/>
                    <a:pt x="198992" y="0"/>
                  </a:cubicBezTo>
                  <a:cubicBezTo>
                    <a:pt x="2547507" y="-95379"/>
                    <a:pt x="8747342" y="58096"/>
                    <a:pt x="9935080" y="0"/>
                  </a:cubicBezTo>
                  <a:cubicBezTo>
                    <a:pt x="10028398" y="-11672"/>
                    <a:pt x="10117255" y="77006"/>
                    <a:pt x="10134072" y="198992"/>
                  </a:cubicBezTo>
                  <a:cubicBezTo>
                    <a:pt x="10139495" y="302086"/>
                    <a:pt x="10164668" y="525888"/>
                    <a:pt x="10134072" y="615847"/>
                  </a:cubicBezTo>
                  <a:cubicBezTo>
                    <a:pt x="10143236" y="714854"/>
                    <a:pt x="10035346" y="805242"/>
                    <a:pt x="9935080" y="814839"/>
                  </a:cubicBezTo>
                  <a:cubicBezTo>
                    <a:pt x="6139311" y="754933"/>
                    <a:pt x="385465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 được tả như thế nào?</a:t>
              </a:r>
            </a:p>
          </p:txBody>
        </p:sp>
        <p:pic>
          <p:nvPicPr>
            <p:cNvPr id="21" name="Picture 20">
              <a:extLst>
                <a:ext uri="{FF2B5EF4-FFF2-40B4-BE49-F238E27FC236}">
                  <a16:creationId xmlns:a16="http://schemas.microsoft.com/office/drawing/2014/main" xmlns="" id="{848722C5-7E3F-F12F-33F2-7A80802DE667}"/>
                </a:ext>
              </a:extLst>
            </p:cNvPr>
            <p:cNvPicPr>
              <a:picLocks noChangeAspect="1"/>
            </p:cNvPicPr>
            <p:nvPr/>
          </p:nvPicPr>
          <p:blipFill>
            <a:blip r:embed="rId3" cstate="print"/>
            <a:stretch>
              <a:fillRect/>
            </a:stretch>
          </p:blipFill>
          <p:spPr>
            <a:xfrm>
              <a:off x="55488" y="1751609"/>
              <a:ext cx="1001601" cy="1001601"/>
            </a:xfrm>
            <a:prstGeom prst="rect">
              <a:avLst/>
            </a:prstGeom>
          </p:spPr>
        </p:pic>
      </p:grpSp>
      <p:grpSp>
        <p:nvGrpSpPr>
          <p:cNvPr id="23" name="Group 22">
            <a:extLst>
              <a:ext uri="{FF2B5EF4-FFF2-40B4-BE49-F238E27FC236}">
                <a16:creationId xmlns:a16="http://schemas.microsoft.com/office/drawing/2014/main" xmlns="" id="{ACFCDBFD-652F-CF43-08DB-A56E0D5CADE8}"/>
              </a:ext>
            </a:extLst>
          </p:cNvPr>
          <p:cNvGrpSpPr/>
          <p:nvPr/>
        </p:nvGrpSpPr>
        <p:grpSpPr>
          <a:xfrm>
            <a:off x="78963" y="2559598"/>
            <a:ext cx="10531887" cy="1311385"/>
            <a:chOff x="140332" y="1734234"/>
            <a:chExt cx="10531887" cy="1311385"/>
          </a:xfrm>
        </p:grpSpPr>
        <p:sp>
          <p:nvSpPr>
            <p:cNvPr id="24" name="Rectangle: Rounded Corners 23">
              <a:extLst>
                <a:ext uri="{FF2B5EF4-FFF2-40B4-BE49-F238E27FC236}">
                  <a16:creationId xmlns:a16="http://schemas.microsoft.com/office/drawing/2014/main" xmlns="" id="{9F46C912-2FF8-546D-7193-521CCE69E068}"/>
                </a:ext>
              </a:extLst>
            </p:cNvPr>
            <p:cNvSpPr/>
            <p:nvPr/>
          </p:nvSpPr>
          <p:spPr>
            <a:xfrm>
              <a:off x="352942" y="2230780"/>
              <a:ext cx="10319277" cy="814839"/>
            </a:xfrm>
            <a:custGeom>
              <a:avLst/>
              <a:gdLst>
                <a:gd name="connsiteX0" fmla="*/ 0 w 10319277"/>
                <a:gd name="connsiteY0" fmla="*/ 198992 h 814839"/>
                <a:gd name="connsiteX1" fmla="*/ 198992 w 10319277"/>
                <a:gd name="connsiteY1" fmla="*/ 0 h 814839"/>
                <a:gd name="connsiteX2" fmla="*/ 10120285 w 10319277"/>
                <a:gd name="connsiteY2" fmla="*/ 0 h 814839"/>
                <a:gd name="connsiteX3" fmla="*/ 10319277 w 10319277"/>
                <a:gd name="connsiteY3" fmla="*/ 198992 h 814839"/>
                <a:gd name="connsiteX4" fmla="*/ 10319277 w 10319277"/>
                <a:gd name="connsiteY4" fmla="*/ 615847 h 814839"/>
                <a:gd name="connsiteX5" fmla="*/ 10120285 w 10319277"/>
                <a:gd name="connsiteY5" fmla="*/ 814839 h 814839"/>
                <a:gd name="connsiteX6" fmla="*/ 198992 w 10319277"/>
                <a:gd name="connsiteY6" fmla="*/ 814839 h 814839"/>
                <a:gd name="connsiteX7" fmla="*/ 0 w 10319277"/>
                <a:gd name="connsiteY7" fmla="*/ 615847 h 814839"/>
                <a:gd name="connsiteX8" fmla="*/ 0 w 10319277"/>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14839" fill="none" extrusionOk="0">
                  <a:moveTo>
                    <a:pt x="0" y="198992"/>
                  </a:moveTo>
                  <a:cubicBezTo>
                    <a:pt x="-5419" y="108080"/>
                    <a:pt x="82170" y="-4651"/>
                    <a:pt x="198992" y="0"/>
                  </a:cubicBezTo>
                  <a:cubicBezTo>
                    <a:pt x="4583610" y="-35273"/>
                    <a:pt x="7551695" y="-144294"/>
                    <a:pt x="10120285" y="0"/>
                  </a:cubicBezTo>
                  <a:cubicBezTo>
                    <a:pt x="10250705" y="6246"/>
                    <a:pt x="10306203" y="78069"/>
                    <a:pt x="10319277" y="198992"/>
                  </a:cubicBezTo>
                  <a:cubicBezTo>
                    <a:pt x="10289980" y="346148"/>
                    <a:pt x="10346391" y="534884"/>
                    <a:pt x="10319277" y="615847"/>
                  </a:cubicBezTo>
                  <a:cubicBezTo>
                    <a:pt x="10326010" y="720655"/>
                    <a:pt x="10235176" y="809429"/>
                    <a:pt x="10120285" y="814839"/>
                  </a:cubicBezTo>
                  <a:cubicBezTo>
                    <a:pt x="5487569" y="892364"/>
                    <a:pt x="4086946" y="771136"/>
                    <a:pt x="198992" y="814839"/>
                  </a:cubicBezTo>
                  <a:cubicBezTo>
                    <a:pt x="81260" y="812669"/>
                    <a:pt x="-13594" y="725561"/>
                    <a:pt x="0" y="615847"/>
                  </a:cubicBezTo>
                  <a:cubicBezTo>
                    <a:pt x="-22587" y="544243"/>
                    <a:pt x="-31970" y="384799"/>
                    <a:pt x="0" y="198992"/>
                  </a:cubicBezTo>
                  <a:close/>
                </a:path>
                <a:path w="10319277" h="814839" stroke="0" extrusionOk="0">
                  <a:moveTo>
                    <a:pt x="0" y="198992"/>
                  </a:moveTo>
                  <a:cubicBezTo>
                    <a:pt x="-4934" y="72044"/>
                    <a:pt x="83608" y="4442"/>
                    <a:pt x="198992" y="0"/>
                  </a:cubicBezTo>
                  <a:cubicBezTo>
                    <a:pt x="1898167" y="-95379"/>
                    <a:pt x="8574404" y="58096"/>
                    <a:pt x="10120285" y="0"/>
                  </a:cubicBezTo>
                  <a:cubicBezTo>
                    <a:pt x="10213603" y="-11672"/>
                    <a:pt x="10302460" y="77006"/>
                    <a:pt x="10319277" y="198992"/>
                  </a:cubicBezTo>
                  <a:cubicBezTo>
                    <a:pt x="10324700" y="302086"/>
                    <a:pt x="10349873" y="525888"/>
                    <a:pt x="10319277" y="615847"/>
                  </a:cubicBezTo>
                  <a:cubicBezTo>
                    <a:pt x="10328441" y="714854"/>
                    <a:pt x="10220551" y="805242"/>
                    <a:pt x="10120285" y="814839"/>
                  </a:cubicBezTo>
                  <a:cubicBezTo>
                    <a:pt x="6360676" y="754933"/>
                    <a:pt x="1366892"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trưa mùa hè ở rừng 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25" name="Picture 24">
              <a:extLst>
                <a:ext uri="{FF2B5EF4-FFF2-40B4-BE49-F238E27FC236}">
                  <a16:creationId xmlns:a16="http://schemas.microsoft.com/office/drawing/2014/main" xmlns="" id="{F656556A-5625-C8F7-C6A3-B33086D2321B}"/>
                </a:ext>
              </a:extLst>
            </p:cNvPr>
            <p:cNvPicPr>
              <a:picLocks noChangeAspect="1"/>
            </p:cNvPicPr>
            <p:nvPr/>
          </p:nvPicPr>
          <p:blipFill>
            <a:blip r:embed="rId3" cstate="print"/>
            <a:stretch>
              <a:fillRect/>
            </a:stretch>
          </p:blipFill>
          <p:spPr>
            <a:xfrm>
              <a:off x="140332" y="1734234"/>
              <a:ext cx="1001601" cy="1001601"/>
            </a:xfrm>
            <a:prstGeom prst="rect">
              <a:avLst/>
            </a:prstGeom>
          </p:spPr>
        </p:pic>
      </p:grpSp>
      <p:pic>
        <p:nvPicPr>
          <p:cNvPr id="30" name="Picture 53" descr="76+] High Resolution Cartoon Wallpapers on WallpaperSafari">
            <a:extLst>
              <a:ext uri="{FF2B5EF4-FFF2-40B4-BE49-F238E27FC236}">
                <a16:creationId xmlns:a16="http://schemas.microsoft.com/office/drawing/2014/main" xmlns="" id="{4616F715-C7F8-40E7-B1E6-F888B2B121D8}"/>
              </a:ext>
            </a:extLst>
          </p:cNvPr>
          <p:cNvPicPr>
            <a:picLocks noChangeAspect="1" noChangeArrowheads="1"/>
          </p:cNvPicPr>
          <p:nvPr/>
        </p:nvPicPr>
        <p:blipFill rotWithShape="1">
          <a:blip r:embed="rId4" cstate="print">
            <a:extLst>
              <a:ext uri="{BEBA8EAE-BF5A-486C-A8C5-ECC9F3942E4B}">
                <a14:imgProps xmlns:a14="http://schemas.microsoft.com/office/drawing/2010/main" xmlns="">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xmlns="" val="0"/>
              </a:ext>
            </a:extLst>
          </a:blip>
          <a:srcRect l="18172" t="5162" r="23763" b="16989"/>
          <a:stretch/>
        </p:blipFill>
        <p:spPr bwMode="auto">
          <a:xfrm>
            <a:off x="9707880" y="20016"/>
            <a:ext cx="2410702" cy="242409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6" name="Group 15">
            <a:extLst>
              <a:ext uri="{FF2B5EF4-FFF2-40B4-BE49-F238E27FC236}">
                <a16:creationId xmlns:a16="http://schemas.microsoft.com/office/drawing/2014/main" xmlns="" id="{9F36D819-31AB-4782-9E15-08AF0956D161}"/>
              </a:ext>
            </a:extLst>
          </p:cNvPr>
          <p:cNvGrpSpPr/>
          <p:nvPr/>
        </p:nvGrpSpPr>
        <p:grpSpPr>
          <a:xfrm>
            <a:off x="0" y="3797848"/>
            <a:ext cx="10531887" cy="1383752"/>
            <a:chOff x="140332" y="1734234"/>
            <a:chExt cx="10531887" cy="1311385"/>
          </a:xfrm>
        </p:grpSpPr>
        <p:sp>
          <p:nvSpPr>
            <p:cNvPr id="17" name="Rectangle: Rounded Corners 16">
              <a:extLst>
                <a:ext uri="{FF2B5EF4-FFF2-40B4-BE49-F238E27FC236}">
                  <a16:creationId xmlns:a16="http://schemas.microsoft.com/office/drawing/2014/main" xmlns="" id="{BCEF5613-7577-40A9-AD8F-0319F044F55D}"/>
                </a:ext>
              </a:extLst>
            </p:cNvPr>
            <p:cNvSpPr/>
            <p:nvPr/>
          </p:nvSpPr>
          <p:spPr>
            <a:xfrm>
              <a:off x="352942" y="2089286"/>
              <a:ext cx="10319277" cy="956333"/>
            </a:xfrm>
            <a:custGeom>
              <a:avLst/>
              <a:gdLst>
                <a:gd name="connsiteX0" fmla="*/ 0 w 10319277"/>
                <a:gd name="connsiteY0" fmla="*/ 233546 h 956333"/>
                <a:gd name="connsiteX1" fmla="*/ 233546 w 10319277"/>
                <a:gd name="connsiteY1" fmla="*/ 0 h 956333"/>
                <a:gd name="connsiteX2" fmla="*/ 10085731 w 10319277"/>
                <a:gd name="connsiteY2" fmla="*/ 0 h 956333"/>
                <a:gd name="connsiteX3" fmla="*/ 10319277 w 10319277"/>
                <a:gd name="connsiteY3" fmla="*/ 233546 h 956333"/>
                <a:gd name="connsiteX4" fmla="*/ 10319277 w 10319277"/>
                <a:gd name="connsiteY4" fmla="*/ 722787 h 956333"/>
                <a:gd name="connsiteX5" fmla="*/ 10085731 w 10319277"/>
                <a:gd name="connsiteY5" fmla="*/ 956333 h 956333"/>
                <a:gd name="connsiteX6" fmla="*/ 233546 w 10319277"/>
                <a:gd name="connsiteY6" fmla="*/ 956333 h 956333"/>
                <a:gd name="connsiteX7" fmla="*/ 0 w 10319277"/>
                <a:gd name="connsiteY7" fmla="*/ 722787 h 956333"/>
                <a:gd name="connsiteX8" fmla="*/ 0 w 10319277"/>
                <a:gd name="connsiteY8" fmla="*/ 233546 h 95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956333" fill="none" extrusionOk="0">
                  <a:moveTo>
                    <a:pt x="0" y="233546"/>
                  </a:moveTo>
                  <a:cubicBezTo>
                    <a:pt x="-5290" y="123098"/>
                    <a:pt x="92328" y="-8221"/>
                    <a:pt x="233546" y="0"/>
                  </a:cubicBezTo>
                  <a:cubicBezTo>
                    <a:pt x="2577760" y="-35273"/>
                    <a:pt x="6620491" y="-144294"/>
                    <a:pt x="10085731" y="0"/>
                  </a:cubicBezTo>
                  <a:cubicBezTo>
                    <a:pt x="10220228" y="1678"/>
                    <a:pt x="10310244" y="96946"/>
                    <a:pt x="10319277" y="233546"/>
                  </a:cubicBezTo>
                  <a:cubicBezTo>
                    <a:pt x="10335298" y="384860"/>
                    <a:pt x="10320120" y="646646"/>
                    <a:pt x="10319277" y="722787"/>
                  </a:cubicBezTo>
                  <a:cubicBezTo>
                    <a:pt x="10332777" y="841562"/>
                    <a:pt x="10223805" y="946478"/>
                    <a:pt x="10085731" y="956333"/>
                  </a:cubicBezTo>
                  <a:cubicBezTo>
                    <a:pt x="7078772" y="1033858"/>
                    <a:pt x="4444519" y="912630"/>
                    <a:pt x="233546" y="956333"/>
                  </a:cubicBezTo>
                  <a:cubicBezTo>
                    <a:pt x="92508" y="952993"/>
                    <a:pt x="-21800" y="851473"/>
                    <a:pt x="0" y="722787"/>
                  </a:cubicBezTo>
                  <a:cubicBezTo>
                    <a:pt x="9839" y="613156"/>
                    <a:pt x="32651" y="396462"/>
                    <a:pt x="0" y="233546"/>
                  </a:cubicBezTo>
                  <a:close/>
                </a:path>
                <a:path w="10319277" h="956333" stroke="0" extrusionOk="0">
                  <a:moveTo>
                    <a:pt x="0" y="233546"/>
                  </a:moveTo>
                  <a:cubicBezTo>
                    <a:pt x="-3144" y="93700"/>
                    <a:pt x="85169" y="15707"/>
                    <a:pt x="233546" y="0"/>
                  </a:cubicBezTo>
                  <a:cubicBezTo>
                    <a:pt x="4465547" y="-95379"/>
                    <a:pt x="5569960" y="58096"/>
                    <a:pt x="10085731" y="0"/>
                  </a:cubicBezTo>
                  <a:cubicBezTo>
                    <a:pt x="10213098" y="-1138"/>
                    <a:pt x="10317819" y="103514"/>
                    <a:pt x="10319277" y="233546"/>
                  </a:cubicBezTo>
                  <a:cubicBezTo>
                    <a:pt x="10313415" y="353409"/>
                    <a:pt x="10340953" y="552827"/>
                    <a:pt x="10319277" y="722787"/>
                  </a:cubicBezTo>
                  <a:cubicBezTo>
                    <a:pt x="10321887" y="848668"/>
                    <a:pt x="10202894" y="944558"/>
                    <a:pt x="10085731" y="956333"/>
                  </a:cubicBezTo>
                  <a:cubicBezTo>
                    <a:pt x="6091120" y="896427"/>
                    <a:pt x="4595920" y="1038847"/>
                    <a:pt x="233546" y="956333"/>
                  </a:cubicBezTo>
                  <a:cubicBezTo>
                    <a:pt x="98801" y="957757"/>
                    <a:pt x="-4728" y="856569"/>
                    <a:pt x="0" y="722787"/>
                  </a:cubicBezTo>
                  <a:cubicBezTo>
                    <a:pt x="-38301" y="588712"/>
                    <a:pt x="-17225" y="474099"/>
                    <a:pt x="0" y="233546"/>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thơ nói về vẻ đẹp của hoa cọ và lá cọ. Vì sao lá cọ được gọi là “mặt trời xanh”?</a:t>
              </a:r>
            </a:p>
          </p:txBody>
        </p:sp>
        <p:pic>
          <p:nvPicPr>
            <p:cNvPr id="22" name="Picture 21">
              <a:extLst>
                <a:ext uri="{FF2B5EF4-FFF2-40B4-BE49-F238E27FC236}">
                  <a16:creationId xmlns:a16="http://schemas.microsoft.com/office/drawing/2014/main" xmlns="" id="{1592200F-9015-4B63-A639-5B8A44000AE0}"/>
                </a:ext>
              </a:extLst>
            </p:cNvPr>
            <p:cNvPicPr>
              <a:picLocks noChangeAspect="1"/>
            </p:cNvPicPr>
            <p:nvPr/>
          </p:nvPicPr>
          <p:blipFill>
            <a:blip r:embed="rId7" cstate="print"/>
            <a:stretch>
              <a:fillRect/>
            </a:stretch>
          </p:blipFill>
          <p:spPr>
            <a:xfrm>
              <a:off x="140332" y="1734234"/>
              <a:ext cx="1001601" cy="1001601"/>
            </a:xfrm>
            <a:prstGeom prst="rect">
              <a:avLst/>
            </a:prstGeom>
          </p:spPr>
        </p:pic>
      </p:grpSp>
      <p:grpSp>
        <p:nvGrpSpPr>
          <p:cNvPr id="31" name="Group 30">
            <a:extLst>
              <a:ext uri="{FF2B5EF4-FFF2-40B4-BE49-F238E27FC236}">
                <a16:creationId xmlns:a16="http://schemas.microsoft.com/office/drawing/2014/main" xmlns="" id="{878BC9D0-BADC-4B3E-9F94-F240CB157B2B}"/>
              </a:ext>
            </a:extLst>
          </p:cNvPr>
          <p:cNvGrpSpPr/>
          <p:nvPr/>
        </p:nvGrpSpPr>
        <p:grpSpPr>
          <a:xfrm>
            <a:off x="107538" y="5210176"/>
            <a:ext cx="10531887" cy="1480208"/>
            <a:chOff x="140332" y="1734234"/>
            <a:chExt cx="10531887" cy="1311385"/>
          </a:xfrm>
        </p:grpSpPr>
        <p:sp>
          <p:nvSpPr>
            <p:cNvPr id="32" name="Rectangle: Rounded Corners 31">
              <a:extLst>
                <a:ext uri="{FF2B5EF4-FFF2-40B4-BE49-F238E27FC236}">
                  <a16:creationId xmlns:a16="http://schemas.microsoft.com/office/drawing/2014/main" xmlns="" id="{A5C7A153-AF55-4ACD-BF63-2FCBE226B6E4}"/>
                </a:ext>
              </a:extLst>
            </p:cNvPr>
            <p:cNvSpPr/>
            <p:nvPr/>
          </p:nvSpPr>
          <p:spPr>
            <a:xfrm>
              <a:off x="352942" y="2147726"/>
              <a:ext cx="10319277" cy="897893"/>
            </a:xfrm>
            <a:custGeom>
              <a:avLst/>
              <a:gdLst>
                <a:gd name="connsiteX0" fmla="*/ 0 w 10319277"/>
                <a:gd name="connsiteY0" fmla="*/ 219274 h 897893"/>
                <a:gd name="connsiteX1" fmla="*/ 219274 w 10319277"/>
                <a:gd name="connsiteY1" fmla="*/ 0 h 897893"/>
                <a:gd name="connsiteX2" fmla="*/ 10100003 w 10319277"/>
                <a:gd name="connsiteY2" fmla="*/ 0 h 897893"/>
                <a:gd name="connsiteX3" fmla="*/ 10319277 w 10319277"/>
                <a:gd name="connsiteY3" fmla="*/ 219274 h 897893"/>
                <a:gd name="connsiteX4" fmla="*/ 10319277 w 10319277"/>
                <a:gd name="connsiteY4" fmla="*/ 678619 h 897893"/>
                <a:gd name="connsiteX5" fmla="*/ 10100003 w 10319277"/>
                <a:gd name="connsiteY5" fmla="*/ 897893 h 897893"/>
                <a:gd name="connsiteX6" fmla="*/ 219274 w 10319277"/>
                <a:gd name="connsiteY6" fmla="*/ 897893 h 897893"/>
                <a:gd name="connsiteX7" fmla="*/ 0 w 10319277"/>
                <a:gd name="connsiteY7" fmla="*/ 678619 h 897893"/>
                <a:gd name="connsiteX8" fmla="*/ 0 w 10319277"/>
                <a:gd name="connsiteY8" fmla="*/ 219274 h 89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277" h="897893" fill="none" extrusionOk="0">
                  <a:moveTo>
                    <a:pt x="0" y="219274"/>
                  </a:moveTo>
                  <a:cubicBezTo>
                    <a:pt x="-2103" y="105541"/>
                    <a:pt x="81497" y="-11206"/>
                    <a:pt x="219274" y="0"/>
                  </a:cubicBezTo>
                  <a:cubicBezTo>
                    <a:pt x="1767110" y="-35273"/>
                    <a:pt x="6039996" y="-144294"/>
                    <a:pt x="10100003" y="0"/>
                  </a:cubicBezTo>
                  <a:cubicBezTo>
                    <a:pt x="10240976" y="6048"/>
                    <a:pt x="10310059" y="90400"/>
                    <a:pt x="10319277" y="219274"/>
                  </a:cubicBezTo>
                  <a:cubicBezTo>
                    <a:pt x="10323208" y="371502"/>
                    <a:pt x="10340093" y="488267"/>
                    <a:pt x="10319277" y="678619"/>
                  </a:cubicBezTo>
                  <a:cubicBezTo>
                    <a:pt x="10332164" y="789976"/>
                    <a:pt x="10234831" y="883013"/>
                    <a:pt x="10100003" y="897893"/>
                  </a:cubicBezTo>
                  <a:cubicBezTo>
                    <a:pt x="8060685" y="975418"/>
                    <a:pt x="3913900" y="854190"/>
                    <a:pt x="219274" y="897893"/>
                  </a:cubicBezTo>
                  <a:cubicBezTo>
                    <a:pt x="92203" y="896239"/>
                    <a:pt x="-13080" y="799542"/>
                    <a:pt x="0" y="678619"/>
                  </a:cubicBezTo>
                  <a:cubicBezTo>
                    <a:pt x="30166" y="515341"/>
                    <a:pt x="-40706" y="368763"/>
                    <a:pt x="0" y="219274"/>
                  </a:cubicBezTo>
                  <a:close/>
                </a:path>
                <a:path w="10319277" h="897893" stroke="0" extrusionOk="0">
                  <a:moveTo>
                    <a:pt x="0" y="219274"/>
                  </a:moveTo>
                  <a:cubicBezTo>
                    <a:pt x="-4860" y="81381"/>
                    <a:pt x="81715" y="13329"/>
                    <a:pt x="219274" y="0"/>
                  </a:cubicBezTo>
                  <a:cubicBezTo>
                    <a:pt x="4079151" y="-95379"/>
                    <a:pt x="5845785" y="58096"/>
                    <a:pt x="10100003" y="0"/>
                  </a:cubicBezTo>
                  <a:cubicBezTo>
                    <a:pt x="10202725" y="-12939"/>
                    <a:pt x="10299850" y="84210"/>
                    <a:pt x="10319277" y="219274"/>
                  </a:cubicBezTo>
                  <a:cubicBezTo>
                    <a:pt x="10346407" y="378373"/>
                    <a:pt x="10278362" y="515259"/>
                    <a:pt x="10319277" y="678619"/>
                  </a:cubicBezTo>
                  <a:cubicBezTo>
                    <a:pt x="10329802" y="787210"/>
                    <a:pt x="10213123" y="889942"/>
                    <a:pt x="10100003" y="897893"/>
                  </a:cubicBezTo>
                  <a:cubicBezTo>
                    <a:pt x="8806705" y="837987"/>
                    <a:pt x="3553312" y="980407"/>
                    <a:pt x="219274" y="897893"/>
                  </a:cubicBezTo>
                  <a:cubicBezTo>
                    <a:pt x="93524" y="899042"/>
                    <a:pt x="-8606" y="808456"/>
                    <a:pt x="0" y="678619"/>
                  </a:cubicBezTo>
                  <a:cubicBezTo>
                    <a:pt x="4486" y="450095"/>
                    <a:pt x="-34395" y="409116"/>
                    <a:pt x="0" y="219274"/>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những giác quan nào?</a:t>
              </a:r>
            </a:p>
          </p:txBody>
        </p:sp>
        <p:pic>
          <p:nvPicPr>
            <p:cNvPr id="33" name="Picture 32">
              <a:extLst>
                <a:ext uri="{FF2B5EF4-FFF2-40B4-BE49-F238E27FC236}">
                  <a16:creationId xmlns:a16="http://schemas.microsoft.com/office/drawing/2014/main" xmlns="" id="{D577FBCB-B867-4C7C-944B-62A7DE343385}"/>
                </a:ext>
              </a:extLst>
            </p:cNvPr>
            <p:cNvPicPr>
              <a:picLocks noChangeAspect="1"/>
            </p:cNvPicPr>
            <p:nvPr/>
          </p:nvPicPr>
          <p:blipFill>
            <a:blip r:embed="rId8" cstate="print"/>
            <a:stretch>
              <a:fillRect/>
            </a:stretch>
          </p:blipFill>
          <p:spPr>
            <a:xfrm>
              <a:off x="140332" y="1734234"/>
              <a:ext cx="1001601" cy="1001601"/>
            </a:xfrm>
            <a:prstGeom prst="rect">
              <a:avLst/>
            </a:prstGeom>
          </p:spPr>
        </p:pic>
      </p:grpSp>
    </p:spTree>
    <p:extLst>
      <p:ext uri="{BB962C8B-B14F-4D97-AF65-F5344CB8AC3E}">
        <p14:creationId xmlns:p14="http://schemas.microsoft.com/office/powerpoint/2010/main" xmlns="" val="4021676296"/>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14:presetBounceEnd="66000">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14:bounceEnd="66000">
                                          <p:cBhvr additive="base">
                                            <p:cTn id="15"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14:presetBounceEnd="66000">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14:bounceEnd="66000">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14:presetBounceEnd="66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6000">
                                          <p:cBhvr additive="base">
                                            <p:cTn id="25"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14:presetBounceEnd="66000">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14:bounceEnd="66000">
                                          <p:cBhvr additive="base">
                                            <p:cTn id="30"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ppt_x"/>
                                              </p:val>
                                            </p:tav>
                                            <p:tav tm="100000">
                                              <p:val>
                                                <p:strVal val="#ppt_x"/>
                                              </p:val>
                                            </p:tav>
                                          </p:tavLst>
                                        </p:anim>
                                        <p:anim calcmode="lin" valueType="num">
                                          <p:cBhvr additive="base">
                                            <p:cTn id="26" dur="10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ppt_x"/>
                                              </p:val>
                                            </p:tav>
                                            <p:tav tm="100000">
                                              <p:val>
                                                <p:strVal val="#ppt_x"/>
                                              </p:val>
                                            </p:tav>
                                          </p:tavLst>
                                        </p:anim>
                                        <p:anim calcmode="lin" valueType="num">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EA85DAF2-C3BD-2332-5936-E307DBD2D442}"/>
              </a:ext>
            </a:extLst>
          </p:cNvPr>
          <p:cNvSpPr/>
          <p:nvPr/>
        </p:nvSpPr>
        <p:spPr>
          <a:xfrm>
            <a:off x="412242" y="2223990"/>
            <a:ext cx="10712957" cy="3597690"/>
          </a:xfrm>
          <a:custGeom>
            <a:avLst/>
            <a:gdLst>
              <a:gd name="connsiteX0" fmla="*/ 0 w 10712957"/>
              <a:gd name="connsiteY0" fmla="*/ 878592 h 3597690"/>
              <a:gd name="connsiteX1" fmla="*/ 878592 w 10712957"/>
              <a:gd name="connsiteY1" fmla="*/ 0 h 3597690"/>
              <a:gd name="connsiteX2" fmla="*/ 9834365 w 10712957"/>
              <a:gd name="connsiteY2" fmla="*/ 0 h 3597690"/>
              <a:gd name="connsiteX3" fmla="*/ 10712957 w 10712957"/>
              <a:gd name="connsiteY3" fmla="*/ 878592 h 3597690"/>
              <a:gd name="connsiteX4" fmla="*/ 10712957 w 10712957"/>
              <a:gd name="connsiteY4" fmla="*/ 2719098 h 3597690"/>
              <a:gd name="connsiteX5" fmla="*/ 9834365 w 10712957"/>
              <a:gd name="connsiteY5" fmla="*/ 3597690 h 3597690"/>
              <a:gd name="connsiteX6" fmla="*/ 878592 w 10712957"/>
              <a:gd name="connsiteY6" fmla="*/ 3597690 h 3597690"/>
              <a:gd name="connsiteX7" fmla="*/ 0 w 10712957"/>
              <a:gd name="connsiteY7" fmla="*/ 2719098 h 3597690"/>
              <a:gd name="connsiteX8" fmla="*/ 0 w 10712957"/>
              <a:gd name="connsiteY8" fmla="*/ 878592 h 359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2957" h="3597690" fill="none" extrusionOk="0">
                <a:moveTo>
                  <a:pt x="0" y="878592"/>
                </a:moveTo>
                <a:cubicBezTo>
                  <a:pt x="-11766" y="434591"/>
                  <a:pt x="364771" y="-19212"/>
                  <a:pt x="878592" y="0"/>
                </a:cubicBezTo>
                <a:cubicBezTo>
                  <a:pt x="3156529" y="-35273"/>
                  <a:pt x="5875148" y="-144294"/>
                  <a:pt x="9834365" y="0"/>
                </a:cubicBezTo>
                <a:cubicBezTo>
                  <a:pt x="10409354" y="27319"/>
                  <a:pt x="10653880" y="343549"/>
                  <a:pt x="10712957" y="878592"/>
                </a:cubicBezTo>
                <a:cubicBezTo>
                  <a:pt x="10831490" y="1571013"/>
                  <a:pt x="10725392" y="2002701"/>
                  <a:pt x="10712957" y="2719098"/>
                </a:cubicBezTo>
                <a:cubicBezTo>
                  <a:pt x="10719920" y="3199066"/>
                  <a:pt x="10374814" y="3537831"/>
                  <a:pt x="9834365" y="3597690"/>
                </a:cubicBezTo>
                <a:cubicBezTo>
                  <a:pt x="8679831" y="3675215"/>
                  <a:pt x="3593787" y="3553987"/>
                  <a:pt x="878592" y="3597690"/>
                </a:cubicBezTo>
                <a:cubicBezTo>
                  <a:pt x="346485" y="3584703"/>
                  <a:pt x="-52125" y="3203619"/>
                  <a:pt x="0" y="2719098"/>
                </a:cubicBezTo>
                <a:cubicBezTo>
                  <a:pt x="-104427" y="1881680"/>
                  <a:pt x="-30763" y="1407480"/>
                  <a:pt x="0" y="878592"/>
                </a:cubicBezTo>
                <a:close/>
              </a:path>
              <a:path w="10712957" h="3597690" stroke="0" extrusionOk="0">
                <a:moveTo>
                  <a:pt x="0" y="878592"/>
                </a:moveTo>
                <a:cubicBezTo>
                  <a:pt x="-25073" y="306725"/>
                  <a:pt x="351289" y="34073"/>
                  <a:pt x="878592" y="0"/>
                </a:cubicBezTo>
                <a:cubicBezTo>
                  <a:pt x="4789223" y="-95379"/>
                  <a:pt x="6590739" y="58096"/>
                  <a:pt x="9834365" y="0"/>
                </a:cubicBezTo>
                <a:cubicBezTo>
                  <a:pt x="10249289" y="-49493"/>
                  <a:pt x="10695009" y="380460"/>
                  <a:pt x="10712957" y="878592"/>
                </a:cubicBezTo>
                <a:cubicBezTo>
                  <a:pt x="10599847" y="1069510"/>
                  <a:pt x="10616067" y="1929249"/>
                  <a:pt x="10712957" y="2719098"/>
                </a:cubicBezTo>
                <a:cubicBezTo>
                  <a:pt x="10725339" y="3189613"/>
                  <a:pt x="10308397" y="3586532"/>
                  <a:pt x="9834365" y="3597690"/>
                </a:cubicBezTo>
                <a:cubicBezTo>
                  <a:pt x="8242418" y="3537784"/>
                  <a:pt x="4233927" y="3680204"/>
                  <a:pt x="878592" y="3597690"/>
                </a:cubicBezTo>
                <a:cubicBezTo>
                  <a:pt x="383610" y="3600100"/>
                  <a:pt x="-63320" y="3268596"/>
                  <a:pt x="0" y="2719098"/>
                </a:cubicBezTo>
                <a:cubicBezTo>
                  <a:pt x="-124140" y="1908206"/>
                  <a:pt x="10242" y="1085642"/>
                  <a:pt x="0" y="8785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50000"/>
              </a:lnSpc>
              <a:spcBef>
                <a:spcPts val="0"/>
              </a:spcBef>
              <a:spcAft>
                <a:spcPts val="0"/>
              </a:spcAft>
              <a:buClrTx/>
              <a:buSzTx/>
              <a:buFontTx/>
              <a:buNone/>
              <a:tabLst/>
              <a:defRPr/>
            </a:pPr>
            <a:endParaRPr kumimoji="0" lang="en-US" sz="36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94181FB5-9319-4662-7EBF-56CA4F30EDA5}"/>
              </a:ext>
            </a:extLst>
          </p:cNvPr>
          <p:cNvSpPr txBox="1"/>
          <p:nvPr/>
        </p:nvSpPr>
        <p:spPr>
          <a:xfrm>
            <a:off x="1295164" y="369449"/>
            <a:ext cx="85346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h</a:t>
            </a:r>
            <a:r>
              <a:rPr kumimoji="0" lang="en-US" sz="44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iểu</a:t>
            </a:r>
            <a:r>
              <a:rPr kumimoji="0" lang="en-US" sz="4400" b="1" i="0" u="none" strike="noStrike" kern="1200" cap="none" spc="0" normalizeH="0" baseline="0" noProof="0" dirty="0"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b</a:t>
            </a:r>
            <a:r>
              <a:rPr kumimoji="0" lang="en-US" sz="4400" b="1" i="0" u="none" strike="noStrike" kern="1200" cap="none" spc="0" normalizeH="0" baseline="0" noProof="0" dirty="0" err="1" smtClean="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ài</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xmlns="" id="{848722C5-7E3F-F12F-33F2-7A80802DE667}"/>
              </a:ext>
            </a:extLst>
          </p:cNvPr>
          <p:cNvPicPr>
            <a:picLocks noChangeAspect="1"/>
          </p:cNvPicPr>
          <p:nvPr/>
        </p:nvPicPr>
        <p:blipFill>
          <a:blip r:embed="rId3" cstate="print"/>
          <a:stretch>
            <a:fillRect/>
          </a:stretch>
        </p:blipFill>
        <p:spPr>
          <a:xfrm>
            <a:off x="199632" y="1744820"/>
            <a:ext cx="1001601" cy="1001601"/>
          </a:xfrm>
          <a:prstGeom prst="rect">
            <a:avLst/>
          </a:prstGeom>
        </p:spPr>
      </p:pic>
      <p:pic>
        <p:nvPicPr>
          <p:cNvPr id="30" name="Picture 53" descr="76+] High Resolution Cartoon Wallpapers on WallpaperSafari">
            <a:extLst>
              <a:ext uri="{FF2B5EF4-FFF2-40B4-BE49-F238E27FC236}">
                <a16:creationId xmlns:a16="http://schemas.microsoft.com/office/drawing/2014/main" xmlns="" id="{4616F715-C7F8-40E7-B1E6-F888B2B121D8}"/>
              </a:ext>
            </a:extLst>
          </p:cNvPr>
          <p:cNvPicPr>
            <a:picLocks noChangeAspect="1" noChangeArrowheads="1"/>
          </p:cNvPicPr>
          <p:nvPr/>
        </p:nvPicPr>
        <p:blipFill rotWithShape="1">
          <a:blip r:embed="rId4" cstate="print">
            <a:extLst>
              <a:ext uri="{BEBA8EAE-BF5A-486C-A8C5-ECC9F3942E4B}">
                <a14:imgProps xmlns:a14="http://schemas.microsoft.com/office/drawing/2010/main" xmlns="">
                  <a14:imgLayer r:embed="rId6">
                    <a14:imgEffect>
                      <a14:backgroundRemoval t="9375" b="81528" l="22344" r="74375">
                        <a14:foregroundMark x1="22344" y1="61042" x2="35260" y2="68819"/>
                        <a14:foregroundMark x1="37031" y1="79583" x2="48490" y2="76111"/>
                        <a14:foregroundMark x1="60729" y1="78264" x2="63958" y2="71875"/>
                        <a14:foregroundMark x1="63958" y1="71875" x2="59323" y2="66042"/>
                        <a14:foregroundMark x1="70260" y1="73333" x2="73021" y2="76806"/>
                        <a14:foregroundMark x1="68958" y1="64306" x2="69792" y2="66667"/>
                        <a14:foregroundMark x1="74115" y1="22778" x2="74479" y2="25347"/>
                        <a14:foregroundMark x1="67031" y1="13750" x2="57865" y2="9444"/>
                        <a14:foregroundMark x1="56875" y1="81528" x2="73646" y2="73542"/>
                      </a14:backgroundRemoval>
                    </a14:imgEffect>
                  </a14:imgLayer>
                </a14:imgProps>
              </a:ext>
              <a:ext uri="{28A0092B-C50C-407E-A947-70E740481C1C}">
                <a14:useLocalDpi xmlns:a14="http://schemas.microsoft.com/office/drawing/2010/main" xmlns="" val="0"/>
              </a:ext>
            </a:extLst>
          </a:blip>
          <a:srcRect l="18172" t="5162" r="23763" b="16989"/>
          <a:stretch/>
        </p:blipFill>
        <p:spPr bwMode="auto">
          <a:xfrm>
            <a:off x="8608264" y="0"/>
            <a:ext cx="3278700" cy="329691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443969" y="2311405"/>
            <a:ext cx="10420141" cy="809965"/>
          </a:xfrm>
          <a:prstGeom prst="rect">
            <a:avLst/>
          </a:prstGeom>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Tiếng mưa trong rừng cọ được tả như thế nào?</a:t>
            </a:r>
          </a:p>
        </p:txBody>
      </p:sp>
      <p:sp>
        <p:nvSpPr>
          <p:cNvPr id="4" name="TextBox 3">
            <a:extLst>
              <a:ext uri="{FF2B5EF4-FFF2-40B4-BE49-F238E27FC236}">
                <a16:creationId xmlns:a16="http://schemas.microsoft.com/office/drawing/2014/main" xmlns="" id="{BC4EE960-37B9-40F1-B714-5255CD301022}"/>
              </a:ext>
            </a:extLst>
          </p:cNvPr>
          <p:cNvSpPr txBox="1"/>
          <p:nvPr/>
        </p:nvSpPr>
        <p:spPr>
          <a:xfrm>
            <a:off x="2733674" y="3257550"/>
            <a:ext cx="6467475" cy="2308324"/>
          </a:xfrm>
          <a:prstGeom prst="rect">
            <a:avLst/>
          </a:prstGeom>
          <a:noFill/>
        </p:spPr>
        <p:txBody>
          <a:bodyPr wrap="square" rtlCol="0">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xmlns="" id="{EC680FEA-F5FA-4D80-9316-8780EAF28F50}"/>
              </a:ext>
            </a:extLst>
          </p:cNvPr>
          <p:cNvCxnSpPr>
            <a:cxnSpLocks/>
          </p:cNvCxnSpPr>
          <p:nvPr/>
        </p:nvCxnSpPr>
        <p:spPr>
          <a:xfrm>
            <a:off x="3343275" y="4914900"/>
            <a:ext cx="3914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D248C03-CF4F-4EA2-A94F-CA2629D0C0EF}"/>
              </a:ext>
            </a:extLst>
          </p:cNvPr>
          <p:cNvCxnSpPr>
            <a:cxnSpLocks/>
          </p:cNvCxnSpPr>
          <p:nvPr/>
        </p:nvCxnSpPr>
        <p:spPr>
          <a:xfrm>
            <a:off x="3333750" y="5467350"/>
            <a:ext cx="3609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179340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te element Vectors &amp; Illustrations for Free Download | Freepik">
            <a:extLst>
              <a:ext uri="{FF2B5EF4-FFF2-40B4-BE49-F238E27FC236}">
                <a16:creationId xmlns:a16="http://schemas.microsoft.com/office/drawing/2014/main" xmlns="" id="{DB9298AD-C9FC-495D-9F78-C4C140C98D2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9" name="Group 28">
            <a:extLst>
              <a:ext uri="{FF2B5EF4-FFF2-40B4-BE49-F238E27FC236}">
                <a16:creationId xmlns:a16="http://schemas.microsoft.com/office/drawing/2014/main" xmlns="" id="{18FE725A-4B7A-638F-2B96-93C992403BBA}"/>
              </a:ext>
            </a:extLst>
          </p:cNvPr>
          <p:cNvGrpSpPr/>
          <p:nvPr/>
        </p:nvGrpSpPr>
        <p:grpSpPr>
          <a:xfrm>
            <a:off x="259212" y="349002"/>
            <a:ext cx="11673576" cy="1026337"/>
            <a:chOff x="-43718" y="1758808"/>
            <a:chExt cx="11673576" cy="1026337"/>
          </a:xfrm>
        </p:grpSpPr>
        <p:sp>
          <p:nvSpPr>
            <p:cNvPr id="30" name="Rectangle: Rounded Corners 29">
              <a:extLst>
                <a:ext uri="{FF2B5EF4-FFF2-40B4-BE49-F238E27FC236}">
                  <a16:creationId xmlns:a16="http://schemas.microsoft.com/office/drawing/2014/main" xmlns="" id="{937844AC-9B5C-A260-EA4C-9BA8E99D2CF1}"/>
                </a:ext>
              </a:extLst>
            </p:cNvPr>
            <p:cNvSpPr/>
            <p:nvPr/>
          </p:nvSpPr>
          <p:spPr>
            <a:xfrm>
              <a:off x="268099" y="2028042"/>
              <a:ext cx="11361759" cy="757103"/>
            </a:xfrm>
            <a:custGeom>
              <a:avLst/>
              <a:gdLst>
                <a:gd name="connsiteX0" fmla="*/ 0 w 11361759"/>
                <a:gd name="connsiteY0" fmla="*/ 184892 h 757103"/>
                <a:gd name="connsiteX1" fmla="*/ 184892 w 11361759"/>
                <a:gd name="connsiteY1" fmla="*/ 0 h 757103"/>
                <a:gd name="connsiteX2" fmla="*/ 11176867 w 11361759"/>
                <a:gd name="connsiteY2" fmla="*/ 0 h 757103"/>
                <a:gd name="connsiteX3" fmla="*/ 11361759 w 11361759"/>
                <a:gd name="connsiteY3" fmla="*/ 184892 h 757103"/>
                <a:gd name="connsiteX4" fmla="*/ 11361759 w 11361759"/>
                <a:gd name="connsiteY4" fmla="*/ 572211 h 757103"/>
                <a:gd name="connsiteX5" fmla="*/ 11176867 w 11361759"/>
                <a:gd name="connsiteY5" fmla="*/ 757103 h 757103"/>
                <a:gd name="connsiteX6" fmla="*/ 184892 w 11361759"/>
                <a:gd name="connsiteY6" fmla="*/ 757103 h 757103"/>
                <a:gd name="connsiteX7" fmla="*/ 0 w 11361759"/>
                <a:gd name="connsiteY7" fmla="*/ 572211 h 757103"/>
                <a:gd name="connsiteX8" fmla="*/ 0 w 11361759"/>
                <a:gd name="connsiteY8" fmla="*/ 184892 h 75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757103" fill="none" extrusionOk="0">
                  <a:moveTo>
                    <a:pt x="0" y="184892"/>
                  </a:moveTo>
                  <a:cubicBezTo>
                    <a:pt x="-4445" y="98354"/>
                    <a:pt x="77766" y="-3369"/>
                    <a:pt x="184892" y="0"/>
                  </a:cubicBezTo>
                  <a:cubicBezTo>
                    <a:pt x="1506502" y="-35273"/>
                    <a:pt x="6411511" y="-144294"/>
                    <a:pt x="11176867" y="0"/>
                  </a:cubicBezTo>
                  <a:cubicBezTo>
                    <a:pt x="11285928" y="2115"/>
                    <a:pt x="11357220" y="78952"/>
                    <a:pt x="11361759" y="184892"/>
                  </a:cubicBezTo>
                  <a:cubicBezTo>
                    <a:pt x="11337029" y="372447"/>
                    <a:pt x="11393631" y="408352"/>
                    <a:pt x="11361759" y="572211"/>
                  </a:cubicBezTo>
                  <a:cubicBezTo>
                    <a:pt x="11372540" y="666171"/>
                    <a:pt x="11283837" y="751838"/>
                    <a:pt x="11176867" y="757103"/>
                  </a:cubicBezTo>
                  <a:cubicBezTo>
                    <a:pt x="7237670" y="834628"/>
                    <a:pt x="4364959" y="713400"/>
                    <a:pt x="184892" y="757103"/>
                  </a:cubicBezTo>
                  <a:cubicBezTo>
                    <a:pt x="64799" y="752121"/>
                    <a:pt x="-2888" y="674285"/>
                    <a:pt x="0" y="572211"/>
                  </a:cubicBezTo>
                  <a:cubicBezTo>
                    <a:pt x="32266" y="507319"/>
                    <a:pt x="17719" y="343360"/>
                    <a:pt x="0" y="184892"/>
                  </a:cubicBezTo>
                  <a:close/>
                </a:path>
                <a:path w="11361759" h="757103" stroke="0" extrusionOk="0">
                  <a:moveTo>
                    <a:pt x="0" y="184892"/>
                  </a:moveTo>
                  <a:cubicBezTo>
                    <a:pt x="-3270" y="71480"/>
                    <a:pt x="80261" y="2040"/>
                    <a:pt x="184892" y="0"/>
                  </a:cubicBezTo>
                  <a:cubicBezTo>
                    <a:pt x="3213557" y="-95379"/>
                    <a:pt x="8777143" y="58096"/>
                    <a:pt x="11176867" y="0"/>
                  </a:cubicBezTo>
                  <a:cubicBezTo>
                    <a:pt x="11264033" y="-10522"/>
                    <a:pt x="11346694" y="71952"/>
                    <a:pt x="11361759" y="184892"/>
                  </a:cubicBezTo>
                  <a:cubicBezTo>
                    <a:pt x="11347171" y="320311"/>
                    <a:pt x="11373587" y="412606"/>
                    <a:pt x="11361759" y="572211"/>
                  </a:cubicBezTo>
                  <a:cubicBezTo>
                    <a:pt x="11365242" y="670184"/>
                    <a:pt x="11269719" y="747877"/>
                    <a:pt x="11176867" y="757103"/>
                  </a:cubicBezTo>
                  <a:cubicBezTo>
                    <a:pt x="9059845" y="697197"/>
                    <a:pt x="2124844" y="839617"/>
                    <a:pt x="184892" y="757103"/>
                  </a:cubicBezTo>
                  <a:cubicBezTo>
                    <a:pt x="79985" y="757794"/>
                    <a:pt x="-6021" y="680435"/>
                    <a:pt x="0" y="572211"/>
                  </a:cubicBezTo>
                  <a:cubicBezTo>
                    <a:pt x="-26006" y="487175"/>
                    <a:pt x="21276" y="299116"/>
                    <a:pt x="0" y="184892"/>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Buổi trưa mùa hè ở rừng 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ọ</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gì thú vị?</a:t>
              </a:r>
            </a:p>
          </p:txBody>
        </p:sp>
        <p:pic>
          <p:nvPicPr>
            <p:cNvPr id="31" name="Picture 30">
              <a:extLst>
                <a:ext uri="{FF2B5EF4-FFF2-40B4-BE49-F238E27FC236}">
                  <a16:creationId xmlns:a16="http://schemas.microsoft.com/office/drawing/2014/main" xmlns="" id="{84E7B107-FEDB-515F-34D2-03C850E06497}"/>
                </a:ext>
              </a:extLst>
            </p:cNvPr>
            <p:cNvPicPr>
              <a:picLocks noChangeAspect="1"/>
            </p:cNvPicPr>
            <p:nvPr/>
          </p:nvPicPr>
          <p:blipFill>
            <a:blip r:embed="rId4" cstate="print"/>
            <a:stretch>
              <a:fillRect/>
            </a:stretch>
          </p:blipFill>
          <p:spPr>
            <a:xfrm>
              <a:off x="-43718" y="1758808"/>
              <a:ext cx="994401" cy="994401"/>
            </a:xfrm>
            <a:prstGeom prst="rect">
              <a:avLst/>
            </a:prstGeom>
          </p:spPr>
        </p:pic>
      </p:grpSp>
      <p:sp>
        <p:nvSpPr>
          <p:cNvPr id="13" name="Rectangle: Rounded Corners 44">
            <a:extLst>
              <a:ext uri="{FF2B5EF4-FFF2-40B4-BE49-F238E27FC236}">
                <a16:creationId xmlns:a16="http://schemas.microsoft.com/office/drawing/2014/main" xmlns="" id="{29C86903-35DA-4F33-942C-91BF0E4D9DCC}"/>
              </a:ext>
            </a:extLst>
          </p:cNvPr>
          <p:cNvSpPr/>
          <p:nvPr/>
        </p:nvSpPr>
        <p:spPr>
          <a:xfrm>
            <a:off x="573537" y="1771650"/>
            <a:ext cx="7970856" cy="3433301"/>
          </a:xfrm>
          <a:custGeom>
            <a:avLst/>
            <a:gdLst>
              <a:gd name="connsiteX0" fmla="*/ 0 w 6849511"/>
              <a:gd name="connsiteY0" fmla="*/ 430227 h 3433301"/>
              <a:gd name="connsiteX1" fmla="*/ 430227 w 6849511"/>
              <a:gd name="connsiteY1" fmla="*/ 0 h 3433301"/>
              <a:gd name="connsiteX2" fmla="*/ 1095678 w 6849511"/>
              <a:gd name="connsiteY2" fmla="*/ 0 h 3433301"/>
              <a:gd name="connsiteX3" fmla="*/ 1880910 w 6849511"/>
              <a:gd name="connsiteY3" fmla="*/ 0 h 3433301"/>
              <a:gd name="connsiteX4" fmla="*/ 2366689 w 6849511"/>
              <a:gd name="connsiteY4" fmla="*/ 0 h 3433301"/>
              <a:gd name="connsiteX5" fmla="*/ 2852468 w 6849511"/>
              <a:gd name="connsiteY5" fmla="*/ 0 h 3433301"/>
              <a:gd name="connsiteX6" fmla="*/ 3338247 w 6849511"/>
              <a:gd name="connsiteY6" fmla="*/ 0 h 3433301"/>
              <a:gd name="connsiteX7" fmla="*/ 4003698 w 6849511"/>
              <a:gd name="connsiteY7" fmla="*/ 0 h 3433301"/>
              <a:gd name="connsiteX8" fmla="*/ 4669148 w 6849511"/>
              <a:gd name="connsiteY8" fmla="*/ 0 h 3433301"/>
              <a:gd name="connsiteX9" fmla="*/ 5334599 w 6849511"/>
              <a:gd name="connsiteY9" fmla="*/ 0 h 3433301"/>
              <a:gd name="connsiteX10" fmla="*/ 6419284 w 6849511"/>
              <a:gd name="connsiteY10" fmla="*/ 0 h 3433301"/>
              <a:gd name="connsiteX11" fmla="*/ 6849511 w 6849511"/>
              <a:gd name="connsiteY11" fmla="*/ 430227 h 3433301"/>
              <a:gd name="connsiteX12" fmla="*/ 6849511 w 6849511"/>
              <a:gd name="connsiteY12" fmla="*/ 1073439 h 3433301"/>
              <a:gd name="connsiteX13" fmla="*/ 6849511 w 6849511"/>
              <a:gd name="connsiteY13" fmla="*/ 1716651 h 3433301"/>
              <a:gd name="connsiteX14" fmla="*/ 6849511 w 6849511"/>
              <a:gd name="connsiteY14" fmla="*/ 2334134 h 3433301"/>
              <a:gd name="connsiteX15" fmla="*/ 6849511 w 6849511"/>
              <a:gd name="connsiteY15" fmla="*/ 3003074 h 3433301"/>
              <a:gd name="connsiteX16" fmla="*/ 6419284 w 6849511"/>
              <a:gd name="connsiteY16" fmla="*/ 3433301 h 3433301"/>
              <a:gd name="connsiteX17" fmla="*/ 5693943 w 6849511"/>
              <a:gd name="connsiteY17" fmla="*/ 3433301 h 3433301"/>
              <a:gd name="connsiteX18" fmla="*/ 5208164 w 6849511"/>
              <a:gd name="connsiteY18" fmla="*/ 3433301 h 3433301"/>
              <a:gd name="connsiteX19" fmla="*/ 4422932 w 6849511"/>
              <a:gd name="connsiteY19" fmla="*/ 3433301 h 3433301"/>
              <a:gd name="connsiteX20" fmla="*/ 3757481 w 6849511"/>
              <a:gd name="connsiteY20" fmla="*/ 3433301 h 3433301"/>
              <a:gd name="connsiteX21" fmla="*/ 3151921 w 6849511"/>
              <a:gd name="connsiteY21" fmla="*/ 3433301 h 3433301"/>
              <a:gd name="connsiteX22" fmla="*/ 2426579 w 6849511"/>
              <a:gd name="connsiteY22" fmla="*/ 3433301 h 3433301"/>
              <a:gd name="connsiteX23" fmla="*/ 1761129 w 6849511"/>
              <a:gd name="connsiteY23" fmla="*/ 3433301 h 3433301"/>
              <a:gd name="connsiteX24" fmla="*/ 1155568 w 6849511"/>
              <a:gd name="connsiteY24" fmla="*/ 3433301 h 3433301"/>
              <a:gd name="connsiteX25" fmla="*/ 430227 w 6849511"/>
              <a:gd name="connsiteY25" fmla="*/ 3433301 h 3433301"/>
              <a:gd name="connsiteX26" fmla="*/ 0 w 6849511"/>
              <a:gd name="connsiteY26" fmla="*/ 3003074 h 3433301"/>
              <a:gd name="connsiteX27" fmla="*/ 0 w 6849511"/>
              <a:gd name="connsiteY27" fmla="*/ 2385591 h 3433301"/>
              <a:gd name="connsiteX28" fmla="*/ 0 w 6849511"/>
              <a:gd name="connsiteY28" fmla="*/ 1793836 h 3433301"/>
              <a:gd name="connsiteX29" fmla="*/ 0 w 6849511"/>
              <a:gd name="connsiteY29" fmla="*/ 1227810 h 3433301"/>
              <a:gd name="connsiteX30" fmla="*/ 0 w 6849511"/>
              <a:gd name="connsiteY30" fmla="*/ 430227 h 3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49511" h="3433301" fill="none" extrusionOk="0">
                <a:moveTo>
                  <a:pt x="0" y="430227"/>
                </a:moveTo>
                <a:cubicBezTo>
                  <a:pt x="13420" y="193958"/>
                  <a:pt x="211073" y="-50747"/>
                  <a:pt x="430227" y="0"/>
                </a:cubicBezTo>
                <a:cubicBezTo>
                  <a:pt x="660861" y="-12878"/>
                  <a:pt x="816578" y="9446"/>
                  <a:pt x="1095678" y="0"/>
                </a:cubicBezTo>
                <a:cubicBezTo>
                  <a:pt x="1374778" y="-9446"/>
                  <a:pt x="1526839" y="35424"/>
                  <a:pt x="1880910" y="0"/>
                </a:cubicBezTo>
                <a:cubicBezTo>
                  <a:pt x="2234981" y="-35424"/>
                  <a:pt x="2221396" y="-2132"/>
                  <a:pt x="2366689" y="0"/>
                </a:cubicBezTo>
                <a:cubicBezTo>
                  <a:pt x="2511982" y="2132"/>
                  <a:pt x="2620312" y="4874"/>
                  <a:pt x="2852468" y="0"/>
                </a:cubicBezTo>
                <a:cubicBezTo>
                  <a:pt x="3084624" y="-4874"/>
                  <a:pt x="3238961" y="14123"/>
                  <a:pt x="3338247" y="0"/>
                </a:cubicBezTo>
                <a:cubicBezTo>
                  <a:pt x="3437533" y="-14123"/>
                  <a:pt x="3764202" y="12625"/>
                  <a:pt x="4003698" y="0"/>
                </a:cubicBezTo>
                <a:cubicBezTo>
                  <a:pt x="4243194" y="-12625"/>
                  <a:pt x="4516119" y="30050"/>
                  <a:pt x="4669148" y="0"/>
                </a:cubicBezTo>
                <a:cubicBezTo>
                  <a:pt x="4822177" y="-30050"/>
                  <a:pt x="5183970" y="33002"/>
                  <a:pt x="5334599" y="0"/>
                </a:cubicBezTo>
                <a:cubicBezTo>
                  <a:pt x="5485228" y="-33002"/>
                  <a:pt x="6143589" y="8304"/>
                  <a:pt x="6419284" y="0"/>
                </a:cubicBezTo>
                <a:cubicBezTo>
                  <a:pt x="6683990" y="32139"/>
                  <a:pt x="6800418" y="215880"/>
                  <a:pt x="6849511" y="430227"/>
                </a:cubicBezTo>
                <a:cubicBezTo>
                  <a:pt x="6850206" y="568179"/>
                  <a:pt x="6859924" y="797184"/>
                  <a:pt x="6849511" y="1073439"/>
                </a:cubicBezTo>
                <a:cubicBezTo>
                  <a:pt x="6839098" y="1349694"/>
                  <a:pt x="6878115" y="1414904"/>
                  <a:pt x="6849511" y="1716651"/>
                </a:cubicBezTo>
                <a:cubicBezTo>
                  <a:pt x="6820907" y="2018398"/>
                  <a:pt x="6866400" y="2179462"/>
                  <a:pt x="6849511" y="2334134"/>
                </a:cubicBezTo>
                <a:cubicBezTo>
                  <a:pt x="6832622" y="2488806"/>
                  <a:pt x="6862802" y="2702990"/>
                  <a:pt x="6849511" y="3003074"/>
                </a:cubicBezTo>
                <a:cubicBezTo>
                  <a:pt x="6883215" y="3214871"/>
                  <a:pt x="6623104" y="3385774"/>
                  <a:pt x="6419284" y="3433301"/>
                </a:cubicBezTo>
                <a:cubicBezTo>
                  <a:pt x="6081826" y="3419078"/>
                  <a:pt x="6042440" y="3414096"/>
                  <a:pt x="5693943" y="3433301"/>
                </a:cubicBezTo>
                <a:cubicBezTo>
                  <a:pt x="5345446" y="3452506"/>
                  <a:pt x="5329412" y="3431595"/>
                  <a:pt x="5208164" y="3433301"/>
                </a:cubicBezTo>
                <a:cubicBezTo>
                  <a:pt x="5086916" y="3435007"/>
                  <a:pt x="4593574" y="3428474"/>
                  <a:pt x="4422932" y="3433301"/>
                </a:cubicBezTo>
                <a:cubicBezTo>
                  <a:pt x="4252290" y="3438128"/>
                  <a:pt x="3896925" y="3443663"/>
                  <a:pt x="3757481" y="3433301"/>
                </a:cubicBezTo>
                <a:cubicBezTo>
                  <a:pt x="3618037" y="3422939"/>
                  <a:pt x="3411693" y="3414773"/>
                  <a:pt x="3151921" y="3433301"/>
                </a:cubicBezTo>
                <a:cubicBezTo>
                  <a:pt x="2892149" y="3451829"/>
                  <a:pt x="2739347" y="3406591"/>
                  <a:pt x="2426579" y="3433301"/>
                </a:cubicBezTo>
                <a:cubicBezTo>
                  <a:pt x="2113811" y="3460011"/>
                  <a:pt x="1896734" y="3409469"/>
                  <a:pt x="1761129" y="3433301"/>
                </a:cubicBezTo>
                <a:cubicBezTo>
                  <a:pt x="1625524" y="3457134"/>
                  <a:pt x="1425013" y="3411844"/>
                  <a:pt x="1155568" y="3433301"/>
                </a:cubicBezTo>
                <a:cubicBezTo>
                  <a:pt x="886123" y="3454758"/>
                  <a:pt x="736879" y="3405760"/>
                  <a:pt x="430227" y="3433301"/>
                </a:cubicBezTo>
                <a:cubicBezTo>
                  <a:pt x="210151" y="3387621"/>
                  <a:pt x="-46367" y="3268055"/>
                  <a:pt x="0" y="3003074"/>
                </a:cubicBezTo>
                <a:cubicBezTo>
                  <a:pt x="29678" y="2700797"/>
                  <a:pt x="-22663" y="2614960"/>
                  <a:pt x="0" y="2385591"/>
                </a:cubicBezTo>
                <a:cubicBezTo>
                  <a:pt x="22663" y="2156222"/>
                  <a:pt x="28579" y="1917722"/>
                  <a:pt x="0" y="1793836"/>
                </a:cubicBezTo>
                <a:cubicBezTo>
                  <a:pt x="-28579" y="1669951"/>
                  <a:pt x="-15548" y="1399814"/>
                  <a:pt x="0" y="1227810"/>
                </a:cubicBezTo>
                <a:cubicBezTo>
                  <a:pt x="15548" y="1055806"/>
                  <a:pt x="-9235" y="590122"/>
                  <a:pt x="0" y="430227"/>
                </a:cubicBezTo>
                <a:close/>
              </a:path>
              <a:path w="6849511" h="3433301" stroke="0" extrusionOk="0">
                <a:moveTo>
                  <a:pt x="0" y="430227"/>
                </a:moveTo>
                <a:cubicBezTo>
                  <a:pt x="1578" y="240867"/>
                  <a:pt x="214525" y="39143"/>
                  <a:pt x="430227" y="0"/>
                </a:cubicBezTo>
                <a:cubicBezTo>
                  <a:pt x="644863" y="-25823"/>
                  <a:pt x="990684" y="11253"/>
                  <a:pt x="1155568" y="0"/>
                </a:cubicBezTo>
                <a:cubicBezTo>
                  <a:pt x="1320452" y="-11253"/>
                  <a:pt x="1470114" y="1786"/>
                  <a:pt x="1701238" y="0"/>
                </a:cubicBezTo>
                <a:cubicBezTo>
                  <a:pt x="1932362" y="-1786"/>
                  <a:pt x="1997468" y="26197"/>
                  <a:pt x="2246908" y="0"/>
                </a:cubicBezTo>
                <a:cubicBezTo>
                  <a:pt x="2496348" y="-26197"/>
                  <a:pt x="2770982" y="-33545"/>
                  <a:pt x="2972249" y="0"/>
                </a:cubicBezTo>
                <a:cubicBezTo>
                  <a:pt x="3173516" y="33545"/>
                  <a:pt x="3284120" y="-5622"/>
                  <a:pt x="3577809" y="0"/>
                </a:cubicBezTo>
                <a:cubicBezTo>
                  <a:pt x="3871498" y="5622"/>
                  <a:pt x="4002044" y="972"/>
                  <a:pt x="4363041" y="0"/>
                </a:cubicBezTo>
                <a:cubicBezTo>
                  <a:pt x="4724038" y="-972"/>
                  <a:pt x="4845231" y="2168"/>
                  <a:pt x="5148273" y="0"/>
                </a:cubicBezTo>
                <a:cubicBezTo>
                  <a:pt x="5451315" y="-2168"/>
                  <a:pt x="5875544" y="16647"/>
                  <a:pt x="6419284" y="0"/>
                </a:cubicBezTo>
                <a:cubicBezTo>
                  <a:pt x="6643751" y="-5904"/>
                  <a:pt x="6812589" y="192295"/>
                  <a:pt x="6849511" y="430227"/>
                </a:cubicBezTo>
                <a:cubicBezTo>
                  <a:pt x="6835894" y="696529"/>
                  <a:pt x="6879174" y="820934"/>
                  <a:pt x="6849511" y="1073439"/>
                </a:cubicBezTo>
                <a:cubicBezTo>
                  <a:pt x="6819848" y="1325944"/>
                  <a:pt x="6824300" y="1539141"/>
                  <a:pt x="6849511" y="1716651"/>
                </a:cubicBezTo>
                <a:cubicBezTo>
                  <a:pt x="6874722" y="1894161"/>
                  <a:pt x="6861997" y="2129725"/>
                  <a:pt x="6849511" y="2359862"/>
                </a:cubicBezTo>
                <a:cubicBezTo>
                  <a:pt x="6837025" y="2589999"/>
                  <a:pt x="6876447" y="2688290"/>
                  <a:pt x="6849511" y="3003074"/>
                </a:cubicBezTo>
                <a:cubicBezTo>
                  <a:pt x="6880385" y="3231661"/>
                  <a:pt x="6659321" y="3474432"/>
                  <a:pt x="6419284" y="3433301"/>
                </a:cubicBezTo>
                <a:cubicBezTo>
                  <a:pt x="6057430" y="3400690"/>
                  <a:pt x="5833670" y="3414874"/>
                  <a:pt x="5634052" y="3433301"/>
                </a:cubicBezTo>
                <a:cubicBezTo>
                  <a:pt x="5434434" y="3451728"/>
                  <a:pt x="5254075" y="3426354"/>
                  <a:pt x="5028492" y="3433301"/>
                </a:cubicBezTo>
                <a:cubicBezTo>
                  <a:pt x="4802909" y="3440248"/>
                  <a:pt x="4470110" y="3396260"/>
                  <a:pt x="4243260" y="3433301"/>
                </a:cubicBezTo>
                <a:cubicBezTo>
                  <a:pt x="4016410" y="3470342"/>
                  <a:pt x="3844055" y="3450788"/>
                  <a:pt x="3517919" y="3433301"/>
                </a:cubicBezTo>
                <a:cubicBezTo>
                  <a:pt x="3191783" y="3415814"/>
                  <a:pt x="3180372" y="3461679"/>
                  <a:pt x="2912358" y="3433301"/>
                </a:cubicBezTo>
                <a:cubicBezTo>
                  <a:pt x="2644344" y="3404923"/>
                  <a:pt x="2498777" y="3430820"/>
                  <a:pt x="2366689" y="3433301"/>
                </a:cubicBezTo>
                <a:cubicBezTo>
                  <a:pt x="2234601" y="3435782"/>
                  <a:pt x="2010813" y="3406255"/>
                  <a:pt x="1821019" y="3433301"/>
                </a:cubicBezTo>
                <a:cubicBezTo>
                  <a:pt x="1631225" y="3460348"/>
                  <a:pt x="1299376" y="3429528"/>
                  <a:pt x="1035787" y="3433301"/>
                </a:cubicBezTo>
                <a:cubicBezTo>
                  <a:pt x="772198" y="3437074"/>
                  <a:pt x="563188" y="3453730"/>
                  <a:pt x="430227" y="3433301"/>
                </a:cubicBezTo>
                <a:cubicBezTo>
                  <a:pt x="190649" y="3426939"/>
                  <a:pt x="-17047" y="3278771"/>
                  <a:pt x="0" y="3003074"/>
                </a:cubicBezTo>
                <a:cubicBezTo>
                  <a:pt x="-25775" y="2748650"/>
                  <a:pt x="11838" y="2463954"/>
                  <a:pt x="0" y="2308405"/>
                </a:cubicBezTo>
                <a:cubicBezTo>
                  <a:pt x="-11838" y="2152856"/>
                  <a:pt x="-1737" y="1937759"/>
                  <a:pt x="0" y="1742379"/>
                </a:cubicBezTo>
                <a:cubicBezTo>
                  <a:pt x="1737" y="1546999"/>
                  <a:pt x="16714" y="1385389"/>
                  <a:pt x="0" y="1150624"/>
                </a:cubicBezTo>
                <a:cubicBezTo>
                  <a:pt x="-16714" y="915860"/>
                  <a:pt x="-7058" y="750806"/>
                  <a:pt x="0" y="430227"/>
                </a:cubicBezTo>
                <a:close/>
              </a:path>
            </a:pathLst>
          </a:custGeom>
          <a:solidFill>
            <a:schemeClr val="bg1"/>
          </a:solidFill>
          <a:ln>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gn="just">
              <a:lnSpc>
                <a:spcPct val="120000"/>
              </a:lnSpc>
              <a:defRPr/>
            </a:pPr>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Đã ai lên rừng cọ</a:t>
            </a:r>
          </a:p>
          <a:p>
            <a:pPr lvl="0" indent="692150" algn="just">
              <a:lnSpc>
                <a:spcPct val="120000"/>
              </a:lnSpc>
              <a:defRPr/>
            </a:pPr>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lvl="0" indent="692150" algn="just">
              <a:lnSpc>
                <a:spcPct val="120000"/>
              </a:lnSpc>
              <a:defRPr/>
            </a:pPr>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lvl="0" indent="692150" algn="just">
              <a:lnSpc>
                <a:spcPct val="120000"/>
              </a:lnSpc>
              <a:defRPr/>
            </a:pPr>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 trời xanh, lá che.</a:t>
            </a:r>
          </a:p>
        </p:txBody>
      </p:sp>
      <p:sp>
        <p:nvSpPr>
          <p:cNvPr id="16" name="Rectangle: Rounded Corners 44">
            <a:extLst>
              <a:ext uri="{FF2B5EF4-FFF2-40B4-BE49-F238E27FC236}">
                <a16:creationId xmlns:a16="http://schemas.microsoft.com/office/drawing/2014/main" xmlns="" id="{09B25C4C-00BB-4364-AA3F-9CAADEBAFDAF}"/>
              </a:ext>
            </a:extLst>
          </p:cNvPr>
          <p:cNvSpPr/>
          <p:nvPr/>
        </p:nvSpPr>
        <p:spPr>
          <a:xfrm>
            <a:off x="723900" y="5448300"/>
            <a:ext cx="8229600" cy="1243005"/>
          </a:xfrm>
          <a:custGeom>
            <a:avLst/>
            <a:gdLst>
              <a:gd name="connsiteX0" fmla="*/ 0 w 8229600"/>
              <a:gd name="connsiteY0" fmla="*/ 155761 h 1243005"/>
              <a:gd name="connsiteX1" fmla="*/ 155761 w 8229600"/>
              <a:gd name="connsiteY1" fmla="*/ 0 h 1243005"/>
              <a:gd name="connsiteX2" fmla="*/ 894782 w 8229600"/>
              <a:gd name="connsiteY2" fmla="*/ 0 h 1243005"/>
              <a:gd name="connsiteX3" fmla="*/ 1554621 w 8229600"/>
              <a:gd name="connsiteY3" fmla="*/ 0 h 1243005"/>
              <a:gd name="connsiteX4" fmla="*/ 2214461 w 8229600"/>
              <a:gd name="connsiteY4" fmla="*/ 0 h 1243005"/>
              <a:gd name="connsiteX5" fmla="*/ 2874301 w 8229600"/>
              <a:gd name="connsiteY5" fmla="*/ 0 h 1243005"/>
              <a:gd name="connsiteX6" fmla="*/ 3692503 w 8229600"/>
              <a:gd name="connsiteY6" fmla="*/ 0 h 1243005"/>
              <a:gd name="connsiteX7" fmla="*/ 4352342 w 8229600"/>
              <a:gd name="connsiteY7" fmla="*/ 0 h 1243005"/>
              <a:gd name="connsiteX8" fmla="*/ 5012182 w 8229600"/>
              <a:gd name="connsiteY8" fmla="*/ 0 h 1243005"/>
              <a:gd name="connsiteX9" fmla="*/ 5751203 w 8229600"/>
              <a:gd name="connsiteY9" fmla="*/ 0 h 1243005"/>
              <a:gd name="connsiteX10" fmla="*/ 6411043 w 8229600"/>
              <a:gd name="connsiteY10" fmla="*/ 0 h 1243005"/>
              <a:gd name="connsiteX11" fmla="*/ 6991702 w 8229600"/>
              <a:gd name="connsiteY11" fmla="*/ 0 h 1243005"/>
              <a:gd name="connsiteX12" fmla="*/ 8073839 w 8229600"/>
              <a:gd name="connsiteY12" fmla="*/ 0 h 1243005"/>
              <a:gd name="connsiteX13" fmla="*/ 8229600 w 8229600"/>
              <a:gd name="connsiteY13" fmla="*/ 155761 h 1243005"/>
              <a:gd name="connsiteX14" fmla="*/ 8229600 w 8229600"/>
              <a:gd name="connsiteY14" fmla="*/ 630817 h 1243005"/>
              <a:gd name="connsiteX15" fmla="*/ 8229600 w 8229600"/>
              <a:gd name="connsiteY15" fmla="*/ 1087244 h 1243005"/>
              <a:gd name="connsiteX16" fmla="*/ 8073839 w 8229600"/>
              <a:gd name="connsiteY16" fmla="*/ 1243005 h 1243005"/>
              <a:gd name="connsiteX17" fmla="*/ 7334818 w 8229600"/>
              <a:gd name="connsiteY17" fmla="*/ 1243005 h 1243005"/>
              <a:gd name="connsiteX18" fmla="*/ 6595798 w 8229600"/>
              <a:gd name="connsiteY18" fmla="*/ 1243005 h 1243005"/>
              <a:gd name="connsiteX19" fmla="*/ 5935958 w 8229600"/>
              <a:gd name="connsiteY19" fmla="*/ 1243005 h 1243005"/>
              <a:gd name="connsiteX20" fmla="*/ 5355299 w 8229600"/>
              <a:gd name="connsiteY20" fmla="*/ 1243005 h 1243005"/>
              <a:gd name="connsiteX21" fmla="*/ 4933001 w 8229600"/>
              <a:gd name="connsiteY21" fmla="*/ 1243005 h 1243005"/>
              <a:gd name="connsiteX22" fmla="*/ 4352342 w 8229600"/>
              <a:gd name="connsiteY22" fmla="*/ 1243005 h 1243005"/>
              <a:gd name="connsiteX23" fmla="*/ 3771683 w 8229600"/>
              <a:gd name="connsiteY23" fmla="*/ 1243005 h 1243005"/>
              <a:gd name="connsiteX24" fmla="*/ 3349386 w 8229600"/>
              <a:gd name="connsiteY24" fmla="*/ 1243005 h 1243005"/>
              <a:gd name="connsiteX25" fmla="*/ 2847908 w 8229600"/>
              <a:gd name="connsiteY25" fmla="*/ 1243005 h 1243005"/>
              <a:gd name="connsiteX26" fmla="*/ 2425610 w 8229600"/>
              <a:gd name="connsiteY26" fmla="*/ 1243005 h 1243005"/>
              <a:gd name="connsiteX27" fmla="*/ 1607409 w 8229600"/>
              <a:gd name="connsiteY27" fmla="*/ 1243005 h 1243005"/>
              <a:gd name="connsiteX28" fmla="*/ 1105930 w 8229600"/>
              <a:gd name="connsiteY28" fmla="*/ 1243005 h 1243005"/>
              <a:gd name="connsiteX29" fmla="*/ 155761 w 8229600"/>
              <a:gd name="connsiteY29" fmla="*/ 1243005 h 1243005"/>
              <a:gd name="connsiteX30" fmla="*/ 0 w 8229600"/>
              <a:gd name="connsiteY30" fmla="*/ 1087244 h 1243005"/>
              <a:gd name="connsiteX31" fmla="*/ 0 w 8229600"/>
              <a:gd name="connsiteY31" fmla="*/ 630817 h 1243005"/>
              <a:gd name="connsiteX32" fmla="*/ 0 w 8229600"/>
              <a:gd name="connsiteY32" fmla="*/ 155761 h 12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9600" h="1243005" fill="none" extrusionOk="0">
                <a:moveTo>
                  <a:pt x="0" y="155761"/>
                </a:moveTo>
                <a:cubicBezTo>
                  <a:pt x="1342" y="48772"/>
                  <a:pt x="64696" y="-18989"/>
                  <a:pt x="155761" y="0"/>
                </a:cubicBezTo>
                <a:cubicBezTo>
                  <a:pt x="449335" y="-11402"/>
                  <a:pt x="626889" y="22809"/>
                  <a:pt x="894782" y="0"/>
                </a:cubicBezTo>
                <a:cubicBezTo>
                  <a:pt x="1162675" y="-22809"/>
                  <a:pt x="1229133" y="19891"/>
                  <a:pt x="1554621" y="0"/>
                </a:cubicBezTo>
                <a:cubicBezTo>
                  <a:pt x="1880109" y="-19891"/>
                  <a:pt x="1933018" y="9389"/>
                  <a:pt x="2214461" y="0"/>
                </a:cubicBezTo>
                <a:cubicBezTo>
                  <a:pt x="2495904" y="-9389"/>
                  <a:pt x="2741651" y="24920"/>
                  <a:pt x="2874301" y="0"/>
                </a:cubicBezTo>
                <a:cubicBezTo>
                  <a:pt x="3006951" y="-24920"/>
                  <a:pt x="3520771" y="285"/>
                  <a:pt x="3692503" y="0"/>
                </a:cubicBezTo>
                <a:cubicBezTo>
                  <a:pt x="3864235" y="-285"/>
                  <a:pt x="4022562" y="-25804"/>
                  <a:pt x="4352342" y="0"/>
                </a:cubicBezTo>
                <a:cubicBezTo>
                  <a:pt x="4682122" y="25804"/>
                  <a:pt x="4786574" y="-32843"/>
                  <a:pt x="5012182" y="0"/>
                </a:cubicBezTo>
                <a:cubicBezTo>
                  <a:pt x="5237790" y="32843"/>
                  <a:pt x="5551318" y="-31825"/>
                  <a:pt x="5751203" y="0"/>
                </a:cubicBezTo>
                <a:cubicBezTo>
                  <a:pt x="5951088" y="31825"/>
                  <a:pt x="6113084" y="-26482"/>
                  <a:pt x="6411043" y="0"/>
                </a:cubicBezTo>
                <a:cubicBezTo>
                  <a:pt x="6709002" y="26482"/>
                  <a:pt x="6775753" y="3746"/>
                  <a:pt x="6991702" y="0"/>
                </a:cubicBezTo>
                <a:cubicBezTo>
                  <a:pt x="7207651" y="-3746"/>
                  <a:pt x="7546624" y="43442"/>
                  <a:pt x="8073839" y="0"/>
                </a:cubicBezTo>
                <a:cubicBezTo>
                  <a:pt x="8167383" y="-5759"/>
                  <a:pt x="8218553" y="54198"/>
                  <a:pt x="8229600" y="155761"/>
                </a:cubicBezTo>
                <a:cubicBezTo>
                  <a:pt x="8243182" y="338391"/>
                  <a:pt x="8207656" y="433360"/>
                  <a:pt x="8229600" y="630817"/>
                </a:cubicBezTo>
                <a:cubicBezTo>
                  <a:pt x="8251544" y="828274"/>
                  <a:pt x="8240384" y="917153"/>
                  <a:pt x="8229600" y="1087244"/>
                </a:cubicBezTo>
                <a:cubicBezTo>
                  <a:pt x="8227022" y="1181137"/>
                  <a:pt x="8168132" y="1254316"/>
                  <a:pt x="8073839" y="1243005"/>
                </a:cubicBezTo>
                <a:cubicBezTo>
                  <a:pt x="7714621" y="1257594"/>
                  <a:pt x="7484426" y="1220049"/>
                  <a:pt x="7334818" y="1243005"/>
                </a:cubicBezTo>
                <a:cubicBezTo>
                  <a:pt x="7185210" y="1265961"/>
                  <a:pt x="6894428" y="1268231"/>
                  <a:pt x="6595798" y="1243005"/>
                </a:cubicBezTo>
                <a:cubicBezTo>
                  <a:pt x="6297168" y="1217779"/>
                  <a:pt x="6111969" y="1271048"/>
                  <a:pt x="5935958" y="1243005"/>
                </a:cubicBezTo>
                <a:cubicBezTo>
                  <a:pt x="5759947" y="1214962"/>
                  <a:pt x="5476941" y="1215888"/>
                  <a:pt x="5355299" y="1243005"/>
                </a:cubicBezTo>
                <a:cubicBezTo>
                  <a:pt x="5233657" y="1270122"/>
                  <a:pt x="5065539" y="1226652"/>
                  <a:pt x="4933001" y="1243005"/>
                </a:cubicBezTo>
                <a:cubicBezTo>
                  <a:pt x="4800463" y="1259358"/>
                  <a:pt x="4588860" y="1236302"/>
                  <a:pt x="4352342" y="1243005"/>
                </a:cubicBezTo>
                <a:cubicBezTo>
                  <a:pt x="4115824" y="1249708"/>
                  <a:pt x="3951901" y="1227718"/>
                  <a:pt x="3771683" y="1243005"/>
                </a:cubicBezTo>
                <a:cubicBezTo>
                  <a:pt x="3591465" y="1258292"/>
                  <a:pt x="3442801" y="1261507"/>
                  <a:pt x="3349386" y="1243005"/>
                </a:cubicBezTo>
                <a:cubicBezTo>
                  <a:pt x="3255971" y="1224503"/>
                  <a:pt x="3057074" y="1256172"/>
                  <a:pt x="2847908" y="1243005"/>
                </a:cubicBezTo>
                <a:cubicBezTo>
                  <a:pt x="2638742" y="1229838"/>
                  <a:pt x="2614785" y="1223637"/>
                  <a:pt x="2425610" y="1243005"/>
                </a:cubicBezTo>
                <a:cubicBezTo>
                  <a:pt x="2236435" y="1262373"/>
                  <a:pt x="1780508" y="1260042"/>
                  <a:pt x="1607409" y="1243005"/>
                </a:cubicBezTo>
                <a:cubicBezTo>
                  <a:pt x="1434310" y="1225968"/>
                  <a:pt x="1220444" y="1264889"/>
                  <a:pt x="1105930" y="1243005"/>
                </a:cubicBezTo>
                <a:cubicBezTo>
                  <a:pt x="991416" y="1221121"/>
                  <a:pt x="400689" y="1288921"/>
                  <a:pt x="155761" y="1243005"/>
                </a:cubicBezTo>
                <a:cubicBezTo>
                  <a:pt x="59249" y="1246077"/>
                  <a:pt x="3356" y="1165166"/>
                  <a:pt x="0" y="1087244"/>
                </a:cubicBezTo>
                <a:cubicBezTo>
                  <a:pt x="-1718" y="910254"/>
                  <a:pt x="-1403" y="826764"/>
                  <a:pt x="0" y="630817"/>
                </a:cubicBezTo>
                <a:cubicBezTo>
                  <a:pt x="1403" y="434870"/>
                  <a:pt x="11933" y="336010"/>
                  <a:pt x="0" y="155761"/>
                </a:cubicBezTo>
                <a:close/>
              </a:path>
              <a:path w="8229600" h="1243005" stroke="0" extrusionOk="0">
                <a:moveTo>
                  <a:pt x="0" y="155761"/>
                </a:moveTo>
                <a:cubicBezTo>
                  <a:pt x="309" y="79200"/>
                  <a:pt x="79432" y="17323"/>
                  <a:pt x="155761" y="0"/>
                </a:cubicBezTo>
                <a:cubicBezTo>
                  <a:pt x="429233" y="-32697"/>
                  <a:pt x="620659" y="22937"/>
                  <a:pt x="894782" y="0"/>
                </a:cubicBezTo>
                <a:cubicBezTo>
                  <a:pt x="1168905" y="-22937"/>
                  <a:pt x="1207098" y="-19592"/>
                  <a:pt x="1396260" y="0"/>
                </a:cubicBezTo>
                <a:cubicBezTo>
                  <a:pt x="1585422" y="19592"/>
                  <a:pt x="1654349" y="-2154"/>
                  <a:pt x="1897738" y="0"/>
                </a:cubicBezTo>
                <a:cubicBezTo>
                  <a:pt x="2141127" y="2154"/>
                  <a:pt x="2363293" y="-7143"/>
                  <a:pt x="2636759" y="0"/>
                </a:cubicBezTo>
                <a:cubicBezTo>
                  <a:pt x="2910225" y="7143"/>
                  <a:pt x="3050864" y="-5121"/>
                  <a:pt x="3217418" y="0"/>
                </a:cubicBezTo>
                <a:cubicBezTo>
                  <a:pt x="3383972" y="5121"/>
                  <a:pt x="3808792" y="-15487"/>
                  <a:pt x="4035619" y="0"/>
                </a:cubicBezTo>
                <a:cubicBezTo>
                  <a:pt x="4262446" y="15487"/>
                  <a:pt x="4617028" y="8516"/>
                  <a:pt x="4853821" y="0"/>
                </a:cubicBezTo>
                <a:cubicBezTo>
                  <a:pt x="5090614" y="-8516"/>
                  <a:pt x="5271887" y="28517"/>
                  <a:pt x="5592841" y="0"/>
                </a:cubicBezTo>
                <a:cubicBezTo>
                  <a:pt x="5913795" y="-28517"/>
                  <a:pt x="5877753" y="-9477"/>
                  <a:pt x="6094319" y="0"/>
                </a:cubicBezTo>
                <a:cubicBezTo>
                  <a:pt x="6310885" y="9477"/>
                  <a:pt x="6325841" y="-10027"/>
                  <a:pt x="6516617" y="0"/>
                </a:cubicBezTo>
                <a:cubicBezTo>
                  <a:pt x="6707393" y="10027"/>
                  <a:pt x="6942519" y="-27568"/>
                  <a:pt x="7334818" y="0"/>
                </a:cubicBezTo>
                <a:cubicBezTo>
                  <a:pt x="7727117" y="27568"/>
                  <a:pt x="7882343" y="14423"/>
                  <a:pt x="8073839" y="0"/>
                </a:cubicBezTo>
                <a:cubicBezTo>
                  <a:pt x="8161456" y="-20660"/>
                  <a:pt x="8221684" y="54712"/>
                  <a:pt x="8229600" y="155761"/>
                </a:cubicBezTo>
                <a:cubicBezTo>
                  <a:pt x="8251127" y="332109"/>
                  <a:pt x="8249485" y="494173"/>
                  <a:pt x="8229600" y="593558"/>
                </a:cubicBezTo>
                <a:cubicBezTo>
                  <a:pt x="8209715" y="692943"/>
                  <a:pt x="8223490" y="980921"/>
                  <a:pt x="8229600" y="1087244"/>
                </a:cubicBezTo>
                <a:cubicBezTo>
                  <a:pt x="8238590" y="1154624"/>
                  <a:pt x="8163368" y="1247599"/>
                  <a:pt x="8073839" y="1243005"/>
                </a:cubicBezTo>
                <a:cubicBezTo>
                  <a:pt x="7915713" y="1254125"/>
                  <a:pt x="7739645" y="1251796"/>
                  <a:pt x="7651542" y="1243005"/>
                </a:cubicBezTo>
                <a:cubicBezTo>
                  <a:pt x="7563439" y="1234214"/>
                  <a:pt x="7267195" y="1217097"/>
                  <a:pt x="6912521" y="1243005"/>
                </a:cubicBezTo>
                <a:cubicBezTo>
                  <a:pt x="6557847" y="1268913"/>
                  <a:pt x="6551582" y="1263815"/>
                  <a:pt x="6331862" y="1243005"/>
                </a:cubicBezTo>
                <a:cubicBezTo>
                  <a:pt x="6112142" y="1222195"/>
                  <a:pt x="5982826" y="1257007"/>
                  <a:pt x="5830384" y="1243005"/>
                </a:cubicBezTo>
                <a:cubicBezTo>
                  <a:pt x="5677942" y="1229003"/>
                  <a:pt x="5446032" y="1265798"/>
                  <a:pt x="5328905" y="1243005"/>
                </a:cubicBezTo>
                <a:cubicBezTo>
                  <a:pt x="5211778" y="1220212"/>
                  <a:pt x="4712884" y="1211541"/>
                  <a:pt x="4510704" y="1243005"/>
                </a:cubicBezTo>
                <a:cubicBezTo>
                  <a:pt x="4308524" y="1274469"/>
                  <a:pt x="4126644" y="1242349"/>
                  <a:pt x="3930045" y="1243005"/>
                </a:cubicBezTo>
                <a:cubicBezTo>
                  <a:pt x="3733446" y="1243661"/>
                  <a:pt x="3427712" y="1239160"/>
                  <a:pt x="3111843" y="1243005"/>
                </a:cubicBezTo>
                <a:cubicBezTo>
                  <a:pt x="2795974" y="1246850"/>
                  <a:pt x="2676688" y="1268949"/>
                  <a:pt x="2293642" y="1243005"/>
                </a:cubicBezTo>
                <a:cubicBezTo>
                  <a:pt x="1910596" y="1217061"/>
                  <a:pt x="1921931" y="1266000"/>
                  <a:pt x="1712983" y="1243005"/>
                </a:cubicBezTo>
                <a:cubicBezTo>
                  <a:pt x="1504035" y="1220010"/>
                  <a:pt x="1476910" y="1252947"/>
                  <a:pt x="1290686" y="1243005"/>
                </a:cubicBezTo>
                <a:cubicBezTo>
                  <a:pt x="1104462" y="1233063"/>
                  <a:pt x="1037238" y="1257875"/>
                  <a:pt x="789207" y="1243005"/>
                </a:cubicBezTo>
                <a:cubicBezTo>
                  <a:pt x="541176" y="1228135"/>
                  <a:pt x="437259" y="1254489"/>
                  <a:pt x="155761" y="1243005"/>
                </a:cubicBezTo>
                <a:cubicBezTo>
                  <a:pt x="74113" y="1243441"/>
                  <a:pt x="3490" y="1163670"/>
                  <a:pt x="0" y="1087244"/>
                </a:cubicBezTo>
                <a:cubicBezTo>
                  <a:pt x="3961" y="868678"/>
                  <a:pt x="-11053" y="832541"/>
                  <a:pt x="0" y="621503"/>
                </a:cubicBezTo>
                <a:cubicBezTo>
                  <a:pt x="11053" y="410465"/>
                  <a:pt x="15310" y="340547"/>
                  <a:pt x="0" y="155761"/>
                </a:cubicBezTo>
                <a:close/>
              </a:path>
            </a:pathLst>
          </a:custGeom>
          <a:solidFill>
            <a:schemeClr val="bg1"/>
          </a:solidFill>
          <a:ln>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mộng</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gối</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1" u="none" strike="noStrike" kern="1200" cap="none" spc="0" normalizeH="0" noProof="0" dirty="0" err="1">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1" i="1" u="none" strike="noStrike" kern="1200" cap="none" spc="0" normalizeH="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1"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25377022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xmlns=""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6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thơ nói về vẻ đẹp của hoa cọ và lá cọ. Vì sao lá cọ được gọi là “mặt trời xanh”?</a:t>
              </a:r>
            </a:p>
          </p:txBody>
        </p:sp>
        <p:pic>
          <p:nvPicPr>
            <p:cNvPr id="31" name="Picture 30">
              <a:extLst>
                <a:ext uri="{FF2B5EF4-FFF2-40B4-BE49-F238E27FC236}">
                  <a16:creationId xmlns:a16="http://schemas.microsoft.com/office/drawing/2014/main" xmlns="" id="{84E7B107-FEDB-515F-34D2-03C850E06497}"/>
                </a:ext>
              </a:extLst>
            </p:cNvPr>
            <p:cNvPicPr>
              <a:picLocks noChangeAspect="1"/>
            </p:cNvPicPr>
            <p:nvPr/>
          </p:nvPicPr>
          <p:blipFill>
            <a:blip r:embed="rId3" cstate="print"/>
            <a:stretch>
              <a:fillRect/>
            </a:stretch>
          </p:blipFill>
          <p:spPr>
            <a:xfrm>
              <a:off x="86318" y="1493403"/>
              <a:ext cx="994401" cy="994401"/>
            </a:xfrm>
            <a:prstGeom prst="rect">
              <a:avLst/>
            </a:prstGeom>
          </p:spPr>
        </p:pic>
      </p:grpSp>
      <p:sp>
        <p:nvSpPr>
          <p:cNvPr id="45" name="Rectangle: Rounded Corners 44">
            <a:extLst>
              <a:ext uri="{FF2B5EF4-FFF2-40B4-BE49-F238E27FC236}">
                <a16:creationId xmlns:a16="http://schemas.microsoft.com/office/drawing/2014/main" xmlns="" id="{F498AB45-FC9E-4AC4-3AE6-329F45D1E7F1}"/>
              </a:ext>
            </a:extLst>
          </p:cNvPr>
          <p:cNvSpPr/>
          <p:nvPr/>
        </p:nvSpPr>
        <p:spPr>
          <a:xfrm>
            <a:off x="192537" y="2104514"/>
            <a:ext cx="5608188" cy="4576321"/>
          </a:xfrm>
          <a:custGeom>
            <a:avLst/>
            <a:gdLst>
              <a:gd name="connsiteX0" fmla="*/ 0 w 5608188"/>
              <a:gd name="connsiteY0" fmla="*/ 573459 h 4576321"/>
              <a:gd name="connsiteX1" fmla="*/ 573459 w 5608188"/>
              <a:gd name="connsiteY1" fmla="*/ 0 h 4576321"/>
              <a:gd name="connsiteX2" fmla="*/ 1076945 w 5608188"/>
              <a:gd name="connsiteY2" fmla="*/ 0 h 4576321"/>
              <a:gd name="connsiteX3" fmla="*/ 1625044 w 5608188"/>
              <a:gd name="connsiteY3" fmla="*/ 0 h 4576321"/>
              <a:gd name="connsiteX4" fmla="*/ 2351594 w 5608188"/>
              <a:gd name="connsiteY4" fmla="*/ 0 h 4576321"/>
              <a:gd name="connsiteX5" fmla="*/ 2855080 w 5608188"/>
              <a:gd name="connsiteY5" fmla="*/ 0 h 4576321"/>
              <a:gd name="connsiteX6" fmla="*/ 3358566 w 5608188"/>
              <a:gd name="connsiteY6" fmla="*/ 0 h 4576321"/>
              <a:gd name="connsiteX7" fmla="*/ 3862052 w 5608188"/>
              <a:gd name="connsiteY7" fmla="*/ 0 h 4576321"/>
              <a:gd name="connsiteX8" fmla="*/ 5034729 w 5608188"/>
              <a:gd name="connsiteY8" fmla="*/ 0 h 4576321"/>
              <a:gd name="connsiteX9" fmla="*/ 5608188 w 5608188"/>
              <a:gd name="connsiteY9" fmla="*/ 573459 h 4576321"/>
              <a:gd name="connsiteX10" fmla="*/ 5608188 w 5608188"/>
              <a:gd name="connsiteY10" fmla="*/ 1259340 h 4576321"/>
              <a:gd name="connsiteX11" fmla="*/ 5608188 w 5608188"/>
              <a:gd name="connsiteY11" fmla="*/ 1945220 h 4576321"/>
              <a:gd name="connsiteX12" fmla="*/ 5608188 w 5608188"/>
              <a:gd name="connsiteY12" fmla="*/ 2631101 h 4576321"/>
              <a:gd name="connsiteX13" fmla="*/ 5608188 w 5608188"/>
              <a:gd name="connsiteY13" fmla="*/ 3351275 h 4576321"/>
              <a:gd name="connsiteX14" fmla="*/ 5608188 w 5608188"/>
              <a:gd name="connsiteY14" fmla="*/ 4002862 h 4576321"/>
              <a:gd name="connsiteX15" fmla="*/ 5034729 w 5608188"/>
              <a:gd name="connsiteY15" fmla="*/ 4576321 h 4576321"/>
              <a:gd name="connsiteX16" fmla="*/ 4352792 w 5608188"/>
              <a:gd name="connsiteY16" fmla="*/ 4576321 h 4576321"/>
              <a:gd name="connsiteX17" fmla="*/ 3760080 w 5608188"/>
              <a:gd name="connsiteY17" fmla="*/ 4576321 h 4576321"/>
              <a:gd name="connsiteX18" fmla="*/ 3211982 w 5608188"/>
              <a:gd name="connsiteY18" fmla="*/ 4576321 h 4576321"/>
              <a:gd name="connsiteX19" fmla="*/ 2708495 w 5608188"/>
              <a:gd name="connsiteY19" fmla="*/ 4576321 h 4576321"/>
              <a:gd name="connsiteX20" fmla="*/ 1981946 w 5608188"/>
              <a:gd name="connsiteY20" fmla="*/ 4576321 h 4576321"/>
              <a:gd name="connsiteX21" fmla="*/ 1344621 w 5608188"/>
              <a:gd name="connsiteY21" fmla="*/ 4576321 h 4576321"/>
              <a:gd name="connsiteX22" fmla="*/ 573459 w 5608188"/>
              <a:gd name="connsiteY22" fmla="*/ 4576321 h 4576321"/>
              <a:gd name="connsiteX23" fmla="*/ 0 w 5608188"/>
              <a:gd name="connsiteY23" fmla="*/ 4002862 h 4576321"/>
              <a:gd name="connsiteX24" fmla="*/ 0 w 5608188"/>
              <a:gd name="connsiteY24" fmla="*/ 3282687 h 4576321"/>
              <a:gd name="connsiteX25" fmla="*/ 0 w 5608188"/>
              <a:gd name="connsiteY25" fmla="*/ 2699689 h 4576321"/>
              <a:gd name="connsiteX26" fmla="*/ 0 w 5608188"/>
              <a:gd name="connsiteY26" fmla="*/ 2048102 h 4576321"/>
              <a:gd name="connsiteX27" fmla="*/ 0 w 5608188"/>
              <a:gd name="connsiteY27" fmla="*/ 1396516 h 4576321"/>
              <a:gd name="connsiteX28" fmla="*/ 0 w 5608188"/>
              <a:gd name="connsiteY28" fmla="*/ 573459 h 457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8188" h="4576321" fill="none" extrusionOk="0">
                <a:moveTo>
                  <a:pt x="0" y="573459"/>
                </a:moveTo>
                <a:cubicBezTo>
                  <a:pt x="-3722" y="287063"/>
                  <a:pt x="221009" y="-39561"/>
                  <a:pt x="573459" y="0"/>
                </a:cubicBezTo>
                <a:cubicBezTo>
                  <a:pt x="817474" y="-11999"/>
                  <a:pt x="863445" y="1133"/>
                  <a:pt x="1076945" y="0"/>
                </a:cubicBezTo>
                <a:cubicBezTo>
                  <a:pt x="1290445" y="-1133"/>
                  <a:pt x="1352987" y="-27344"/>
                  <a:pt x="1625044" y="0"/>
                </a:cubicBezTo>
                <a:cubicBezTo>
                  <a:pt x="1897101" y="27344"/>
                  <a:pt x="1991815" y="26179"/>
                  <a:pt x="2351594" y="0"/>
                </a:cubicBezTo>
                <a:cubicBezTo>
                  <a:pt x="2711373" y="-26179"/>
                  <a:pt x="2683117" y="-467"/>
                  <a:pt x="2855080" y="0"/>
                </a:cubicBezTo>
                <a:cubicBezTo>
                  <a:pt x="3027043" y="467"/>
                  <a:pt x="3247083" y="7046"/>
                  <a:pt x="3358566" y="0"/>
                </a:cubicBezTo>
                <a:cubicBezTo>
                  <a:pt x="3470049" y="-7046"/>
                  <a:pt x="3620772" y="20878"/>
                  <a:pt x="3862052" y="0"/>
                </a:cubicBezTo>
                <a:cubicBezTo>
                  <a:pt x="4103332" y="-20878"/>
                  <a:pt x="4609840" y="-55026"/>
                  <a:pt x="5034729" y="0"/>
                </a:cubicBezTo>
                <a:cubicBezTo>
                  <a:pt x="5388836" y="-22747"/>
                  <a:pt x="5657279" y="275244"/>
                  <a:pt x="5608188" y="573459"/>
                </a:cubicBezTo>
                <a:cubicBezTo>
                  <a:pt x="5630063" y="866688"/>
                  <a:pt x="5595460" y="976532"/>
                  <a:pt x="5608188" y="1259340"/>
                </a:cubicBezTo>
                <a:cubicBezTo>
                  <a:pt x="5620916" y="1542148"/>
                  <a:pt x="5606082" y="1795575"/>
                  <a:pt x="5608188" y="1945220"/>
                </a:cubicBezTo>
                <a:cubicBezTo>
                  <a:pt x="5610294" y="2094865"/>
                  <a:pt x="5584082" y="2338209"/>
                  <a:pt x="5608188" y="2631101"/>
                </a:cubicBezTo>
                <a:cubicBezTo>
                  <a:pt x="5632294" y="2923993"/>
                  <a:pt x="5578335" y="3021840"/>
                  <a:pt x="5608188" y="3351275"/>
                </a:cubicBezTo>
                <a:cubicBezTo>
                  <a:pt x="5638041" y="3680710"/>
                  <a:pt x="5639035" y="3730142"/>
                  <a:pt x="5608188" y="4002862"/>
                </a:cubicBezTo>
                <a:cubicBezTo>
                  <a:pt x="5545880" y="4329584"/>
                  <a:pt x="5364614" y="4575477"/>
                  <a:pt x="5034729" y="4576321"/>
                </a:cubicBezTo>
                <a:cubicBezTo>
                  <a:pt x="4887383" y="4609452"/>
                  <a:pt x="4544637" y="4577723"/>
                  <a:pt x="4352792" y="4576321"/>
                </a:cubicBezTo>
                <a:cubicBezTo>
                  <a:pt x="4160947" y="4574919"/>
                  <a:pt x="3970611" y="4586649"/>
                  <a:pt x="3760080" y="4576321"/>
                </a:cubicBezTo>
                <a:cubicBezTo>
                  <a:pt x="3549549" y="4565993"/>
                  <a:pt x="3448401" y="4568190"/>
                  <a:pt x="3211982" y="4576321"/>
                </a:cubicBezTo>
                <a:cubicBezTo>
                  <a:pt x="2975563" y="4584452"/>
                  <a:pt x="2860482" y="4562854"/>
                  <a:pt x="2708495" y="4576321"/>
                </a:cubicBezTo>
                <a:cubicBezTo>
                  <a:pt x="2556508" y="4589788"/>
                  <a:pt x="2159633" y="4594131"/>
                  <a:pt x="1981946" y="4576321"/>
                </a:cubicBezTo>
                <a:cubicBezTo>
                  <a:pt x="1804259" y="4558511"/>
                  <a:pt x="1590281" y="4584719"/>
                  <a:pt x="1344621" y="4576321"/>
                </a:cubicBezTo>
                <a:cubicBezTo>
                  <a:pt x="1098962" y="4567923"/>
                  <a:pt x="943004" y="4541572"/>
                  <a:pt x="573459" y="4576321"/>
                </a:cubicBezTo>
                <a:cubicBezTo>
                  <a:pt x="232433" y="4562034"/>
                  <a:pt x="1582" y="4360335"/>
                  <a:pt x="0" y="4002862"/>
                </a:cubicBezTo>
                <a:cubicBezTo>
                  <a:pt x="-32798" y="3826453"/>
                  <a:pt x="-105" y="3624013"/>
                  <a:pt x="0" y="3282687"/>
                </a:cubicBezTo>
                <a:cubicBezTo>
                  <a:pt x="105" y="2941361"/>
                  <a:pt x="1174" y="2865691"/>
                  <a:pt x="0" y="2699689"/>
                </a:cubicBezTo>
                <a:cubicBezTo>
                  <a:pt x="-1174" y="2533687"/>
                  <a:pt x="8177" y="2191785"/>
                  <a:pt x="0" y="2048102"/>
                </a:cubicBezTo>
                <a:cubicBezTo>
                  <a:pt x="-8177" y="1904419"/>
                  <a:pt x="2269" y="1582822"/>
                  <a:pt x="0" y="1396516"/>
                </a:cubicBezTo>
                <a:cubicBezTo>
                  <a:pt x="-2269" y="1210210"/>
                  <a:pt x="11476" y="949163"/>
                  <a:pt x="0" y="573459"/>
                </a:cubicBezTo>
                <a:close/>
              </a:path>
              <a:path w="5608188" h="4576321" stroke="0" extrusionOk="0">
                <a:moveTo>
                  <a:pt x="0" y="573459"/>
                </a:moveTo>
                <a:cubicBezTo>
                  <a:pt x="2410" y="330450"/>
                  <a:pt x="279640" y="40910"/>
                  <a:pt x="573459" y="0"/>
                </a:cubicBezTo>
                <a:cubicBezTo>
                  <a:pt x="725731" y="-12418"/>
                  <a:pt x="984624" y="-6215"/>
                  <a:pt x="1255396" y="0"/>
                </a:cubicBezTo>
                <a:cubicBezTo>
                  <a:pt x="1526168" y="6215"/>
                  <a:pt x="1579343" y="-7648"/>
                  <a:pt x="1803495" y="0"/>
                </a:cubicBezTo>
                <a:cubicBezTo>
                  <a:pt x="2027647" y="7648"/>
                  <a:pt x="2126331" y="9789"/>
                  <a:pt x="2351594" y="0"/>
                </a:cubicBezTo>
                <a:cubicBezTo>
                  <a:pt x="2576857" y="-9789"/>
                  <a:pt x="2736100" y="-3828"/>
                  <a:pt x="3033531" y="0"/>
                </a:cubicBezTo>
                <a:cubicBezTo>
                  <a:pt x="3330962" y="3828"/>
                  <a:pt x="3500540" y="-22838"/>
                  <a:pt x="3626242" y="0"/>
                </a:cubicBezTo>
                <a:cubicBezTo>
                  <a:pt x="3751944" y="22838"/>
                  <a:pt x="4133455" y="14333"/>
                  <a:pt x="4352792" y="0"/>
                </a:cubicBezTo>
                <a:cubicBezTo>
                  <a:pt x="4572129" y="-14333"/>
                  <a:pt x="4785240" y="-27451"/>
                  <a:pt x="5034729" y="0"/>
                </a:cubicBezTo>
                <a:cubicBezTo>
                  <a:pt x="5338363" y="6884"/>
                  <a:pt x="5639398" y="222197"/>
                  <a:pt x="5608188" y="573459"/>
                </a:cubicBezTo>
                <a:cubicBezTo>
                  <a:pt x="5593100" y="833146"/>
                  <a:pt x="5619789" y="946130"/>
                  <a:pt x="5608188" y="1190752"/>
                </a:cubicBezTo>
                <a:cubicBezTo>
                  <a:pt x="5596587" y="1435374"/>
                  <a:pt x="5598027" y="1578319"/>
                  <a:pt x="5608188" y="1945220"/>
                </a:cubicBezTo>
                <a:cubicBezTo>
                  <a:pt x="5618349" y="2312121"/>
                  <a:pt x="5617413" y="2396242"/>
                  <a:pt x="5608188" y="2631101"/>
                </a:cubicBezTo>
                <a:cubicBezTo>
                  <a:pt x="5598963" y="2865960"/>
                  <a:pt x="5618529" y="3173899"/>
                  <a:pt x="5608188" y="3316981"/>
                </a:cubicBezTo>
                <a:cubicBezTo>
                  <a:pt x="5597847" y="3460063"/>
                  <a:pt x="5603861" y="3799363"/>
                  <a:pt x="5608188" y="4002862"/>
                </a:cubicBezTo>
                <a:cubicBezTo>
                  <a:pt x="5632648" y="4312428"/>
                  <a:pt x="5353157" y="4605360"/>
                  <a:pt x="5034729" y="4576321"/>
                </a:cubicBezTo>
                <a:cubicBezTo>
                  <a:pt x="4886315" y="4588538"/>
                  <a:pt x="4646281" y="4563567"/>
                  <a:pt x="4308179" y="4576321"/>
                </a:cubicBezTo>
                <a:cubicBezTo>
                  <a:pt x="3970077" y="4589076"/>
                  <a:pt x="3965118" y="4593066"/>
                  <a:pt x="3715468" y="4576321"/>
                </a:cubicBezTo>
                <a:cubicBezTo>
                  <a:pt x="3465818" y="4559576"/>
                  <a:pt x="3319872" y="4554790"/>
                  <a:pt x="2988918" y="4576321"/>
                </a:cubicBezTo>
                <a:cubicBezTo>
                  <a:pt x="2657964" y="4597853"/>
                  <a:pt x="2592374" y="4555339"/>
                  <a:pt x="2306981" y="4576321"/>
                </a:cubicBezTo>
                <a:cubicBezTo>
                  <a:pt x="2021588" y="4597303"/>
                  <a:pt x="1973708" y="4588145"/>
                  <a:pt x="1714269" y="4576321"/>
                </a:cubicBezTo>
                <a:cubicBezTo>
                  <a:pt x="1454830" y="4564497"/>
                  <a:pt x="1403398" y="4570393"/>
                  <a:pt x="1166171" y="4576321"/>
                </a:cubicBezTo>
                <a:cubicBezTo>
                  <a:pt x="928944" y="4582249"/>
                  <a:pt x="736647" y="4582810"/>
                  <a:pt x="573459" y="4576321"/>
                </a:cubicBezTo>
                <a:cubicBezTo>
                  <a:pt x="285728" y="4543573"/>
                  <a:pt x="-17518" y="4369142"/>
                  <a:pt x="0" y="4002862"/>
                </a:cubicBezTo>
                <a:cubicBezTo>
                  <a:pt x="-18100" y="3782451"/>
                  <a:pt x="-30099" y="3570290"/>
                  <a:pt x="0" y="3248393"/>
                </a:cubicBezTo>
                <a:cubicBezTo>
                  <a:pt x="30099" y="2926496"/>
                  <a:pt x="-5351" y="2806773"/>
                  <a:pt x="0" y="2493925"/>
                </a:cubicBezTo>
                <a:cubicBezTo>
                  <a:pt x="5351" y="2181077"/>
                  <a:pt x="734" y="2069257"/>
                  <a:pt x="0" y="1842338"/>
                </a:cubicBezTo>
                <a:cubicBezTo>
                  <a:pt x="-734" y="1615419"/>
                  <a:pt x="17229" y="1403532"/>
                  <a:pt x="0" y="1259340"/>
                </a:cubicBezTo>
                <a:cubicBezTo>
                  <a:pt x="-17229" y="1115148"/>
                  <a:pt x="-17576" y="873089"/>
                  <a:pt x="0" y="5734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ai biết gió ấm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 khi rừng cọ nở</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vàng như hoa cau.</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 có ai dậy sớm</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p>
          <a:p>
            <a:pPr lvl="0" indent="457200" algn="just">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xmlns="" id="{DC0D3128-9611-4177-BAD1-D802445EF2B6}"/>
              </a:ext>
            </a:extLst>
          </p:cNvPr>
          <p:cNvSpPr/>
          <p:nvPr/>
        </p:nvSpPr>
        <p:spPr>
          <a:xfrm>
            <a:off x="5991224" y="2133600"/>
            <a:ext cx="5536211" cy="3667125"/>
          </a:xfrm>
          <a:custGeom>
            <a:avLst/>
            <a:gdLst>
              <a:gd name="connsiteX0" fmla="*/ 0 w 4457700"/>
              <a:gd name="connsiteY0" fmla="*/ 459527 h 3667125"/>
              <a:gd name="connsiteX1" fmla="*/ 459527 w 4457700"/>
              <a:gd name="connsiteY1" fmla="*/ 0 h 3667125"/>
              <a:gd name="connsiteX2" fmla="*/ 1049301 w 4457700"/>
              <a:gd name="connsiteY2" fmla="*/ 0 h 3667125"/>
              <a:gd name="connsiteX3" fmla="*/ 1568303 w 4457700"/>
              <a:gd name="connsiteY3" fmla="*/ 0 h 3667125"/>
              <a:gd name="connsiteX4" fmla="*/ 2087304 w 4457700"/>
              <a:gd name="connsiteY4" fmla="*/ 0 h 3667125"/>
              <a:gd name="connsiteX5" fmla="*/ 2712465 w 4457700"/>
              <a:gd name="connsiteY5" fmla="*/ 0 h 3667125"/>
              <a:gd name="connsiteX6" fmla="*/ 3196080 w 4457700"/>
              <a:gd name="connsiteY6" fmla="*/ 0 h 3667125"/>
              <a:gd name="connsiteX7" fmla="*/ 3998173 w 4457700"/>
              <a:gd name="connsiteY7" fmla="*/ 0 h 3667125"/>
              <a:gd name="connsiteX8" fmla="*/ 4457700 w 4457700"/>
              <a:gd name="connsiteY8" fmla="*/ 459527 h 3667125"/>
              <a:gd name="connsiteX9" fmla="*/ 4457700 w 4457700"/>
              <a:gd name="connsiteY9" fmla="*/ 1174025 h 3667125"/>
              <a:gd name="connsiteX10" fmla="*/ 4457700 w 4457700"/>
              <a:gd name="connsiteY10" fmla="*/ 1778601 h 3667125"/>
              <a:gd name="connsiteX11" fmla="*/ 4457700 w 4457700"/>
              <a:gd name="connsiteY11" fmla="*/ 2465619 h 3667125"/>
              <a:gd name="connsiteX12" fmla="*/ 4457700 w 4457700"/>
              <a:gd name="connsiteY12" fmla="*/ 3207598 h 3667125"/>
              <a:gd name="connsiteX13" fmla="*/ 3998173 w 4457700"/>
              <a:gd name="connsiteY13" fmla="*/ 3667125 h 3667125"/>
              <a:gd name="connsiteX14" fmla="*/ 3408399 w 4457700"/>
              <a:gd name="connsiteY14" fmla="*/ 3667125 h 3667125"/>
              <a:gd name="connsiteX15" fmla="*/ 2818624 w 4457700"/>
              <a:gd name="connsiteY15" fmla="*/ 3667125 h 3667125"/>
              <a:gd name="connsiteX16" fmla="*/ 2193464 w 4457700"/>
              <a:gd name="connsiteY16" fmla="*/ 3667125 h 3667125"/>
              <a:gd name="connsiteX17" fmla="*/ 1603689 w 4457700"/>
              <a:gd name="connsiteY17" fmla="*/ 3667125 h 3667125"/>
              <a:gd name="connsiteX18" fmla="*/ 1049301 w 4457700"/>
              <a:gd name="connsiteY18" fmla="*/ 3667125 h 3667125"/>
              <a:gd name="connsiteX19" fmla="*/ 459527 w 4457700"/>
              <a:gd name="connsiteY19" fmla="*/ 3667125 h 3667125"/>
              <a:gd name="connsiteX20" fmla="*/ 0 w 4457700"/>
              <a:gd name="connsiteY20" fmla="*/ 3207598 h 3667125"/>
              <a:gd name="connsiteX21" fmla="*/ 0 w 4457700"/>
              <a:gd name="connsiteY21" fmla="*/ 2493100 h 3667125"/>
              <a:gd name="connsiteX22" fmla="*/ 0 w 4457700"/>
              <a:gd name="connsiteY22" fmla="*/ 1888524 h 3667125"/>
              <a:gd name="connsiteX23" fmla="*/ 0 w 4457700"/>
              <a:gd name="connsiteY23" fmla="*/ 1146545 h 3667125"/>
              <a:gd name="connsiteX24" fmla="*/ 0 w 4457700"/>
              <a:gd name="connsiteY24" fmla="*/ 459527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7700" h="3667125" fill="none" extrusionOk="0">
                <a:moveTo>
                  <a:pt x="0" y="459527"/>
                </a:moveTo>
                <a:cubicBezTo>
                  <a:pt x="-15343" y="159980"/>
                  <a:pt x="219369" y="19956"/>
                  <a:pt x="459527" y="0"/>
                </a:cubicBezTo>
                <a:cubicBezTo>
                  <a:pt x="656705" y="-23366"/>
                  <a:pt x="838833" y="26408"/>
                  <a:pt x="1049301" y="0"/>
                </a:cubicBezTo>
                <a:cubicBezTo>
                  <a:pt x="1259769" y="-26408"/>
                  <a:pt x="1346753" y="-21152"/>
                  <a:pt x="1568303" y="0"/>
                </a:cubicBezTo>
                <a:cubicBezTo>
                  <a:pt x="1789853" y="21152"/>
                  <a:pt x="1875361" y="-19196"/>
                  <a:pt x="2087304" y="0"/>
                </a:cubicBezTo>
                <a:cubicBezTo>
                  <a:pt x="2299247" y="19196"/>
                  <a:pt x="2586569" y="2121"/>
                  <a:pt x="2712465" y="0"/>
                </a:cubicBezTo>
                <a:cubicBezTo>
                  <a:pt x="2838361" y="-2121"/>
                  <a:pt x="3028314" y="23251"/>
                  <a:pt x="3196080" y="0"/>
                </a:cubicBezTo>
                <a:cubicBezTo>
                  <a:pt x="3363847" y="-23251"/>
                  <a:pt x="3834237" y="-13831"/>
                  <a:pt x="3998173" y="0"/>
                </a:cubicBezTo>
                <a:cubicBezTo>
                  <a:pt x="4229209" y="-11884"/>
                  <a:pt x="4465750" y="267612"/>
                  <a:pt x="4457700" y="459527"/>
                </a:cubicBezTo>
                <a:cubicBezTo>
                  <a:pt x="4427110" y="798890"/>
                  <a:pt x="4468116" y="908040"/>
                  <a:pt x="4457700" y="1174025"/>
                </a:cubicBezTo>
                <a:cubicBezTo>
                  <a:pt x="4447284" y="1440010"/>
                  <a:pt x="4454109" y="1477715"/>
                  <a:pt x="4457700" y="1778601"/>
                </a:cubicBezTo>
                <a:cubicBezTo>
                  <a:pt x="4461291" y="2079487"/>
                  <a:pt x="4426551" y="2157742"/>
                  <a:pt x="4457700" y="2465619"/>
                </a:cubicBezTo>
                <a:cubicBezTo>
                  <a:pt x="4488849" y="2773496"/>
                  <a:pt x="4491832" y="2997961"/>
                  <a:pt x="4457700" y="3207598"/>
                </a:cubicBezTo>
                <a:cubicBezTo>
                  <a:pt x="4476305" y="3458089"/>
                  <a:pt x="4233106" y="3647331"/>
                  <a:pt x="3998173" y="3667125"/>
                </a:cubicBezTo>
                <a:cubicBezTo>
                  <a:pt x="3834127" y="3647409"/>
                  <a:pt x="3617908" y="3643315"/>
                  <a:pt x="3408399" y="3667125"/>
                </a:cubicBezTo>
                <a:cubicBezTo>
                  <a:pt x="3198890" y="3690935"/>
                  <a:pt x="2943885" y="3659104"/>
                  <a:pt x="2818624" y="3667125"/>
                </a:cubicBezTo>
                <a:cubicBezTo>
                  <a:pt x="2693363" y="3675146"/>
                  <a:pt x="2471525" y="3653269"/>
                  <a:pt x="2193464" y="3667125"/>
                </a:cubicBezTo>
                <a:cubicBezTo>
                  <a:pt x="1915403" y="3680981"/>
                  <a:pt x="1752646" y="3659168"/>
                  <a:pt x="1603689" y="3667125"/>
                </a:cubicBezTo>
                <a:cubicBezTo>
                  <a:pt x="1454732" y="3675082"/>
                  <a:pt x="1213506" y="3654570"/>
                  <a:pt x="1049301" y="3667125"/>
                </a:cubicBezTo>
                <a:cubicBezTo>
                  <a:pt x="885096" y="3679680"/>
                  <a:pt x="656374" y="3687541"/>
                  <a:pt x="459527" y="3667125"/>
                </a:cubicBezTo>
                <a:cubicBezTo>
                  <a:pt x="255066" y="3629347"/>
                  <a:pt x="-20864" y="3432040"/>
                  <a:pt x="0" y="3207598"/>
                </a:cubicBezTo>
                <a:cubicBezTo>
                  <a:pt x="32485" y="2934090"/>
                  <a:pt x="-26331" y="2778708"/>
                  <a:pt x="0" y="2493100"/>
                </a:cubicBezTo>
                <a:cubicBezTo>
                  <a:pt x="26331" y="2207492"/>
                  <a:pt x="27980" y="2142832"/>
                  <a:pt x="0" y="1888524"/>
                </a:cubicBezTo>
                <a:cubicBezTo>
                  <a:pt x="-27980" y="1634216"/>
                  <a:pt x="-15941" y="1321822"/>
                  <a:pt x="0" y="1146545"/>
                </a:cubicBezTo>
                <a:cubicBezTo>
                  <a:pt x="15941" y="971268"/>
                  <a:pt x="-26662" y="748318"/>
                  <a:pt x="0" y="459527"/>
                </a:cubicBezTo>
                <a:close/>
              </a:path>
              <a:path w="4457700" h="3667125" stroke="0" extrusionOk="0">
                <a:moveTo>
                  <a:pt x="0" y="459527"/>
                </a:moveTo>
                <a:cubicBezTo>
                  <a:pt x="847" y="231624"/>
                  <a:pt x="211885" y="10987"/>
                  <a:pt x="459527" y="0"/>
                </a:cubicBezTo>
                <a:cubicBezTo>
                  <a:pt x="584828" y="29797"/>
                  <a:pt x="884278" y="185"/>
                  <a:pt x="1084688" y="0"/>
                </a:cubicBezTo>
                <a:cubicBezTo>
                  <a:pt x="1285098" y="-185"/>
                  <a:pt x="1432165" y="25161"/>
                  <a:pt x="1603689" y="0"/>
                </a:cubicBezTo>
                <a:cubicBezTo>
                  <a:pt x="1775213" y="-25161"/>
                  <a:pt x="1973820" y="-1541"/>
                  <a:pt x="2122691" y="0"/>
                </a:cubicBezTo>
                <a:cubicBezTo>
                  <a:pt x="2271562" y="1541"/>
                  <a:pt x="2495319" y="-9856"/>
                  <a:pt x="2747851" y="0"/>
                </a:cubicBezTo>
                <a:cubicBezTo>
                  <a:pt x="3000383" y="9856"/>
                  <a:pt x="3163319" y="21521"/>
                  <a:pt x="3302239" y="0"/>
                </a:cubicBezTo>
                <a:cubicBezTo>
                  <a:pt x="3441159" y="-21521"/>
                  <a:pt x="3789284" y="-29176"/>
                  <a:pt x="3998173" y="0"/>
                </a:cubicBezTo>
                <a:cubicBezTo>
                  <a:pt x="4255801" y="-11647"/>
                  <a:pt x="4494999" y="242543"/>
                  <a:pt x="4457700" y="459527"/>
                </a:cubicBezTo>
                <a:cubicBezTo>
                  <a:pt x="4440983" y="751314"/>
                  <a:pt x="4463620" y="931116"/>
                  <a:pt x="4457700" y="1091583"/>
                </a:cubicBezTo>
                <a:cubicBezTo>
                  <a:pt x="4451780" y="1252050"/>
                  <a:pt x="4441288" y="1485563"/>
                  <a:pt x="4457700" y="1696159"/>
                </a:cubicBezTo>
                <a:cubicBezTo>
                  <a:pt x="4474112" y="1906755"/>
                  <a:pt x="4444205" y="2129235"/>
                  <a:pt x="4457700" y="2438138"/>
                </a:cubicBezTo>
                <a:cubicBezTo>
                  <a:pt x="4471195" y="2747041"/>
                  <a:pt x="4471264" y="2970260"/>
                  <a:pt x="4457700" y="3207598"/>
                </a:cubicBezTo>
                <a:cubicBezTo>
                  <a:pt x="4459532" y="3437633"/>
                  <a:pt x="4229753" y="3624968"/>
                  <a:pt x="3998173" y="3667125"/>
                </a:cubicBezTo>
                <a:cubicBezTo>
                  <a:pt x="3859722" y="3665337"/>
                  <a:pt x="3676049" y="3682409"/>
                  <a:pt x="3514558" y="3667125"/>
                </a:cubicBezTo>
                <a:cubicBezTo>
                  <a:pt x="3353067" y="3651841"/>
                  <a:pt x="2995157" y="3640630"/>
                  <a:pt x="2854011" y="3667125"/>
                </a:cubicBezTo>
                <a:cubicBezTo>
                  <a:pt x="2712865" y="3693620"/>
                  <a:pt x="2432172" y="3653442"/>
                  <a:pt x="2299623" y="3667125"/>
                </a:cubicBezTo>
                <a:cubicBezTo>
                  <a:pt x="2167074" y="3680808"/>
                  <a:pt x="1933791" y="3651529"/>
                  <a:pt x="1745235" y="3667125"/>
                </a:cubicBezTo>
                <a:cubicBezTo>
                  <a:pt x="1556679" y="3682721"/>
                  <a:pt x="1220220" y="3653461"/>
                  <a:pt x="1084688" y="3667125"/>
                </a:cubicBezTo>
                <a:cubicBezTo>
                  <a:pt x="949156" y="3680789"/>
                  <a:pt x="656046" y="3690262"/>
                  <a:pt x="459527" y="3667125"/>
                </a:cubicBezTo>
                <a:cubicBezTo>
                  <a:pt x="248569" y="3655477"/>
                  <a:pt x="10816" y="3466894"/>
                  <a:pt x="0" y="3207598"/>
                </a:cubicBezTo>
                <a:cubicBezTo>
                  <a:pt x="-27069" y="2972587"/>
                  <a:pt x="30905" y="2814485"/>
                  <a:pt x="0" y="2575542"/>
                </a:cubicBezTo>
                <a:cubicBezTo>
                  <a:pt x="-30905" y="2336599"/>
                  <a:pt x="19913" y="2059064"/>
                  <a:pt x="0" y="1833563"/>
                </a:cubicBezTo>
                <a:cubicBezTo>
                  <a:pt x="-19913" y="1608062"/>
                  <a:pt x="-21140" y="1413261"/>
                  <a:pt x="0" y="1174025"/>
                </a:cubicBezTo>
                <a:cubicBezTo>
                  <a:pt x="21140" y="934789"/>
                  <a:pt x="3981" y="613038"/>
                  <a:pt x="0" y="459527"/>
                </a:cubicBezTo>
                <a:close/>
              </a:path>
            </a:pathLst>
          </a:custGeom>
          <a:solidFill>
            <a:schemeClr val="bg1"/>
          </a:solidFill>
          <a:ln>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nSpc>
                <a:spcPct val="120000"/>
              </a:lnSpc>
              <a:defRPr/>
            </a:pPr>
            <a:r>
              <a:rPr lang="vi-VN"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Lá cọ được gọi là “mặt trời xanh” vì lá có có hình tròn, mép lá là những hình răng cưa xòe ra giống như những tia nắng.</a:t>
            </a:r>
          </a:p>
        </p:txBody>
      </p:sp>
    </p:spTree>
    <p:extLst>
      <p:ext uri="{BB962C8B-B14F-4D97-AF65-F5344CB8AC3E}">
        <p14:creationId xmlns:p14="http://schemas.microsoft.com/office/powerpoint/2010/main" xmlns="" val="40756480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up)">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18FE725A-4B7A-638F-2B96-93C992403BBA}"/>
              </a:ext>
            </a:extLst>
          </p:cNvPr>
          <p:cNvGrpSpPr/>
          <p:nvPr/>
        </p:nvGrpSpPr>
        <p:grpSpPr>
          <a:xfrm>
            <a:off x="389248" y="83597"/>
            <a:ext cx="11591065" cy="1622405"/>
            <a:chOff x="86318" y="1493403"/>
            <a:chExt cx="11591065" cy="1622405"/>
          </a:xfrm>
        </p:grpSpPr>
        <p:sp>
          <p:nvSpPr>
            <p:cNvPr id="30" name="Rectangle: Rounded Corners 29">
              <a:extLst>
                <a:ext uri="{FF2B5EF4-FFF2-40B4-BE49-F238E27FC236}">
                  <a16:creationId xmlns:a16="http://schemas.microsoft.com/office/drawing/2014/main" xmlns="" id="{937844AC-9B5C-A260-EA4C-9BA8E99D2CF1}"/>
                </a:ext>
              </a:extLst>
            </p:cNvPr>
            <p:cNvSpPr/>
            <p:nvPr/>
          </p:nvSpPr>
          <p:spPr>
            <a:xfrm>
              <a:off x="315624" y="1859800"/>
              <a:ext cx="11361759" cy="1256008"/>
            </a:xfrm>
            <a:custGeom>
              <a:avLst/>
              <a:gdLst>
                <a:gd name="connsiteX0" fmla="*/ 0 w 11361759"/>
                <a:gd name="connsiteY0" fmla="*/ 306730 h 1256008"/>
                <a:gd name="connsiteX1" fmla="*/ 306730 w 11361759"/>
                <a:gd name="connsiteY1" fmla="*/ 0 h 1256008"/>
                <a:gd name="connsiteX2" fmla="*/ 11055029 w 11361759"/>
                <a:gd name="connsiteY2" fmla="*/ 0 h 1256008"/>
                <a:gd name="connsiteX3" fmla="*/ 11361759 w 11361759"/>
                <a:gd name="connsiteY3" fmla="*/ 306730 h 1256008"/>
                <a:gd name="connsiteX4" fmla="*/ 11361759 w 11361759"/>
                <a:gd name="connsiteY4" fmla="*/ 949278 h 1256008"/>
                <a:gd name="connsiteX5" fmla="*/ 11055029 w 11361759"/>
                <a:gd name="connsiteY5" fmla="*/ 1256008 h 1256008"/>
                <a:gd name="connsiteX6" fmla="*/ 306730 w 11361759"/>
                <a:gd name="connsiteY6" fmla="*/ 1256008 h 1256008"/>
                <a:gd name="connsiteX7" fmla="*/ 0 w 11361759"/>
                <a:gd name="connsiteY7" fmla="*/ 949278 h 1256008"/>
                <a:gd name="connsiteX8" fmla="*/ 0 w 11361759"/>
                <a:gd name="connsiteY8" fmla="*/ 306730 h 125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1759" h="1256008" fill="none" extrusionOk="0">
                  <a:moveTo>
                    <a:pt x="0" y="306730"/>
                  </a:moveTo>
                  <a:cubicBezTo>
                    <a:pt x="-4572" y="153349"/>
                    <a:pt x="128292" y="-6072"/>
                    <a:pt x="306730" y="0"/>
                  </a:cubicBezTo>
                  <a:cubicBezTo>
                    <a:pt x="3445287" y="-35273"/>
                    <a:pt x="6716408" y="-144294"/>
                    <a:pt x="11055029" y="0"/>
                  </a:cubicBezTo>
                  <a:cubicBezTo>
                    <a:pt x="11233877" y="2875"/>
                    <a:pt x="11353493" y="130358"/>
                    <a:pt x="11361759" y="306730"/>
                  </a:cubicBezTo>
                  <a:cubicBezTo>
                    <a:pt x="11304557" y="460663"/>
                    <a:pt x="11341946" y="787164"/>
                    <a:pt x="11361759" y="949278"/>
                  </a:cubicBezTo>
                  <a:cubicBezTo>
                    <a:pt x="11379505" y="1105261"/>
                    <a:pt x="11228241" y="1251878"/>
                    <a:pt x="11055029" y="1256008"/>
                  </a:cubicBezTo>
                  <a:cubicBezTo>
                    <a:pt x="8331090" y="1333533"/>
                    <a:pt x="3700185" y="1212305"/>
                    <a:pt x="306730" y="1256008"/>
                  </a:cubicBezTo>
                  <a:cubicBezTo>
                    <a:pt x="125428" y="1252711"/>
                    <a:pt x="-26051" y="1118324"/>
                    <a:pt x="0" y="949278"/>
                  </a:cubicBezTo>
                  <a:cubicBezTo>
                    <a:pt x="-28124" y="714479"/>
                    <a:pt x="-19105" y="446398"/>
                    <a:pt x="0" y="306730"/>
                  </a:cubicBezTo>
                  <a:close/>
                </a:path>
                <a:path w="11361759" h="1256008" stroke="0" extrusionOk="0">
                  <a:moveTo>
                    <a:pt x="0" y="306730"/>
                  </a:moveTo>
                  <a:cubicBezTo>
                    <a:pt x="-6826" y="113742"/>
                    <a:pt x="117668" y="15923"/>
                    <a:pt x="306730" y="0"/>
                  </a:cubicBezTo>
                  <a:cubicBezTo>
                    <a:pt x="2056398" y="-95379"/>
                    <a:pt x="6753374" y="58096"/>
                    <a:pt x="11055029" y="0"/>
                  </a:cubicBezTo>
                  <a:cubicBezTo>
                    <a:pt x="11199249" y="-17727"/>
                    <a:pt x="11340743" y="122224"/>
                    <a:pt x="11361759" y="306730"/>
                  </a:cubicBezTo>
                  <a:cubicBezTo>
                    <a:pt x="11407893" y="527892"/>
                    <a:pt x="11413062" y="798434"/>
                    <a:pt x="11361759" y="949278"/>
                  </a:cubicBezTo>
                  <a:cubicBezTo>
                    <a:pt x="11381276" y="1095481"/>
                    <a:pt x="11208853" y="1240490"/>
                    <a:pt x="11055029" y="1256008"/>
                  </a:cubicBezTo>
                  <a:cubicBezTo>
                    <a:pt x="9577202" y="1196102"/>
                    <a:pt x="5576936" y="1338522"/>
                    <a:pt x="306730" y="1256008"/>
                  </a:cubicBezTo>
                  <a:cubicBezTo>
                    <a:pt x="129312" y="1257990"/>
                    <a:pt x="-21665" y="1140668"/>
                    <a:pt x="0" y="949278"/>
                  </a:cubicBezTo>
                  <a:cubicBezTo>
                    <a:pt x="-54112" y="807555"/>
                    <a:pt x="-19569" y="432966"/>
                    <a:pt x="0" y="30673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Vẻ đẹp của rừng cọ được tác giả cảm nhận bằng những giác quan nào?</a:t>
              </a:r>
            </a:p>
          </p:txBody>
        </p:sp>
        <p:pic>
          <p:nvPicPr>
            <p:cNvPr id="31" name="Picture 30">
              <a:extLst>
                <a:ext uri="{FF2B5EF4-FFF2-40B4-BE49-F238E27FC236}">
                  <a16:creationId xmlns:a16="http://schemas.microsoft.com/office/drawing/2014/main" xmlns="" id="{84E7B107-FEDB-515F-34D2-03C850E06497}"/>
                </a:ext>
              </a:extLst>
            </p:cNvPr>
            <p:cNvPicPr>
              <a:picLocks noChangeAspect="1"/>
            </p:cNvPicPr>
            <p:nvPr/>
          </p:nvPicPr>
          <p:blipFill>
            <a:blip r:embed="rId3" cstate="print"/>
            <a:stretch>
              <a:fillRect/>
            </a:stretch>
          </p:blipFill>
          <p:spPr>
            <a:xfrm>
              <a:off x="86318" y="1493403"/>
              <a:ext cx="994401" cy="994401"/>
            </a:xfrm>
            <a:prstGeom prst="rect">
              <a:avLst/>
            </a:prstGeom>
          </p:spPr>
        </p:pic>
      </p:grpSp>
      <p:pic>
        <p:nvPicPr>
          <p:cNvPr id="27656" name="Picture 8" descr="Artistic Childhood Dream Wallpaper and Background Image | 1600x1200">
            <a:extLst>
              <a:ext uri="{FF2B5EF4-FFF2-40B4-BE49-F238E27FC236}">
                <a16:creationId xmlns:a16="http://schemas.microsoft.com/office/drawing/2014/main" xmlns="" id="{D0D6E186-EC3D-4EAD-9859-D6FE5508F8A8}"/>
              </a:ext>
            </a:extLst>
          </p:cNvPr>
          <p:cNvPicPr>
            <a:picLocks noChangeAspect="1" noChangeArrowheads="1"/>
          </p:cNvPicPr>
          <p:nvPr/>
        </p:nvPicPr>
        <p:blipFill rotWithShape="1">
          <a:blip r:embed="rId4">
            <a:extLst>
              <a:ext uri="{BEBA8EAE-BF5A-486C-A8C5-ECC9F3942E4B}">
                <a14:imgProps xmlns:a14="http://schemas.microsoft.com/office/drawing/2010/main" xmlns="">
                  <a14:imgLayer r:embed="rId6">
                    <a14:imgEffect>
                      <a14:backgroundRemoval t="9667" b="99667" l="20063" r="75938">
                        <a14:foregroundMark x1="30562" y1="13583" x2="37750" y2="16417"/>
                        <a14:foregroundMark x1="45125" y1="10750" x2="58688" y2="30500"/>
                        <a14:foregroundMark x1="58688" y1="30500" x2="59562" y2="31000"/>
                        <a14:foregroundMark x1="41500" y1="32583" x2="42188" y2="49333"/>
                        <a14:foregroundMark x1="42188" y1="49333" x2="47313" y2="52000"/>
                        <a14:foregroundMark x1="47313" y1="52000" x2="51688" y2="52000"/>
                        <a14:foregroundMark x1="39875" y1="23833" x2="55875" y2="34500"/>
                        <a14:foregroundMark x1="55875" y1="34500" x2="61187" y2="40917"/>
                        <a14:foregroundMark x1="61187" y1="40917" x2="63500" y2="47000"/>
                        <a14:foregroundMark x1="40063" y1="48333" x2="48625" y2="56583"/>
                        <a14:foregroundMark x1="48625" y1="56583" x2="56688" y2="60500"/>
                        <a14:foregroundMark x1="56688" y1="60500" x2="61687" y2="58833"/>
                        <a14:foregroundMark x1="57125" y1="39750" x2="54813" y2="57083"/>
                        <a14:foregroundMark x1="54813" y1="57083" x2="54813" y2="57083"/>
                        <a14:foregroundMark x1="37938" y1="40833" x2="40813" y2="49583"/>
                        <a14:foregroundMark x1="40813" y1="49583" x2="46625" y2="57250"/>
                        <a14:foregroundMark x1="58062" y1="40833" x2="58562" y2="48333"/>
                        <a14:foregroundMark x1="58562" y1="48333" x2="57938" y2="52667"/>
                        <a14:foregroundMark x1="39250" y1="51167" x2="45188" y2="58333"/>
                        <a14:foregroundMark x1="45188" y1="58333" x2="50313" y2="60750"/>
                        <a14:foregroundMark x1="50313" y1="60750" x2="50375" y2="60750"/>
                        <a14:foregroundMark x1="22375" y1="60583" x2="22375" y2="60583"/>
                        <a14:foregroundMark x1="20063" y1="41750" x2="20063" y2="41750"/>
                        <a14:foregroundMark x1="46938" y1="29250" x2="47625" y2="42833"/>
                        <a14:foregroundMark x1="74500" y1="32583" x2="74500" y2="32583"/>
                        <a14:foregroundMark x1="75938" y1="41500" x2="75938" y2="41500"/>
                        <a14:foregroundMark x1="63188" y1="68000" x2="62500" y2="64500"/>
                        <a14:foregroundMark x1="51063" y1="71667" x2="51938" y2="86333"/>
                        <a14:foregroundMark x1="51938" y1="86333" x2="51875" y2="88083"/>
                        <a14:foregroundMark x1="47438" y1="91333" x2="42125" y2="88750"/>
                        <a14:foregroundMark x1="42125" y1="88750" x2="41875" y2="88750"/>
                        <a14:foregroundMark x1="40782" y1="95563" x2="44563" y2="95250"/>
                        <a14:foregroundMark x1="44563" y1="95250" x2="44813" y2="95083"/>
                        <a14:foregroundMark x1="51688" y1="96167" x2="53188" y2="99667"/>
                        <a14:foregroundMark x1="31563" y1="75250" x2="33000" y2="74000"/>
                        <a14:foregroundMark x1="34503" y1="74053" x2="35750" y2="73083"/>
                        <a14:foregroundMark x1="33500" y1="74833" x2="34180" y2="74304"/>
                        <a14:foregroundMark x1="31375" y1="74000" x2="32875" y2="70500"/>
                        <a14:foregroundMark x1="32875" y1="71417" x2="31414" y2="73830"/>
                        <a14:foregroundMark x1="57500" y1="9667" x2="57500" y2="9667"/>
                        <a14:foregroundMark x1="32688" y1="25583" x2="32063" y2="25833"/>
                        <a14:backgroundMark x1="70375" y1="83083" x2="76125" y2="97250"/>
                        <a14:backgroundMark x1="21688" y1="80000" x2="30375" y2="97083"/>
                        <a14:backgroundMark x1="33188" y1="87417" x2="40375" y2="80000"/>
                        <a14:backgroundMark x1="37938" y1="76917" x2="25313" y2="85250"/>
                        <a14:backgroundMark x1="24813" y1="71500" x2="24813" y2="71500"/>
                        <a14:backgroundMark x1="28438" y1="68833" x2="26125" y2="81333"/>
                        <a14:backgroundMark x1="31688" y1="70167" x2="31688" y2="71128"/>
                        <a14:backgroundMark x1="37125" y1="74750" x2="34813" y2="76500"/>
                        <a14:backgroundMark x1="32375" y1="69083" x2="32444" y2="71026"/>
                        <a14:backgroundMark x1="48750" y1="81333" x2="50063" y2="83750"/>
                        <a14:backgroundMark x1="54313" y1="79750" x2="55313" y2="86667"/>
                        <a14:backgroundMark x1="55313" y1="86667" x2="55000" y2="88750"/>
                        <a14:backgroundMark x1="54000" y1="92250" x2="54000" y2="92250"/>
                        <a14:backgroundMark x1="58062" y1="92000" x2="63813" y2="98167"/>
                        <a14:backgroundMark x1="57438" y1="90917" x2="57125" y2="99917"/>
                        <a14:backgroundMark x1="48063" y1="98833" x2="33313" y2="98583"/>
                        <a14:backgroundMark x1="36938" y1="96417" x2="40375" y2="96417"/>
                        <a14:backgroundMark x1="49375" y1="97917" x2="50563" y2="99917"/>
                        <a14:backgroundMark x1="54313" y1="92500" x2="54806" y2="95612"/>
                        <a14:backgroundMark x1="54530" y1="98868" x2="54813" y2="99917"/>
                        <a14:backgroundMark x1="53688" y1="95750" x2="53952" y2="96726"/>
                        <a14:backgroundMark x1="36750" y1="96833" x2="35813" y2="97250"/>
                        <a14:backgroundMark x1="35750" y1="75250" x2="33313" y2="76167"/>
                        <a14:backgroundMark x1="33813" y1="75500" x2="34813" y2="75500"/>
                        <a14:backgroundMark x1="30750" y1="73333" x2="31250" y2="70750"/>
                        <a14:backgroundMark x1="31250" y1="72917" x2="31563" y2="71417"/>
                        <a14:backgroundMark x1="31563" y1="72917" x2="31750" y2="71583"/>
                        <a14:backgroundMark x1="30438" y1="75083" x2="30438" y2="75083"/>
                        <a14:backgroundMark x1="30750" y1="74583" x2="31063" y2="74000"/>
                        <a14:backgroundMark x1="31250" y1="73750" x2="30438" y2="76583"/>
                        <a14:backgroundMark x1="36875" y1="95667" x2="40250" y2="95667"/>
                        <a14:backgroundMark x1="36250" y1="95917" x2="40438" y2="95917"/>
                        <a14:backgroundMark x1="34813" y1="96167" x2="34813" y2="96167"/>
                        <a14:backgroundMark x1="40938" y1="95917" x2="40938" y2="95917"/>
                        <a14:backgroundMark x1="64938" y1="82333" x2="70438" y2="97417"/>
                        <a14:backgroundMark x1="54125" y1="94000" x2="54000" y2="97417"/>
                        <a14:backgroundMark x1="53813" y1="97833" x2="53813" y2="99750"/>
                        <a14:backgroundMark x1="62500" y1="90083" x2="62500" y2="91417"/>
                        <a14:backgroundMark x1="58625" y1="86417" x2="59438" y2="86417"/>
                        <a14:backgroundMark x1="59125" y1="82833" x2="60250" y2="82583"/>
                      </a14:backgroundRemoval>
                    </a14:imgEffect>
                  </a14:imgLayer>
                </a14:imgProps>
              </a:ext>
              <a:ext uri="{28A0092B-C50C-407E-A947-70E740481C1C}">
                <a14:useLocalDpi xmlns:a14="http://schemas.microsoft.com/office/drawing/2010/main" xmlns="" val="0"/>
              </a:ext>
            </a:extLst>
          </a:blip>
          <a:srcRect l="17923" t="6776" r="22645"/>
          <a:stretch/>
        </p:blipFill>
        <p:spPr bwMode="auto">
          <a:xfrm>
            <a:off x="7693810" y="1529013"/>
            <a:ext cx="4498189" cy="533357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a:extLst>
              <a:ext uri="{FF2B5EF4-FFF2-40B4-BE49-F238E27FC236}">
                <a16:creationId xmlns:a16="http://schemas.microsoft.com/office/drawing/2014/main" xmlns="" id="{99BCA17C-7C31-48F3-9AB2-20A25FDDF678}"/>
              </a:ext>
            </a:extLst>
          </p:cNvPr>
          <p:cNvSpPr/>
          <p:nvPr/>
        </p:nvSpPr>
        <p:spPr>
          <a:xfrm>
            <a:off x="6096000" y="2796288"/>
            <a:ext cx="1597810" cy="48669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44">
            <a:extLst>
              <a:ext uri="{FF2B5EF4-FFF2-40B4-BE49-F238E27FC236}">
                <a16:creationId xmlns:a16="http://schemas.microsoft.com/office/drawing/2014/main" xmlns="" id="{BE341A0B-6675-4B4C-B860-CB43E61D54AD}"/>
              </a:ext>
            </a:extLst>
          </p:cNvPr>
          <p:cNvSpPr/>
          <p:nvPr/>
        </p:nvSpPr>
        <p:spPr>
          <a:xfrm>
            <a:off x="516385" y="2459844"/>
            <a:ext cx="7434598" cy="3359932"/>
          </a:xfrm>
          <a:custGeom>
            <a:avLst/>
            <a:gdLst>
              <a:gd name="connsiteX0" fmla="*/ 0 w 7434598"/>
              <a:gd name="connsiteY0" fmla="*/ 421033 h 3359932"/>
              <a:gd name="connsiteX1" fmla="*/ 421033 w 7434598"/>
              <a:gd name="connsiteY1" fmla="*/ 0 h 3359932"/>
              <a:gd name="connsiteX2" fmla="*/ 1146212 w 7434598"/>
              <a:gd name="connsiteY2" fmla="*/ 0 h 3359932"/>
              <a:gd name="connsiteX3" fmla="*/ 1607689 w 7434598"/>
              <a:gd name="connsiteY3" fmla="*/ 0 h 3359932"/>
              <a:gd name="connsiteX4" fmla="*/ 2266942 w 7434598"/>
              <a:gd name="connsiteY4" fmla="*/ 0 h 3359932"/>
              <a:gd name="connsiteX5" fmla="*/ 2926195 w 7434598"/>
              <a:gd name="connsiteY5" fmla="*/ 0 h 3359932"/>
              <a:gd name="connsiteX6" fmla="*/ 3585448 w 7434598"/>
              <a:gd name="connsiteY6" fmla="*/ 0 h 3359932"/>
              <a:gd name="connsiteX7" fmla="*/ 4376552 w 7434598"/>
              <a:gd name="connsiteY7" fmla="*/ 0 h 3359932"/>
              <a:gd name="connsiteX8" fmla="*/ 5035805 w 7434598"/>
              <a:gd name="connsiteY8" fmla="*/ 0 h 3359932"/>
              <a:gd name="connsiteX9" fmla="*/ 5695059 w 7434598"/>
              <a:gd name="connsiteY9" fmla="*/ 0 h 3359932"/>
              <a:gd name="connsiteX10" fmla="*/ 6420237 w 7434598"/>
              <a:gd name="connsiteY10" fmla="*/ 0 h 3359932"/>
              <a:gd name="connsiteX11" fmla="*/ 7013565 w 7434598"/>
              <a:gd name="connsiteY11" fmla="*/ 0 h 3359932"/>
              <a:gd name="connsiteX12" fmla="*/ 7434598 w 7434598"/>
              <a:gd name="connsiteY12" fmla="*/ 421033 h 3359932"/>
              <a:gd name="connsiteX13" fmla="*/ 7434598 w 7434598"/>
              <a:gd name="connsiteY13" fmla="*/ 1075678 h 3359932"/>
              <a:gd name="connsiteX14" fmla="*/ 7434598 w 7434598"/>
              <a:gd name="connsiteY14" fmla="*/ 1679966 h 3359932"/>
              <a:gd name="connsiteX15" fmla="*/ 7434598 w 7434598"/>
              <a:gd name="connsiteY15" fmla="*/ 2259075 h 3359932"/>
              <a:gd name="connsiteX16" fmla="*/ 7434598 w 7434598"/>
              <a:gd name="connsiteY16" fmla="*/ 2938899 h 3359932"/>
              <a:gd name="connsiteX17" fmla="*/ 7013565 w 7434598"/>
              <a:gd name="connsiteY17" fmla="*/ 3359932 h 3359932"/>
              <a:gd name="connsiteX18" fmla="*/ 6288386 w 7434598"/>
              <a:gd name="connsiteY18" fmla="*/ 3359932 h 3359932"/>
              <a:gd name="connsiteX19" fmla="*/ 5563208 w 7434598"/>
              <a:gd name="connsiteY19" fmla="*/ 3359932 h 3359932"/>
              <a:gd name="connsiteX20" fmla="*/ 4903955 w 7434598"/>
              <a:gd name="connsiteY20" fmla="*/ 3359932 h 3359932"/>
              <a:gd name="connsiteX21" fmla="*/ 4310627 w 7434598"/>
              <a:gd name="connsiteY21" fmla="*/ 3359932 h 3359932"/>
              <a:gd name="connsiteX22" fmla="*/ 3849150 w 7434598"/>
              <a:gd name="connsiteY22" fmla="*/ 3359932 h 3359932"/>
              <a:gd name="connsiteX23" fmla="*/ 3255822 w 7434598"/>
              <a:gd name="connsiteY23" fmla="*/ 3359932 h 3359932"/>
              <a:gd name="connsiteX24" fmla="*/ 2662494 w 7434598"/>
              <a:gd name="connsiteY24" fmla="*/ 3359932 h 3359932"/>
              <a:gd name="connsiteX25" fmla="*/ 2201017 w 7434598"/>
              <a:gd name="connsiteY25" fmla="*/ 3359932 h 3359932"/>
              <a:gd name="connsiteX26" fmla="*/ 1673614 w 7434598"/>
              <a:gd name="connsiteY26" fmla="*/ 3359932 h 3359932"/>
              <a:gd name="connsiteX27" fmla="*/ 1212137 w 7434598"/>
              <a:gd name="connsiteY27" fmla="*/ 3359932 h 3359932"/>
              <a:gd name="connsiteX28" fmla="*/ 421033 w 7434598"/>
              <a:gd name="connsiteY28" fmla="*/ 3359932 h 3359932"/>
              <a:gd name="connsiteX29" fmla="*/ 0 w 7434598"/>
              <a:gd name="connsiteY29" fmla="*/ 2938899 h 3359932"/>
              <a:gd name="connsiteX30" fmla="*/ 0 w 7434598"/>
              <a:gd name="connsiteY30" fmla="*/ 2259075 h 3359932"/>
              <a:gd name="connsiteX31" fmla="*/ 0 w 7434598"/>
              <a:gd name="connsiteY31" fmla="*/ 1705145 h 3359932"/>
              <a:gd name="connsiteX32" fmla="*/ 0 w 7434598"/>
              <a:gd name="connsiteY32" fmla="*/ 1050500 h 3359932"/>
              <a:gd name="connsiteX33" fmla="*/ 0 w 7434598"/>
              <a:gd name="connsiteY33" fmla="*/ 421033 h 335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34598" h="3359932" fill="none" extrusionOk="0">
                <a:moveTo>
                  <a:pt x="0" y="421033"/>
                </a:moveTo>
                <a:cubicBezTo>
                  <a:pt x="-9580" y="183500"/>
                  <a:pt x="194854" y="48816"/>
                  <a:pt x="421033" y="0"/>
                </a:cubicBezTo>
                <a:cubicBezTo>
                  <a:pt x="723329" y="-12693"/>
                  <a:pt x="961453" y="-23436"/>
                  <a:pt x="1146212" y="0"/>
                </a:cubicBezTo>
                <a:cubicBezTo>
                  <a:pt x="1330971" y="23436"/>
                  <a:pt x="1454279" y="-19926"/>
                  <a:pt x="1607689" y="0"/>
                </a:cubicBezTo>
                <a:cubicBezTo>
                  <a:pt x="1761099" y="19926"/>
                  <a:pt x="1987434" y="-3007"/>
                  <a:pt x="2266942" y="0"/>
                </a:cubicBezTo>
                <a:cubicBezTo>
                  <a:pt x="2546450" y="3007"/>
                  <a:pt x="2747765" y="6191"/>
                  <a:pt x="2926195" y="0"/>
                </a:cubicBezTo>
                <a:cubicBezTo>
                  <a:pt x="3104625" y="-6191"/>
                  <a:pt x="3327140" y="-27085"/>
                  <a:pt x="3585448" y="0"/>
                </a:cubicBezTo>
                <a:cubicBezTo>
                  <a:pt x="3843756" y="27085"/>
                  <a:pt x="4030225" y="-29079"/>
                  <a:pt x="4376552" y="0"/>
                </a:cubicBezTo>
                <a:cubicBezTo>
                  <a:pt x="4722879" y="29079"/>
                  <a:pt x="4752905" y="15476"/>
                  <a:pt x="5035805" y="0"/>
                </a:cubicBezTo>
                <a:cubicBezTo>
                  <a:pt x="5318705" y="-15476"/>
                  <a:pt x="5507359" y="29224"/>
                  <a:pt x="5695059" y="0"/>
                </a:cubicBezTo>
                <a:cubicBezTo>
                  <a:pt x="5882759" y="-29224"/>
                  <a:pt x="6243678" y="-12263"/>
                  <a:pt x="6420237" y="0"/>
                </a:cubicBezTo>
                <a:cubicBezTo>
                  <a:pt x="6596796" y="12263"/>
                  <a:pt x="6883790" y="-23638"/>
                  <a:pt x="7013565" y="0"/>
                </a:cubicBezTo>
                <a:cubicBezTo>
                  <a:pt x="7209001" y="5959"/>
                  <a:pt x="7457031" y="187066"/>
                  <a:pt x="7434598" y="421033"/>
                </a:cubicBezTo>
                <a:cubicBezTo>
                  <a:pt x="7444007" y="718442"/>
                  <a:pt x="7402388" y="756628"/>
                  <a:pt x="7434598" y="1075678"/>
                </a:cubicBezTo>
                <a:cubicBezTo>
                  <a:pt x="7466808" y="1394729"/>
                  <a:pt x="7404904" y="1433993"/>
                  <a:pt x="7434598" y="1679966"/>
                </a:cubicBezTo>
                <a:cubicBezTo>
                  <a:pt x="7464292" y="1925939"/>
                  <a:pt x="7421011" y="2046719"/>
                  <a:pt x="7434598" y="2259075"/>
                </a:cubicBezTo>
                <a:cubicBezTo>
                  <a:pt x="7448185" y="2471431"/>
                  <a:pt x="7447099" y="2755443"/>
                  <a:pt x="7434598" y="2938899"/>
                </a:cubicBezTo>
                <a:cubicBezTo>
                  <a:pt x="7429409" y="3187267"/>
                  <a:pt x="7270929" y="3393900"/>
                  <a:pt x="7013565" y="3359932"/>
                </a:cubicBezTo>
                <a:cubicBezTo>
                  <a:pt x="6660018" y="3326359"/>
                  <a:pt x="6574004" y="3346747"/>
                  <a:pt x="6288386" y="3359932"/>
                </a:cubicBezTo>
                <a:cubicBezTo>
                  <a:pt x="6002768" y="3373117"/>
                  <a:pt x="5723350" y="3382399"/>
                  <a:pt x="5563208" y="3359932"/>
                </a:cubicBezTo>
                <a:cubicBezTo>
                  <a:pt x="5403066" y="3337465"/>
                  <a:pt x="5212634" y="3349842"/>
                  <a:pt x="4903955" y="3359932"/>
                </a:cubicBezTo>
                <a:cubicBezTo>
                  <a:pt x="4595276" y="3370022"/>
                  <a:pt x="4515261" y="3355865"/>
                  <a:pt x="4310627" y="3359932"/>
                </a:cubicBezTo>
                <a:cubicBezTo>
                  <a:pt x="4105993" y="3363999"/>
                  <a:pt x="4049351" y="3352037"/>
                  <a:pt x="3849150" y="3359932"/>
                </a:cubicBezTo>
                <a:cubicBezTo>
                  <a:pt x="3648949" y="3367827"/>
                  <a:pt x="3398594" y="3360158"/>
                  <a:pt x="3255822" y="3359932"/>
                </a:cubicBezTo>
                <a:cubicBezTo>
                  <a:pt x="3113050" y="3359706"/>
                  <a:pt x="2862349" y="3359203"/>
                  <a:pt x="2662494" y="3359932"/>
                </a:cubicBezTo>
                <a:cubicBezTo>
                  <a:pt x="2462639" y="3360661"/>
                  <a:pt x="2317845" y="3344675"/>
                  <a:pt x="2201017" y="3359932"/>
                </a:cubicBezTo>
                <a:cubicBezTo>
                  <a:pt x="2084189" y="3375189"/>
                  <a:pt x="1897801" y="3366079"/>
                  <a:pt x="1673614" y="3359932"/>
                </a:cubicBezTo>
                <a:cubicBezTo>
                  <a:pt x="1449427" y="3353785"/>
                  <a:pt x="1366210" y="3359717"/>
                  <a:pt x="1212137" y="3359932"/>
                </a:cubicBezTo>
                <a:cubicBezTo>
                  <a:pt x="1058064" y="3360147"/>
                  <a:pt x="724768" y="3330778"/>
                  <a:pt x="421033" y="3359932"/>
                </a:cubicBezTo>
                <a:cubicBezTo>
                  <a:pt x="212432" y="3400668"/>
                  <a:pt x="-5496" y="3174343"/>
                  <a:pt x="0" y="2938899"/>
                </a:cubicBezTo>
                <a:cubicBezTo>
                  <a:pt x="19913" y="2624652"/>
                  <a:pt x="6573" y="2566633"/>
                  <a:pt x="0" y="2259075"/>
                </a:cubicBezTo>
                <a:cubicBezTo>
                  <a:pt x="-6573" y="1951517"/>
                  <a:pt x="422" y="1982062"/>
                  <a:pt x="0" y="1705145"/>
                </a:cubicBezTo>
                <a:cubicBezTo>
                  <a:pt x="-422" y="1428228"/>
                  <a:pt x="-29408" y="1312960"/>
                  <a:pt x="0" y="1050500"/>
                </a:cubicBezTo>
                <a:cubicBezTo>
                  <a:pt x="29408" y="788040"/>
                  <a:pt x="27195" y="645372"/>
                  <a:pt x="0" y="421033"/>
                </a:cubicBezTo>
                <a:close/>
              </a:path>
              <a:path w="7434598" h="3359932" stroke="0" extrusionOk="0">
                <a:moveTo>
                  <a:pt x="0" y="421033"/>
                </a:moveTo>
                <a:cubicBezTo>
                  <a:pt x="1187" y="224787"/>
                  <a:pt x="198697" y="18215"/>
                  <a:pt x="421033" y="0"/>
                </a:cubicBezTo>
                <a:cubicBezTo>
                  <a:pt x="732475" y="30714"/>
                  <a:pt x="807796" y="1093"/>
                  <a:pt x="1146212" y="0"/>
                </a:cubicBezTo>
                <a:cubicBezTo>
                  <a:pt x="1484628" y="-1093"/>
                  <a:pt x="1453064" y="2561"/>
                  <a:pt x="1673614" y="0"/>
                </a:cubicBezTo>
                <a:cubicBezTo>
                  <a:pt x="1894164" y="-2561"/>
                  <a:pt x="1981679" y="9621"/>
                  <a:pt x="2201017" y="0"/>
                </a:cubicBezTo>
                <a:cubicBezTo>
                  <a:pt x="2420355" y="-9621"/>
                  <a:pt x="2695627" y="25852"/>
                  <a:pt x="2926195" y="0"/>
                </a:cubicBezTo>
                <a:cubicBezTo>
                  <a:pt x="3156763" y="-25852"/>
                  <a:pt x="3245259" y="15492"/>
                  <a:pt x="3519523" y="0"/>
                </a:cubicBezTo>
                <a:cubicBezTo>
                  <a:pt x="3793787" y="-15492"/>
                  <a:pt x="4117484" y="16998"/>
                  <a:pt x="4310627" y="0"/>
                </a:cubicBezTo>
                <a:cubicBezTo>
                  <a:pt x="4503770" y="-16998"/>
                  <a:pt x="4811348" y="16915"/>
                  <a:pt x="5101731" y="0"/>
                </a:cubicBezTo>
                <a:cubicBezTo>
                  <a:pt x="5392114" y="-16915"/>
                  <a:pt x="5535894" y="-35423"/>
                  <a:pt x="5826909" y="0"/>
                </a:cubicBezTo>
                <a:cubicBezTo>
                  <a:pt x="6117924" y="35423"/>
                  <a:pt x="6124766" y="13882"/>
                  <a:pt x="6354312" y="0"/>
                </a:cubicBezTo>
                <a:cubicBezTo>
                  <a:pt x="6583858" y="-13882"/>
                  <a:pt x="6815051" y="-7087"/>
                  <a:pt x="7013565" y="0"/>
                </a:cubicBezTo>
                <a:cubicBezTo>
                  <a:pt x="7250608" y="-29521"/>
                  <a:pt x="7463903" y="194630"/>
                  <a:pt x="7434598" y="421033"/>
                </a:cubicBezTo>
                <a:cubicBezTo>
                  <a:pt x="7461144" y="563311"/>
                  <a:pt x="7452943" y="802821"/>
                  <a:pt x="7434598" y="1000142"/>
                </a:cubicBezTo>
                <a:cubicBezTo>
                  <a:pt x="7416253" y="1197463"/>
                  <a:pt x="7408307" y="1327549"/>
                  <a:pt x="7434598" y="1579251"/>
                </a:cubicBezTo>
                <a:cubicBezTo>
                  <a:pt x="7460889" y="1830953"/>
                  <a:pt x="7465236" y="2033909"/>
                  <a:pt x="7434598" y="2233897"/>
                </a:cubicBezTo>
                <a:cubicBezTo>
                  <a:pt x="7403960" y="2433885"/>
                  <a:pt x="7423222" y="2772182"/>
                  <a:pt x="7434598" y="2938899"/>
                </a:cubicBezTo>
                <a:cubicBezTo>
                  <a:pt x="7458913" y="3121000"/>
                  <a:pt x="7265319" y="3385129"/>
                  <a:pt x="7013565" y="3359932"/>
                </a:cubicBezTo>
                <a:cubicBezTo>
                  <a:pt x="6797213" y="3349113"/>
                  <a:pt x="6661054" y="3382938"/>
                  <a:pt x="6552088" y="3359932"/>
                </a:cubicBezTo>
                <a:cubicBezTo>
                  <a:pt x="6443122" y="3336926"/>
                  <a:pt x="6168100" y="3366710"/>
                  <a:pt x="5826909" y="3359932"/>
                </a:cubicBezTo>
                <a:cubicBezTo>
                  <a:pt x="5485718" y="3353154"/>
                  <a:pt x="5514135" y="3357138"/>
                  <a:pt x="5233581" y="3359932"/>
                </a:cubicBezTo>
                <a:cubicBezTo>
                  <a:pt x="4953027" y="3362726"/>
                  <a:pt x="4831126" y="3343373"/>
                  <a:pt x="4706179" y="3359932"/>
                </a:cubicBezTo>
                <a:cubicBezTo>
                  <a:pt x="4581232" y="3376491"/>
                  <a:pt x="4327601" y="3378160"/>
                  <a:pt x="4178776" y="3359932"/>
                </a:cubicBezTo>
                <a:cubicBezTo>
                  <a:pt x="4029951" y="3341704"/>
                  <a:pt x="3577566" y="3373572"/>
                  <a:pt x="3387672" y="3359932"/>
                </a:cubicBezTo>
                <a:cubicBezTo>
                  <a:pt x="3197778" y="3346292"/>
                  <a:pt x="3070706" y="3375492"/>
                  <a:pt x="2794345" y="3359932"/>
                </a:cubicBezTo>
                <a:cubicBezTo>
                  <a:pt x="2517984" y="3344372"/>
                  <a:pt x="2385115" y="3377501"/>
                  <a:pt x="2003241" y="3359932"/>
                </a:cubicBezTo>
                <a:cubicBezTo>
                  <a:pt x="1621367" y="3342363"/>
                  <a:pt x="1453194" y="3324790"/>
                  <a:pt x="1212137" y="3359932"/>
                </a:cubicBezTo>
                <a:cubicBezTo>
                  <a:pt x="971080" y="3395074"/>
                  <a:pt x="755430" y="3368073"/>
                  <a:pt x="421033" y="3359932"/>
                </a:cubicBezTo>
                <a:cubicBezTo>
                  <a:pt x="160806" y="3357630"/>
                  <a:pt x="8952" y="3196476"/>
                  <a:pt x="0" y="2938899"/>
                </a:cubicBezTo>
                <a:cubicBezTo>
                  <a:pt x="-21949" y="2645025"/>
                  <a:pt x="-3557" y="2569981"/>
                  <a:pt x="0" y="2284254"/>
                </a:cubicBezTo>
                <a:cubicBezTo>
                  <a:pt x="3557" y="1998528"/>
                  <a:pt x="-26977" y="1863260"/>
                  <a:pt x="0" y="1629609"/>
                </a:cubicBezTo>
                <a:cubicBezTo>
                  <a:pt x="26977" y="1395959"/>
                  <a:pt x="27124" y="1301266"/>
                  <a:pt x="0" y="1075678"/>
                </a:cubicBezTo>
                <a:cubicBezTo>
                  <a:pt x="-27124" y="850090"/>
                  <a:pt x="16185" y="688932"/>
                  <a:pt x="0" y="421033"/>
                </a:cubicBezTo>
                <a:close/>
              </a:path>
            </a:pathLst>
          </a:custGeom>
          <a:solidFill>
            <a:schemeClr val="bg1"/>
          </a:solidFill>
          <a:ln>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nSpc>
                <a:spcPct val="120000"/>
              </a:lnSpc>
              <a:defRPr/>
            </a:pPr>
            <a:r>
              <a:rPr lang="vi-VN"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Vẻ đẹp của rừng cọ được tác giả cảm nhận bằng các giác quan: Thính giác, thị giác, xúc giác…</a:t>
            </a:r>
            <a:endParaRPr kumimoji="0" lang="en-US" sz="4000" b="1"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20474716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18FE725A-4B7A-638F-2B96-93C992403BBA}"/>
              </a:ext>
            </a:extLst>
          </p:cNvPr>
          <p:cNvGrpSpPr/>
          <p:nvPr/>
        </p:nvGrpSpPr>
        <p:grpSpPr>
          <a:xfrm>
            <a:off x="389248" y="83597"/>
            <a:ext cx="10358701" cy="1405192"/>
            <a:chOff x="86318" y="1493403"/>
            <a:chExt cx="10358701" cy="1405192"/>
          </a:xfrm>
        </p:grpSpPr>
        <p:sp>
          <p:nvSpPr>
            <p:cNvPr id="30" name="Rectangle: Rounded Corners 29">
              <a:extLst>
                <a:ext uri="{FF2B5EF4-FFF2-40B4-BE49-F238E27FC236}">
                  <a16:creationId xmlns:a16="http://schemas.microsoft.com/office/drawing/2014/main" xmlns="" id="{937844AC-9B5C-A260-EA4C-9BA8E99D2CF1}"/>
                </a:ext>
              </a:extLst>
            </p:cNvPr>
            <p:cNvSpPr/>
            <p:nvPr/>
          </p:nvSpPr>
          <p:spPr>
            <a:xfrm>
              <a:off x="250607" y="2077013"/>
              <a:ext cx="10194412" cy="821582"/>
            </a:xfrm>
            <a:custGeom>
              <a:avLst/>
              <a:gdLst>
                <a:gd name="connsiteX0" fmla="*/ 0 w 10194412"/>
                <a:gd name="connsiteY0" fmla="*/ 200639 h 821582"/>
                <a:gd name="connsiteX1" fmla="*/ 200639 w 10194412"/>
                <a:gd name="connsiteY1" fmla="*/ 0 h 821582"/>
                <a:gd name="connsiteX2" fmla="*/ 9993773 w 10194412"/>
                <a:gd name="connsiteY2" fmla="*/ 0 h 821582"/>
                <a:gd name="connsiteX3" fmla="*/ 10194412 w 10194412"/>
                <a:gd name="connsiteY3" fmla="*/ 200639 h 821582"/>
                <a:gd name="connsiteX4" fmla="*/ 10194412 w 10194412"/>
                <a:gd name="connsiteY4" fmla="*/ 620943 h 821582"/>
                <a:gd name="connsiteX5" fmla="*/ 9993773 w 10194412"/>
                <a:gd name="connsiteY5" fmla="*/ 821582 h 821582"/>
                <a:gd name="connsiteX6" fmla="*/ 200639 w 10194412"/>
                <a:gd name="connsiteY6" fmla="*/ 821582 h 821582"/>
                <a:gd name="connsiteX7" fmla="*/ 0 w 10194412"/>
                <a:gd name="connsiteY7" fmla="*/ 620943 h 821582"/>
                <a:gd name="connsiteX8" fmla="*/ 0 w 10194412"/>
                <a:gd name="connsiteY8" fmla="*/ 200639 h 82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4412" h="821582" fill="none" extrusionOk="0">
                  <a:moveTo>
                    <a:pt x="0" y="200639"/>
                  </a:moveTo>
                  <a:cubicBezTo>
                    <a:pt x="-2327" y="97982"/>
                    <a:pt x="85054" y="-3209"/>
                    <a:pt x="200639" y="0"/>
                  </a:cubicBezTo>
                  <a:cubicBezTo>
                    <a:pt x="4192375" y="-35273"/>
                    <a:pt x="8100848" y="-144294"/>
                    <a:pt x="9993773" y="0"/>
                  </a:cubicBezTo>
                  <a:cubicBezTo>
                    <a:pt x="10124659" y="6111"/>
                    <a:pt x="10185450" y="82273"/>
                    <a:pt x="10194412" y="200639"/>
                  </a:cubicBezTo>
                  <a:cubicBezTo>
                    <a:pt x="10196801" y="386954"/>
                    <a:pt x="10179651" y="421769"/>
                    <a:pt x="10194412" y="620943"/>
                  </a:cubicBezTo>
                  <a:cubicBezTo>
                    <a:pt x="10210153" y="719850"/>
                    <a:pt x="10112065" y="813471"/>
                    <a:pt x="9993773" y="821582"/>
                  </a:cubicBezTo>
                  <a:cubicBezTo>
                    <a:pt x="8902239" y="899107"/>
                    <a:pt x="4454177" y="777879"/>
                    <a:pt x="200639" y="821582"/>
                  </a:cubicBezTo>
                  <a:cubicBezTo>
                    <a:pt x="72413" y="816756"/>
                    <a:pt x="-20178" y="731477"/>
                    <a:pt x="0" y="620943"/>
                  </a:cubicBezTo>
                  <a:cubicBezTo>
                    <a:pt x="18323" y="478906"/>
                    <a:pt x="7962" y="393283"/>
                    <a:pt x="0" y="200639"/>
                  </a:cubicBezTo>
                  <a:close/>
                </a:path>
                <a:path w="10194412" h="821582" stroke="0" extrusionOk="0">
                  <a:moveTo>
                    <a:pt x="0" y="200639"/>
                  </a:moveTo>
                  <a:cubicBezTo>
                    <a:pt x="-559" y="87897"/>
                    <a:pt x="74106" y="12734"/>
                    <a:pt x="200639" y="0"/>
                  </a:cubicBezTo>
                  <a:cubicBezTo>
                    <a:pt x="1627102" y="-95379"/>
                    <a:pt x="5278787" y="58096"/>
                    <a:pt x="9993773" y="0"/>
                  </a:cubicBezTo>
                  <a:cubicBezTo>
                    <a:pt x="10093449" y="-7838"/>
                    <a:pt x="10187337" y="84744"/>
                    <a:pt x="10194412" y="200639"/>
                  </a:cubicBezTo>
                  <a:cubicBezTo>
                    <a:pt x="10201644" y="286440"/>
                    <a:pt x="10173889" y="557396"/>
                    <a:pt x="10194412" y="620943"/>
                  </a:cubicBezTo>
                  <a:cubicBezTo>
                    <a:pt x="10199329" y="725909"/>
                    <a:pt x="10097385" y="814412"/>
                    <a:pt x="9993773" y="821582"/>
                  </a:cubicBezTo>
                  <a:cubicBezTo>
                    <a:pt x="7903392" y="761676"/>
                    <a:pt x="2089390" y="904096"/>
                    <a:pt x="200639" y="821582"/>
                  </a:cubicBezTo>
                  <a:cubicBezTo>
                    <a:pt x="75581" y="825104"/>
                    <a:pt x="-7440" y="739304"/>
                    <a:pt x="0" y="620943"/>
                  </a:cubicBezTo>
                  <a:cubicBezTo>
                    <a:pt x="-15813" y="500545"/>
                    <a:pt x="-2087" y="282902"/>
                    <a:pt x="0" y="200639"/>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45720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Picture 30">
              <a:extLst>
                <a:ext uri="{FF2B5EF4-FFF2-40B4-BE49-F238E27FC236}">
                  <a16:creationId xmlns:a16="http://schemas.microsoft.com/office/drawing/2014/main" xmlns="" id="{84E7B107-FEDB-515F-34D2-03C850E06497}"/>
                </a:ext>
              </a:extLst>
            </p:cNvPr>
            <p:cNvPicPr>
              <a:picLocks noChangeAspect="1"/>
            </p:cNvPicPr>
            <p:nvPr/>
          </p:nvPicPr>
          <p:blipFill>
            <a:blip r:embed="rId3" cstate="print"/>
            <a:stretch>
              <a:fillRect/>
            </a:stretch>
          </p:blipFill>
          <p:spPr>
            <a:xfrm>
              <a:off x="86318" y="1493403"/>
              <a:ext cx="1405192" cy="1405192"/>
            </a:xfrm>
            <a:prstGeom prst="rect">
              <a:avLst/>
            </a:prstGeom>
          </p:spPr>
        </p:pic>
      </p:grpSp>
      <p:pic>
        <p:nvPicPr>
          <p:cNvPr id="20482" name="Picture 2"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xmlns="" id="{A46D7C23-C4B9-45EB-9C31-F58AA31CB539}"/>
              </a:ext>
            </a:extLst>
          </p:cNvPr>
          <p:cNvPicPr>
            <a:picLocks noChangeAspect="1" noChangeArrowheads="1"/>
          </p:cNvPicPr>
          <p:nvPr/>
        </p:nvPicPr>
        <p:blipFill>
          <a:blip r:embed="rId4" cstate="print">
            <a:extLst>
              <a:ext uri="{BEBA8EAE-BF5A-486C-A8C5-ECC9F3942E4B}">
                <a14:imgProps xmlns:a14="http://schemas.microsoft.com/office/drawing/2010/main" xmlns="">
                  <a14:imgLayer r:embed="rId6">
                    <a14:imgEffect>
                      <a14:backgroundRemoval t="4167" b="97639" l="8750" r="90000">
                        <a14:foregroundMark x1="9583" y1="76042" x2="9583" y2="76042"/>
                        <a14:foregroundMark x1="16458" y1="87431" x2="23802" y2="97708"/>
                        <a14:foregroundMark x1="59219" y1="48542" x2="63646" y2="54653"/>
                        <a14:foregroundMark x1="64635" y1="59236" x2="63646" y2="61389"/>
                        <a14:foregroundMark x1="34323" y1="39583" x2="34323" y2="39583"/>
                        <a14:foregroundMark x1="35781" y1="44375" x2="35781" y2="44375"/>
                        <a14:foregroundMark x1="61510" y1="69306" x2="61510" y2="69306"/>
                        <a14:foregroundMark x1="60885" y1="69306" x2="60729" y2="69306"/>
                        <a14:foregroundMark x1="60729" y1="69306" x2="60729" y2="69306"/>
                        <a14:foregroundMark x1="61875" y1="68819" x2="62344" y2="68819"/>
                        <a14:foregroundMark x1="62187" y1="69306" x2="62031" y2="69514"/>
                        <a14:foregroundMark x1="62031" y1="69514" x2="62031" y2="69514"/>
                        <a14:foregroundMark x1="10521" y1="60972" x2="12188" y2="60972"/>
                        <a14:foregroundMark x1="8750" y1="57083" x2="10208" y2="55764"/>
                        <a14:foregroundMark x1="8750" y1="56806" x2="10521" y2="55486"/>
                        <a14:foregroundMark x1="10365" y1="52431" x2="12188" y2="54444"/>
                        <a14:foregroundMark x1="60052" y1="7222" x2="60052" y2="7222"/>
                        <a14:foregroundMark x1="62865" y1="6806" x2="60521" y2="7014"/>
                        <a14:foregroundMark x1="67448" y1="4167" x2="68438" y2="4167"/>
                        <a14:foregroundMark x1="68438" y1="4167" x2="68438" y2="4167"/>
                        <a14:backgroundMark x1="78438" y1="14444" x2="89896" y2="82639"/>
                        <a14:backgroundMark x1="88594" y1="24931" x2="80885" y2="67292"/>
                        <a14:backgroundMark x1="80885" y1="67292" x2="81042" y2="92222"/>
                        <a14:backgroundMark x1="71354" y1="51806" x2="71719" y2="78056"/>
                        <a14:backgroundMark x1="62344" y1="64722" x2="71354" y2="72569"/>
                        <a14:backgroundMark x1="66771" y1="74514" x2="69375" y2="88333"/>
                        <a14:backgroundMark x1="69375" y1="88333" x2="74010" y2="94236"/>
                        <a14:backgroundMark x1="59740" y1="91597" x2="61875" y2="93750"/>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290560" y="2839668"/>
            <a:ext cx="5581297" cy="4185973"/>
          </a:xfrm>
          <a:prstGeom prst="rect">
            <a:avLst/>
          </a:prstGeom>
          <a:noFill/>
          <a:extLst>
            <a:ext uri="{909E8E84-426E-40DD-AFC4-6F175D3DCCD1}">
              <a14:hiddenFill xmlns:a14="http://schemas.microsoft.com/office/drawing/2010/main" xmlns="">
                <a:solidFill>
                  <a:srgbClr val="FFFFFF"/>
                </a:solidFill>
              </a14:hiddenFill>
            </a:ext>
          </a:extLst>
        </p:spPr>
      </p:pic>
      <p:pic>
        <p:nvPicPr>
          <p:cNvPr id="20484" name="Picture 4"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xmlns="" id="{3A6E168B-7E86-42A3-AFCE-0C7F1E18E5B8}"/>
              </a:ext>
            </a:extLst>
          </p:cNvPr>
          <p:cNvPicPr>
            <a:picLocks noChangeAspect="1" noChangeArrowheads="1"/>
          </p:cNvPicPr>
          <p:nvPr/>
        </p:nvPicPr>
        <p:blipFill rotWithShape="1">
          <a:blip r:embed="rId7">
            <a:extLst>
              <a:ext uri="{BEBA8EAE-BF5A-486C-A8C5-ECC9F3942E4B}">
                <a14:imgProps xmlns:a14="http://schemas.microsoft.com/office/drawing/2010/main" xmlns="">
                  <a14:imgLayer r:embed="rId6">
                    <a14:imgEffect>
                      <a14:backgroundRemoval t="17708" b="59653" l="71927" r="96875">
                        <a14:foregroundMark x1="84635" y1="19444" x2="84635" y2="19444"/>
                        <a14:foregroundMark x1="87917" y1="19653" x2="84792" y2="19653"/>
                        <a14:foregroundMark x1="82031" y1="19861" x2="83177" y2="19236"/>
                        <a14:foregroundMark x1="85469" y1="17708" x2="85469" y2="17708"/>
                        <a14:foregroundMark x1="89375" y1="19861" x2="90208" y2="21875"/>
                        <a14:foregroundMark x1="81042" y1="23403" x2="81042" y2="23403"/>
                        <a14:foregroundMark x1="80729" y1="22292" x2="80729" y2="22292"/>
                      </a14:backgroundRemoval>
                    </a14:imgEffect>
                  </a14:imgLayer>
                </a14:imgProps>
              </a:ext>
              <a:ext uri="{28A0092B-C50C-407E-A947-70E740481C1C}">
                <a14:useLocalDpi xmlns:a14="http://schemas.microsoft.com/office/drawing/2010/main" xmlns="" val="0"/>
              </a:ext>
            </a:extLst>
          </a:blip>
          <a:srcRect l="68941" t="16830" b="35519"/>
          <a:stretch/>
        </p:blipFill>
        <p:spPr bwMode="auto">
          <a:xfrm>
            <a:off x="389248" y="3852049"/>
            <a:ext cx="2720356" cy="3130162"/>
          </a:xfrm>
          <a:prstGeom prst="rect">
            <a:avLst/>
          </a:prstGeom>
          <a:noFill/>
          <a:extLst>
            <a:ext uri="{909E8E84-426E-40DD-AFC4-6F175D3DCCD1}">
              <a14:hiddenFill xmlns:a14="http://schemas.microsoft.com/office/drawing/2010/main" xmlns="">
                <a:solidFill>
                  <a:srgbClr val="FFFFFF"/>
                </a:solidFill>
              </a14:hiddenFill>
            </a:ext>
          </a:extLst>
        </p:spPr>
      </p:pic>
      <p:pic>
        <p:nvPicPr>
          <p:cNvPr id="20486" name="Picture 6" descr="Free download Wallpaper Cartoon wallpaper Children Games 3 wallpaper  [1920x1440] for your Desktop, Mobile &amp; Tablet | Explore 50+ Free Children  Wallpaper | Child Wallpaper, Children Background Wallpaper, Wallpaper for  Children">
            <a:extLst>
              <a:ext uri="{FF2B5EF4-FFF2-40B4-BE49-F238E27FC236}">
                <a16:creationId xmlns:a16="http://schemas.microsoft.com/office/drawing/2014/main" xmlns="" id="{93420A84-1B9F-4FEF-8C9E-CD3F02972371}"/>
              </a:ext>
            </a:extLst>
          </p:cNvPr>
          <p:cNvPicPr>
            <a:picLocks noChangeAspect="1" noChangeArrowheads="1"/>
          </p:cNvPicPr>
          <p:nvPr/>
        </p:nvPicPr>
        <p:blipFill rotWithShape="1">
          <a:blip r:embed="rId8">
            <a:extLst>
              <a:ext uri="{BEBA8EAE-BF5A-486C-A8C5-ECC9F3942E4B}">
                <a14:imgProps xmlns:a14="http://schemas.microsoft.com/office/drawing/2010/main" xmlns="">
                  <a14:imgLayer r:embed="rId6">
                    <a14:imgEffect>
                      <a14:backgroundRemoval t="7778" b="30139" l="4375" r="21250">
                        <a14:foregroundMark x1="4479" y1="27986" x2="4479" y2="27986"/>
                        <a14:foregroundMark x1="10000" y1="30208" x2="10000" y2="30208"/>
                        <a14:foregroundMark x1="14323" y1="30208" x2="14323" y2="30208"/>
                        <a14:foregroundMark x1="18646" y1="9583" x2="20000" y2="9583"/>
                        <a14:foregroundMark x1="20000" y1="7778" x2="20000" y2="7778"/>
                      </a14:backgroundRemoval>
                    </a14:imgEffect>
                  </a14:imgLayer>
                </a14:imgProps>
              </a:ext>
              <a:ext uri="{28A0092B-C50C-407E-A947-70E740481C1C}">
                <a14:useLocalDpi xmlns:a14="http://schemas.microsoft.com/office/drawing/2010/main" xmlns="" val="0"/>
              </a:ext>
            </a:extLst>
          </a:blip>
          <a:srcRect l="2958" t="6000" r="76500" b="67656"/>
          <a:stretch/>
        </p:blipFill>
        <p:spPr bwMode="auto">
          <a:xfrm>
            <a:off x="9803069" y="-428815"/>
            <a:ext cx="2526488" cy="2430016"/>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ctangle: Rounded Corners 44">
            <a:extLst>
              <a:ext uri="{FF2B5EF4-FFF2-40B4-BE49-F238E27FC236}">
                <a16:creationId xmlns:a16="http://schemas.microsoft.com/office/drawing/2014/main" xmlns="" id="{2A601D32-EC73-48ED-A920-D70255A7CA07}"/>
              </a:ext>
            </a:extLst>
          </p:cNvPr>
          <p:cNvSpPr/>
          <p:nvPr/>
        </p:nvSpPr>
        <p:spPr>
          <a:xfrm>
            <a:off x="2248059" y="1957311"/>
            <a:ext cx="7248365" cy="2171769"/>
          </a:xfrm>
          <a:custGeom>
            <a:avLst/>
            <a:gdLst>
              <a:gd name="connsiteX0" fmla="*/ 0 w 7248365"/>
              <a:gd name="connsiteY0" fmla="*/ 272144 h 2171769"/>
              <a:gd name="connsiteX1" fmla="*/ 272144 w 7248365"/>
              <a:gd name="connsiteY1" fmla="*/ 0 h 2171769"/>
              <a:gd name="connsiteX2" fmla="*/ 875511 w 7248365"/>
              <a:gd name="connsiteY2" fmla="*/ 0 h 2171769"/>
              <a:gd name="connsiteX3" fmla="*/ 1344796 w 7248365"/>
              <a:gd name="connsiteY3" fmla="*/ 0 h 2171769"/>
              <a:gd name="connsiteX4" fmla="*/ 1814082 w 7248365"/>
              <a:gd name="connsiteY4" fmla="*/ 0 h 2171769"/>
              <a:gd name="connsiteX5" fmla="*/ 2283367 w 7248365"/>
              <a:gd name="connsiteY5" fmla="*/ 0 h 2171769"/>
              <a:gd name="connsiteX6" fmla="*/ 2953775 w 7248365"/>
              <a:gd name="connsiteY6" fmla="*/ 0 h 2171769"/>
              <a:gd name="connsiteX7" fmla="*/ 3624183 w 7248365"/>
              <a:gd name="connsiteY7" fmla="*/ 0 h 2171769"/>
              <a:gd name="connsiteX8" fmla="*/ 4294590 w 7248365"/>
              <a:gd name="connsiteY8" fmla="*/ 0 h 2171769"/>
              <a:gd name="connsiteX9" fmla="*/ 5099079 w 7248365"/>
              <a:gd name="connsiteY9" fmla="*/ 0 h 2171769"/>
              <a:gd name="connsiteX10" fmla="*/ 5769487 w 7248365"/>
              <a:gd name="connsiteY10" fmla="*/ 0 h 2171769"/>
              <a:gd name="connsiteX11" fmla="*/ 6976221 w 7248365"/>
              <a:gd name="connsiteY11" fmla="*/ 0 h 2171769"/>
              <a:gd name="connsiteX12" fmla="*/ 7248365 w 7248365"/>
              <a:gd name="connsiteY12" fmla="*/ 272144 h 2171769"/>
              <a:gd name="connsiteX13" fmla="*/ 7248365 w 7248365"/>
              <a:gd name="connsiteY13" fmla="*/ 814638 h 2171769"/>
              <a:gd name="connsiteX14" fmla="*/ 7248365 w 7248365"/>
              <a:gd name="connsiteY14" fmla="*/ 1340857 h 2171769"/>
              <a:gd name="connsiteX15" fmla="*/ 7248365 w 7248365"/>
              <a:gd name="connsiteY15" fmla="*/ 1899625 h 2171769"/>
              <a:gd name="connsiteX16" fmla="*/ 6976221 w 7248365"/>
              <a:gd name="connsiteY16" fmla="*/ 2171769 h 2171769"/>
              <a:gd name="connsiteX17" fmla="*/ 6305813 w 7248365"/>
              <a:gd name="connsiteY17" fmla="*/ 2171769 h 2171769"/>
              <a:gd name="connsiteX18" fmla="*/ 5501324 w 7248365"/>
              <a:gd name="connsiteY18" fmla="*/ 2171769 h 2171769"/>
              <a:gd name="connsiteX19" fmla="*/ 4830916 w 7248365"/>
              <a:gd name="connsiteY19" fmla="*/ 2171769 h 2171769"/>
              <a:gd name="connsiteX20" fmla="*/ 4227549 w 7248365"/>
              <a:gd name="connsiteY20" fmla="*/ 2171769 h 2171769"/>
              <a:gd name="connsiteX21" fmla="*/ 3490101 w 7248365"/>
              <a:gd name="connsiteY21" fmla="*/ 2171769 h 2171769"/>
              <a:gd name="connsiteX22" fmla="*/ 2819693 w 7248365"/>
              <a:gd name="connsiteY22" fmla="*/ 2171769 h 2171769"/>
              <a:gd name="connsiteX23" fmla="*/ 2216326 w 7248365"/>
              <a:gd name="connsiteY23" fmla="*/ 2171769 h 2171769"/>
              <a:gd name="connsiteX24" fmla="*/ 1747041 w 7248365"/>
              <a:gd name="connsiteY24" fmla="*/ 2171769 h 2171769"/>
              <a:gd name="connsiteX25" fmla="*/ 1143674 w 7248365"/>
              <a:gd name="connsiteY25" fmla="*/ 2171769 h 2171769"/>
              <a:gd name="connsiteX26" fmla="*/ 272144 w 7248365"/>
              <a:gd name="connsiteY26" fmla="*/ 2171769 h 2171769"/>
              <a:gd name="connsiteX27" fmla="*/ 0 w 7248365"/>
              <a:gd name="connsiteY27" fmla="*/ 1899625 h 2171769"/>
              <a:gd name="connsiteX28" fmla="*/ 0 w 7248365"/>
              <a:gd name="connsiteY28" fmla="*/ 1405956 h 2171769"/>
              <a:gd name="connsiteX29" fmla="*/ 0 w 7248365"/>
              <a:gd name="connsiteY29" fmla="*/ 830912 h 2171769"/>
              <a:gd name="connsiteX30" fmla="*/ 0 w 7248365"/>
              <a:gd name="connsiteY30" fmla="*/ 272144 h 21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48365" h="2171769" fill="none" extrusionOk="0">
                <a:moveTo>
                  <a:pt x="0" y="272144"/>
                </a:moveTo>
                <a:cubicBezTo>
                  <a:pt x="22845" y="148177"/>
                  <a:pt x="131359" y="-11220"/>
                  <a:pt x="272144" y="0"/>
                </a:cubicBezTo>
                <a:cubicBezTo>
                  <a:pt x="542710" y="5119"/>
                  <a:pt x="730234" y="-19866"/>
                  <a:pt x="875511" y="0"/>
                </a:cubicBezTo>
                <a:cubicBezTo>
                  <a:pt x="1020788" y="19866"/>
                  <a:pt x="1160135" y="-15438"/>
                  <a:pt x="1344796" y="0"/>
                </a:cubicBezTo>
                <a:cubicBezTo>
                  <a:pt x="1529458" y="15438"/>
                  <a:pt x="1652197" y="-18855"/>
                  <a:pt x="1814082" y="0"/>
                </a:cubicBezTo>
                <a:cubicBezTo>
                  <a:pt x="1975967" y="18855"/>
                  <a:pt x="2132318" y="12517"/>
                  <a:pt x="2283367" y="0"/>
                </a:cubicBezTo>
                <a:cubicBezTo>
                  <a:pt x="2434416" y="-12517"/>
                  <a:pt x="2785888" y="9486"/>
                  <a:pt x="2953775" y="0"/>
                </a:cubicBezTo>
                <a:cubicBezTo>
                  <a:pt x="3121662" y="-9486"/>
                  <a:pt x="3364782" y="17193"/>
                  <a:pt x="3624183" y="0"/>
                </a:cubicBezTo>
                <a:cubicBezTo>
                  <a:pt x="3883584" y="-17193"/>
                  <a:pt x="3984654" y="-11731"/>
                  <a:pt x="4294590" y="0"/>
                </a:cubicBezTo>
                <a:cubicBezTo>
                  <a:pt x="4604526" y="11731"/>
                  <a:pt x="4753506" y="26330"/>
                  <a:pt x="5099079" y="0"/>
                </a:cubicBezTo>
                <a:cubicBezTo>
                  <a:pt x="5444652" y="-26330"/>
                  <a:pt x="5599804" y="27918"/>
                  <a:pt x="5769487" y="0"/>
                </a:cubicBezTo>
                <a:cubicBezTo>
                  <a:pt x="5939170" y="-27918"/>
                  <a:pt x="6644889" y="-22653"/>
                  <a:pt x="6976221" y="0"/>
                </a:cubicBezTo>
                <a:cubicBezTo>
                  <a:pt x="7124655" y="-3943"/>
                  <a:pt x="7229150" y="136962"/>
                  <a:pt x="7248365" y="272144"/>
                </a:cubicBezTo>
                <a:cubicBezTo>
                  <a:pt x="7264591" y="494407"/>
                  <a:pt x="7228206" y="591283"/>
                  <a:pt x="7248365" y="814638"/>
                </a:cubicBezTo>
                <a:cubicBezTo>
                  <a:pt x="7268524" y="1037993"/>
                  <a:pt x="7230618" y="1170771"/>
                  <a:pt x="7248365" y="1340857"/>
                </a:cubicBezTo>
                <a:cubicBezTo>
                  <a:pt x="7266112" y="1510943"/>
                  <a:pt x="7223970" y="1737845"/>
                  <a:pt x="7248365" y="1899625"/>
                </a:cubicBezTo>
                <a:cubicBezTo>
                  <a:pt x="7256725" y="2059036"/>
                  <a:pt x="7138249" y="2174382"/>
                  <a:pt x="6976221" y="2171769"/>
                </a:cubicBezTo>
                <a:cubicBezTo>
                  <a:pt x="6736349" y="2189639"/>
                  <a:pt x="6636676" y="2200023"/>
                  <a:pt x="6305813" y="2171769"/>
                </a:cubicBezTo>
                <a:cubicBezTo>
                  <a:pt x="5974950" y="2143515"/>
                  <a:pt x="5805386" y="2186309"/>
                  <a:pt x="5501324" y="2171769"/>
                </a:cubicBezTo>
                <a:cubicBezTo>
                  <a:pt x="5197262" y="2157229"/>
                  <a:pt x="5048631" y="2175813"/>
                  <a:pt x="4830916" y="2171769"/>
                </a:cubicBezTo>
                <a:cubicBezTo>
                  <a:pt x="4613201" y="2167725"/>
                  <a:pt x="4490451" y="2199209"/>
                  <a:pt x="4227549" y="2171769"/>
                </a:cubicBezTo>
                <a:cubicBezTo>
                  <a:pt x="3964647" y="2144329"/>
                  <a:pt x="3734638" y="2198108"/>
                  <a:pt x="3490101" y="2171769"/>
                </a:cubicBezTo>
                <a:cubicBezTo>
                  <a:pt x="3245564" y="2145430"/>
                  <a:pt x="2968875" y="2196592"/>
                  <a:pt x="2819693" y="2171769"/>
                </a:cubicBezTo>
                <a:cubicBezTo>
                  <a:pt x="2670511" y="2146946"/>
                  <a:pt x="2392739" y="2150345"/>
                  <a:pt x="2216326" y="2171769"/>
                </a:cubicBezTo>
                <a:cubicBezTo>
                  <a:pt x="2039913" y="2193193"/>
                  <a:pt x="1922390" y="2156314"/>
                  <a:pt x="1747041" y="2171769"/>
                </a:cubicBezTo>
                <a:cubicBezTo>
                  <a:pt x="1571692" y="2187224"/>
                  <a:pt x="1335777" y="2164944"/>
                  <a:pt x="1143674" y="2171769"/>
                </a:cubicBezTo>
                <a:cubicBezTo>
                  <a:pt x="951571" y="2178594"/>
                  <a:pt x="499715" y="2151754"/>
                  <a:pt x="272144" y="2171769"/>
                </a:cubicBezTo>
                <a:cubicBezTo>
                  <a:pt x="110380" y="2156546"/>
                  <a:pt x="15449" y="2064631"/>
                  <a:pt x="0" y="1899625"/>
                </a:cubicBezTo>
                <a:cubicBezTo>
                  <a:pt x="12972" y="1692804"/>
                  <a:pt x="-8436" y="1569948"/>
                  <a:pt x="0" y="1405956"/>
                </a:cubicBezTo>
                <a:cubicBezTo>
                  <a:pt x="8436" y="1241964"/>
                  <a:pt x="-10964" y="1112195"/>
                  <a:pt x="0" y="830912"/>
                </a:cubicBezTo>
                <a:cubicBezTo>
                  <a:pt x="10964" y="549629"/>
                  <a:pt x="-11944" y="397792"/>
                  <a:pt x="0" y="272144"/>
                </a:cubicBezTo>
                <a:close/>
              </a:path>
              <a:path w="7248365" h="2171769" stroke="0" extrusionOk="0">
                <a:moveTo>
                  <a:pt x="0" y="272144"/>
                </a:moveTo>
                <a:cubicBezTo>
                  <a:pt x="783" y="145779"/>
                  <a:pt x="127317" y="9782"/>
                  <a:pt x="272144" y="0"/>
                </a:cubicBezTo>
                <a:cubicBezTo>
                  <a:pt x="444098" y="-3643"/>
                  <a:pt x="655945" y="35696"/>
                  <a:pt x="1009592" y="0"/>
                </a:cubicBezTo>
                <a:cubicBezTo>
                  <a:pt x="1363239" y="-35696"/>
                  <a:pt x="1331682" y="9748"/>
                  <a:pt x="1545919" y="0"/>
                </a:cubicBezTo>
                <a:cubicBezTo>
                  <a:pt x="1760156" y="-9748"/>
                  <a:pt x="1962105" y="-22472"/>
                  <a:pt x="2082245" y="0"/>
                </a:cubicBezTo>
                <a:cubicBezTo>
                  <a:pt x="2202385" y="22472"/>
                  <a:pt x="2546796" y="26397"/>
                  <a:pt x="2819693" y="0"/>
                </a:cubicBezTo>
                <a:cubicBezTo>
                  <a:pt x="3092590" y="-26397"/>
                  <a:pt x="3151189" y="-15415"/>
                  <a:pt x="3423060" y="0"/>
                </a:cubicBezTo>
                <a:cubicBezTo>
                  <a:pt x="3694931" y="15415"/>
                  <a:pt x="3833538" y="28665"/>
                  <a:pt x="4227549" y="0"/>
                </a:cubicBezTo>
                <a:cubicBezTo>
                  <a:pt x="4621560" y="-28665"/>
                  <a:pt x="4690921" y="34942"/>
                  <a:pt x="5032039" y="0"/>
                </a:cubicBezTo>
                <a:cubicBezTo>
                  <a:pt x="5373157" y="-34942"/>
                  <a:pt x="5522787" y="29608"/>
                  <a:pt x="5769487" y="0"/>
                </a:cubicBezTo>
                <a:cubicBezTo>
                  <a:pt x="6016187" y="-29608"/>
                  <a:pt x="6048460" y="-25348"/>
                  <a:pt x="6305813" y="0"/>
                </a:cubicBezTo>
                <a:cubicBezTo>
                  <a:pt x="6563166" y="25348"/>
                  <a:pt x="6774955" y="-28671"/>
                  <a:pt x="6976221" y="0"/>
                </a:cubicBezTo>
                <a:cubicBezTo>
                  <a:pt x="7131312" y="-31333"/>
                  <a:pt x="7266052" y="125541"/>
                  <a:pt x="7248365" y="272144"/>
                </a:cubicBezTo>
                <a:cubicBezTo>
                  <a:pt x="7241395" y="448514"/>
                  <a:pt x="7234480" y="677041"/>
                  <a:pt x="7248365" y="782088"/>
                </a:cubicBezTo>
                <a:cubicBezTo>
                  <a:pt x="7262250" y="887135"/>
                  <a:pt x="7238158" y="1076471"/>
                  <a:pt x="7248365" y="1292032"/>
                </a:cubicBezTo>
                <a:cubicBezTo>
                  <a:pt x="7258572" y="1507593"/>
                  <a:pt x="7272481" y="1697881"/>
                  <a:pt x="7248365" y="1899625"/>
                </a:cubicBezTo>
                <a:cubicBezTo>
                  <a:pt x="7269424" y="2054705"/>
                  <a:pt x="7097783" y="2162257"/>
                  <a:pt x="6976221" y="2171769"/>
                </a:cubicBezTo>
                <a:cubicBezTo>
                  <a:pt x="6721461" y="2159306"/>
                  <a:pt x="6589092" y="2178244"/>
                  <a:pt x="6439895" y="2171769"/>
                </a:cubicBezTo>
                <a:cubicBezTo>
                  <a:pt x="6290698" y="2165294"/>
                  <a:pt x="5923456" y="2177120"/>
                  <a:pt x="5635406" y="2171769"/>
                </a:cubicBezTo>
                <a:cubicBezTo>
                  <a:pt x="5347356" y="2166418"/>
                  <a:pt x="5093830" y="2177172"/>
                  <a:pt x="4897957" y="2171769"/>
                </a:cubicBezTo>
                <a:cubicBezTo>
                  <a:pt x="4702084" y="2166366"/>
                  <a:pt x="4594222" y="2191683"/>
                  <a:pt x="4294590" y="2171769"/>
                </a:cubicBezTo>
                <a:cubicBezTo>
                  <a:pt x="3994958" y="2151855"/>
                  <a:pt x="3985717" y="2193522"/>
                  <a:pt x="3758264" y="2171769"/>
                </a:cubicBezTo>
                <a:cubicBezTo>
                  <a:pt x="3530811" y="2150016"/>
                  <a:pt x="3471586" y="2165428"/>
                  <a:pt x="3221938" y="2171769"/>
                </a:cubicBezTo>
                <a:cubicBezTo>
                  <a:pt x="2972290" y="2178110"/>
                  <a:pt x="2672937" y="2175637"/>
                  <a:pt x="2417449" y="2171769"/>
                </a:cubicBezTo>
                <a:cubicBezTo>
                  <a:pt x="2161961" y="2167901"/>
                  <a:pt x="2046784" y="2172701"/>
                  <a:pt x="1814082" y="2171769"/>
                </a:cubicBezTo>
                <a:cubicBezTo>
                  <a:pt x="1581380" y="2170837"/>
                  <a:pt x="1321169" y="2151129"/>
                  <a:pt x="1009592" y="2171769"/>
                </a:cubicBezTo>
                <a:cubicBezTo>
                  <a:pt x="698015" y="2192410"/>
                  <a:pt x="492881" y="2190857"/>
                  <a:pt x="272144" y="2171769"/>
                </a:cubicBezTo>
                <a:cubicBezTo>
                  <a:pt x="139924" y="2193985"/>
                  <a:pt x="-15532" y="2020823"/>
                  <a:pt x="0" y="1899625"/>
                </a:cubicBezTo>
                <a:cubicBezTo>
                  <a:pt x="18917" y="1712021"/>
                  <a:pt x="-18232" y="1519755"/>
                  <a:pt x="0" y="1357131"/>
                </a:cubicBezTo>
                <a:cubicBezTo>
                  <a:pt x="18232" y="1194507"/>
                  <a:pt x="4753" y="995770"/>
                  <a:pt x="0" y="847187"/>
                </a:cubicBezTo>
                <a:cubicBezTo>
                  <a:pt x="-4753" y="698604"/>
                  <a:pt x="-23469" y="431139"/>
                  <a:pt x="0" y="272144"/>
                </a:cubicBezTo>
                <a:close/>
              </a:path>
            </a:pathLst>
          </a:custGeom>
          <a:solidFill>
            <a:schemeClr val="bg1"/>
          </a:solidFill>
          <a:ln>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ctr"/>
          <a:lstStyle/>
          <a:p>
            <a:pPr lvl="0" indent="692150">
              <a:lnSpc>
                <a:spcPct val="120000"/>
              </a:lnSpc>
              <a:defRPr/>
            </a:pPr>
            <a:r>
              <a:rPr lang="vi-VN" sz="36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Bài thơ là vẻ đẹp của rừng cọ qua cảm nhận của tác giả bằng các giác quan khác nhau.</a:t>
            </a:r>
          </a:p>
        </p:txBody>
      </p:sp>
    </p:spTree>
    <p:extLst>
      <p:ext uri="{BB962C8B-B14F-4D97-AF65-F5344CB8AC3E}">
        <p14:creationId xmlns:p14="http://schemas.microsoft.com/office/powerpoint/2010/main" xmlns="" val="14311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anim calcmode="lin" valueType="num">
                                      <p:cBhvr>
                                        <p:cTn id="8" dur="1000" fill="hold"/>
                                        <p:tgtEl>
                                          <p:spTgt spid="20484"/>
                                        </p:tgtEl>
                                        <p:attrNameLst>
                                          <p:attrName>ppt_x</p:attrName>
                                        </p:attrNameLst>
                                      </p:cBhvr>
                                      <p:tavLst>
                                        <p:tav tm="0">
                                          <p:val>
                                            <p:strVal val="#ppt_x"/>
                                          </p:val>
                                        </p:tav>
                                        <p:tav tm="100000">
                                          <p:val>
                                            <p:strVal val="#ppt_x"/>
                                          </p:val>
                                        </p:tav>
                                      </p:tavLst>
                                    </p:anim>
                                    <p:anim calcmode="lin" valueType="num">
                                      <p:cBhvr>
                                        <p:cTn id="9" dur="1000" fill="hold"/>
                                        <p:tgtEl>
                                          <p:spTgt spid="2048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fade">
                                      <p:cBhvr>
                                        <p:cTn id="12" dur="1000"/>
                                        <p:tgtEl>
                                          <p:spTgt spid="20482"/>
                                        </p:tgtEl>
                                      </p:cBhvr>
                                    </p:animEffect>
                                    <p:anim calcmode="lin" valueType="num">
                                      <p:cBhvr>
                                        <p:cTn id="13" dur="1000" fill="hold"/>
                                        <p:tgtEl>
                                          <p:spTgt spid="20482"/>
                                        </p:tgtEl>
                                        <p:attrNameLst>
                                          <p:attrName>ppt_x</p:attrName>
                                        </p:attrNameLst>
                                      </p:cBhvr>
                                      <p:tavLst>
                                        <p:tav tm="0">
                                          <p:val>
                                            <p:strVal val="#ppt_x"/>
                                          </p:val>
                                        </p:tav>
                                        <p:tav tm="100000">
                                          <p:val>
                                            <p:strVal val="#ppt_x"/>
                                          </p:val>
                                        </p:tav>
                                      </p:tavLst>
                                    </p:anim>
                                    <p:anim calcmode="lin" valueType="num">
                                      <p:cBhvr>
                                        <p:cTn id="14" dur="1000" fill="hold"/>
                                        <p:tgtEl>
                                          <p:spTgt spid="2048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fade">
                                      <p:cBhvr>
                                        <p:cTn id="17" dur="500"/>
                                        <p:tgtEl>
                                          <p:spTgt spid="20486"/>
                                        </p:tgtEl>
                                      </p:cBhvr>
                                    </p:animEffect>
                                  </p:childTnLst>
                                </p:cTn>
                              </p:par>
                              <p:par>
                                <p:cTn id="18" presetID="42" presetClass="entr" presetSubtype="0" fill="hold" nodeType="with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xmlns="" id="{6DDE4010-7EC6-09C2-FE90-8316161BC5A4}"/>
              </a:ext>
            </a:extLst>
          </p:cNvPr>
          <p:cNvGrpSpPr/>
          <p:nvPr/>
        </p:nvGrpSpPr>
        <p:grpSpPr>
          <a:xfrm>
            <a:off x="3166161" y="6569"/>
            <a:ext cx="4974772" cy="1015664"/>
            <a:chOff x="3608614" y="-1"/>
            <a:chExt cx="4974772" cy="1015664"/>
          </a:xfrm>
        </p:grpSpPr>
        <p:sp>
          <p:nvSpPr>
            <p:cNvPr id="79" name="TextBox 78">
              <a:extLst>
                <a:ext uri="{FF2B5EF4-FFF2-40B4-BE49-F238E27FC236}">
                  <a16:creationId xmlns:a16="http://schemas.microsoft.com/office/drawing/2014/main" xmlns="" id="{BD60B569-3369-60CF-13F5-FEA48CC060D0}"/>
                </a:ext>
              </a:extLst>
            </p:cNvPr>
            <p:cNvSpPr txBox="1"/>
            <p:nvPr/>
          </p:nvSpPr>
          <p:spPr>
            <a:xfrm>
              <a:off x="3608614" y="0"/>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MỤC TIÊU</a:t>
              </a:r>
            </a:p>
          </p:txBody>
        </p:sp>
        <p:sp>
          <p:nvSpPr>
            <p:cNvPr id="80" name="TextBox 79">
              <a:extLst>
                <a:ext uri="{FF2B5EF4-FFF2-40B4-BE49-F238E27FC236}">
                  <a16:creationId xmlns:a16="http://schemas.microsoft.com/office/drawing/2014/main" xmlns="" id="{9E6F5346-968A-70EE-9532-E599C8703F10}"/>
                </a:ext>
              </a:extLst>
            </p:cNvPr>
            <p:cNvSpPr txBox="1"/>
            <p:nvPr/>
          </p:nvSpPr>
          <p:spPr>
            <a:xfrm>
              <a:off x="3608614" y="-1"/>
              <a:ext cx="49747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MỤC TIÊU</a:t>
              </a:r>
            </a:p>
          </p:txBody>
        </p:sp>
      </p:grpSp>
      <p:pic>
        <p:nvPicPr>
          <p:cNvPr id="7174" name="Picture 6" descr="Free Wallpaper   Cartoon wallpaper   Children Games 3 wallpaper 1024x768">
            <a:extLst>
              <a:ext uri="{FF2B5EF4-FFF2-40B4-BE49-F238E27FC236}">
                <a16:creationId xmlns:a16="http://schemas.microsoft.com/office/drawing/2014/main" xmlns="" id="{13461C83-67CC-48C9-9315-4B9EB7BAF89A}"/>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9333" b="8445"/>
          <a:stretch/>
        </p:blipFill>
        <p:spPr bwMode="auto">
          <a:xfrm>
            <a:off x="0" y="0"/>
            <a:ext cx="12192000" cy="6869938"/>
          </a:xfrm>
          <a:prstGeom prst="rect">
            <a:avLst/>
          </a:prstGeom>
          <a:noFill/>
          <a:extLst>
            <a:ext uri="{909E8E84-426E-40DD-AFC4-6F175D3DCCD1}">
              <a14:hiddenFill xmlns:a14="http://schemas.microsoft.com/office/drawing/2010/main" xmlns="">
                <a:solidFill>
                  <a:srgbClr val="FFFFFF"/>
                </a:solidFill>
              </a14:hiddenFill>
            </a:ext>
          </a:extLst>
        </p:spPr>
      </p:pic>
      <p:sp>
        <p:nvSpPr>
          <p:cNvPr id="81" name="Rectangle: Rounded Corners 80">
            <a:extLst>
              <a:ext uri="{FF2B5EF4-FFF2-40B4-BE49-F238E27FC236}">
                <a16:creationId xmlns:a16="http://schemas.microsoft.com/office/drawing/2014/main" xmlns="" id="{6904CE70-BD27-89FD-D2A3-D6F0728C6744}"/>
              </a:ext>
            </a:extLst>
          </p:cNvPr>
          <p:cNvSpPr/>
          <p:nvPr/>
        </p:nvSpPr>
        <p:spPr>
          <a:xfrm>
            <a:off x="151312" y="3160579"/>
            <a:ext cx="11889374" cy="3526322"/>
          </a:xfrm>
          <a:custGeom>
            <a:avLst/>
            <a:gdLst>
              <a:gd name="connsiteX0" fmla="*/ 0 w 11889374"/>
              <a:gd name="connsiteY0" fmla="*/ 370087 h 3526322"/>
              <a:gd name="connsiteX1" fmla="*/ 370087 w 11889374"/>
              <a:gd name="connsiteY1" fmla="*/ 0 h 3526322"/>
              <a:gd name="connsiteX2" fmla="*/ 11519287 w 11889374"/>
              <a:gd name="connsiteY2" fmla="*/ 0 h 3526322"/>
              <a:gd name="connsiteX3" fmla="*/ 11889374 w 11889374"/>
              <a:gd name="connsiteY3" fmla="*/ 370087 h 3526322"/>
              <a:gd name="connsiteX4" fmla="*/ 11889374 w 11889374"/>
              <a:gd name="connsiteY4" fmla="*/ 3156235 h 3526322"/>
              <a:gd name="connsiteX5" fmla="*/ 11519287 w 11889374"/>
              <a:gd name="connsiteY5" fmla="*/ 3526322 h 3526322"/>
              <a:gd name="connsiteX6" fmla="*/ 370087 w 11889374"/>
              <a:gd name="connsiteY6" fmla="*/ 3526322 h 3526322"/>
              <a:gd name="connsiteX7" fmla="*/ 0 w 11889374"/>
              <a:gd name="connsiteY7" fmla="*/ 3156235 h 3526322"/>
              <a:gd name="connsiteX8" fmla="*/ 0 w 11889374"/>
              <a:gd name="connsiteY8" fmla="*/ 370087 h 352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3526322" fill="none" extrusionOk="0">
                <a:moveTo>
                  <a:pt x="0" y="370087"/>
                </a:moveTo>
                <a:cubicBezTo>
                  <a:pt x="668" y="183784"/>
                  <a:pt x="168480" y="4676"/>
                  <a:pt x="370087" y="0"/>
                </a:cubicBezTo>
                <a:cubicBezTo>
                  <a:pt x="5247539" y="72427"/>
                  <a:pt x="9677092" y="61419"/>
                  <a:pt x="11519287" y="0"/>
                </a:cubicBezTo>
                <a:cubicBezTo>
                  <a:pt x="11720982" y="-18569"/>
                  <a:pt x="11885687" y="164579"/>
                  <a:pt x="11889374" y="370087"/>
                </a:cubicBezTo>
                <a:cubicBezTo>
                  <a:pt x="11990250" y="1061254"/>
                  <a:pt x="11782061" y="1923616"/>
                  <a:pt x="11889374" y="3156235"/>
                </a:cubicBezTo>
                <a:cubicBezTo>
                  <a:pt x="11892371" y="3345417"/>
                  <a:pt x="11721856" y="3524278"/>
                  <a:pt x="11519287" y="3526322"/>
                </a:cubicBezTo>
                <a:cubicBezTo>
                  <a:pt x="8520958" y="3556149"/>
                  <a:pt x="4846613" y="3447016"/>
                  <a:pt x="370087" y="3526322"/>
                </a:cubicBezTo>
                <a:cubicBezTo>
                  <a:pt x="193742" y="3523151"/>
                  <a:pt x="-8811" y="3362370"/>
                  <a:pt x="0" y="3156235"/>
                </a:cubicBezTo>
                <a:cubicBezTo>
                  <a:pt x="50037" y="2418092"/>
                  <a:pt x="770" y="652251"/>
                  <a:pt x="0" y="370087"/>
                </a:cubicBezTo>
                <a:close/>
              </a:path>
              <a:path w="11889374" h="3526322" stroke="0" extrusionOk="0">
                <a:moveTo>
                  <a:pt x="0" y="370087"/>
                </a:moveTo>
                <a:cubicBezTo>
                  <a:pt x="22558" y="171843"/>
                  <a:pt x="174118" y="17552"/>
                  <a:pt x="370087" y="0"/>
                </a:cubicBezTo>
                <a:cubicBezTo>
                  <a:pt x="1539274" y="123000"/>
                  <a:pt x="8985848" y="-96860"/>
                  <a:pt x="11519287" y="0"/>
                </a:cubicBezTo>
                <a:cubicBezTo>
                  <a:pt x="11720824" y="-2177"/>
                  <a:pt x="11905076" y="134039"/>
                  <a:pt x="11889374" y="370087"/>
                </a:cubicBezTo>
                <a:cubicBezTo>
                  <a:pt x="11892547" y="801190"/>
                  <a:pt x="11983641" y="1820630"/>
                  <a:pt x="11889374" y="3156235"/>
                </a:cubicBezTo>
                <a:cubicBezTo>
                  <a:pt x="11884744" y="3362305"/>
                  <a:pt x="11707577" y="3523687"/>
                  <a:pt x="11519287" y="3526322"/>
                </a:cubicBezTo>
                <a:cubicBezTo>
                  <a:pt x="9208814" y="3365615"/>
                  <a:pt x="3523383" y="3565989"/>
                  <a:pt x="370087" y="3526322"/>
                </a:cubicBezTo>
                <a:cubicBezTo>
                  <a:pt x="151171" y="3523389"/>
                  <a:pt x="-5265" y="3358243"/>
                  <a:pt x="0" y="3156235"/>
                </a:cubicBezTo>
                <a:cubicBezTo>
                  <a:pt x="32216" y="2173542"/>
                  <a:pt x="57206" y="818466"/>
                  <a:pt x="0" y="370087"/>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b="1" dirty="0" err="1">
                <a:solidFill>
                  <a:srgbClr val="000099"/>
                </a:solidFill>
                <a:latin typeface="Calibri" panose="020F0502020204030204" pitchFamily="34" charset="0"/>
                <a:cs typeface="Calibri" panose="020F0502020204030204" pitchFamily="34" charset="0"/>
              </a:rPr>
              <a:t>Đọc</a:t>
            </a:r>
            <a:r>
              <a:rPr lang="en-US" sz="2800" b="1" dirty="0">
                <a:solidFill>
                  <a:srgbClr val="000099"/>
                </a:solidFill>
                <a:latin typeface="Calibri" panose="020F0502020204030204" pitchFamily="34" charset="0"/>
                <a:cs typeface="Calibri" panose="020F0502020204030204" pitchFamily="34" charset="0"/>
              </a:rPr>
              <a:t> </a:t>
            </a:r>
            <a:r>
              <a:rPr lang="vi-VN" sz="2800" b="1" dirty="0">
                <a:solidFill>
                  <a:srgbClr val="000099"/>
                </a:solidFill>
                <a:latin typeface="Calibri" panose="020F0502020204030204" pitchFamily="34" charset="0"/>
                <a:cs typeface="Calibri" panose="020F0502020204030204" pitchFamily="34" charset="0"/>
              </a:rPr>
              <a:t>đúng từ ngữ, câu, đoạn và toàn bộ câu chuyện “Mặt trời xanh của tôi”.</a:t>
            </a:r>
          </a:p>
          <a:p>
            <a:pPr marL="457200" lvl="0" algn="just">
              <a:spcBef>
                <a:spcPts val="1200"/>
              </a:spcBef>
              <a:defRPr/>
            </a:pPr>
            <a:r>
              <a:rPr lang="vi-VN" sz="2800" b="1" dirty="0">
                <a:solidFill>
                  <a:srgbClr val="000099"/>
                </a:solidFill>
                <a:latin typeface="Calibri" panose="020F0502020204030204" pitchFamily="34" charset="0"/>
                <a:cs typeface="Calibri" panose="020F0502020204030204" pitchFamily="34" charset="0"/>
              </a:rPr>
              <a:t>Bước đầu biết thể hiện tâm trạng, cảm xúc qua giọng đọc, biết nghỉ hơi ở chỗ có dấu câu.</a:t>
            </a:r>
          </a:p>
          <a:p>
            <a:pPr marL="457200" lvl="0" algn="just">
              <a:spcBef>
                <a:spcPts val="1200"/>
              </a:spcBef>
              <a:defRPr/>
            </a:pPr>
            <a:r>
              <a:rPr lang="vi-VN" sz="2800" b="1" dirty="0">
                <a:solidFill>
                  <a:srgbClr val="000099"/>
                </a:solidFill>
                <a:latin typeface="Calibri" panose="020F0502020204030204" pitchFamily="34" charset="0"/>
                <a:cs typeface="Calibri" panose="020F0502020204030204" pitchFamily="34" charset="0"/>
              </a:rPr>
              <a:t>Nhận biết được vẻ đẹp của cây cọ, lá cọ, hoa cọ. Hiểu được vẻ đẹp của rừng cọ qua cảm nhận của tác giả bằng các giác quan khác nhau. Hiểu được điều tác giả muốn nói qua bài thơ: Mỗi loài cây xung quanh chúng ta, có một vẻ đẹp riêng, sức hấp dẫn riêng.</a:t>
            </a:r>
          </a:p>
        </p:txBody>
      </p:sp>
      <p:pic>
        <p:nvPicPr>
          <p:cNvPr id="82" name="Picture 81">
            <a:extLst>
              <a:ext uri="{FF2B5EF4-FFF2-40B4-BE49-F238E27FC236}">
                <a16:creationId xmlns:a16="http://schemas.microsoft.com/office/drawing/2014/main" xmlns="" id="{6550B009-F31A-083E-5DA7-FC84F1298461}"/>
              </a:ext>
            </a:extLst>
          </p:cNvPr>
          <p:cNvPicPr>
            <a:picLocks noChangeAspect="1"/>
          </p:cNvPicPr>
          <p:nvPr/>
        </p:nvPicPr>
        <p:blipFill>
          <a:blip r:embed="rId3" cstate="print"/>
          <a:stretch>
            <a:fillRect/>
          </a:stretch>
        </p:blipFill>
        <p:spPr>
          <a:xfrm>
            <a:off x="190331" y="3332636"/>
            <a:ext cx="467048" cy="467048"/>
          </a:xfrm>
          <a:prstGeom prst="rect">
            <a:avLst/>
          </a:prstGeom>
        </p:spPr>
      </p:pic>
      <p:pic>
        <p:nvPicPr>
          <p:cNvPr id="83" name="Picture 82">
            <a:extLst>
              <a:ext uri="{FF2B5EF4-FFF2-40B4-BE49-F238E27FC236}">
                <a16:creationId xmlns:a16="http://schemas.microsoft.com/office/drawing/2014/main" xmlns="" id="{6445AF69-7997-CAB7-EE1B-2D1A6E939898}"/>
              </a:ext>
            </a:extLst>
          </p:cNvPr>
          <p:cNvPicPr>
            <a:picLocks noChangeAspect="1"/>
          </p:cNvPicPr>
          <p:nvPr/>
        </p:nvPicPr>
        <p:blipFill>
          <a:blip r:embed="rId3" cstate="print"/>
          <a:stretch>
            <a:fillRect/>
          </a:stretch>
        </p:blipFill>
        <p:spPr>
          <a:xfrm>
            <a:off x="244555" y="4046653"/>
            <a:ext cx="467048" cy="467048"/>
          </a:xfrm>
          <a:prstGeom prst="rect">
            <a:avLst/>
          </a:prstGeom>
        </p:spPr>
      </p:pic>
      <p:pic>
        <p:nvPicPr>
          <p:cNvPr id="84" name="Picture 83">
            <a:extLst>
              <a:ext uri="{FF2B5EF4-FFF2-40B4-BE49-F238E27FC236}">
                <a16:creationId xmlns:a16="http://schemas.microsoft.com/office/drawing/2014/main" xmlns="" id="{38B507AB-B8F4-4FC2-B6ED-B076AE7978BF}"/>
              </a:ext>
            </a:extLst>
          </p:cNvPr>
          <p:cNvPicPr>
            <a:picLocks noChangeAspect="1"/>
          </p:cNvPicPr>
          <p:nvPr/>
        </p:nvPicPr>
        <p:blipFill>
          <a:blip r:embed="rId3" cstate="print"/>
          <a:stretch>
            <a:fillRect/>
          </a:stretch>
        </p:blipFill>
        <p:spPr>
          <a:xfrm>
            <a:off x="235030" y="4937651"/>
            <a:ext cx="467048" cy="467048"/>
          </a:xfrm>
          <a:prstGeom prst="rect">
            <a:avLst/>
          </a:prstGeom>
        </p:spPr>
      </p:pic>
      <p:pic>
        <p:nvPicPr>
          <p:cNvPr id="2" name="Picture 1">
            <a:extLst>
              <a:ext uri="{FF2B5EF4-FFF2-40B4-BE49-F238E27FC236}">
                <a16:creationId xmlns:a16="http://schemas.microsoft.com/office/drawing/2014/main" xmlns="" id="{0BFCE458-8491-44D6-B5AB-DF2F8632B60F}"/>
              </a:ext>
            </a:extLst>
          </p:cNvPr>
          <p:cNvPicPr>
            <a:picLocks noChangeAspect="1"/>
          </p:cNvPicPr>
          <p:nvPr/>
        </p:nvPicPr>
        <p:blipFill>
          <a:blip r:embed="rId4"/>
          <a:stretch>
            <a:fillRect/>
          </a:stretch>
        </p:blipFill>
        <p:spPr>
          <a:xfrm>
            <a:off x="3072495" y="93296"/>
            <a:ext cx="6218459" cy="1127858"/>
          </a:xfrm>
          <a:prstGeom prst="rect">
            <a:avLst/>
          </a:prstGeom>
        </p:spPr>
      </p:pic>
    </p:spTree>
    <p:extLst>
      <p:ext uri="{BB962C8B-B14F-4D97-AF65-F5344CB8AC3E}">
        <p14:creationId xmlns:p14="http://schemas.microsoft.com/office/powerpoint/2010/main" xmlns="" val="34086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81">
                                            <p:txEl>
                                              <p:pRg st="1" end="1"/>
                                            </p:txEl>
                                          </p:spTgt>
                                        </p:tgtEl>
                                        <p:attrNameLst>
                                          <p:attrName>style.visibility</p:attrName>
                                        </p:attrNameLst>
                                      </p:cBhvr>
                                      <p:to>
                                        <p:strVal val="visible"/>
                                      </p:to>
                                    </p:set>
                                    <p:anim calcmode="lin" valueType="num">
                                      <p:cBhvr>
                                        <p:cTn id="22"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81">
                                            <p:txEl>
                                              <p:pRg st="1" end="1"/>
                                            </p:txEl>
                                          </p:spTgt>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81">
                                            <p:txEl>
                                              <p:pRg st="2" end="2"/>
                                            </p:txEl>
                                          </p:spTgt>
                                        </p:tgtEl>
                                        <p:attrNameLst>
                                          <p:attrName>style.visibility</p:attrName>
                                        </p:attrNameLst>
                                      </p:cBhvr>
                                      <p:to>
                                        <p:strVal val="visible"/>
                                      </p:to>
                                    </p:set>
                                    <p:anim calcmode="lin" valueType="num">
                                      <p:cBhvr>
                                        <p:cTn id="28"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1">
                                            <p:txEl>
                                              <p:pRg st="2" end="2"/>
                                            </p:txEl>
                                          </p:spTgt>
                                        </p:tgtEl>
                                      </p:cBhvr>
                                    </p:animEffect>
                                  </p:childTnLst>
                                </p:cTn>
                              </p:par>
                            </p:childTnLst>
                          </p:cTn>
                        </p:par>
                        <p:par>
                          <p:cTn id="31" fill="hold">
                            <p:stCondLst>
                              <p:cond delay="2500"/>
                            </p:stCondLst>
                            <p:childTnLst>
                              <p:par>
                                <p:cTn id="32" presetID="30" presetClass="entr" presetSubtype="0" fill="hold" nodeType="after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800" decel="100000"/>
                                        <p:tgtEl>
                                          <p:spTgt spid="83"/>
                                        </p:tgtEl>
                                      </p:cBhvr>
                                    </p:animEffect>
                                    <p:anim calcmode="lin" valueType="num">
                                      <p:cBhvr>
                                        <p:cTn id="35" dur="800" decel="100000" fill="hold"/>
                                        <p:tgtEl>
                                          <p:spTgt spid="83"/>
                                        </p:tgtEl>
                                        <p:attrNameLst>
                                          <p:attrName>style.rotation</p:attrName>
                                        </p:attrNameLst>
                                      </p:cBhvr>
                                      <p:tavLst>
                                        <p:tav tm="0">
                                          <p:val>
                                            <p:fltVal val="-90"/>
                                          </p:val>
                                        </p:tav>
                                        <p:tav tm="100000">
                                          <p:val>
                                            <p:fltVal val="0"/>
                                          </p:val>
                                        </p:tav>
                                      </p:tavLst>
                                    </p:anim>
                                    <p:anim calcmode="lin" valueType="num">
                                      <p:cBhvr>
                                        <p:cTn id="36" dur="800" decel="100000" fill="hold"/>
                                        <p:tgtEl>
                                          <p:spTgt spid="83"/>
                                        </p:tgtEl>
                                        <p:attrNameLst>
                                          <p:attrName>ppt_x</p:attrName>
                                        </p:attrNameLst>
                                      </p:cBhvr>
                                      <p:tavLst>
                                        <p:tav tm="0">
                                          <p:val>
                                            <p:strVal val="#ppt_x+0.4"/>
                                          </p:val>
                                        </p:tav>
                                        <p:tav tm="100000">
                                          <p:val>
                                            <p:strVal val="#ppt_x-0.05"/>
                                          </p:val>
                                        </p:tav>
                                      </p:tavLst>
                                    </p:anim>
                                    <p:anim calcmode="lin" valueType="num">
                                      <p:cBhvr>
                                        <p:cTn id="37" dur="800" decel="100000" fill="hold"/>
                                        <p:tgtEl>
                                          <p:spTgt spid="8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40" fill="hold">
                            <p:stCondLst>
                              <p:cond delay="3500"/>
                            </p:stCondLst>
                            <p:childTnLst>
                              <p:par>
                                <p:cTn id="41" presetID="30" presetClass="entr" presetSubtype="0"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800" decel="100000"/>
                                        <p:tgtEl>
                                          <p:spTgt spid="84"/>
                                        </p:tgtEl>
                                      </p:cBhvr>
                                    </p:animEffect>
                                    <p:anim calcmode="lin" valueType="num">
                                      <p:cBhvr>
                                        <p:cTn id="44" dur="800" decel="100000" fill="hold"/>
                                        <p:tgtEl>
                                          <p:spTgt spid="84"/>
                                        </p:tgtEl>
                                        <p:attrNameLst>
                                          <p:attrName>style.rotation</p:attrName>
                                        </p:attrNameLst>
                                      </p:cBhvr>
                                      <p:tavLst>
                                        <p:tav tm="0">
                                          <p:val>
                                            <p:fltVal val="-90"/>
                                          </p:val>
                                        </p:tav>
                                        <p:tav tm="100000">
                                          <p:val>
                                            <p:fltVal val="0"/>
                                          </p:val>
                                        </p:tav>
                                      </p:tavLst>
                                    </p:anim>
                                    <p:anim calcmode="lin" valueType="num">
                                      <p:cBhvr>
                                        <p:cTn id="45" dur="800" decel="100000" fill="hold"/>
                                        <p:tgtEl>
                                          <p:spTgt spid="84"/>
                                        </p:tgtEl>
                                        <p:attrNameLst>
                                          <p:attrName>ppt_x</p:attrName>
                                        </p:attrNameLst>
                                      </p:cBhvr>
                                      <p:tavLst>
                                        <p:tav tm="0">
                                          <p:val>
                                            <p:strVal val="#ppt_x+0.4"/>
                                          </p:val>
                                        </p:tav>
                                        <p:tav tm="100000">
                                          <p:val>
                                            <p:strVal val="#ppt_x-0.05"/>
                                          </p:val>
                                        </p:tav>
                                      </p:tavLst>
                                    </p:anim>
                                    <p:anim calcmode="lin" valueType="num">
                                      <p:cBhvr>
                                        <p:cTn id="46" dur="800" decel="100000" fill="hold"/>
                                        <p:tgtEl>
                                          <p:spTgt spid="84"/>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xmlns="" id="{13B88C74-2046-4207-8B6F-32D392715F7F}"/>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xmlns="" id="{E09AF075-AE71-43EC-B970-B5EBE3F56094}"/>
              </a:ext>
            </a:extLst>
          </p:cNvPr>
          <p:cNvPicPr>
            <a:picLocks noChangeAspect="1"/>
          </p:cNvPicPr>
          <p:nvPr/>
        </p:nvPicPr>
        <p:blipFill>
          <a:blip r:embed="rId3"/>
          <a:stretch>
            <a:fillRect/>
          </a:stretch>
        </p:blipFill>
        <p:spPr>
          <a:xfrm>
            <a:off x="2274164" y="1582244"/>
            <a:ext cx="9358171" cy="1121761"/>
          </a:xfrm>
          <a:prstGeom prst="rect">
            <a:avLst/>
          </a:prstGeom>
        </p:spPr>
      </p:pic>
    </p:spTree>
    <p:extLst>
      <p:ext uri="{BB962C8B-B14F-4D97-AF65-F5344CB8AC3E}">
        <p14:creationId xmlns:p14="http://schemas.microsoft.com/office/powerpoint/2010/main" xmlns="" val="16288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B2A4D9B-6676-4D48-8693-45C3B0C490A2}"/>
              </a:ext>
            </a:extLst>
          </p:cNvPr>
          <p:cNvPicPr>
            <a:picLocks noChangeAspect="1"/>
          </p:cNvPicPr>
          <p:nvPr/>
        </p:nvPicPr>
        <p:blipFill>
          <a:blip r:embed="rId2">
            <a:extLst>
              <a:ext uri="{28A0092B-C50C-407E-A947-70E740481C1C}">
                <a14:useLocalDpi xmlns:a14="http://schemas.microsoft.com/office/drawing/2010/main" xmlns=""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xmlns=""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xmlns=""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xmlns=""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xmlns=""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xmlns="" val="578851825"/>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0">
            <a:extLst>
              <a:ext uri="{FF2B5EF4-FFF2-40B4-BE49-F238E27FC236}">
                <a16:creationId xmlns:a16="http://schemas.microsoft.com/office/drawing/2014/main" xmlns="" id="{F8EF0494-6076-AFC9-D1D7-4C88D9D2E09D}"/>
              </a:ext>
            </a:extLst>
          </p:cNvPr>
          <p:cNvGrpSpPr/>
          <p:nvPr/>
        </p:nvGrpSpPr>
        <p:grpSpPr>
          <a:xfrm>
            <a:off x="5503123" y="2106965"/>
            <a:ext cx="8128000" cy="6468371"/>
            <a:chOff x="3911600" y="1491272"/>
            <a:chExt cx="6096000" cy="4851278"/>
          </a:xfrm>
        </p:grpSpPr>
        <p:sp>
          <p:nvSpPr>
            <p:cNvPr id="5" name="Hình Bầu dục 4">
              <a:extLst>
                <a:ext uri="{FF2B5EF4-FFF2-40B4-BE49-F238E27FC236}">
                  <a16:creationId xmlns:a16="http://schemas.microsoft.com/office/drawing/2014/main" xmlns="" id="{D914D5ED-DAF1-A9A2-7CF2-65FCB05FB3D5}"/>
                </a:ext>
              </a:extLst>
            </p:cNvPr>
            <p:cNvSpPr/>
            <p:nvPr/>
          </p:nvSpPr>
          <p:spPr>
            <a:xfrm>
              <a:off x="3911600" y="3446784"/>
              <a:ext cx="6096000" cy="28957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pic>
          <p:nvPicPr>
            <p:cNvPr id="4" name="Hình ảnh 3" descr="Ảnh có chứa đồ chơi, búp bê, đồ họa véc-tơ&#10;&#10;Mô tả được tạo tự động">
              <a:extLst>
                <a:ext uri="{FF2B5EF4-FFF2-40B4-BE49-F238E27FC236}">
                  <a16:creationId xmlns:a16="http://schemas.microsoft.com/office/drawing/2014/main" xmlns="" id="{DC4CA6CF-40A1-9F37-C816-9A0B5D3BD3B8}"/>
                </a:ext>
              </a:extLst>
            </p:cNvPr>
            <p:cNvPicPr>
              <a:picLocks noChangeAspect="1"/>
            </p:cNvPicPr>
            <p:nvPr/>
          </p:nvPicPr>
          <p:blipFill>
            <a:blip r:embed="rId3"/>
            <a:stretch>
              <a:fillRect/>
            </a:stretch>
          </p:blipFill>
          <p:spPr>
            <a:xfrm>
              <a:off x="4642083" y="1491272"/>
              <a:ext cx="4447079" cy="3835400"/>
            </a:xfrm>
            <a:prstGeom prst="rect">
              <a:avLst/>
            </a:prstGeom>
          </p:spPr>
        </p:pic>
      </p:grpSp>
      <p:pic>
        <p:nvPicPr>
          <p:cNvPr id="18" name="Hình ảnh 17" descr="Ảnh có chứa bánh xe&#10;&#10;Mô tả được tạo tự động">
            <a:extLst>
              <a:ext uri="{FF2B5EF4-FFF2-40B4-BE49-F238E27FC236}">
                <a16:creationId xmlns:a16="http://schemas.microsoft.com/office/drawing/2014/main" xmlns="" id="{3C44BF53-4BF9-B7BE-6C10-B92D7A8FE818}"/>
              </a:ext>
            </a:extLst>
          </p:cNvPr>
          <p:cNvPicPr>
            <a:picLocks noChangeAspect="1"/>
          </p:cNvPicPr>
          <p:nvPr/>
        </p:nvPicPr>
        <p:blipFill rotWithShape="1">
          <a:blip r:embed="rId4">
            <a:alphaModFix amt="50000"/>
          </a:blip>
          <a:srcRect l="38331" t="5782" r="34538" b="49483"/>
          <a:stretch/>
        </p:blipFill>
        <p:spPr>
          <a:xfrm>
            <a:off x="6452151" y="1535322"/>
            <a:ext cx="1751989" cy="1624985"/>
          </a:xfrm>
          <a:prstGeom prst="rect">
            <a:avLst/>
          </a:prstGeom>
        </p:spPr>
      </p:pic>
      <p:pic>
        <p:nvPicPr>
          <p:cNvPr id="14" name="Hình ảnh 13" descr="Ảnh có chứa bánh xe&#10;&#10;Mô tả được tạo tự động">
            <a:extLst>
              <a:ext uri="{FF2B5EF4-FFF2-40B4-BE49-F238E27FC236}">
                <a16:creationId xmlns:a16="http://schemas.microsoft.com/office/drawing/2014/main" xmlns="" id="{FE293C94-3B71-D6DE-F16C-5487371C1B6D}"/>
              </a:ext>
            </a:extLst>
          </p:cNvPr>
          <p:cNvPicPr>
            <a:picLocks noChangeAspect="1"/>
          </p:cNvPicPr>
          <p:nvPr/>
        </p:nvPicPr>
        <p:blipFill rotWithShape="1">
          <a:blip r:embed="rId4">
            <a:alphaModFix amt="85000"/>
          </a:blip>
          <a:srcRect l="38331" t="5782" r="34538" b="49483"/>
          <a:stretch/>
        </p:blipFill>
        <p:spPr>
          <a:xfrm>
            <a:off x="10562573" y="487432"/>
            <a:ext cx="2666223" cy="2472945"/>
          </a:xfrm>
          <a:prstGeom prst="rect">
            <a:avLst/>
          </a:prstGeom>
        </p:spPr>
      </p:pic>
      <p:sp>
        <p:nvSpPr>
          <p:cNvPr id="2" name="Hình Bầu dục 1">
            <a:extLst>
              <a:ext uri="{FF2B5EF4-FFF2-40B4-BE49-F238E27FC236}">
                <a16:creationId xmlns:a16="http://schemas.microsoft.com/office/drawing/2014/main" xmlns="" id="{48F6DD70-F2D8-4879-4663-C570A5DBE920}"/>
              </a:ext>
            </a:extLst>
          </p:cNvPr>
          <p:cNvSpPr/>
          <p:nvPr/>
        </p:nvSpPr>
        <p:spPr>
          <a:xfrm>
            <a:off x="-2364619" y="-817593"/>
            <a:ext cx="9400420" cy="8956525"/>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pic>
        <p:nvPicPr>
          <p:cNvPr id="8" name="Hình ảnh 7" descr="Ảnh có chứa vận tải, bánh xe&#10;&#10;Mô tả được tạo tự động">
            <a:extLst>
              <a:ext uri="{FF2B5EF4-FFF2-40B4-BE49-F238E27FC236}">
                <a16:creationId xmlns:a16="http://schemas.microsoft.com/office/drawing/2014/main" xmlns="" id="{A22F9E1D-6783-E849-1D50-DA66682AA5E9}"/>
              </a:ext>
            </a:extLst>
          </p:cNvPr>
          <p:cNvPicPr>
            <a:picLocks noChangeAspect="1"/>
          </p:cNvPicPr>
          <p:nvPr/>
        </p:nvPicPr>
        <p:blipFill rotWithShape="1">
          <a:blip r:embed="rId5"/>
          <a:srcRect r="63599" b="50000"/>
          <a:stretch/>
        </p:blipFill>
        <p:spPr>
          <a:xfrm>
            <a:off x="9792783" y="0"/>
            <a:ext cx="2621348" cy="2025333"/>
          </a:xfrm>
          <a:prstGeom prst="rect">
            <a:avLst/>
          </a:prstGeom>
        </p:spPr>
      </p:pic>
      <p:pic>
        <p:nvPicPr>
          <p:cNvPr id="10" name="Hình ảnh 9" descr="Ảnh có chứa bánh xe&#10;&#10;Mô tả được tạo tự động">
            <a:extLst>
              <a:ext uri="{FF2B5EF4-FFF2-40B4-BE49-F238E27FC236}">
                <a16:creationId xmlns:a16="http://schemas.microsoft.com/office/drawing/2014/main" xmlns="" id="{D5813AC2-F469-0A1A-00FA-7D717CF01BCB}"/>
              </a:ext>
            </a:extLst>
          </p:cNvPr>
          <p:cNvPicPr>
            <a:picLocks noChangeAspect="1"/>
          </p:cNvPicPr>
          <p:nvPr/>
        </p:nvPicPr>
        <p:blipFill rotWithShape="1">
          <a:blip r:embed="rId4">
            <a:alphaModFix amt="70000"/>
          </a:blip>
          <a:srcRect r="61821" b="59984"/>
          <a:stretch/>
        </p:blipFill>
        <p:spPr>
          <a:xfrm>
            <a:off x="7174194" y="-65594"/>
            <a:ext cx="2944863" cy="1736155"/>
          </a:xfrm>
          <a:prstGeom prst="rect">
            <a:avLst/>
          </a:prstGeom>
        </p:spPr>
      </p:pic>
      <p:pic>
        <p:nvPicPr>
          <p:cNvPr id="19" name="Hình ảnh 18" descr="Ảnh có chứa bánh xe&#10;&#10;Mô tả được tạo tự động">
            <a:extLst>
              <a:ext uri="{FF2B5EF4-FFF2-40B4-BE49-F238E27FC236}">
                <a16:creationId xmlns:a16="http://schemas.microsoft.com/office/drawing/2014/main" xmlns="" id="{3C886E27-1681-C1FA-1D08-0D6F320D9550}"/>
              </a:ext>
            </a:extLst>
          </p:cNvPr>
          <p:cNvPicPr>
            <a:picLocks noChangeAspect="1"/>
          </p:cNvPicPr>
          <p:nvPr/>
        </p:nvPicPr>
        <p:blipFill rotWithShape="1">
          <a:blip r:embed="rId4">
            <a:alphaModFix amt="35000"/>
          </a:blip>
          <a:srcRect r="61821" b="59984"/>
          <a:stretch/>
        </p:blipFill>
        <p:spPr>
          <a:xfrm>
            <a:off x="9567123" y="2355464"/>
            <a:ext cx="2526413" cy="1489456"/>
          </a:xfrm>
          <a:prstGeom prst="rect">
            <a:avLst/>
          </a:prstGeom>
        </p:spPr>
      </p:pic>
      <p:pic>
        <p:nvPicPr>
          <p:cNvPr id="7" name="Picture 6">
            <a:extLst>
              <a:ext uri="{FF2B5EF4-FFF2-40B4-BE49-F238E27FC236}">
                <a16:creationId xmlns:a16="http://schemas.microsoft.com/office/drawing/2014/main" xmlns="" id="{FBC4A342-BD5F-4015-B4DF-E8C796A1EB71}"/>
              </a:ext>
            </a:extLst>
          </p:cNvPr>
          <p:cNvPicPr>
            <a:picLocks noChangeAspect="1"/>
          </p:cNvPicPr>
          <p:nvPr/>
        </p:nvPicPr>
        <p:blipFill>
          <a:blip r:embed="rId6"/>
          <a:stretch>
            <a:fillRect/>
          </a:stretch>
        </p:blipFill>
        <p:spPr>
          <a:xfrm>
            <a:off x="-198783" y="235589"/>
            <a:ext cx="7201506" cy="3131699"/>
          </a:xfrm>
          <a:prstGeom prst="rect">
            <a:avLst/>
          </a:prstGeom>
        </p:spPr>
      </p:pic>
      <p:pic>
        <p:nvPicPr>
          <p:cNvPr id="12" name="Picture 11">
            <a:extLst>
              <a:ext uri="{FF2B5EF4-FFF2-40B4-BE49-F238E27FC236}">
                <a16:creationId xmlns:a16="http://schemas.microsoft.com/office/drawing/2014/main" xmlns="" id="{CEA42F6A-1E04-4419-AEEF-F351EDADBAC9}"/>
              </a:ext>
            </a:extLst>
          </p:cNvPr>
          <p:cNvPicPr>
            <a:picLocks noChangeAspect="1"/>
          </p:cNvPicPr>
          <p:nvPr/>
        </p:nvPicPr>
        <p:blipFill>
          <a:blip r:embed="rId7"/>
          <a:stretch>
            <a:fillRect/>
          </a:stretch>
        </p:blipFill>
        <p:spPr>
          <a:xfrm>
            <a:off x="710452" y="2548865"/>
            <a:ext cx="6059949" cy="1322947"/>
          </a:xfrm>
          <a:prstGeom prst="rect">
            <a:avLst/>
          </a:prstGeom>
        </p:spPr>
      </p:pic>
    </p:spTree>
    <p:extLst>
      <p:ext uri="{BB962C8B-B14F-4D97-AF65-F5344CB8AC3E}">
        <p14:creationId xmlns:p14="http://schemas.microsoft.com/office/powerpoint/2010/main" xmlns="" val="215052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1+#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2" presetClass="entr" presetSubtype="2"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xmlns="" id="{F8C7E78B-80AC-12AD-78D3-FB5F51554DBE}"/>
              </a:ext>
            </a:extLst>
          </p:cNvPr>
          <p:cNvSpPr/>
          <p:nvPr/>
        </p:nvSpPr>
        <p:spPr>
          <a:xfrm>
            <a:off x="9691370" y="5023693"/>
            <a:ext cx="855445" cy="770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6" name="Nhóm 6">
            <a:extLst>
              <a:ext uri="{FF2B5EF4-FFF2-40B4-BE49-F238E27FC236}">
                <a16:creationId xmlns:a16="http://schemas.microsoft.com/office/drawing/2014/main" xmlns="" id="{9A187E26-4B7B-B3F6-2CAD-5AB7AA26CF88}"/>
              </a:ext>
            </a:extLst>
          </p:cNvPr>
          <p:cNvGrpSpPr/>
          <p:nvPr/>
        </p:nvGrpSpPr>
        <p:grpSpPr>
          <a:xfrm>
            <a:off x="739413" y="1859563"/>
            <a:ext cx="4412129" cy="3934885"/>
            <a:chOff x="5438349" y="1420589"/>
            <a:chExt cx="2714627" cy="2714627"/>
          </a:xfrm>
        </p:grpSpPr>
        <p:sp>
          <p:nvSpPr>
            <p:cNvPr id="5" name="Hình Bầu dục 4">
              <a:extLst>
                <a:ext uri="{FF2B5EF4-FFF2-40B4-BE49-F238E27FC236}">
                  <a16:creationId xmlns:a16="http://schemas.microsoft.com/office/drawing/2014/main" xmlns="" id="{671238D5-B794-56AA-250A-E6466669AFA2}"/>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pic>
          <p:nvPicPr>
            <p:cNvPr id="4" name="Hình ảnh 3" descr="Ảnh có chứa đồ chơi, búp bê, đồ họa véc-tơ&#10;&#10;Mô tả được tạo tự động">
              <a:extLst>
                <a:ext uri="{FF2B5EF4-FFF2-40B4-BE49-F238E27FC236}">
                  <a16:creationId xmlns:a16="http://schemas.microsoft.com/office/drawing/2014/main" xmlns="" id="{0E240468-D9A8-5FFD-7C50-D46800F34723}"/>
                </a:ext>
              </a:extLst>
            </p:cNvPr>
            <p:cNvPicPr>
              <a:picLocks noChangeAspect="1"/>
            </p:cNvPicPr>
            <p:nvPr/>
          </p:nvPicPr>
          <p:blipFill>
            <a:blip r:embed="rId2"/>
            <a:stretch>
              <a:fillRect/>
            </a:stretch>
          </p:blipFill>
          <p:spPr>
            <a:xfrm>
              <a:off x="5438349" y="1420589"/>
              <a:ext cx="2714627" cy="2714627"/>
            </a:xfrm>
            <a:prstGeom prst="rect">
              <a:avLst/>
            </a:prstGeom>
          </p:spPr>
        </p:pic>
      </p:grpSp>
      <p:pic>
        <p:nvPicPr>
          <p:cNvPr id="16" name="Hình ảnh 15" descr="Ảnh có chứa văn bản&#10;&#10;Mô tả được tạo tự động">
            <a:extLst>
              <a:ext uri="{FF2B5EF4-FFF2-40B4-BE49-F238E27FC236}">
                <a16:creationId xmlns:a16="http://schemas.microsoft.com/office/drawing/2014/main" xmlns="" id="{DC98CF45-4EAC-BC84-7468-B1B3661AC7C4}"/>
              </a:ext>
            </a:extLst>
          </p:cNvPr>
          <p:cNvPicPr>
            <a:picLocks noChangeAspect="1"/>
          </p:cNvPicPr>
          <p:nvPr/>
        </p:nvPicPr>
        <p:blipFill>
          <a:blip r:embed="rId3"/>
          <a:stretch>
            <a:fillRect/>
          </a:stretch>
        </p:blipFill>
        <p:spPr>
          <a:xfrm>
            <a:off x="5151541" y="4406909"/>
            <a:ext cx="5694976" cy="1750811"/>
          </a:xfrm>
          <a:prstGeom prst="rect">
            <a:avLst/>
          </a:prstGeom>
        </p:spPr>
      </p:pic>
      <p:pic>
        <p:nvPicPr>
          <p:cNvPr id="17" name="Hình ảnh 16" descr="Ảnh có chứa văn bản&#10;&#10;Mô tả được tạo tự động">
            <a:extLst>
              <a:ext uri="{FF2B5EF4-FFF2-40B4-BE49-F238E27FC236}">
                <a16:creationId xmlns:a16="http://schemas.microsoft.com/office/drawing/2014/main" xmlns="" id="{7394065C-2B29-4589-E7E2-890C44A41FAE}"/>
              </a:ext>
            </a:extLst>
          </p:cNvPr>
          <p:cNvPicPr>
            <a:picLocks noChangeAspect="1"/>
          </p:cNvPicPr>
          <p:nvPr/>
        </p:nvPicPr>
        <p:blipFill>
          <a:blip r:embed="rId4"/>
          <a:stretch>
            <a:fillRect/>
          </a:stretch>
        </p:blipFill>
        <p:spPr>
          <a:xfrm>
            <a:off x="4534864" y="2508297"/>
            <a:ext cx="5610601" cy="1591283"/>
          </a:xfrm>
          <a:prstGeom prst="rect">
            <a:avLst/>
          </a:prstGeom>
        </p:spPr>
      </p:pic>
      <p:grpSp>
        <p:nvGrpSpPr>
          <p:cNvPr id="7" name="Nhóm 8">
            <a:extLst>
              <a:ext uri="{FF2B5EF4-FFF2-40B4-BE49-F238E27FC236}">
                <a16:creationId xmlns:a16="http://schemas.microsoft.com/office/drawing/2014/main" xmlns="" id="{DA16A62D-E0BE-80F8-380F-66398B4FDC32}"/>
              </a:ext>
            </a:extLst>
          </p:cNvPr>
          <p:cNvGrpSpPr/>
          <p:nvPr/>
        </p:nvGrpSpPr>
        <p:grpSpPr>
          <a:xfrm>
            <a:off x="3597622" y="593389"/>
            <a:ext cx="6213127" cy="1680930"/>
            <a:chOff x="2698216" y="445042"/>
            <a:chExt cx="4659845" cy="1260697"/>
          </a:xfrm>
        </p:grpSpPr>
        <p:grpSp>
          <p:nvGrpSpPr>
            <p:cNvPr id="9" name="Nhóm 5">
              <a:extLst>
                <a:ext uri="{FF2B5EF4-FFF2-40B4-BE49-F238E27FC236}">
                  <a16:creationId xmlns:a16="http://schemas.microsoft.com/office/drawing/2014/main" xmlns="" id="{88C8E5A2-D204-742A-6EFC-AD41AFC4CA7C}"/>
                </a:ext>
              </a:extLst>
            </p:cNvPr>
            <p:cNvGrpSpPr/>
            <p:nvPr/>
          </p:nvGrpSpPr>
          <p:grpSpPr>
            <a:xfrm>
              <a:off x="2698216" y="445042"/>
              <a:ext cx="4659845" cy="1260697"/>
              <a:chOff x="2698216" y="445042"/>
              <a:chExt cx="4659845" cy="1260697"/>
            </a:xfrm>
          </p:grpSpPr>
          <p:pic>
            <p:nvPicPr>
              <p:cNvPr id="18" name="Hình ảnh 17" descr="Ảnh có chứa văn bản&#10;&#10;Mô tả được tạo tự động">
                <a:extLst>
                  <a:ext uri="{FF2B5EF4-FFF2-40B4-BE49-F238E27FC236}">
                    <a16:creationId xmlns:a16="http://schemas.microsoft.com/office/drawing/2014/main" xmlns="" id="{1DFBD94A-BAA5-ED0C-53DA-9CCE1F458E70}"/>
                  </a:ext>
                </a:extLst>
              </p:cNvPr>
              <p:cNvPicPr>
                <a:picLocks noChangeAspect="1"/>
              </p:cNvPicPr>
              <p:nvPr/>
            </p:nvPicPr>
            <p:blipFill>
              <a:blip r:embed="rId5"/>
              <a:stretch>
                <a:fillRect/>
              </a:stretch>
            </p:blipFill>
            <p:spPr>
              <a:xfrm>
                <a:off x="2698216" y="445042"/>
                <a:ext cx="4659845" cy="1260697"/>
              </a:xfrm>
              <a:prstGeom prst="rect">
                <a:avLst/>
              </a:prstGeom>
            </p:spPr>
          </p:pic>
          <p:sp>
            <p:nvSpPr>
              <p:cNvPr id="2" name="Hình chữ nhật 1">
                <a:extLst>
                  <a:ext uri="{FF2B5EF4-FFF2-40B4-BE49-F238E27FC236}">
                    <a16:creationId xmlns:a16="http://schemas.microsoft.com/office/drawing/2014/main" xmlns="" id="{EA906469-1B08-738B-63D6-FAD9D0A01634}"/>
                  </a:ext>
                </a:extLst>
              </p:cNvPr>
              <p:cNvSpPr/>
              <p:nvPr/>
            </p:nvSpPr>
            <p:spPr>
              <a:xfrm>
                <a:off x="3401147" y="1122218"/>
                <a:ext cx="2085253" cy="405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sp>
          <p:nvSpPr>
            <p:cNvPr id="8" name="Hộp Văn bản 7">
              <a:extLst>
                <a:ext uri="{FF2B5EF4-FFF2-40B4-BE49-F238E27FC236}">
                  <a16:creationId xmlns:a16="http://schemas.microsoft.com/office/drawing/2014/main" xmlns="" id="{7A9EB987-986D-831E-F78F-D4B111C96C74}"/>
                </a:ext>
              </a:extLst>
            </p:cNvPr>
            <p:cNvSpPr txBox="1"/>
            <p:nvPr/>
          </p:nvSpPr>
          <p:spPr>
            <a:xfrm>
              <a:off x="3550443" y="1032453"/>
              <a:ext cx="3779044" cy="561741"/>
            </a:xfrm>
            <a:prstGeom prst="rect">
              <a:avLst/>
            </a:prstGeom>
            <a:noFill/>
          </p:spPr>
          <p:txBody>
            <a:bodyPr wrap="square" rtlCol="0">
              <a:spAutoFit/>
            </a:bodyPr>
            <a:lstStyle/>
            <a:p>
              <a:pPr defTabSz="1219170">
                <a:buClr>
                  <a:srgbClr val="000000"/>
                </a:buClr>
              </a:pPr>
              <a:r>
                <a:rPr lang="en-US" sz="4267" b="1" kern="0" dirty="0" err="1">
                  <a:solidFill>
                    <a:srgbClr val="FC3F3A"/>
                  </a:solidFill>
                  <a:latin typeface="Calibri"/>
                  <a:cs typeface="Arial"/>
                  <a:sym typeface="Arial"/>
                </a:rPr>
                <a:t>cây</a:t>
              </a:r>
              <a:r>
                <a:rPr lang="en-US" sz="4267" b="1" kern="0" dirty="0">
                  <a:solidFill>
                    <a:srgbClr val="FC3F3A"/>
                  </a:solidFill>
                  <a:latin typeface="Calibri"/>
                  <a:cs typeface="Arial"/>
                  <a:sym typeface="Arial"/>
                </a:rPr>
                <a:t> </a:t>
              </a:r>
              <a:r>
                <a:rPr lang="en-US" sz="4267" b="1" kern="0" dirty="0" err="1">
                  <a:solidFill>
                    <a:srgbClr val="FC3F3A"/>
                  </a:solidFill>
                  <a:latin typeface="Calibri"/>
                  <a:cs typeface="Arial"/>
                  <a:sym typeface="Arial"/>
                </a:rPr>
                <a:t>cối</a:t>
              </a:r>
              <a:r>
                <a:rPr lang="en-US" sz="4267" b="1" kern="0" dirty="0">
                  <a:solidFill>
                    <a:srgbClr val="FC3F3A"/>
                  </a:solidFill>
                  <a:latin typeface="Calibri"/>
                  <a:cs typeface="Arial"/>
                  <a:sym typeface="Arial"/>
                </a:rPr>
                <a:t>, </a:t>
              </a:r>
              <a:r>
                <a:rPr lang="en-US" sz="4267" b="1" kern="0" dirty="0" err="1">
                  <a:solidFill>
                    <a:srgbClr val="FC3F3A"/>
                  </a:solidFill>
                  <a:latin typeface="Calibri"/>
                  <a:cs typeface="Arial"/>
                  <a:sym typeface="Arial"/>
                </a:rPr>
                <a:t>muông</a:t>
              </a:r>
              <a:r>
                <a:rPr lang="en-US" sz="4267" b="1" kern="0" dirty="0">
                  <a:solidFill>
                    <a:srgbClr val="FC3F3A"/>
                  </a:solidFill>
                  <a:latin typeface="Calibri"/>
                  <a:cs typeface="Arial"/>
                  <a:sym typeface="Arial"/>
                </a:rPr>
                <a:t> </a:t>
              </a:r>
              <a:r>
                <a:rPr lang="en-US" sz="4267" b="1" kern="0" dirty="0" err="1">
                  <a:solidFill>
                    <a:srgbClr val="FC3F3A"/>
                  </a:solidFill>
                  <a:latin typeface="Calibri"/>
                  <a:cs typeface="Arial"/>
                  <a:sym typeface="Arial"/>
                </a:rPr>
                <a:t>thú</a:t>
              </a:r>
              <a:endParaRPr lang="en-US" sz="4267" b="1" kern="0" dirty="0">
                <a:solidFill>
                  <a:srgbClr val="FC3F3A"/>
                </a:solidFill>
                <a:latin typeface="Calibri"/>
                <a:cs typeface="Arial"/>
                <a:sym typeface="Arial"/>
              </a:endParaRPr>
            </a:p>
          </p:txBody>
        </p:sp>
      </p:grpSp>
    </p:spTree>
    <p:extLst>
      <p:ext uri="{BB962C8B-B14F-4D97-AF65-F5344CB8AC3E}">
        <p14:creationId xmlns:p14="http://schemas.microsoft.com/office/powerpoint/2010/main" xmlns="" val="134573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xmlns="" id="{F8C7E78B-80AC-12AD-78D3-FB5F51554DBE}"/>
              </a:ext>
            </a:extLst>
          </p:cNvPr>
          <p:cNvSpPr/>
          <p:nvPr/>
        </p:nvSpPr>
        <p:spPr>
          <a:xfrm>
            <a:off x="9691370" y="5023693"/>
            <a:ext cx="855445" cy="770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6" name="Nhóm 6">
            <a:extLst>
              <a:ext uri="{FF2B5EF4-FFF2-40B4-BE49-F238E27FC236}">
                <a16:creationId xmlns:a16="http://schemas.microsoft.com/office/drawing/2014/main" xmlns="" id="{9A187E26-4B7B-B3F6-2CAD-5AB7AA26CF88}"/>
              </a:ext>
            </a:extLst>
          </p:cNvPr>
          <p:cNvGrpSpPr/>
          <p:nvPr/>
        </p:nvGrpSpPr>
        <p:grpSpPr>
          <a:xfrm flipH="1">
            <a:off x="-271239" y="3257550"/>
            <a:ext cx="4090763" cy="3414095"/>
            <a:chOff x="5438349" y="1420589"/>
            <a:chExt cx="2714627" cy="2714627"/>
          </a:xfrm>
        </p:grpSpPr>
        <p:sp>
          <p:nvSpPr>
            <p:cNvPr id="5" name="Hình Bầu dục 4">
              <a:extLst>
                <a:ext uri="{FF2B5EF4-FFF2-40B4-BE49-F238E27FC236}">
                  <a16:creationId xmlns:a16="http://schemas.microsoft.com/office/drawing/2014/main" xmlns="" id="{671238D5-B794-56AA-250A-E6466669AFA2}"/>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pic>
          <p:nvPicPr>
            <p:cNvPr id="4" name="Hình ảnh 3" descr="Ảnh có chứa đồ chơi, búp bê, đồ họa véc-tơ&#10;&#10;Mô tả được tạo tự động">
              <a:extLst>
                <a:ext uri="{FF2B5EF4-FFF2-40B4-BE49-F238E27FC236}">
                  <a16:creationId xmlns:a16="http://schemas.microsoft.com/office/drawing/2014/main" xmlns="" id="{0E240468-D9A8-5FFD-7C50-D46800F34723}"/>
                </a:ext>
              </a:extLst>
            </p:cNvPr>
            <p:cNvPicPr>
              <a:picLocks noChangeAspect="1"/>
            </p:cNvPicPr>
            <p:nvPr/>
          </p:nvPicPr>
          <p:blipFill>
            <a:blip r:embed="rId2"/>
            <a:stretch>
              <a:fillRect/>
            </a:stretch>
          </p:blipFill>
          <p:spPr>
            <a:xfrm>
              <a:off x="5438349" y="1420589"/>
              <a:ext cx="2714627" cy="2714627"/>
            </a:xfrm>
            <a:prstGeom prst="rect">
              <a:avLst/>
            </a:prstGeom>
          </p:spPr>
        </p:pic>
      </p:grpSp>
      <p:pic>
        <p:nvPicPr>
          <p:cNvPr id="2" name="Picture 1">
            <a:extLst>
              <a:ext uri="{FF2B5EF4-FFF2-40B4-BE49-F238E27FC236}">
                <a16:creationId xmlns:a16="http://schemas.microsoft.com/office/drawing/2014/main" xmlns="" id="{135F4617-8F6C-4553-B51A-5ACA644D38D2}"/>
              </a:ext>
            </a:extLst>
          </p:cNvPr>
          <p:cNvPicPr>
            <a:picLocks noChangeAspect="1"/>
          </p:cNvPicPr>
          <p:nvPr/>
        </p:nvPicPr>
        <p:blipFill>
          <a:blip r:embed="rId3"/>
          <a:stretch>
            <a:fillRect/>
          </a:stretch>
        </p:blipFill>
        <p:spPr>
          <a:xfrm>
            <a:off x="724211" y="79942"/>
            <a:ext cx="10400677" cy="1554615"/>
          </a:xfrm>
          <a:prstGeom prst="rect">
            <a:avLst/>
          </a:prstGeom>
        </p:spPr>
      </p:pic>
      <p:sp>
        <p:nvSpPr>
          <p:cNvPr id="8" name="Rectangle: Rounded Corners 7">
            <a:extLst>
              <a:ext uri="{FF2B5EF4-FFF2-40B4-BE49-F238E27FC236}">
                <a16:creationId xmlns:a16="http://schemas.microsoft.com/office/drawing/2014/main" xmlns="" id="{8B2215B5-4034-40BC-A80B-09A0DDBADB2F}"/>
              </a:ext>
            </a:extLst>
          </p:cNvPr>
          <p:cNvSpPr/>
          <p:nvPr/>
        </p:nvSpPr>
        <p:spPr>
          <a:xfrm>
            <a:off x="3057524" y="1323975"/>
            <a:ext cx="8010525" cy="53149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0" dirty="0">
                <a:solidFill>
                  <a:srgbClr val="000099"/>
                </a:solidFill>
                <a:effectLst/>
              </a:rPr>
              <a:t>Hươu cao cổ</a:t>
            </a:r>
            <a:endParaRPr lang="vi-VN" sz="2400" b="0" i="0" dirty="0">
              <a:solidFill>
                <a:srgbClr val="000099"/>
              </a:solidFill>
              <a:effectLst/>
            </a:endParaRPr>
          </a:p>
          <a:p>
            <a:pPr algn="just"/>
            <a:r>
              <a:rPr lang="vi-VN" sz="2400" b="0" i="0" dirty="0">
                <a:solidFill>
                  <a:srgbClr val="000099"/>
                </a:solidFill>
                <a:effectLst/>
              </a:rPr>
              <a:t>1. Không con vật nào trên Trái Đất thời nay có thể sánh với hươu cao cổ về chiều cao. Chú hươu cao nhất cao tới gần… 6 mét, tức là chú ta có thể ngó được vào cửa sổ tầng hai của một ngôi nhà.</a:t>
            </a:r>
          </a:p>
          <a:p>
            <a:pPr algn="just"/>
            <a:r>
              <a:rPr lang="vi-VN" sz="2400" b="0" i="0" dirty="0">
                <a:solidFill>
                  <a:srgbClr val="000099"/>
                </a:solidFill>
                <a:effectLst/>
              </a:rPr>
              <a:t>2. Chiếc cổ dài của hươu cao cổ giúp hươu với tới những cành lá trên cao và dễ dàng phát hiện kẻ thù. Nó chỉ bất tiện khi hươu cúi xuống thấp. Khi đó, hươu cao cổ phải xoạc hai chân trước thật rộng mới cúi được xuống vùng nước để uống.</a:t>
            </a:r>
          </a:p>
          <a:p>
            <a:pPr algn="just"/>
            <a:r>
              <a:rPr lang="vi-VN" sz="2400" b="0" i="0" dirty="0">
                <a:solidFill>
                  <a:srgbClr val="000099"/>
                </a:solidFill>
                <a:effectLst/>
              </a:rPr>
              <a:t>3. Hươu cao cổ không bao giờ tranh giành thức ăn hay nơi ở với bất kì loài vật nào. Trên đồng cỏ, hươu cao cổ sống hòa bình với nhiều loài vật ăn cỏ khác như linh dương, đà điều, ngựa vằn,…</a:t>
            </a:r>
          </a:p>
        </p:txBody>
      </p:sp>
    </p:spTree>
    <p:extLst>
      <p:ext uri="{BB962C8B-B14F-4D97-AF65-F5344CB8AC3E}">
        <p14:creationId xmlns:p14="http://schemas.microsoft.com/office/powerpoint/2010/main" xmlns="" val="259062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34"/>
        <p:cNvGrpSpPr/>
        <p:nvPr/>
      </p:nvGrpSpPr>
      <p:grpSpPr>
        <a:xfrm>
          <a:off x="0" y="0"/>
          <a:ext cx="0" cy="0"/>
          <a:chOff x="0" y="0"/>
          <a:chExt cx="0" cy="0"/>
        </a:xfrm>
      </p:grpSpPr>
      <p:sp>
        <p:nvSpPr>
          <p:cNvPr id="15" name="Hình chữ nhật 14">
            <a:extLst>
              <a:ext uri="{FF2B5EF4-FFF2-40B4-BE49-F238E27FC236}">
                <a16:creationId xmlns:a16="http://schemas.microsoft.com/office/drawing/2014/main" xmlns="" id="{655DC664-4101-42E9-35B1-B399B5045989}"/>
              </a:ext>
            </a:extLst>
          </p:cNvPr>
          <p:cNvSpPr/>
          <p:nvPr/>
        </p:nvSpPr>
        <p:spPr>
          <a:xfrm>
            <a:off x="9416747" y="495722"/>
            <a:ext cx="997253" cy="672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2" name="Nhóm 12">
            <a:extLst>
              <a:ext uri="{FF2B5EF4-FFF2-40B4-BE49-F238E27FC236}">
                <a16:creationId xmlns:a16="http://schemas.microsoft.com/office/drawing/2014/main" xmlns="" id="{A043BB62-FC85-02A7-FB0F-83C03D48C761}"/>
              </a:ext>
            </a:extLst>
          </p:cNvPr>
          <p:cNvGrpSpPr/>
          <p:nvPr/>
        </p:nvGrpSpPr>
        <p:grpSpPr>
          <a:xfrm>
            <a:off x="6791325" y="2274421"/>
            <a:ext cx="4591050" cy="1938896"/>
            <a:chOff x="4936703" y="1679779"/>
            <a:chExt cx="2872902" cy="1454172"/>
          </a:xfrm>
        </p:grpSpPr>
        <p:grpSp>
          <p:nvGrpSpPr>
            <p:cNvPr id="5" name="Nhóm 11">
              <a:extLst>
                <a:ext uri="{FF2B5EF4-FFF2-40B4-BE49-F238E27FC236}">
                  <a16:creationId xmlns:a16="http://schemas.microsoft.com/office/drawing/2014/main" xmlns="" id="{C5B77F20-36AC-F3B3-D284-24A3A60C6147}"/>
                </a:ext>
              </a:extLst>
            </p:cNvPr>
            <p:cNvGrpSpPr/>
            <p:nvPr/>
          </p:nvGrpSpPr>
          <p:grpSpPr>
            <a:xfrm>
              <a:off x="4936703" y="1679779"/>
              <a:ext cx="2872902" cy="1454172"/>
              <a:chOff x="4936703" y="1679779"/>
              <a:chExt cx="2872902" cy="1454172"/>
            </a:xfrm>
          </p:grpSpPr>
          <p:sp>
            <p:nvSpPr>
              <p:cNvPr id="303" name="Hình chữ nhật: Góc Tròn 302">
                <a:extLst>
                  <a:ext uri="{FF2B5EF4-FFF2-40B4-BE49-F238E27FC236}">
                    <a16:creationId xmlns:a16="http://schemas.microsoft.com/office/drawing/2014/main" xmlns="" id="{90CAF4A9-8605-0A7A-AE89-62B750E73CFD}"/>
                  </a:ext>
                </a:extLst>
              </p:cNvPr>
              <p:cNvSpPr/>
              <p:nvPr/>
            </p:nvSpPr>
            <p:spPr>
              <a:xfrm>
                <a:off x="4936703" y="1975721"/>
                <a:ext cx="2829141" cy="1158230"/>
              </a:xfrm>
              <a:custGeom>
                <a:avLst/>
                <a:gdLst>
                  <a:gd name="connsiteX0" fmla="*/ 0 w 4521118"/>
                  <a:gd name="connsiteY0" fmla="*/ 257390 h 1544307"/>
                  <a:gd name="connsiteX1" fmla="*/ 257390 w 4521118"/>
                  <a:gd name="connsiteY1" fmla="*/ 0 h 1544307"/>
                  <a:gd name="connsiteX2" fmla="*/ 4263728 w 4521118"/>
                  <a:gd name="connsiteY2" fmla="*/ 0 h 1544307"/>
                  <a:gd name="connsiteX3" fmla="*/ 4521118 w 4521118"/>
                  <a:gd name="connsiteY3" fmla="*/ 257390 h 1544307"/>
                  <a:gd name="connsiteX4" fmla="*/ 4521118 w 4521118"/>
                  <a:gd name="connsiteY4" fmla="*/ 1286917 h 1544307"/>
                  <a:gd name="connsiteX5" fmla="*/ 4263728 w 4521118"/>
                  <a:gd name="connsiteY5" fmla="*/ 1544307 h 1544307"/>
                  <a:gd name="connsiteX6" fmla="*/ 257390 w 4521118"/>
                  <a:gd name="connsiteY6" fmla="*/ 1544307 h 1544307"/>
                  <a:gd name="connsiteX7" fmla="*/ 0 w 4521118"/>
                  <a:gd name="connsiteY7" fmla="*/ 1286917 h 1544307"/>
                  <a:gd name="connsiteX8" fmla="*/ 0 w 4521118"/>
                  <a:gd name="connsiteY8" fmla="*/ 257390 h 154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1118" h="1544307" fill="none" extrusionOk="0">
                    <a:moveTo>
                      <a:pt x="0" y="257390"/>
                    </a:moveTo>
                    <a:cubicBezTo>
                      <a:pt x="14803" y="104349"/>
                      <a:pt x="120428" y="10563"/>
                      <a:pt x="257390" y="0"/>
                    </a:cubicBezTo>
                    <a:cubicBezTo>
                      <a:pt x="2082546" y="-106144"/>
                      <a:pt x="3139052" y="-57456"/>
                      <a:pt x="4263728" y="0"/>
                    </a:cubicBezTo>
                    <a:cubicBezTo>
                      <a:pt x="4424935" y="10046"/>
                      <a:pt x="4544314" y="115345"/>
                      <a:pt x="4521118" y="257390"/>
                    </a:cubicBezTo>
                    <a:cubicBezTo>
                      <a:pt x="4447880" y="708186"/>
                      <a:pt x="4495300" y="981905"/>
                      <a:pt x="4521118" y="1286917"/>
                    </a:cubicBezTo>
                    <a:cubicBezTo>
                      <a:pt x="4532641" y="1445416"/>
                      <a:pt x="4408951" y="1534685"/>
                      <a:pt x="4263728" y="1544307"/>
                    </a:cubicBezTo>
                    <a:cubicBezTo>
                      <a:pt x="2421763" y="1515310"/>
                      <a:pt x="2184708" y="1470943"/>
                      <a:pt x="257390" y="1544307"/>
                    </a:cubicBezTo>
                    <a:cubicBezTo>
                      <a:pt x="120879" y="1534937"/>
                      <a:pt x="1346" y="1423543"/>
                      <a:pt x="0" y="1286917"/>
                    </a:cubicBezTo>
                    <a:cubicBezTo>
                      <a:pt x="26757" y="1153522"/>
                      <a:pt x="54279" y="626028"/>
                      <a:pt x="0" y="257390"/>
                    </a:cubicBezTo>
                    <a:close/>
                  </a:path>
                  <a:path w="4521118" h="1544307" stroke="0" extrusionOk="0">
                    <a:moveTo>
                      <a:pt x="0" y="257390"/>
                    </a:moveTo>
                    <a:cubicBezTo>
                      <a:pt x="12344" y="111045"/>
                      <a:pt x="110475" y="11927"/>
                      <a:pt x="257390" y="0"/>
                    </a:cubicBezTo>
                    <a:cubicBezTo>
                      <a:pt x="1794921" y="-6525"/>
                      <a:pt x="2397203" y="152743"/>
                      <a:pt x="4263728" y="0"/>
                    </a:cubicBezTo>
                    <a:cubicBezTo>
                      <a:pt x="4427621" y="11378"/>
                      <a:pt x="4507086" y="135580"/>
                      <a:pt x="4521118" y="257390"/>
                    </a:cubicBezTo>
                    <a:cubicBezTo>
                      <a:pt x="4434524" y="424317"/>
                      <a:pt x="4533610" y="1127302"/>
                      <a:pt x="4521118" y="1286917"/>
                    </a:cubicBezTo>
                    <a:cubicBezTo>
                      <a:pt x="4534885" y="1427868"/>
                      <a:pt x="4395250" y="1556323"/>
                      <a:pt x="4263728" y="1544307"/>
                    </a:cubicBezTo>
                    <a:cubicBezTo>
                      <a:pt x="3576909" y="1658141"/>
                      <a:pt x="1127529" y="1543661"/>
                      <a:pt x="257390" y="1544307"/>
                    </a:cubicBezTo>
                    <a:cubicBezTo>
                      <a:pt x="123724" y="1562732"/>
                      <a:pt x="-1819" y="1418885"/>
                      <a:pt x="0" y="1286917"/>
                    </a:cubicBezTo>
                    <a:cubicBezTo>
                      <a:pt x="-70687" y="1180450"/>
                      <a:pt x="-76711" y="526518"/>
                      <a:pt x="0" y="257390"/>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6" name="Nhóm 21">
                <a:extLst>
                  <a:ext uri="{FF2B5EF4-FFF2-40B4-BE49-F238E27FC236}">
                    <a16:creationId xmlns:a16="http://schemas.microsoft.com/office/drawing/2014/main" xmlns="" id="{99A2EB8A-85F0-68C1-163C-12D567E45B84}"/>
                  </a:ext>
                </a:extLst>
              </p:cNvPr>
              <p:cNvGrpSpPr/>
              <p:nvPr/>
            </p:nvGrpSpPr>
            <p:grpSpPr>
              <a:xfrm>
                <a:off x="4987901" y="1679779"/>
                <a:ext cx="2821704" cy="920821"/>
                <a:chOff x="1603533" y="2007643"/>
                <a:chExt cx="2821704" cy="920821"/>
              </a:xfrm>
            </p:grpSpPr>
            <p:pic>
              <p:nvPicPr>
                <p:cNvPr id="23" name="Hình ảnh 22">
                  <a:extLst>
                    <a:ext uri="{FF2B5EF4-FFF2-40B4-BE49-F238E27FC236}">
                      <a16:creationId xmlns:a16="http://schemas.microsoft.com/office/drawing/2014/main" xmlns="" id="{8F52BF93-8BB2-BB50-9959-12EE7F5A95FB}"/>
                    </a:ext>
                  </a:extLst>
                </p:cNvPr>
                <p:cNvPicPr>
                  <a:picLocks noChangeAspect="1"/>
                </p:cNvPicPr>
                <p:nvPr/>
              </p:nvPicPr>
              <p:blipFill rotWithShape="1">
                <a:blip r:embed="rId3" cstate="print"/>
                <a:srcRect l="54488" t="8599" r="19635" b="50000"/>
                <a:stretch/>
              </p:blipFill>
              <p:spPr>
                <a:xfrm>
                  <a:off x="3826310" y="2007643"/>
                  <a:ext cx="598927" cy="539007"/>
                </a:xfrm>
                <a:prstGeom prst="rect">
                  <a:avLst/>
                </a:prstGeom>
              </p:spPr>
            </p:pic>
            <p:sp>
              <p:nvSpPr>
                <p:cNvPr id="24" name="Hộp Văn bản 23">
                  <a:extLst>
                    <a:ext uri="{FF2B5EF4-FFF2-40B4-BE49-F238E27FC236}">
                      <a16:creationId xmlns:a16="http://schemas.microsoft.com/office/drawing/2014/main" xmlns="" id="{AA5DF7AF-EE9B-02CD-4F86-EA0F996EA8D0}"/>
                    </a:ext>
                  </a:extLst>
                </p:cNvPr>
                <p:cNvSpPr txBox="1"/>
                <p:nvPr/>
              </p:nvSpPr>
              <p:spPr>
                <a:xfrm>
                  <a:off x="1603533" y="2259050"/>
                  <a:ext cx="2777520" cy="669414"/>
                </a:xfrm>
                <a:prstGeom prst="rect">
                  <a:avLst/>
                </a:prstGeom>
                <a:noFill/>
              </p:spPr>
              <p:txBody>
                <a:bodyPr wrap="square" rtlCol="0">
                  <a:spAutoFit/>
                </a:bodyPr>
                <a:lstStyle/>
                <a:p>
                  <a:pPr algn="ctr" defTabSz="1219170">
                    <a:buClr>
                      <a:srgbClr val="000000"/>
                    </a:buClr>
                  </a:pPr>
                  <a:r>
                    <a:rPr lang="en-US" sz="2600" b="1" kern="0" dirty="0" err="1">
                      <a:solidFill>
                        <a:srgbClr val="85A8CE">
                          <a:lumMod val="50000"/>
                        </a:srgbClr>
                      </a:solidFill>
                      <a:latin typeface="Calibri"/>
                      <a:cs typeface="Arial"/>
                      <a:sym typeface="Arial"/>
                    </a:rPr>
                    <a:t>Tên</a:t>
                  </a:r>
                  <a:r>
                    <a:rPr lang="en-US" sz="2600" b="1" kern="0" dirty="0">
                      <a:solidFill>
                        <a:srgbClr val="85A8CE">
                          <a:lumMod val="50000"/>
                        </a:srgbClr>
                      </a:solidFill>
                      <a:latin typeface="Calibri"/>
                      <a:cs typeface="Arial"/>
                      <a:sym typeface="Arial"/>
                    </a:rPr>
                    <a:t> </a:t>
                  </a:r>
                  <a:r>
                    <a:rPr lang="en-US" sz="2600" b="1" kern="0" dirty="0" err="1">
                      <a:solidFill>
                        <a:srgbClr val="85A8CE">
                          <a:lumMod val="50000"/>
                        </a:srgbClr>
                      </a:solidFill>
                      <a:latin typeface="Calibri"/>
                      <a:cs typeface="Arial"/>
                      <a:sym typeface="Arial"/>
                    </a:rPr>
                    <a:t>cây</a:t>
                  </a:r>
                  <a:r>
                    <a:rPr lang="en-US" sz="2600" b="1" kern="0" dirty="0">
                      <a:solidFill>
                        <a:srgbClr val="85A8CE">
                          <a:lumMod val="50000"/>
                        </a:srgbClr>
                      </a:solidFill>
                      <a:latin typeface="Calibri"/>
                      <a:cs typeface="Arial"/>
                      <a:sym typeface="Arial"/>
                    </a:rPr>
                    <a:t> </a:t>
                  </a:r>
                  <a:r>
                    <a:rPr lang="en-US" sz="2600" b="1" kern="0" dirty="0" err="1">
                      <a:solidFill>
                        <a:srgbClr val="85A8CE">
                          <a:lumMod val="50000"/>
                        </a:srgbClr>
                      </a:solidFill>
                      <a:latin typeface="Calibri"/>
                      <a:cs typeface="Arial"/>
                      <a:sym typeface="Arial"/>
                    </a:rPr>
                    <a:t>hoặc</a:t>
                  </a:r>
                  <a:r>
                    <a:rPr lang="en-US" sz="2600" b="1" kern="0" dirty="0">
                      <a:solidFill>
                        <a:srgbClr val="85A8CE">
                          <a:lumMod val="50000"/>
                        </a:srgbClr>
                      </a:solidFill>
                      <a:latin typeface="Calibri"/>
                      <a:cs typeface="Arial"/>
                      <a:sym typeface="Arial"/>
                    </a:rPr>
                    <a:t> con </a:t>
                  </a:r>
                  <a:r>
                    <a:rPr lang="en-US" sz="2600" b="1" kern="0" dirty="0" err="1">
                      <a:solidFill>
                        <a:srgbClr val="85A8CE">
                          <a:lumMod val="50000"/>
                        </a:srgbClr>
                      </a:solidFill>
                      <a:latin typeface="Calibri"/>
                      <a:cs typeface="Arial"/>
                      <a:sym typeface="Arial"/>
                    </a:rPr>
                    <a:t>vật</a:t>
                  </a:r>
                  <a:r>
                    <a:rPr lang="en-US" sz="2600" b="1" kern="0" dirty="0">
                      <a:solidFill>
                        <a:srgbClr val="85A8CE">
                          <a:lumMod val="50000"/>
                        </a:srgbClr>
                      </a:solidFill>
                      <a:latin typeface="Calibri"/>
                      <a:cs typeface="Arial"/>
                      <a:sym typeface="Arial"/>
                    </a:rPr>
                    <a:t> </a:t>
                  </a:r>
                  <a:r>
                    <a:rPr lang="en-US" sz="2600" b="1" kern="0" dirty="0" err="1">
                      <a:solidFill>
                        <a:srgbClr val="85A8CE">
                          <a:lumMod val="50000"/>
                        </a:srgbClr>
                      </a:solidFill>
                      <a:latin typeface="Calibri"/>
                      <a:cs typeface="Arial"/>
                      <a:sym typeface="Arial"/>
                    </a:rPr>
                    <a:t>trong</a:t>
                  </a:r>
                  <a:r>
                    <a:rPr lang="en-US" sz="2600" b="1" kern="0" dirty="0">
                      <a:solidFill>
                        <a:srgbClr val="85A8CE">
                          <a:lumMod val="50000"/>
                        </a:srgbClr>
                      </a:solidFill>
                      <a:latin typeface="Calibri"/>
                      <a:cs typeface="Arial"/>
                      <a:sym typeface="Arial"/>
                    </a:rPr>
                    <a:t> </a:t>
                  </a:r>
                  <a:r>
                    <a:rPr lang="en-US" sz="2600" b="1" kern="0" dirty="0" err="1">
                      <a:solidFill>
                        <a:srgbClr val="85A8CE">
                          <a:lumMod val="50000"/>
                        </a:srgbClr>
                      </a:solidFill>
                      <a:latin typeface="Calibri"/>
                      <a:cs typeface="Arial"/>
                      <a:sym typeface="Arial"/>
                    </a:rPr>
                    <a:t>bài</a:t>
                  </a:r>
                  <a:endParaRPr lang="en-US" sz="2600" b="1" kern="0" dirty="0">
                    <a:solidFill>
                      <a:srgbClr val="85A8CE">
                        <a:lumMod val="50000"/>
                      </a:srgbClr>
                    </a:solidFill>
                    <a:latin typeface="Calibri"/>
                    <a:cs typeface="Arial"/>
                    <a:sym typeface="Arial"/>
                  </a:endParaRPr>
                </a:p>
              </p:txBody>
            </p:sp>
          </p:grpSp>
        </p:grpSp>
        <p:sp>
          <p:nvSpPr>
            <p:cNvPr id="307" name="Hộp Văn bản 306">
              <a:extLst>
                <a:ext uri="{FF2B5EF4-FFF2-40B4-BE49-F238E27FC236}">
                  <a16:creationId xmlns:a16="http://schemas.microsoft.com/office/drawing/2014/main" xmlns="" id="{6DC8CED6-26BB-FF6F-043B-53966DA1EF62}"/>
                </a:ext>
              </a:extLst>
            </p:cNvPr>
            <p:cNvSpPr txBox="1"/>
            <p:nvPr/>
          </p:nvSpPr>
          <p:spPr>
            <a:xfrm>
              <a:off x="5158967" y="2263146"/>
              <a:ext cx="2543510" cy="715725"/>
            </a:xfrm>
            <a:prstGeom prst="rect">
              <a:avLst/>
            </a:prstGeom>
            <a:noFill/>
          </p:spPr>
          <p:txBody>
            <a:bodyPr wrap="square" rtlCol="0">
              <a:spAutoFit/>
            </a:bodyPr>
            <a:lstStyle/>
            <a:p>
              <a:pPr defTabSz="1219170">
                <a:buClr>
                  <a:srgbClr val="000000"/>
                </a:buClr>
              </a:pPr>
              <a:r>
                <a:rPr lang="vi-VN" sz="1867" kern="0" dirty="0">
                  <a:solidFill>
                    <a:srgbClr val="000000"/>
                  </a:solidFill>
                  <a:latin typeface="Arial"/>
                  <a:cs typeface="Arial"/>
                  <a:sym typeface="Arial"/>
                </a:rPr>
                <a:t>………………………………………………………………………………………</a:t>
              </a:r>
              <a:endParaRPr lang="en-US" sz="1867" kern="0" dirty="0">
                <a:solidFill>
                  <a:srgbClr val="000000"/>
                </a:solidFill>
                <a:latin typeface="Arial"/>
                <a:cs typeface="Arial"/>
                <a:sym typeface="Arial"/>
              </a:endParaRPr>
            </a:p>
          </p:txBody>
        </p:sp>
      </p:grpSp>
      <p:grpSp>
        <p:nvGrpSpPr>
          <p:cNvPr id="7" name="Nhóm 8">
            <a:extLst>
              <a:ext uri="{FF2B5EF4-FFF2-40B4-BE49-F238E27FC236}">
                <a16:creationId xmlns:a16="http://schemas.microsoft.com/office/drawing/2014/main" xmlns="" id="{8668664E-523A-B9A4-AE04-789EEFD22196}"/>
              </a:ext>
            </a:extLst>
          </p:cNvPr>
          <p:cNvGrpSpPr/>
          <p:nvPr/>
        </p:nvGrpSpPr>
        <p:grpSpPr>
          <a:xfrm>
            <a:off x="920137" y="4290195"/>
            <a:ext cx="4671038" cy="2256507"/>
            <a:chOff x="890921" y="3271932"/>
            <a:chExt cx="5265951" cy="1692380"/>
          </a:xfrm>
        </p:grpSpPr>
        <p:grpSp>
          <p:nvGrpSpPr>
            <p:cNvPr id="8" name="Nhóm 1">
              <a:extLst>
                <a:ext uri="{FF2B5EF4-FFF2-40B4-BE49-F238E27FC236}">
                  <a16:creationId xmlns:a16="http://schemas.microsoft.com/office/drawing/2014/main" xmlns="" id="{1538B9FC-793A-2AFF-BBE8-6AEDF25BFEF3}"/>
                </a:ext>
              </a:extLst>
            </p:cNvPr>
            <p:cNvGrpSpPr/>
            <p:nvPr/>
          </p:nvGrpSpPr>
          <p:grpSpPr>
            <a:xfrm>
              <a:off x="1053149" y="3562150"/>
              <a:ext cx="5103723" cy="1402162"/>
              <a:chOff x="1053149" y="3541706"/>
              <a:chExt cx="7152115" cy="1424238"/>
            </a:xfrm>
          </p:grpSpPr>
          <p:sp>
            <p:nvSpPr>
              <p:cNvPr id="302" name="Hình chữ nhật: Góc Tròn 301">
                <a:extLst>
                  <a:ext uri="{FF2B5EF4-FFF2-40B4-BE49-F238E27FC236}">
                    <a16:creationId xmlns:a16="http://schemas.microsoft.com/office/drawing/2014/main" xmlns="" id="{5E3498A2-D424-7126-ABFB-E58EBC4A68D2}"/>
                  </a:ext>
                </a:extLst>
              </p:cNvPr>
              <p:cNvSpPr/>
              <p:nvPr/>
            </p:nvSpPr>
            <p:spPr>
              <a:xfrm>
                <a:off x="1053149" y="3541706"/>
                <a:ext cx="7152115" cy="1318870"/>
              </a:xfrm>
              <a:custGeom>
                <a:avLst/>
                <a:gdLst>
                  <a:gd name="connsiteX0" fmla="*/ 0 w 4527137"/>
                  <a:gd name="connsiteY0" fmla="*/ 288545 h 1731236"/>
                  <a:gd name="connsiteX1" fmla="*/ 288545 w 4527137"/>
                  <a:gd name="connsiteY1" fmla="*/ 0 h 1731236"/>
                  <a:gd name="connsiteX2" fmla="*/ 4238592 w 4527137"/>
                  <a:gd name="connsiteY2" fmla="*/ 0 h 1731236"/>
                  <a:gd name="connsiteX3" fmla="*/ 4527137 w 4527137"/>
                  <a:gd name="connsiteY3" fmla="*/ 288545 h 1731236"/>
                  <a:gd name="connsiteX4" fmla="*/ 4527137 w 4527137"/>
                  <a:gd name="connsiteY4" fmla="*/ 1442691 h 1731236"/>
                  <a:gd name="connsiteX5" fmla="*/ 4238592 w 4527137"/>
                  <a:gd name="connsiteY5" fmla="*/ 1731236 h 1731236"/>
                  <a:gd name="connsiteX6" fmla="*/ 288545 w 4527137"/>
                  <a:gd name="connsiteY6" fmla="*/ 1731236 h 1731236"/>
                  <a:gd name="connsiteX7" fmla="*/ 0 w 4527137"/>
                  <a:gd name="connsiteY7" fmla="*/ 1442691 h 1731236"/>
                  <a:gd name="connsiteX8" fmla="*/ 0 w 4527137"/>
                  <a:gd name="connsiteY8" fmla="*/ 288545 h 173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7137" h="1731236" fill="none" extrusionOk="0">
                    <a:moveTo>
                      <a:pt x="0" y="288545"/>
                    </a:moveTo>
                    <a:cubicBezTo>
                      <a:pt x="8879" y="122656"/>
                      <a:pt x="137638" y="17199"/>
                      <a:pt x="288545" y="0"/>
                    </a:cubicBezTo>
                    <a:cubicBezTo>
                      <a:pt x="1427280" y="-106144"/>
                      <a:pt x="2351130" y="-57456"/>
                      <a:pt x="4238592" y="0"/>
                    </a:cubicBezTo>
                    <a:cubicBezTo>
                      <a:pt x="4407361" y="4962"/>
                      <a:pt x="4532146" y="129209"/>
                      <a:pt x="4527137" y="288545"/>
                    </a:cubicBezTo>
                    <a:cubicBezTo>
                      <a:pt x="4473784" y="701706"/>
                      <a:pt x="4598016" y="1001575"/>
                      <a:pt x="4527137" y="1442691"/>
                    </a:cubicBezTo>
                    <a:cubicBezTo>
                      <a:pt x="4530973" y="1607491"/>
                      <a:pt x="4406446" y="1704616"/>
                      <a:pt x="4238592" y="1731236"/>
                    </a:cubicBezTo>
                    <a:cubicBezTo>
                      <a:pt x="3674490" y="1702239"/>
                      <a:pt x="714679" y="1657872"/>
                      <a:pt x="288545" y="1731236"/>
                    </a:cubicBezTo>
                    <a:cubicBezTo>
                      <a:pt x="144211" y="1706286"/>
                      <a:pt x="2279" y="1592689"/>
                      <a:pt x="0" y="1442691"/>
                    </a:cubicBezTo>
                    <a:cubicBezTo>
                      <a:pt x="-103327" y="1232162"/>
                      <a:pt x="-4049" y="534727"/>
                      <a:pt x="0" y="288545"/>
                    </a:cubicBezTo>
                    <a:close/>
                  </a:path>
                  <a:path w="4527137" h="1731236" stroke="0" extrusionOk="0">
                    <a:moveTo>
                      <a:pt x="0" y="288545"/>
                    </a:moveTo>
                    <a:cubicBezTo>
                      <a:pt x="26520" y="120181"/>
                      <a:pt x="123034" y="15407"/>
                      <a:pt x="288545" y="0"/>
                    </a:cubicBezTo>
                    <a:cubicBezTo>
                      <a:pt x="2178566" y="-6525"/>
                      <a:pt x="3683233" y="152743"/>
                      <a:pt x="4238592" y="0"/>
                    </a:cubicBezTo>
                    <a:cubicBezTo>
                      <a:pt x="4414585" y="8706"/>
                      <a:pt x="4515819" y="145595"/>
                      <a:pt x="4527137" y="288545"/>
                    </a:cubicBezTo>
                    <a:cubicBezTo>
                      <a:pt x="4525045" y="705001"/>
                      <a:pt x="4441406" y="1135501"/>
                      <a:pt x="4527137" y="1442691"/>
                    </a:cubicBezTo>
                    <a:cubicBezTo>
                      <a:pt x="4540826" y="1600855"/>
                      <a:pt x="4379402" y="1752202"/>
                      <a:pt x="4238592" y="1731236"/>
                    </a:cubicBezTo>
                    <a:cubicBezTo>
                      <a:pt x="2581153" y="1845070"/>
                      <a:pt x="1062989" y="1730590"/>
                      <a:pt x="288545" y="1731236"/>
                    </a:cubicBezTo>
                    <a:cubicBezTo>
                      <a:pt x="138384" y="1751204"/>
                      <a:pt x="-899" y="1597018"/>
                      <a:pt x="0" y="1442691"/>
                    </a:cubicBezTo>
                    <a:cubicBezTo>
                      <a:pt x="-32589" y="1181227"/>
                      <a:pt x="51068" y="692072"/>
                      <a:pt x="0" y="28854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306" name="Hộp Văn bản 305">
                <a:extLst>
                  <a:ext uri="{FF2B5EF4-FFF2-40B4-BE49-F238E27FC236}">
                    <a16:creationId xmlns:a16="http://schemas.microsoft.com/office/drawing/2014/main" xmlns="" id="{F949230E-AC73-591C-761B-471D4A75E834}"/>
                  </a:ext>
                </a:extLst>
              </p:cNvPr>
              <p:cNvSpPr txBox="1"/>
              <p:nvPr/>
            </p:nvSpPr>
            <p:spPr>
              <a:xfrm>
                <a:off x="1439562" y="3801181"/>
                <a:ext cx="6379287" cy="1164763"/>
              </a:xfrm>
              <a:prstGeom prst="rect">
                <a:avLst/>
              </a:prstGeom>
              <a:noFill/>
            </p:spPr>
            <p:txBody>
              <a:bodyPr wrap="square" rtlCol="0">
                <a:spAutoFit/>
              </a:bodyPr>
              <a:lstStyle/>
              <a:p>
                <a:pPr defTabSz="1219170">
                  <a:buClr>
                    <a:srgbClr val="000000"/>
                  </a:buClr>
                </a:pPr>
                <a:r>
                  <a:rPr lang="vi-VN" sz="1867" kern="0" dirty="0">
                    <a:solidFill>
                      <a:srgbClr val="000000"/>
                    </a:solidFill>
                    <a:latin typeface="Arial"/>
                    <a:cs typeface="Arial"/>
                    <a:sym typeface="Arial"/>
                  </a:rPr>
                  <a:t>…………………………………………………………………………………………………………………….....................................................................................................................................</a:t>
                </a:r>
                <a:endParaRPr lang="en-US" sz="1867" kern="0" dirty="0">
                  <a:solidFill>
                    <a:srgbClr val="000000"/>
                  </a:solidFill>
                  <a:latin typeface="Arial"/>
                  <a:cs typeface="Arial"/>
                  <a:sym typeface="Arial"/>
                </a:endParaRPr>
              </a:p>
            </p:txBody>
          </p:sp>
        </p:grpSp>
        <p:grpSp>
          <p:nvGrpSpPr>
            <p:cNvPr id="9" name="Nhóm 15">
              <a:extLst>
                <a:ext uri="{FF2B5EF4-FFF2-40B4-BE49-F238E27FC236}">
                  <a16:creationId xmlns:a16="http://schemas.microsoft.com/office/drawing/2014/main" xmlns="" id="{C6774CD4-505D-1473-2688-9556B25E5AF4}"/>
                </a:ext>
              </a:extLst>
            </p:cNvPr>
            <p:cNvGrpSpPr/>
            <p:nvPr/>
          </p:nvGrpSpPr>
          <p:grpSpPr>
            <a:xfrm>
              <a:off x="890921" y="3271932"/>
              <a:ext cx="5039408" cy="701211"/>
              <a:chOff x="1380849" y="2265695"/>
              <a:chExt cx="5039408" cy="701211"/>
            </a:xfrm>
          </p:grpSpPr>
          <p:pic>
            <p:nvPicPr>
              <p:cNvPr id="17" name="Hình ảnh 16">
                <a:extLst>
                  <a:ext uri="{FF2B5EF4-FFF2-40B4-BE49-F238E27FC236}">
                    <a16:creationId xmlns:a16="http://schemas.microsoft.com/office/drawing/2014/main" xmlns="" id="{A4A3935C-8A42-C4A6-3180-E1781B5A8581}"/>
                  </a:ext>
                </a:extLst>
              </p:cNvPr>
              <p:cNvPicPr>
                <a:picLocks noChangeAspect="1"/>
              </p:cNvPicPr>
              <p:nvPr/>
            </p:nvPicPr>
            <p:blipFill rotWithShape="1">
              <a:blip r:embed="rId4" cstate="print"/>
              <a:srcRect l="54488" t="8599" r="19635" b="50000"/>
              <a:stretch/>
            </p:blipFill>
            <p:spPr>
              <a:xfrm>
                <a:off x="1380849" y="2265695"/>
                <a:ext cx="598927" cy="539007"/>
              </a:xfrm>
              <a:prstGeom prst="rect">
                <a:avLst/>
              </a:prstGeom>
            </p:spPr>
          </p:pic>
          <p:sp>
            <p:nvSpPr>
              <p:cNvPr id="18" name="Hộp Văn bản 17">
                <a:extLst>
                  <a:ext uri="{FF2B5EF4-FFF2-40B4-BE49-F238E27FC236}">
                    <a16:creationId xmlns:a16="http://schemas.microsoft.com/office/drawing/2014/main" xmlns="" id="{579D7809-AFC8-AE1B-12DB-DF43A20AC04B}"/>
                  </a:ext>
                </a:extLst>
              </p:cNvPr>
              <p:cNvSpPr txBox="1"/>
              <p:nvPr/>
            </p:nvSpPr>
            <p:spPr>
              <a:xfrm>
                <a:off x="1734542" y="2666823"/>
                <a:ext cx="4685715" cy="300083"/>
              </a:xfrm>
              <a:prstGeom prst="rect">
                <a:avLst/>
              </a:prstGeom>
              <a:noFill/>
            </p:spPr>
            <p:txBody>
              <a:bodyPr wrap="square" rtlCol="0">
                <a:spAutoFit/>
              </a:bodyPr>
              <a:lstStyle/>
              <a:p>
                <a:pPr algn="ctr" defTabSz="1219170">
                  <a:buClr>
                    <a:srgbClr val="000000"/>
                  </a:buClr>
                </a:pPr>
                <a:r>
                  <a:rPr lang="en-US" sz="2000" b="1" kern="0" dirty="0">
                    <a:solidFill>
                      <a:srgbClr val="85A8CE">
                        <a:lumMod val="50000"/>
                      </a:srgbClr>
                    </a:solidFill>
                    <a:latin typeface="Calibri"/>
                    <a:cs typeface="Arial"/>
                    <a:sym typeface="Arial"/>
                  </a:rPr>
                  <a:t>Chi </a:t>
                </a:r>
                <a:r>
                  <a:rPr lang="en-US" sz="2000" b="1" kern="0" dirty="0" err="1">
                    <a:solidFill>
                      <a:srgbClr val="85A8CE">
                        <a:lumMod val="50000"/>
                      </a:srgbClr>
                    </a:solidFill>
                    <a:latin typeface="Calibri"/>
                    <a:cs typeface="Arial"/>
                    <a:sym typeface="Arial"/>
                  </a:rPr>
                  <a:t>tiết</a:t>
                </a:r>
                <a:r>
                  <a:rPr lang="en-US" sz="2000" b="1" kern="0" dirty="0">
                    <a:solidFill>
                      <a:srgbClr val="85A8CE">
                        <a:lumMod val="50000"/>
                      </a:srgbClr>
                    </a:solidFill>
                    <a:latin typeface="Calibri"/>
                    <a:cs typeface="Arial"/>
                    <a:sym typeface="Arial"/>
                  </a:rPr>
                  <a:t> </a:t>
                </a:r>
                <a:r>
                  <a:rPr lang="en-US" sz="2000" b="1" kern="0" dirty="0" err="1">
                    <a:solidFill>
                      <a:srgbClr val="85A8CE">
                        <a:lumMod val="50000"/>
                      </a:srgbClr>
                    </a:solidFill>
                    <a:latin typeface="Calibri"/>
                    <a:cs typeface="Arial"/>
                    <a:sym typeface="Arial"/>
                  </a:rPr>
                  <a:t>thú</a:t>
                </a:r>
                <a:r>
                  <a:rPr lang="en-US" sz="2000" b="1" kern="0" dirty="0">
                    <a:solidFill>
                      <a:srgbClr val="85A8CE">
                        <a:lumMod val="50000"/>
                      </a:srgbClr>
                    </a:solidFill>
                    <a:latin typeface="Calibri"/>
                    <a:cs typeface="Arial"/>
                    <a:sym typeface="Arial"/>
                  </a:rPr>
                  <a:t> </a:t>
                </a:r>
                <a:r>
                  <a:rPr lang="en-US" sz="2000" b="1" kern="0" dirty="0" err="1">
                    <a:solidFill>
                      <a:srgbClr val="85A8CE">
                        <a:lumMod val="50000"/>
                      </a:srgbClr>
                    </a:solidFill>
                    <a:latin typeface="Calibri"/>
                    <a:cs typeface="Arial"/>
                    <a:sym typeface="Arial"/>
                  </a:rPr>
                  <a:t>vị</a:t>
                </a:r>
                <a:r>
                  <a:rPr lang="en-US" sz="2000" b="1" kern="0" dirty="0">
                    <a:solidFill>
                      <a:srgbClr val="85A8CE">
                        <a:lumMod val="50000"/>
                      </a:srgbClr>
                    </a:solidFill>
                    <a:latin typeface="Calibri"/>
                    <a:cs typeface="Arial"/>
                    <a:sym typeface="Arial"/>
                  </a:rPr>
                  <a:t> </a:t>
                </a:r>
                <a:r>
                  <a:rPr lang="en-US" sz="2000" b="1" kern="0" dirty="0" err="1">
                    <a:solidFill>
                      <a:srgbClr val="85A8CE">
                        <a:lumMod val="50000"/>
                      </a:srgbClr>
                    </a:solidFill>
                    <a:latin typeface="Calibri"/>
                    <a:cs typeface="Arial"/>
                    <a:sym typeface="Arial"/>
                  </a:rPr>
                  <a:t>về</a:t>
                </a:r>
                <a:r>
                  <a:rPr lang="en-US" sz="2000" b="1" kern="0" dirty="0">
                    <a:solidFill>
                      <a:srgbClr val="85A8CE">
                        <a:lumMod val="50000"/>
                      </a:srgbClr>
                    </a:solidFill>
                    <a:latin typeface="Calibri"/>
                    <a:cs typeface="Arial"/>
                    <a:sym typeface="Arial"/>
                  </a:rPr>
                  <a:t> </a:t>
                </a:r>
                <a:r>
                  <a:rPr lang="en-US" sz="2000" b="1" kern="0" dirty="0" err="1">
                    <a:solidFill>
                      <a:srgbClr val="85A8CE">
                        <a:lumMod val="50000"/>
                      </a:srgbClr>
                    </a:solidFill>
                    <a:latin typeface="Calibri"/>
                    <a:cs typeface="Arial"/>
                    <a:sym typeface="Arial"/>
                  </a:rPr>
                  <a:t>cây</a:t>
                </a:r>
                <a:r>
                  <a:rPr lang="en-US" sz="2000" b="1" kern="0" dirty="0">
                    <a:solidFill>
                      <a:srgbClr val="85A8CE">
                        <a:lumMod val="50000"/>
                      </a:srgbClr>
                    </a:solidFill>
                    <a:latin typeface="Calibri"/>
                    <a:cs typeface="Arial"/>
                    <a:sym typeface="Arial"/>
                  </a:rPr>
                  <a:t> </a:t>
                </a:r>
                <a:r>
                  <a:rPr lang="en-US" sz="2000" b="1" kern="0" dirty="0" err="1">
                    <a:solidFill>
                      <a:srgbClr val="85A8CE">
                        <a:lumMod val="50000"/>
                      </a:srgbClr>
                    </a:solidFill>
                    <a:latin typeface="Calibri"/>
                    <a:cs typeface="Arial"/>
                    <a:sym typeface="Arial"/>
                  </a:rPr>
                  <a:t>hoặc</a:t>
                </a:r>
                <a:r>
                  <a:rPr lang="en-US" sz="2000" b="1" kern="0" dirty="0">
                    <a:solidFill>
                      <a:srgbClr val="85A8CE">
                        <a:lumMod val="50000"/>
                      </a:srgbClr>
                    </a:solidFill>
                    <a:latin typeface="Calibri"/>
                    <a:cs typeface="Arial"/>
                    <a:sym typeface="Arial"/>
                  </a:rPr>
                  <a:t> con </a:t>
                </a:r>
                <a:r>
                  <a:rPr lang="en-US" sz="2000" b="1" kern="0" dirty="0" err="1">
                    <a:solidFill>
                      <a:srgbClr val="85A8CE">
                        <a:lumMod val="50000"/>
                      </a:srgbClr>
                    </a:solidFill>
                    <a:latin typeface="Calibri"/>
                    <a:cs typeface="Arial"/>
                    <a:sym typeface="Arial"/>
                  </a:rPr>
                  <a:t>vật</a:t>
                </a:r>
                <a:r>
                  <a:rPr lang="en-US" sz="2000" b="1" kern="0" dirty="0">
                    <a:solidFill>
                      <a:srgbClr val="85A8CE">
                        <a:lumMod val="50000"/>
                      </a:srgbClr>
                    </a:solidFill>
                    <a:latin typeface="Calibri"/>
                    <a:cs typeface="Arial"/>
                    <a:sym typeface="Arial"/>
                  </a:rPr>
                  <a:t>…</a:t>
                </a:r>
              </a:p>
            </p:txBody>
          </p:sp>
        </p:grpSp>
      </p:grpSp>
      <p:grpSp>
        <p:nvGrpSpPr>
          <p:cNvPr id="10" name="Nhóm 7">
            <a:extLst>
              <a:ext uri="{FF2B5EF4-FFF2-40B4-BE49-F238E27FC236}">
                <a16:creationId xmlns:a16="http://schemas.microsoft.com/office/drawing/2014/main" xmlns="" id="{0BE24AC3-469A-18C3-D52B-3F635E98E261}"/>
              </a:ext>
            </a:extLst>
          </p:cNvPr>
          <p:cNvGrpSpPr/>
          <p:nvPr/>
        </p:nvGrpSpPr>
        <p:grpSpPr>
          <a:xfrm>
            <a:off x="96381" y="1418154"/>
            <a:ext cx="4589920" cy="2917072"/>
            <a:chOff x="503085" y="1067957"/>
            <a:chExt cx="3900299" cy="2187804"/>
          </a:xfrm>
        </p:grpSpPr>
        <p:sp>
          <p:nvSpPr>
            <p:cNvPr id="299" name="Hình chữ nhật: Góc Tròn 298">
              <a:extLst>
                <a:ext uri="{FF2B5EF4-FFF2-40B4-BE49-F238E27FC236}">
                  <a16:creationId xmlns:a16="http://schemas.microsoft.com/office/drawing/2014/main" xmlns="" id="{3F8D1FAC-DC8B-B3A3-CAF7-725D1183DEAF}"/>
                </a:ext>
              </a:extLst>
            </p:cNvPr>
            <p:cNvSpPr/>
            <p:nvPr/>
          </p:nvSpPr>
          <p:spPr>
            <a:xfrm>
              <a:off x="1243136" y="1384297"/>
              <a:ext cx="2520211" cy="1871464"/>
            </a:xfrm>
            <a:custGeom>
              <a:avLst/>
              <a:gdLst>
                <a:gd name="connsiteX0" fmla="*/ 0 w 2965815"/>
                <a:gd name="connsiteY0" fmla="*/ 415889 h 2495285"/>
                <a:gd name="connsiteX1" fmla="*/ 415889 w 2965815"/>
                <a:gd name="connsiteY1" fmla="*/ 0 h 2495285"/>
                <a:gd name="connsiteX2" fmla="*/ 2549926 w 2965815"/>
                <a:gd name="connsiteY2" fmla="*/ 0 h 2495285"/>
                <a:gd name="connsiteX3" fmla="*/ 2965815 w 2965815"/>
                <a:gd name="connsiteY3" fmla="*/ 415889 h 2495285"/>
                <a:gd name="connsiteX4" fmla="*/ 2965815 w 2965815"/>
                <a:gd name="connsiteY4" fmla="*/ 2079396 h 2495285"/>
                <a:gd name="connsiteX5" fmla="*/ 2549926 w 2965815"/>
                <a:gd name="connsiteY5" fmla="*/ 2495285 h 2495285"/>
                <a:gd name="connsiteX6" fmla="*/ 415889 w 2965815"/>
                <a:gd name="connsiteY6" fmla="*/ 2495285 h 2495285"/>
                <a:gd name="connsiteX7" fmla="*/ 0 w 2965815"/>
                <a:gd name="connsiteY7" fmla="*/ 2079396 h 2495285"/>
                <a:gd name="connsiteX8" fmla="*/ 0 w 2965815"/>
                <a:gd name="connsiteY8" fmla="*/ 415889 h 249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815" h="2495285" fill="none" extrusionOk="0">
                  <a:moveTo>
                    <a:pt x="0" y="415889"/>
                  </a:moveTo>
                  <a:cubicBezTo>
                    <a:pt x="5093" y="182454"/>
                    <a:pt x="194701" y="17299"/>
                    <a:pt x="415889" y="0"/>
                  </a:cubicBezTo>
                  <a:cubicBezTo>
                    <a:pt x="1049363" y="-106144"/>
                    <a:pt x="2149078" y="-57456"/>
                    <a:pt x="2549926" y="0"/>
                  </a:cubicBezTo>
                  <a:cubicBezTo>
                    <a:pt x="2791555" y="6295"/>
                    <a:pt x="3004414" y="186380"/>
                    <a:pt x="2965815" y="415889"/>
                  </a:cubicBezTo>
                  <a:cubicBezTo>
                    <a:pt x="2855913" y="874157"/>
                    <a:pt x="2912879" y="1686972"/>
                    <a:pt x="2965815" y="2079396"/>
                  </a:cubicBezTo>
                  <a:cubicBezTo>
                    <a:pt x="2983596" y="2334308"/>
                    <a:pt x="2782183" y="2487236"/>
                    <a:pt x="2549926" y="2495285"/>
                  </a:cubicBezTo>
                  <a:cubicBezTo>
                    <a:pt x="2158003" y="2466288"/>
                    <a:pt x="657533" y="2421921"/>
                    <a:pt x="415889" y="2495285"/>
                  </a:cubicBezTo>
                  <a:cubicBezTo>
                    <a:pt x="199226" y="2473655"/>
                    <a:pt x="8975" y="2272222"/>
                    <a:pt x="0" y="2079396"/>
                  </a:cubicBezTo>
                  <a:cubicBezTo>
                    <a:pt x="66383" y="1382411"/>
                    <a:pt x="-19537" y="1145324"/>
                    <a:pt x="0" y="415889"/>
                  </a:cubicBezTo>
                  <a:close/>
                </a:path>
                <a:path w="2965815" h="2495285" stroke="0" extrusionOk="0">
                  <a:moveTo>
                    <a:pt x="0" y="415889"/>
                  </a:moveTo>
                  <a:cubicBezTo>
                    <a:pt x="20301" y="179307"/>
                    <a:pt x="171828" y="35995"/>
                    <a:pt x="415889" y="0"/>
                  </a:cubicBezTo>
                  <a:cubicBezTo>
                    <a:pt x="1024838" y="-6525"/>
                    <a:pt x="2287294" y="152743"/>
                    <a:pt x="2549926" y="0"/>
                  </a:cubicBezTo>
                  <a:cubicBezTo>
                    <a:pt x="2813157" y="17556"/>
                    <a:pt x="2944269" y="217436"/>
                    <a:pt x="2965815" y="415889"/>
                  </a:cubicBezTo>
                  <a:cubicBezTo>
                    <a:pt x="3107135" y="1015196"/>
                    <a:pt x="2854646" y="1722697"/>
                    <a:pt x="2965815" y="2079396"/>
                  </a:cubicBezTo>
                  <a:cubicBezTo>
                    <a:pt x="3004269" y="2305728"/>
                    <a:pt x="2762737" y="2514362"/>
                    <a:pt x="2549926" y="2495285"/>
                  </a:cubicBezTo>
                  <a:cubicBezTo>
                    <a:pt x="1789462" y="2609119"/>
                    <a:pt x="663963" y="2494639"/>
                    <a:pt x="415889" y="2495285"/>
                  </a:cubicBezTo>
                  <a:cubicBezTo>
                    <a:pt x="194605" y="2513532"/>
                    <a:pt x="-3256" y="2290854"/>
                    <a:pt x="0" y="2079396"/>
                  </a:cubicBezTo>
                  <a:cubicBezTo>
                    <a:pt x="-128850" y="1838855"/>
                    <a:pt x="49860" y="685637"/>
                    <a:pt x="0" y="415889"/>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4" name="Hộp Văn bản 3">
              <a:extLst>
                <a:ext uri="{FF2B5EF4-FFF2-40B4-BE49-F238E27FC236}">
                  <a16:creationId xmlns:a16="http://schemas.microsoft.com/office/drawing/2014/main" xmlns="" id="{05BCD593-6EAE-53B6-B379-D316210AD5C2}"/>
                </a:ext>
              </a:extLst>
            </p:cNvPr>
            <p:cNvSpPr txBox="1"/>
            <p:nvPr/>
          </p:nvSpPr>
          <p:spPr>
            <a:xfrm>
              <a:off x="1402445" y="1985033"/>
              <a:ext cx="2197090" cy="1146709"/>
            </a:xfrm>
            <a:prstGeom prst="rect">
              <a:avLst/>
            </a:prstGeom>
            <a:noFill/>
          </p:spPr>
          <p:txBody>
            <a:bodyPr wrap="square" rtlCol="0">
              <a:spAutoFit/>
            </a:bodyPr>
            <a:lstStyle/>
            <a:p>
              <a:pPr defTabSz="1219170">
                <a:buClr>
                  <a:srgbClr val="000000"/>
                </a:buClr>
              </a:pPr>
              <a:r>
                <a:rPr lang="vi-VN" sz="1867" kern="0" dirty="0">
                  <a:solidFill>
                    <a:srgbClr val="000000"/>
                  </a:solidFill>
                  <a:latin typeface="Arial"/>
                  <a:cs typeface="Arial"/>
                  <a:sym typeface="Arial"/>
                </a:rPr>
                <a:t>………………………………………………………………………………………………..................................</a:t>
              </a:r>
              <a:r>
                <a:rPr lang="en-US" sz="1867" kern="0" dirty="0">
                  <a:solidFill>
                    <a:srgbClr val="000000"/>
                  </a:solidFill>
                  <a:latin typeface="Arial"/>
                  <a:cs typeface="Arial"/>
                  <a:sym typeface="Arial"/>
                </a:rPr>
                <a:t>.................</a:t>
              </a:r>
            </a:p>
          </p:txBody>
        </p:sp>
        <p:grpSp>
          <p:nvGrpSpPr>
            <p:cNvPr id="11" name="Nhóm 18">
              <a:extLst>
                <a:ext uri="{FF2B5EF4-FFF2-40B4-BE49-F238E27FC236}">
                  <a16:creationId xmlns:a16="http://schemas.microsoft.com/office/drawing/2014/main" xmlns="" id="{1524CF8E-9432-27CF-5ED7-1DF551B283F8}"/>
                </a:ext>
              </a:extLst>
            </p:cNvPr>
            <p:cNvGrpSpPr/>
            <p:nvPr/>
          </p:nvGrpSpPr>
          <p:grpSpPr>
            <a:xfrm>
              <a:off x="503085" y="1067957"/>
              <a:ext cx="3900299" cy="778146"/>
              <a:chOff x="750478" y="2045917"/>
              <a:chExt cx="3900299" cy="778146"/>
            </a:xfrm>
          </p:grpSpPr>
          <p:pic>
            <p:nvPicPr>
              <p:cNvPr id="20" name="Hình ảnh 19">
                <a:extLst>
                  <a:ext uri="{FF2B5EF4-FFF2-40B4-BE49-F238E27FC236}">
                    <a16:creationId xmlns:a16="http://schemas.microsoft.com/office/drawing/2014/main" xmlns="" id="{03C75C13-615C-2155-52F0-E0ACBEB585AF}"/>
                  </a:ext>
                </a:extLst>
              </p:cNvPr>
              <p:cNvPicPr>
                <a:picLocks noChangeAspect="1"/>
              </p:cNvPicPr>
              <p:nvPr/>
            </p:nvPicPr>
            <p:blipFill rotWithShape="1">
              <a:blip r:embed="rId5" cstate="print"/>
              <a:srcRect l="54488" t="8599" r="19635" b="50000"/>
              <a:stretch/>
            </p:blipFill>
            <p:spPr>
              <a:xfrm>
                <a:off x="1350375" y="2045917"/>
                <a:ext cx="598927" cy="539007"/>
              </a:xfrm>
              <a:prstGeom prst="rect">
                <a:avLst/>
              </a:prstGeom>
            </p:spPr>
          </p:pic>
          <p:sp>
            <p:nvSpPr>
              <p:cNvPr id="21" name="Hộp Văn bản 20">
                <a:extLst>
                  <a:ext uri="{FF2B5EF4-FFF2-40B4-BE49-F238E27FC236}">
                    <a16:creationId xmlns:a16="http://schemas.microsoft.com/office/drawing/2014/main" xmlns="" id="{A6D3E1EC-2CE7-C9C6-01C5-78E396D1921D}"/>
                  </a:ext>
                </a:extLst>
              </p:cNvPr>
              <p:cNvSpPr txBox="1"/>
              <p:nvPr/>
            </p:nvSpPr>
            <p:spPr>
              <a:xfrm>
                <a:off x="750478" y="2416307"/>
                <a:ext cx="3900299" cy="407756"/>
              </a:xfrm>
              <a:prstGeom prst="rect">
                <a:avLst/>
              </a:prstGeom>
              <a:noFill/>
            </p:spPr>
            <p:txBody>
              <a:bodyPr wrap="square" rtlCol="0">
                <a:spAutoFit/>
              </a:bodyPr>
              <a:lstStyle/>
              <a:p>
                <a:pPr algn="ctr" defTabSz="1219170">
                  <a:buClr>
                    <a:srgbClr val="000000"/>
                  </a:buClr>
                </a:pPr>
                <a:r>
                  <a:rPr lang="en-US" sz="2933" b="1" kern="0" dirty="0" err="1">
                    <a:solidFill>
                      <a:srgbClr val="85A8CE">
                        <a:lumMod val="50000"/>
                      </a:srgbClr>
                    </a:solidFill>
                    <a:latin typeface="Calibri"/>
                    <a:cs typeface="Arial"/>
                    <a:sym typeface="Arial"/>
                  </a:rPr>
                  <a:t>Ngày</a:t>
                </a:r>
                <a:r>
                  <a:rPr lang="en-US" sz="2933" b="1" kern="0" dirty="0">
                    <a:solidFill>
                      <a:srgbClr val="85A8CE">
                        <a:lumMod val="50000"/>
                      </a:srgbClr>
                    </a:solidFill>
                    <a:latin typeface="Calibri"/>
                    <a:cs typeface="Arial"/>
                    <a:sym typeface="Arial"/>
                  </a:rPr>
                  <a:t> </a:t>
                </a:r>
                <a:r>
                  <a:rPr lang="en-US" sz="2933" b="1" kern="0" dirty="0" err="1">
                    <a:solidFill>
                      <a:srgbClr val="85A8CE">
                        <a:lumMod val="50000"/>
                      </a:srgbClr>
                    </a:solidFill>
                    <a:latin typeface="Calibri"/>
                    <a:cs typeface="Arial"/>
                    <a:sym typeface="Arial"/>
                  </a:rPr>
                  <a:t>đọc</a:t>
                </a:r>
                <a:endParaRPr lang="en-US" sz="2933" b="1" kern="0" dirty="0">
                  <a:solidFill>
                    <a:srgbClr val="85A8CE">
                      <a:lumMod val="50000"/>
                    </a:srgbClr>
                  </a:solidFill>
                  <a:latin typeface="Calibri"/>
                  <a:cs typeface="Arial"/>
                  <a:sym typeface="Arial"/>
                </a:endParaRPr>
              </a:p>
            </p:txBody>
          </p:sp>
        </p:grpSp>
      </p:grpSp>
      <p:grpSp>
        <p:nvGrpSpPr>
          <p:cNvPr id="12" name="Nhóm 13">
            <a:extLst>
              <a:ext uri="{FF2B5EF4-FFF2-40B4-BE49-F238E27FC236}">
                <a16:creationId xmlns:a16="http://schemas.microsoft.com/office/drawing/2014/main" xmlns="" id="{3AD210F8-1A83-C322-0E44-C21CDD452762}"/>
              </a:ext>
            </a:extLst>
          </p:cNvPr>
          <p:cNvGrpSpPr/>
          <p:nvPr/>
        </p:nvGrpSpPr>
        <p:grpSpPr>
          <a:xfrm>
            <a:off x="7233559" y="312637"/>
            <a:ext cx="3772188" cy="1902637"/>
            <a:chOff x="4873337" y="207236"/>
            <a:chExt cx="2829141" cy="1426978"/>
          </a:xfrm>
        </p:grpSpPr>
        <p:grpSp>
          <p:nvGrpSpPr>
            <p:cNvPr id="13" name="Nhóm 5">
              <a:extLst>
                <a:ext uri="{FF2B5EF4-FFF2-40B4-BE49-F238E27FC236}">
                  <a16:creationId xmlns:a16="http://schemas.microsoft.com/office/drawing/2014/main" xmlns="" id="{4258720B-2045-C05A-C616-D461E45E46E6}"/>
                </a:ext>
              </a:extLst>
            </p:cNvPr>
            <p:cNvGrpSpPr/>
            <p:nvPr/>
          </p:nvGrpSpPr>
          <p:grpSpPr>
            <a:xfrm>
              <a:off x="4873337" y="497750"/>
              <a:ext cx="2829141" cy="1136464"/>
              <a:chOff x="4873337" y="497749"/>
              <a:chExt cx="2829141" cy="685122"/>
            </a:xfrm>
          </p:grpSpPr>
          <p:sp>
            <p:nvSpPr>
              <p:cNvPr id="301" name="Hình chữ nhật: Góc Tròn 300">
                <a:extLst>
                  <a:ext uri="{FF2B5EF4-FFF2-40B4-BE49-F238E27FC236}">
                    <a16:creationId xmlns:a16="http://schemas.microsoft.com/office/drawing/2014/main" xmlns="" id="{1D9306F7-806E-782C-AB08-2A7B5B935952}"/>
                  </a:ext>
                </a:extLst>
              </p:cNvPr>
              <p:cNvSpPr/>
              <p:nvPr/>
            </p:nvSpPr>
            <p:spPr>
              <a:xfrm>
                <a:off x="4873337" y="497749"/>
                <a:ext cx="2829141" cy="685122"/>
              </a:xfrm>
              <a:custGeom>
                <a:avLst/>
                <a:gdLst>
                  <a:gd name="connsiteX0" fmla="*/ 0 w 2829141"/>
                  <a:gd name="connsiteY0" fmla="*/ 114189 h 685122"/>
                  <a:gd name="connsiteX1" fmla="*/ 114189 w 2829141"/>
                  <a:gd name="connsiteY1" fmla="*/ 0 h 685122"/>
                  <a:gd name="connsiteX2" fmla="*/ 2714952 w 2829141"/>
                  <a:gd name="connsiteY2" fmla="*/ 0 h 685122"/>
                  <a:gd name="connsiteX3" fmla="*/ 2829141 w 2829141"/>
                  <a:gd name="connsiteY3" fmla="*/ 114189 h 685122"/>
                  <a:gd name="connsiteX4" fmla="*/ 2829141 w 2829141"/>
                  <a:gd name="connsiteY4" fmla="*/ 570933 h 685122"/>
                  <a:gd name="connsiteX5" fmla="*/ 2714952 w 2829141"/>
                  <a:gd name="connsiteY5" fmla="*/ 685122 h 685122"/>
                  <a:gd name="connsiteX6" fmla="*/ 114189 w 2829141"/>
                  <a:gd name="connsiteY6" fmla="*/ 685122 h 685122"/>
                  <a:gd name="connsiteX7" fmla="*/ 0 w 2829141"/>
                  <a:gd name="connsiteY7" fmla="*/ 570933 h 685122"/>
                  <a:gd name="connsiteX8" fmla="*/ 0 w 2829141"/>
                  <a:gd name="connsiteY8" fmla="*/ 114189 h 68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9141" h="685122" fill="none" extrusionOk="0">
                    <a:moveTo>
                      <a:pt x="0" y="114189"/>
                    </a:moveTo>
                    <a:cubicBezTo>
                      <a:pt x="9324" y="44266"/>
                      <a:pt x="53645" y="5131"/>
                      <a:pt x="114189" y="0"/>
                    </a:cubicBezTo>
                    <a:cubicBezTo>
                      <a:pt x="419284" y="-106144"/>
                      <a:pt x="1457203" y="-57456"/>
                      <a:pt x="2714952" y="0"/>
                    </a:cubicBezTo>
                    <a:cubicBezTo>
                      <a:pt x="2783565" y="2925"/>
                      <a:pt x="2841611" y="51182"/>
                      <a:pt x="2829141" y="114189"/>
                    </a:cubicBezTo>
                    <a:cubicBezTo>
                      <a:pt x="2808032" y="191990"/>
                      <a:pt x="2814879" y="382405"/>
                      <a:pt x="2829141" y="570933"/>
                    </a:cubicBezTo>
                    <a:cubicBezTo>
                      <a:pt x="2830000" y="635217"/>
                      <a:pt x="2781454" y="674350"/>
                      <a:pt x="2714952" y="685122"/>
                    </a:cubicBezTo>
                    <a:cubicBezTo>
                      <a:pt x="2014615" y="656125"/>
                      <a:pt x="1110524" y="611758"/>
                      <a:pt x="114189" y="685122"/>
                    </a:cubicBezTo>
                    <a:cubicBezTo>
                      <a:pt x="51679" y="684201"/>
                      <a:pt x="2305" y="624532"/>
                      <a:pt x="0" y="570933"/>
                    </a:cubicBezTo>
                    <a:cubicBezTo>
                      <a:pt x="-5863" y="421867"/>
                      <a:pt x="-27662" y="284362"/>
                      <a:pt x="0" y="114189"/>
                    </a:cubicBezTo>
                    <a:close/>
                  </a:path>
                  <a:path w="2829141" h="685122" stroke="0" extrusionOk="0">
                    <a:moveTo>
                      <a:pt x="0" y="114189"/>
                    </a:moveTo>
                    <a:cubicBezTo>
                      <a:pt x="8560" y="48217"/>
                      <a:pt x="50131" y="2487"/>
                      <a:pt x="114189" y="0"/>
                    </a:cubicBezTo>
                    <a:cubicBezTo>
                      <a:pt x="711442" y="-6525"/>
                      <a:pt x="1699385" y="152743"/>
                      <a:pt x="2714952" y="0"/>
                    </a:cubicBezTo>
                    <a:cubicBezTo>
                      <a:pt x="2781045" y="1585"/>
                      <a:pt x="2825581" y="56285"/>
                      <a:pt x="2829141" y="114189"/>
                    </a:cubicBezTo>
                    <a:cubicBezTo>
                      <a:pt x="2848117" y="334701"/>
                      <a:pt x="2846444" y="350510"/>
                      <a:pt x="2829141" y="570933"/>
                    </a:cubicBezTo>
                    <a:cubicBezTo>
                      <a:pt x="2839672" y="633079"/>
                      <a:pt x="2775998" y="687404"/>
                      <a:pt x="2714952" y="685122"/>
                    </a:cubicBezTo>
                    <a:cubicBezTo>
                      <a:pt x="1767542" y="798956"/>
                      <a:pt x="675462" y="684476"/>
                      <a:pt x="114189" y="685122"/>
                    </a:cubicBezTo>
                    <a:cubicBezTo>
                      <a:pt x="55806" y="695287"/>
                      <a:pt x="-1862" y="623573"/>
                      <a:pt x="0" y="570933"/>
                    </a:cubicBezTo>
                    <a:cubicBezTo>
                      <a:pt x="-38393" y="504203"/>
                      <a:pt x="13470" y="194530"/>
                      <a:pt x="0" y="114189"/>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308" name="Hộp Văn bản 307">
                <a:extLst>
                  <a:ext uri="{FF2B5EF4-FFF2-40B4-BE49-F238E27FC236}">
                    <a16:creationId xmlns:a16="http://schemas.microsoft.com/office/drawing/2014/main" xmlns="" id="{CA002B5E-E678-433C-A81E-FBCF6031F3DE}"/>
                  </a:ext>
                </a:extLst>
              </p:cNvPr>
              <p:cNvSpPr txBox="1"/>
              <p:nvPr/>
            </p:nvSpPr>
            <p:spPr>
              <a:xfrm>
                <a:off x="5047867" y="738725"/>
                <a:ext cx="2543510" cy="301567"/>
              </a:xfrm>
              <a:prstGeom prst="rect">
                <a:avLst/>
              </a:prstGeom>
              <a:noFill/>
            </p:spPr>
            <p:txBody>
              <a:bodyPr wrap="square" rtlCol="0">
                <a:spAutoFit/>
              </a:bodyPr>
              <a:lstStyle/>
              <a:p>
                <a:pPr defTabSz="1219170">
                  <a:buClr>
                    <a:srgbClr val="000000"/>
                  </a:buClr>
                </a:pPr>
                <a:r>
                  <a:rPr lang="vi-VN" sz="1867" kern="0" dirty="0">
                    <a:solidFill>
                      <a:srgbClr val="000000"/>
                    </a:solidFill>
                    <a:latin typeface="Arial"/>
                    <a:cs typeface="Arial"/>
                    <a:sym typeface="Arial"/>
                  </a:rPr>
                  <a:t>……………………………………………………………………</a:t>
                </a:r>
                <a:endParaRPr lang="en-US" sz="1867" kern="0" dirty="0">
                  <a:solidFill>
                    <a:srgbClr val="000000"/>
                  </a:solidFill>
                  <a:latin typeface="Arial"/>
                  <a:cs typeface="Arial"/>
                  <a:sym typeface="Arial"/>
                </a:endParaRPr>
              </a:p>
            </p:txBody>
          </p:sp>
        </p:grpSp>
        <p:grpSp>
          <p:nvGrpSpPr>
            <p:cNvPr id="14" name="Nhóm 27">
              <a:extLst>
                <a:ext uri="{FF2B5EF4-FFF2-40B4-BE49-F238E27FC236}">
                  <a16:creationId xmlns:a16="http://schemas.microsoft.com/office/drawing/2014/main" xmlns="" id="{4C14806D-B33E-6DDC-DDD7-F0F714A4B89B}"/>
                </a:ext>
              </a:extLst>
            </p:cNvPr>
            <p:cNvGrpSpPr/>
            <p:nvPr/>
          </p:nvGrpSpPr>
          <p:grpSpPr>
            <a:xfrm>
              <a:off x="5385611" y="207236"/>
              <a:ext cx="2257892" cy="693149"/>
              <a:chOff x="1961906" y="2045609"/>
              <a:chExt cx="2257892" cy="693149"/>
            </a:xfrm>
          </p:grpSpPr>
          <p:pic>
            <p:nvPicPr>
              <p:cNvPr id="29" name="Hình ảnh 28">
                <a:extLst>
                  <a:ext uri="{FF2B5EF4-FFF2-40B4-BE49-F238E27FC236}">
                    <a16:creationId xmlns:a16="http://schemas.microsoft.com/office/drawing/2014/main" xmlns="" id="{E5A6AE16-34A3-736C-0D24-6D41144F2AA3}"/>
                  </a:ext>
                </a:extLst>
              </p:cNvPr>
              <p:cNvPicPr>
                <a:picLocks noChangeAspect="1"/>
              </p:cNvPicPr>
              <p:nvPr/>
            </p:nvPicPr>
            <p:blipFill rotWithShape="1">
              <a:blip r:embed="rId6" cstate="print"/>
              <a:srcRect l="54488" t="8599" r="19635" b="50000"/>
              <a:stretch/>
            </p:blipFill>
            <p:spPr>
              <a:xfrm>
                <a:off x="3620871" y="2045609"/>
                <a:ext cx="598927" cy="539007"/>
              </a:xfrm>
              <a:prstGeom prst="rect">
                <a:avLst/>
              </a:prstGeom>
            </p:spPr>
          </p:pic>
          <p:sp>
            <p:nvSpPr>
              <p:cNvPr id="30" name="Hộp Văn bản 29">
                <a:extLst>
                  <a:ext uri="{FF2B5EF4-FFF2-40B4-BE49-F238E27FC236}">
                    <a16:creationId xmlns:a16="http://schemas.microsoft.com/office/drawing/2014/main" xmlns="" id="{66F0ABEC-E058-CDD9-D82C-3CE1F40A973D}"/>
                  </a:ext>
                </a:extLst>
              </p:cNvPr>
              <p:cNvSpPr txBox="1"/>
              <p:nvPr/>
            </p:nvSpPr>
            <p:spPr>
              <a:xfrm>
                <a:off x="1961906" y="2361683"/>
                <a:ext cx="1743994" cy="377075"/>
              </a:xfrm>
              <a:prstGeom prst="rect">
                <a:avLst/>
              </a:prstGeom>
              <a:noFill/>
            </p:spPr>
            <p:txBody>
              <a:bodyPr wrap="square" rtlCol="0">
                <a:spAutoFit/>
              </a:bodyPr>
              <a:lstStyle/>
              <a:p>
                <a:pPr algn="ctr" defTabSz="1219170">
                  <a:buClr>
                    <a:srgbClr val="000000"/>
                  </a:buClr>
                </a:pPr>
                <a:r>
                  <a:rPr lang="en-US" sz="2667" b="1" kern="0" dirty="0" err="1">
                    <a:solidFill>
                      <a:srgbClr val="85A8CE">
                        <a:lumMod val="50000"/>
                      </a:srgbClr>
                    </a:solidFill>
                    <a:latin typeface="Calibri"/>
                    <a:cs typeface="Arial"/>
                    <a:sym typeface="Arial"/>
                  </a:rPr>
                  <a:t>Tên</a:t>
                </a:r>
                <a:r>
                  <a:rPr lang="en-US" sz="2667" b="1" kern="0" dirty="0">
                    <a:solidFill>
                      <a:srgbClr val="85A8CE">
                        <a:lumMod val="50000"/>
                      </a:srgbClr>
                    </a:solidFill>
                    <a:latin typeface="Calibri"/>
                    <a:cs typeface="Arial"/>
                    <a:sym typeface="Arial"/>
                  </a:rPr>
                  <a:t> </a:t>
                </a:r>
                <a:r>
                  <a:rPr lang="en-US" sz="2667" b="1" kern="0" dirty="0" err="1">
                    <a:solidFill>
                      <a:srgbClr val="85A8CE">
                        <a:lumMod val="50000"/>
                      </a:srgbClr>
                    </a:solidFill>
                    <a:latin typeface="Calibri"/>
                    <a:cs typeface="Arial"/>
                    <a:sym typeface="Arial"/>
                  </a:rPr>
                  <a:t>bài</a:t>
                </a:r>
                <a:r>
                  <a:rPr lang="en-US" sz="2667" b="1" kern="0" dirty="0">
                    <a:solidFill>
                      <a:srgbClr val="85A8CE">
                        <a:lumMod val="50000"/>
                      </a:srgbClr>
                    </a:solidFill>
                    <a:latin typeface="Calibri"/>
                    <a:cs typeface="Arial"/>
                    <a:sym typeface="Arial"/>
                  </a:rPr>
                  <a:t> </a:t>
                </a:r>
                <a:r>
                  <a:rPr lang="en-US" sz="2667" b="1" kern="0" dirty="0" err="1">
                    <a:solidFill>
                      <a:srgbClr val="85A8CE">
                        <a:lumMod val="50000"/>
                      </a:srgbClr>
                    </a:solidFill>
                    <a:latin typeface="Calibri"/>
                    <a:cs typeface="Arial"/>
                    <a:sym typeface="Arial"/>
                  </a:rPr>
                  <a:t>đọc</a:t>
                </a:r>
                <a:endParaRPr lang="en-US" sz="2667" b="1" kern="0" dirty="0">
                  <a:solidFill>
                    <a:srgbClr val="85A8CE">
                      <a:lumMod val="50000"/>
                    </a:srgbClr>
                  </a:solidFill>
                  <a:latin typeface="Calibri"/>
                  <a:cs typeface="Arial"/>
                  <a:sym typeface="Arial"/>
                </a:endParaRPr>
              </a:p>
            </p:txBody>
          </p:sp>
        </p:grpSp>
      </p:grpSp>
      <p:grpSp>
        <p:nvGrpSpPr>
          <p:cNvPr id="16" name="Nhóm 24">
            <a:extLst>
              <a:ext uri="{FF2B5EF4-FFF2-40B4-BE49-F238E27FC236}">
                <a16:creationId xmlns:a16="http://schemas.microsoft.com/office/drawing/2014/main" xmlns="" id="{375BB8CC-6327-368D-17B2-40F7223E2336}"/>
              </a:ext>
            </a:extLst>
          </p:cNvPr>
          <p:cNvGrpSpPr/>
          <p:nvPr/>
        </p:nvGrpSpPr>
        <p:grpSpPr>
          <a:xfrm>
            <a:off x="3986880" y="1684629"/>
            <a:ext cx="2581385" cy="2616937"/>
            <a:chOff x="3480192" y="1440089"/>
            <a:chExt cx="1936039" cy="1962703"/>
          </a:xfrm>
        </p:grpSpPr>
        <p:grpSp>
          <p:nvGrpSpPr>
            <p:cNvPr id="19" name="Nhóm 40">
              <a:extLst>
                <a:ext uri="{FF2B5EF4-FFF2-40B4-BE49-F238E27FC236}">
                  <a16:creationId xmlns:a16="http://schemas.microsoft.com/office/drawing/2014/main" xmlns="" id="{7D74846A-5DDA-FA1E-F9CB-99996DAC7511}"/>
                </a:ext>
              </a:extLst>
            </p:cNvPr>
            <p:cNvGrpSpPr/>
            <p:nvPr/>
          </p:nvGrpSpPr>
          <p:grpSpPr>
            <a:xfrm>
              <a:off x="3653724" y="1705680"/>
              <a:ext cx="1762507" cy="1697112"/>
              <a:chOff x="4873337" y="497749"/>
              <a:chExt cx="2829141" cy="588502"/>
            </a:xfrm>
          </p:grpSpPr>
          <p:sp>
            <p:nvSpPr>
              <p:cNvPr id="45" name="Hình chữ nhật: Góc Tròn 44">
                <a:extLst>
                  <a:ext uri="{FF2B5EF4-FFF2-40B4-BE49-F238E27FC236}">
                    <a16:creationId xmlns:a16="http://schemas.microsoft.com/office/drawing/2014/main" xmlns="" id="{7585D9DC-D3D4-0E1C-57D2-1A3EDD08C95E}"/>
                  </a:ext>
                </a:extLst>
              </p:cNvPr>
              <p:cNvSpPr/>
              <p:nvPr/>
            </p:nvSpPr>
            <p:spPr>
              <a:xfrm>
                <a:off x="4873337" y="497749"/>
                <a:ext cx="2829141" cy="588502"/>
              </a:xfrm>
              <a:custGeom>
                <a:avLst/>
                <a:gdLst>
                  <a:gd name="connsiteX0" fmla="*/ 0 w 2829141"/>
                  <a:gd name="connsiteY0" fmla="*/ 98086 h 588502"/>
                  <a:gd name="connsiteX1" fmla="*/ 98086 w 2829141"/>
                  <a:gd name="connsiteY1" fmla="*/ 0 h 588502"/>
                  <a:gd name="connsiteX2" fmla="*/ 2731055 w 2829141"/>
                  <a:gd name="connsiteY2" fmla="*/ 0 h 588502"/>
                  <a:gd name="connsiteX3" fmla="*/ 2829141 w 2829141"/>
                  <a:gd name="connsiteY3" fmla="*/ 98086 h 588502"/>
                  <a:gd name="connsiteX4" fmla="*/ 2829141 w 2829141"/>
                  <a:gd name="connsiteY4" fmla="*/ 490416 h 588502"/>
                  <a:gd name="connsiteX5" fmla="*/ 2731055 w 2829141"/>
                  <a:gd name="connsiteY5" fmla="*/ 588502 h 588502"/>
                  <a:gd name="connsiteX6" fmla="*/ 98086 w 2829141"/>
                  <a:gd name="connsiteY6" fmla="*/ 588502 h 588502"/>
                  <a:gd name="connsiteX7" fmla="*/ 0 w 2829141"/>
                  <a:gd name="connsiteY7" fmla="*/ 490416 h 588502"/>
                  <a:gd name="connsiteX8" fmla="*/ 0 w 2829141"/>
                  <a:gd name="connsiteY8" fmla="*/ 98086 h 58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9141" h="588502" fill="none" extrusionOk="0">
                    <a:moveTo>
                      <a:pt x="0" y="98086"/>
                    </a:moveTo>
                    <a:cubicBezTo>
                      <a:pt x="8162" y="37912"/>
                      <a:pt x="45709" y="3650"/>
                      <a:pt x="98086" y="0"/>
                    </a:cubicBezTo>
                    <a:cubicBezTo>
                      <a:pt x="790544" y="-106144"/>
                      <a:pt x="2425060" y="-57456"/>
                      <a:pt x="2731055" y="0"/>
                    </a:cubicBezTo>
                    <a:cubicBezTo>
                      <a:pt x="2789574" y="2293"/>
                      <a:pt x="2833739" y="43936"/>
                      <a:pt x="2829141" y="98086"/>
                    </a:cubicBezTo>
                    <a:cubicBezTo>
                      <a:pt x="2854989" y="240519"/>
                      <a:pt x="2827870" y="326283"/>
                      <a:pt x="2829141" y="490416"/>
                    </a:cubicBezTo>
                    <a:cubicBezTo>
                      <a:pt x="2833600" y="550912"/>
                      <a:pt x="2786262" y="585255"/>
                      <a:pt x="2731055" y="588502"/>
                    </a:cubicBezTo>
                    <a:cubicBezTo>
                      <a:pt x="2299100" y="559505"/>
                      <a:pt x="1177056" y="515138"/>
                      <a:pt x="98086" y="588502"/>
                    </a:cubicBezTo>
                    <a:cubicBezTo>
                      <a:pt x="46640" y="583977"/>
                      <a:pt x="868" y="541023"/>
                      <a:pt x="0" y="490416"/>
                    </a:cubicBezTo>
                    <a:cubicBezTo>
                      <a:pt x="6546" y="382957"/>
                      <a:pt x="34187" y="264563"/>
                      <a:pt x="0" y="98086"/>
                    </a:cubicBezTo>
                    <a:close/>
                  </a:path>
                  <a:path w="2829141" h="588502" stroke="0" extrusionOk="0">
                    <a:moveTo>
                      <a:pt x="0" y="98086"/>
                    </a:moveTo>
                    <a:cubicBezTo>
                      <a:pt x="7328" y="41427"/>
                      <a:pt x="42635" y="3205"/>
                      <a:pt x="98086" y="0"/>
                    </a:cubicBezTo>
                    <a:cubicBezTo>
                      <a:pt x="583876" y="-6525"/>
                      <a:pt x="2384668" y="152743"/>
                      <a:pt x="2731055" y="0"/>
                    </a:cubicBezTo>
                    <a:cubicBezTo>
                      <a:pt x="2786231" y="526"/>
                      <a:pt x="2825444" y="49275"/>
                      <a:pt x="2829141" y="98086"/>
                    </a:cubicBezTo>
                    <a:cubicBezTo>
                      <a:pt x="2824575" y="179745"/>
                      <a:pt x="2813743" y="309852"/>
                      <a:pt x="2829141" y="490416"/>
                    </a:cubicBezTo>
                    <a:cubicBezTo>
                      <a:pt x="2832899" y="544259"/>
                      <a:pt x="2783595" y="590346"/>
                      <a:pt x="2731055" y="588502"/>
                    </a:cubicBezTo>
                    <a:cubicBezTo>
                      <a:pt x="2319599" y="702336"/>
                      <a:pt x="739875" y="587856"/>
                      <a:pt x="98086" y="588502"/>
                    </a:cubicBezTo>
                    <a:cubicBezTo>
                      <a:pt x="44572" y="589929"/>
                      <a:pt x="-1128" y="538269"/>
                      <a:pt x="0" y="490416"/>
                    </a:cubicBezTo>
                    <a:cubicBezTo>
                      <a:pt x="12513" y="335681"/>
                      <a:pt x="31396" y="276602"/>
                      <a:pt x="0" y="98086"/>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46" name="Hộp Văn bản 45">
                <a:extLst>
                  <a:ext uri="{FF2B5EF4-FFF2-40B4-BE49-F238E27FC236}">
                    <a16:creationId xmlns:a16="http://schemas.microsoft.com/office/drawing/2014/main" xmlns="" id="{908148F8-01CB-7D42-3800-8C8042A76008}"/>
                  </a:ext>
                </a:extLst>
              </p:cNvPr>
              <p:cNvSpPr txBox="1"/>
              <p:nvPr/>
            </p:nvSpPr>
            <p:spPr>
              <a:xfrm>
                <a:off x="5067594" y="644188"/>
                <a:ext cx="2543510" cy="397640"/>
              </a:xfrm>
              <a:prstGeom prst="rect">
                <a:avLst/>
              </a:prstGeom>
              <a:noFill/>
            </p:spPr>
            <p:txBody>
              <a:bodyPr wrap="square" rtlCol="0">
                <a:spAutoFit/>
              </a:bodyPr>
              <a:lstStyle/>
              <a:p>
                <a:pPr defTabSz="1219170">
                  <a:buClr>
                    <a:srgbClr val="000000"/>
                  </a:buClr>
                </a:pPr>
                <a:r>
                  <a:rPr lang="vi-VN" sz="1867" kern="0" dirty="0">
                    <a:solidFill>
                      <a:srgbClr val="000000"/>
                    </a:solidFill>
                    <a:latin typeface="Arial"/>
                    <a:cs typeface="Arial"/>
                    <a:sym typeface="Arial"/>
                  </a:rPr>
                  <a:t>……………………………………………………………………</a:t>
                </a:r>
                <a:r>
                  <a:rPr lang="en-US" sz="1867" kern="0" dirty="0">
                    <a:solidFill>
                      <a:srgbClr val="000000"/>
                    </a:solidFill>
                    <a:latin typeface="Arial"/>
                    <a:cs typeface="Arial"/>
                    <a:sym typeface="Arial"/>
                  </a:rPr>
                  <a:t>………………………</a:t>
                </a:r>
              </a:p>
            </p:txBody>
          </p:sp>
        </p:grpSp>
        <p:grpSp>
          <p:nvGrpSpPr>
            <p:cNvPr id="22" name="Nhóm 41">
              <a:extLst>
                <a:ext uri="{FF2B5EF4-FFF2-40B4-BE49-F238E27FC236}">
                  <a16:creationId xmlns:a16="http://schemas.microsoft.com/office/drawing/2014/main" xmlns="" id="{80D0D8FB-B4D9-4C7D-664B-3E188B5EE5EC}"/>
                </a:ext>
              </a:extLst>
            </p:cNvPr>
            <p:cNvGrpSpPr/>
            <p:nvPr/>
          </p:nvGrpSpPr>
          <p:grpSpPr>
            <a:xfrm>
              <a:off x="3480192" y="1440089"/>
              <a:ext cx="1884425" cy="704796"/>
              <a:chOff x="1241608" y="2063826"/>
              <a:chExt cx="1884425" cy="704796"/>
            </a:xfrm>
          </p:grpSpPr>
          <p:pic>
            <p:nvPicPr>
              <p:cNvPr id="43" name="Hình ảnh 42">
                <a:extLst>
                  <a:ext uri="{FF2B5EF4-FFF2-40B4-BE49-F238E27FC236}">
                    <a16:creationId xmlns:a16="http://schemas.microsoft.com/office/drawing/2014/main" xmlns="" id="{8CFDEAF3-8D53-5A4A-5CF4-F67562B25493}"/>
                  </a:ext>
                </a:extLst>
              </p:cNvPr>
              <p:cNvPicPr>
                <a:picLocks noChangeAspect="1"/>
              </p:cNvPicPr>
              <p:nvPr/>
            </p:nvPicPr>
            <p:blipFill rotWithShape="1">
              <a:blip r:embed="rId6" cstate="print"/>
              <a:srcRect l="54488" t="8599" r="19635" b="50000"/>
              <a:stretch/>
            </p:blipFill>
            <p:spPr>
              <a:xfrm>
                <a:off x="1241608" y="2063826"/>
                <a:ext cx="598927" cy="539007"/>
              </a:xfrm>
              <a:prstGeom prst="rect">
                <a:avLst/>
              </a:prstGeom>
            </p:spPr>
          </p:pic>
          <p:sp>
            <p:nvSpPr>
              <p:cNvPr id="44" name="Hộp Văn bản 43">
                <a:extLst>
                  <a:ext uri="{FF2B5EF4-FFF2-40B4-BE49-F238E27FC236}">
                    <a16:creationId xmlns:a16="http://schemas.microsoft.com/office/drawing/2014/main" xmlns="" id="{F769DB13-7BF7-15BC-7E34-978E473F15FF}"/>
                  </a:ext>
                </a:extLst>
              </p:cNvPr>
              <p:cNvSpPr txBox="1"/>
              <p:nvPr/>
            </p:nvSpPr>
            <p:spPr>
              <a:xfrm>
                <a:off x="1382039" y="2391547"/>
                <a:ext cx="1743994" cy="377075"/>
              </a:xfrm>
              <a:prstGeom prst="rect">
                <a:avLst/>
              </a:prstGeom>
              <a:noFill/>
            </p:spPr>
            <p:txBody>
              <a:bodyPr wrap="square" rtlCol="0">
                <a:spAutoFit/>
              </a:bodyPr>
              <a:lstStyle/>
              <a:p>
                <a:pPr algn="ctr" defTabSz="1219170">
                  <a:buClr>
                    <a:srgbClr val="000000"/>
                  </a:buClr>
                </a:pPr>
                <a:r>
                  <a:rPr lang="en-US" sz="2667" b="1" kern="0" dirty="0" err="1">
                    <a:solidFill>
                      <a:srgbClr val="85A8CE">
                        <a:lumMod val="50000"/>
                      </a:srgbClr>
                    </a:solidFill>
                    <a:latin typeface="Calibri"/>
                    <a:cs typeface="Arial"/>
                    <a:sym typeface="Arial"/>
                  </a:rPr>
                  <a:t>Tác</a:t>
                </a:r>
                <a:r>
                  <a:rPr lang="en-US" sz="2667" b="1" kern="0" dirty="0">
                    <a:solidFill>
                      <a:srgbClr val="85A8CE">
                        <a:lumMod val="50000"/>
                      </a:srgbClr>
                    </a:solidFill>
                    <a:latin typeface="Calibri"/>
                    <a:cs typeface="Arial"/>
                    <a:sym typeface="Arial"/>
                  </a:rPr>
                  <a:t> </a:t>
                </a:r>
                <a:r>
                  <a:rPr lang="en-US" sz="2667" b="1" kern="0" dirty="0" err="1">
                    <a:solidFill>
                      <a:srgbClr val="85A8CE">
                        <a:lumMod val="50000"/>
                      </a:srgbClr>
                    </a:solidFill>
                    <a:latin typeface="Calibri"/>
                    <a:cs typeface="Arial"/>
                    <a:sym typeface="Arial"/>
                  </a:rPr>
                  <a:t>giả</a:t>
                </a:r>
                <a:endParaRPr lang="en-US" sz="2667" b="1" kern="0" dirty="0">
                  <a:solidFill>
                    <a:srgbClr val="85A8CE">
                      <a:lumMod val="50000"/>
                    </a:srgbClr>
                  </a:solidFill>
                  <a:latin typeface="Calibri"/>
                  <a:cs typeface="Arial"/>
                  <a:sym typeface="Arial"/>
                </a:endParaRPr>
              </a:p>
            </p:txBody>
          </p:sp>
        </p:grpSp>
      </p:grpSp>
      <p:pic>
        <p:nvPicPr>
          <p:cNvPr id="3" name="Picture 2">
            <a:extLst>
              <a:ext uri="{FF2B5EF4-FFF2-40B4-BE49-F238E27FC236}">
                <a16:creationId xmlns:a16="http://schemas.microsoft.com/office/drawing/2014/main" xmlns="" id="{CE9DB744-A665-4B0B-9646-2126E2803FC4}"/>
              </a:ext>
            </a:extLst>
          </p:cNvPr>
          <p:cNvPicPr>
            <a:picLocks noChangeAspect="1"/>
          </p:cNvPicPr>
          <p:nvPr/>
        </p:nvPicPr>
        <p:blipFill>
          <a:blip r:embed="rId7"/>
          <a:stretch>
            <a:fillRect/>
          </a:stretch>
        </p:blipFill>
        <p:spPr>
          <a:xfrm>
            <a:off x="1339739" y="454485"/>
            <a:ext cx="5492972" cy="1091279"/>
          </a:xfrm>
          <a:prstGeom prst="rect">
            <a:avLst/>
          </a:prstGeom>
        </p:spPr>
      </p:pic>
      <p:grpSp>
        <p:nvGrpSpPr>
          <p:cNvPr id="25" name="Nhóm 8">
            <a:extLst>
              <a:ext uri="{FF2B5EF4-FFF2-40B4-BE49-F238E27FC236}">
                <a16:creationId xmlns:a16="http://schemas.microsoft.com/office/drawing/2014/main" xmlns="" id="{A6887ABC-B184-44A3-8B56-A74190E716C6}"/>
              </a:ext>
            </a:extLst>
          </p:cNvPr>
          <p:cNvGrpSpPr/>
          <p:nvPr/>
        </p:nvGrpSpPr>
        <p:grpSpPr>
          <a:xfrm>
            <a:off x="6377962" y="4290195"/>
            <a:ext cx="4671038" cy="2256507"/>
            <a:chOff x="890921" y="3271932"/>
            <a:chExt cx="5265951" cy="1692380"/>
          </a:xfrm>
        </p:grpSpPr>
        <p:grpSp>
          <p:nvGrpSpPr>
            <p:cNvPr id="26" name="Nhóm 1">
              <a:extLst>
                <a:ext uri="{FF2B5EF4-FFF2-40B4-BE49-F238E27FC236}">
                  <a16:creationId xmlns:a16="http://schemas.microsoft.com/office/drawing/2014/main" xmlns="" id="{694847DF-325F-4868-B879-C1BB92044B0F}"/>
                </a:ext>
              </a:extLst>
            </p:cNvPr>
            <p:cNvGrpSpPr/>
            <p:nvPr/>
          </p:nvGrpSpPr>
          <p:grpSpPr>
            <a:xfrm>
              <a:off x="1053149" y="3562150"/>
              <a:ext cx="5103723" cy="1402162"/>
              <a:chOff x="1053149" y="3541706"/>
              <a:chExt cx="7152115" cy="1424238"/>
            </a:xfrm>
          </p:grpSpPr>
          <p:sp>
            <p:nvSpPr>
              <p:cNvPr id="52" name="Hình chữ nhật: Góc Tròn 301">
                <a:extLst>
                  <a:ext uri="{FF2B5EF4-FFF2-40B4-BE49-F238E27FC236}">
                    <a16:creationId xmlns:a16="http://schemas.microsoft.com/office/drawing/2014/main" xmlns="" id="{65B6F3CB-BD12-4FC9-9579-9C53EDA8C312}"/>
                  </a:ext>
                </a:extLst>
              </p:cNvPr>
              <p:cNvSpPr/>
              <p:nvPr/>
            </p:nvSpPr>
            <p:spPr>
              <a:xfrm>
                <a:off x="1053149" y="3541706"/>
                <a:ext cx="7152115" cy="1318870"/>
              </a:xfrm>
              <a:custGeom>
                <a:avLst/>
                <a:gdLst>
                  <a:gd name="connsiteX0" fmla="*/ 0 w 4527137"/>
                  <a:gd name="connsiteY0" fmla="*/ 288545 h 1731236"/>
                  <a:gd name="connsiteX1" fmla="*/ 288545 w 4527137"/>
                  <a:gd name="connsiteY1" fmla="*/ 0 h 1731236"/>
                  <a:gd name="connsiteX2" fmla="*/ 4238592 w 4527137"/>
                  <a:gd name="connsiteY2" fmla="*/ 0 h 1731236"/>
                  <a:gd name="connsiteX3" fmla="*/ 4527137 w 4527137"/>
                  <a:gd name="connsiteY3" fmla="*/ 288545 h 1731236"/>
                  <a:gd name="connsiteX4" fmla="*/ 4527137 w 4527137"/>
                  <a:gd name="connsiteY4" fmla="*/ 1442691 h 1731236"/>
                  <a:gd name="connsiteX5" fmla="*/ 4238592 w 4527137"/>
                  <a:gd name="connsiteY5" fmla="*/ 1731236 h 1731236"/>
                  <a:gd name="connsiteX6" fmla="*/ 288545 w 4527137"/>
                  <a:gd name="connsiteY6" fmla="*/ 1731236 h 1731236"/>
                  <a:gd name="connsiteX7" fmla="*/ 0 w 4527137"/>
                  <a:gd name="connsiteY7" fmla="*/ 1442691 h 1731236"/>
                  <a:gd name="connsiteX8" fmla="*/ 0 w 4527137"/>
                  <a:gd name="connsiteY8" fmla="*/ 288545 h 173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7137" h="1731236" fill="none" extrusionOk="0">
                    <a:moveTo>
                      <a:pt x="0" y="288545"/>
                    </a:moveTo>
                    <a:cubicBezTo>
                      <a:pt x="8879" y="122656"/>
                      <a:pt x="137638" y="17199"/>
                      <a:pt x="288545" y="0"/>
                    </a:cubicBezTo>
                    <a:cubicBezTo>
                      <a:pt x="1427280" y="-106144"/>
                      <a:pt x="2351130" y="-57456"/>
                      <a:pt x="4238592" y="0"/>
                    </a:cubicBezTo>
                    <a:cubicBezTo>
                      <a:pt x="4407361" y="4962"/>
                      <a:pt x="4532146" y="129209"/>
                      <a:pt x="4527137" y="288545"/>
                    </a:cubicBezTo>
                    <a:cubicBezTo>
                      <a:pt x="4473784" y="701706"/>
                      <a:pt x="4598016" y="1001575"/>
                      <a:pt x="4527137" y="1442691"/>
                    </a:cubicBezTo>
                    <a:cubicBezTo>
                      <a:pt x="4530973" y="1607491"/>
                      <a:pt x="4406446" y="1704616"/>
                      <a:pt x="4238592" y="1731236"/>
                    </a:cubicBezTo>
                    <a:cubicBezTo>
                      <a:pt x="3674490" y="1702239"/>
                      <a:pt x="714679" y="1657872"/>
                      <a:pt x="288545" y="1731236"/>
                    </a:cubicBezTo>
                    <a:cubicBezTo>
                      <a:pt x="144211" y="1706286"/>
                      <a:pt x="2279" y="1592689"/>
                      <a:pt x="0" y="1442691"/>
                    </a:cubicBezTo>
                    <a:cubicBezTo>
                      <a:pt x="-103327" y="1232162"/>
                      <a:pt x="-4049" y="534727"/>
                      <a:pt x="0" y="288545"/>
                    </a:cubicBezTo>
                    <a:close/>
                  </a:path>
                  <a:path w="4527137" h="1731236" stroke="0" extrusionOk="0">
                    <a:moveTo>
                      <a:pt x="0" y="288545"/>
                    </a:moveTo>
                    <a:cubicBezTo>
                      <a:pt x="26520" y="120181"/>
                      <a:pt x="123034" y="15407"/>
                      <a:pt x="288545" y="0"/>
                    </a:cubicBezTo>
                    <a:cubicBezTo>
                      <a:pt x="2178566" y="-6525"/>
                      <a:pt x="3683233" y="152743"/>
                      <a:pt x="4238592" y="0"/>
                    </a:cubicBezTo>
                    <a:cubicBezTo>
                      <a:pt x="4414585" y="8706"/>
                      <a:pt x="4515819" y="145595"/>
                      <a:pt x="4527137" y="288545"/>
                    </a:cubicBezTo>
                    <a:cubicBezTo>
                      <a:pt x="4525045" y="705001"/>
                      <a:pt x="4441406" y="1135501"/>
                      <a:pt x="4527137" y="1442691"/>
                    </a:cubicBezTo>
                    <a:cubicBezTo>
                      <a:pt x="4540826" y="1600855"/>
                      <a:pt x="4379402" y="1752202"/>
                      <a:pt x="4238592" y="1731236"/>
                    </a:cubicBezTo>
                    <a:cubicBezTo>
                      <a:pt x="2581153" y="1845070"/>
                      <a:pt x="1062989" y="1730590"/>
                      <a:pt x="288545" y="1731236"/>
                    </a:cubicBezTo>
                    <a:cubicBezTo>
                      <a:pt x="138384" y="1751204"/>
                      <a:pt x="-899" y="1597018"/>
                      <a:pt x="0" y="1442691"/>
                    </a:cubicBezTo>
                    <a:cubicBezTo>
                      <a:pt x="-32589" y="1181227"/>
                      <a:pt x="51068" y="692072"/>
                      <a:pt x="0" y="28854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3" name="Hộp Văn bản 305">
                <a:extLst>
                  <a:ext uri="{FF2B5EF4-FFF2-40B4-BE49-F238E27FC236}">
                    <a16:creationId xmlns:a16="http://schemas.microsoft.com/office/drawing/2014/main" xmlns="" id="{2BE66435-0748-4415-AE41-236A09F0E16D}"/>
                  </a:ext>
                </a:extLst>
              </p:cNvPr>
              <p:cNvSpPr txBox="1"/>
              <p:nvPr/>
            </p:nvSpPr>
            <p:spPr>
              <a:xfrm>
                <a:off x="1439562" y="3801181"/>
                <a:ext cx="6379287" cy="1164763"/>
              </a:xfrm>
              <a:prstGeom prst="rect">
                <a:avLst/>
              </a:prstGeom>
              <a:noFill/>
            </p:spPr>
            <p:txBody>
              <a:bodyPr wrap="square" rtlCol="0">
                <a:spAutoFit/>
              </a:bodyPr>
              <a:lstStyle/>
              <a:p>
                <a:pPr defTabSz="1219170">
                  <a:buClr>
                    <a:srgbClr val="000000"/>
                  </a:buClr>
                </a:pPr>
                <a:r>
                  <a:rPr lang="vi-VN" sz="1867" kern="0" dirty="0">
                    <a:solidFill>
                      <a:srgbClr val="000000"/>
                    </a:solidFill>
                    <a:latin typeface="Arial"/>
                    <a:cs typeface="Arial"/>
                    <a:sym typeface="Arial"/>
                  </a:rPr>
                  <a:t>…………………………………………………………………………………………………………………….....................................................................................................................................</a:t>
                </a:r>
                <a:endParaRPr lang="en-US" sz="1867" kern="0" dirty="0">
                  <a:solidFill>
                    <a:srgbClr val="000000"/>
                  </a:solidFill>
                  <a:latin typeface="Arial"/>
                  <a:cs typeface="Arial"/>
                  <a:sym typeface="Arial"/>
                </a:endParaRPr>
              </a:p>
            </p:txBody>
          </p:sp>
        </p:grpSp>
        <p:grpSp>
          <p:nvGrpSpPr>
            <p:cNvPr id="27" name="Nhóm 15">
              <a:extLst>
                <a:ext uri="{FF2B5EF4-FFF2-40B4-BE49-F238E27FC236}">
                  <a16:creationId xmlns:a16="http://schemas.microsoft.com/office/drawing/2014/main" xmlns="" id="{8BE7E34F-2D84-4D46-A95B-379E77C4E35B}"/>
                </a:ext>
              </a:extLst>
            </p:cNvPr>
            <p:cNvGrpSpPr/>
            <p:nvPr/>
          </p:nvGrpSpPr>
          <p:grpSpPr>
            <a:xfrm>
              <a:off x="890921" y="3271932"/>
              <a:ext cx="5039408" cy="701211"/>
              <a:chOff x="1380849" y="2265695"/>
              <a:chExt cx="5039408" cy="701211"/>
            </a:xfrm>
          </p:grpSpPr>
          <p:pic>
            <p:nvPicPr>
              <p:cNvPr id="50" name="Hình ảnh 16">
                <a:extLst>
                  <a:ext uri="{FF2B5EF4-FFF2-40B4-BE49-F238E27FC236}">
                    <a16:creationId xmlns:a16="http://schemas.microsoft.com/office/drawing/2014/main" xmlns="" id="{1874F12E-C63C-4D76-A9FB-FD2BDCB8AAD2}"/>
                  </a:ext>
                </a:extLst>
              </p:cNvPr>
              <p:cNvPicPr>
                <a:picLocks noChangeAspect="1"/>
              </p:cNvPicPr>
              <p:nvPr/>
            </p:nvPicPr>
            <p:blipFill rotWithShape="1">
              <a:blip r:embed="rId4" cstate="print"/>
              <a:srcRect l="54488" t="8599" r="19635" b="50000"/>
              <a:stretch/>
            </p:blipFill>
            <p:spPr>
              <a:xfrm>
                <a:off x="1380849" y="2265695"/>
                <a:ext cx="598927" cy="539007"/>
              </a:xfrm>
              <a:prstGeom prst="rect">
                <a:avLst/>
              </a:prstGeom>
            </p:spPr>
          </p:pic>
          <p:sp>
            <p:nvSpPr>
              <p:cNvPr id="51" name="Hộp Văn bản 17">
                <a:extLst>
                  <a:ext uri="{FF2B5EF4-FFF2-40B4-BE49-F238E27FC236}">
                    <a16:creationId xmlns:a16="http://schemas.microsoft.com/office/drawing/2014/main" xmlns="" id="{3F63E992-9B1D-4C59-B31D-48C38F7644BE}"/>
                  </a:ext>
                </a:extLst>
              </p:cNvPr>
              <p:cNvSpPr txBox="1"/>
              <p:nvPr/>
            </p:nvSpPr>
            <p:spPr>
              <a:xfrm>
                <a:off x="1734542" y="2666823"/>
                <a:ext cx="4685715" cy="300083"/>
              </a:xfrm>
              <a:prstGeom prst="rect">
                <a:avLst/>
              </a:prstGeom>
              <a:noFill/>
            </p:spPr>
            <p:txBody>
              <a:bodyPr wrap="square" rtlCol="0">
                <a:spAutoFit/>
              </a:bodyPr>
              <a:lstStyle/>
              <a:p>
                <a:pPr algn="ctr" defTabSz="1219170">
                  <a:buClr>
                    <a:srgbClr val="000000"/>
                  </a:buClr>
                </a:pPr>
                <a:r>
                  <a:rPr lang="en-US" sz="2000" b="1" kern="0" dirty="0" err="1">
                    <a:solidFill>
                      <a:srgbClr val="85A8CE">
                        <a:lumMod val="50000"/>
                      </a:srgbClr>
                    </a:solidFill>
                    <a:latin typeface="Calibri"/>
                    <a:cs typeface="Arial"/>
                    <a:sym typeface="Arial"/>
                  </a:rPr>
                  <a:t>Vẽ</a:t>
                </a:r>
                <a:r>
                  <a:rPr lang="en-US" sz="2000" b="1" kern="0" dirty="0">
                    <a:solidFill>
                      <a:srgbClr val="85A8CE">
                        <a:lumMod val="50000"/>
                      </a:srgbClr>
                    </a:solidFill>
                    <a:latin typeface="Calibri"/>
                    <a:cs typeface="Arial"/>
                    <a:sym typeface="Arial"/>
                  </a:rPr>
                  <a:t> </a:t>
                </a:r>
                <a:r>
                  <a:rPr lang="en-US" sz="2000" b="1" kern="0" dirty="0" err="1">
                    <a:solidFill>
                      <a:srgbClr val="85A8CE">
                        <a:lumMod val="50000"/>
                      </a:srgbClr>
                    </a:solidFill>
                    <a:latin typeface="Calibri"/>
                    <a:cs typeface="Arial"/>
                    <a:sym typeface="Arial"/>
                  </a:rPr>
                  <a:t>cây</a:t>
                </a:r>
                <a:r>
                  <a:rPr lang="en-US" sz="2000" b="1" kern="0" dirty="0">
                    <a:solidFill>
                      <a:srgbClr val="85A8CE">
                        <a:lumMod val="50000"/>
                      </a:srgbClr>
                    </a:solidFill>
                    <a:latin typeface="Calibri"/>
                    <a:cs typeface="Arial"/>
                    <a:sym typeface="Arial"/>
                  </a:rPr>
                  <a:t> </a:t>
                </a:r>
                <a:r>
                  <a:rPr lang="en-US" sz="2000" b="1" kern="0" dirty="0" err="1">
                    <a:solidFill>
                      <a:srgbClr val="85A8CE">
                        <a:lumMod val="50000"/>
                      </a:srgbClr>
                    </a:solidFill>
                    <a:latin typeface="Calibri"/>
                    <a:cs typeface="Arial"/>
                    <a:sym typeface="Arial"/>
                  </a:rPr>
                  <a:t>hoặc</a:t>
                </a:r>
                <a:r>
                  <a:rPr lang="en-US" sz="2000" b="1" kern="0" dirty="0">
                    <a:solidFill>
                      <a:srgbClr val="85A8CE">
                        <a:lumMod val="50000"/>
                      </a:srgbClr>
                    </a:solidFill>
                    <a:latin typeface="Calibri"/>
                    <a:cs typeface="Arial"/>
                    <a:sym typeface="Arial"/>
                  </a:rPr>
                  <a:t> con </a:t>
                </a:r>
                <a:r>
                  <a:rPr lang="en-US" sz="2000" b="1" kern="0" dirty="0" err="1">
                    <a:solidFill>
                      <a:srgbClr val="85A8CE">
                        <a:lumMod val="50000"/>
                      </a:srgbClr>
                    </a:solidFill>
                    <a:latin typeface="Calibri"/>
                    <a:cs typeface="Arial"/>
                    <a:sym typeface="Arial"/>
                  </a:rPr>
                  <a:t>vật</a:t>
                </a:r>
                <a:r>
                  <a:rPr lang="en-US" sz="2000" b="1" kern="0" dirty="0">
                    <a:solidFill>
                      <a:srgbClr val="85A8CE">
                        <a:lumMod val="50000"/>
                      </a:srgbClr>
                    </a:solidFill>
                    <a:latin typeface="Calibri"/>
                    <a:cs typeface="Arial"/>
                    <a:sym typeface="Arial"/>
                  </a:rPr>
                  <a:t> </a:t>
                </a:r>
                <a:r>
                  <a:rPr lang="en-US" sz="2000" b="1" kern="0" dirty="0" err="1">
                    <a:solidFill>
                      <a:srgbClr val="85A8CE">
                        <a:lumMod val="50000"/>
                      </a:srgbClr>
                    </a:solidFill>
                    <a:latin typeface="Calibri"/>
                    <a:cs typeface="Arial"/>
                    <a:sym typeface="Arial"/>
                  </a:rPr>
                  <a:t>trong</a:t>
                </a:r>
                <a:r>
                  <a:rPr lang="en-US" sz="2000" b="1" kern="0" dirty="0">
                    <a:solidFill>
                      <a:srgbClr val="85A8CE">
                        <a:lumMod val="50000"/>
                      </a:srgbClr>
                    </a:solidFill>
                    <a:latin typeface="Calibri"/>
                    <a:cs typeface="Arial"/>
                    <a:sym typeface="Arial"/>
                  </a:rPr>
                  <a:t> </a:t>
                </a:r>
                <a:r>
                  <a:rPr lang="en-US" sz="2000" b="1" kern="0" dirty="0" err="1">
                    <a:solidFill>
                      <a:srgbClr val="85A8CE">
                        <a:lumMod val="50000"/>
                      </a:srgbClr>
                    </a:solidFill>
                    <a:latin typeface="Calibri"/>
                    <a:cs typeface="Arial"/>
                    <a:sym typeface="Arial"/>
                  </a:rPr>
                  <a:t>bài</a:t>
                </a:r>
                <a:endParaRPr lang="en-US" sz="2000" b="1" kern="0" dirty="0">
                  <a:solidFill>
                    <a:srgbClr val="85A8CE">
                      <a:lumMod val="50000"/>
                    </a:srgbClr>
                  </a:solidFill>
                  <a:latin typeface="Calibri"/>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4E4B150D-EC67-487C-9BC8-902421585C29}"/>
              </a:ext>
            </a:extLst>
          </p:cNvPr>
          <p:cNvGraphicFramePr>
            <a:graphicFrameLocks noGrp="1"/>
          </p:cNvGraphicFramePr>
          <p:nvPr>
            <p:extLst>
              <p:ext uri="{D42A27DB-BD31-4B8C-83A1-F6EECF244321}">
                <p14:modId xmlns:p14="http://schemas.microsoft.com/office/powerpoint/2010/main" xmlns="" val="580065015"/>
              </p:ext>
            </p:extLst>
          </p:nvPr>
        </p:nvGraphicFramePr>
        <p:xfrm>
          <a:off x="1314449" y="1114426"/>
          <a:ext cx="9648825" cy="4876800"/>
        </p:xfrm>
        <a:graphic>
          <a:graphicData uri="http://schemas.openxmlformats.org/drawingml/2006/table">
            <a:tbl>
              <a:tblPr/>
              <a:tblGrid>
                <a:gridCol w="3822854">
                  <a:extLst>
                    <a:ext uri="{9D8B030D-6E8A-4147-A177-3AD203B41FA5}">
                      <a16:colId xmlns:a16="http://schemas.microsoft.com/office/drawing/2014/main" xmlns="" val="1197025722"/>
                    </a:ext>
                  </a:extLst>
                </a:gridCol>
                <a:gridCol w="5825971">
                  <a:extLst>
                    <a:ext uri="{9D8B030D-6E8A-4147-A177-3AD203B41FA5}">
                      <a16:colId xmlns:a16="http://schemas.microsoft.com/office/drawing/2014/main" xmlns="" val="4020107351"/>
                    </a:ext>
                  </a:extLst>
                </a:gridCol>
              </a:tblGrid>
              <a:tr h="442222">
                <a:tc gridSpan="2">
                  <a:txBody>
                    <a:bodyPr/>
                    <a:lstStyle/>
                    <a:p>
                      <a:pPr algn="ctr">
                        <a:spcAft>
                          <a:spcPts val="0"/>
                        </a:spcAft>
                      </a:pPr>
                      <a:r>
                        <a:rPr lang="en-US" sz="3200" b="1" dirty="0">
                          <a:solidFill>
                            <a:srgbClr val="FF0000"/>
                          </a:solidFill>
                          <a:effectLst/>
                          <a:latin typeface="+mn-lt"/>
                        </a:rPr>
                        <a:t>PHIẾU ĐỌC SÁCH</a:t>
                      </a:r>
                      <a:endParaRPr lang="en-US" sz="3200" dirty="0">
                        <a:solidFill>
                          <a:srgbClr val="FF000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xmlns="" val="3097902009"/>
                  </a:ext>
                </a:extLst>
              </a:tr>
              <a:tr h="1326663">
                <a:tc>
                  <a:txBody>
                    <a:bodyPr/>
                    <a:lstStyle/>
                    <a:p>
                      <a:pPr algn="just">
                        <a:spcAft>
                          <a:spcPts val="0"/>
                        </a:spcAft>
                      </a:pPr>
                      <a:r>
                        <a:rPr lang="en-US" sz="3200" dirty="0" err="1">
                          <a:effectLst/>
                          <a:latin typeface="+mn-lt"/>
                        </a:rPr>
                        <a:t>Tên</a:t>
                      </a:r>
                      <a:r>
                        <a:rPr lang="en-US" sz="3200" dirty="0">
                          <a:effectLst/>
                          <a:latin typeface="+mn-lt"/>
                        </a:rPr>
                        <a:t> </a:t>
                      </a:r>
                      <a:r>
                        <a:rPr lang="en-US" sz="3200" dirty="0" err="1">
                          <a:effectLst/>
                          <a:latin typeface="+mn-lt"/>
                        </a:rPr>
                        <a:t>bài</a:t>
                      </a:r>
                      <a:r>
                        <a:rPr lang="en-US" sz="3200" dirty="0">
                          <a:effectLst/>
                          <a:latin typeface="+mn-lt"/>
                        </a:rPr>
                        <a:t>: Tre </a:t>
                      </a:r>
                      <a:r>
                        <a:rPr lang="en-US" sz="3200" dirty="0" err="1">
                          <a:effectLst/>
                          <a:latin typeface="+mn-lt"/>
                        </a:rPr>
                        <a:t>Việt</a:t>
                      </a:r>
                      <a:r>
                        <a:rPr lang="en-US" sz="3200" dirty="0">
                          <a:effectLst/>
                          <a:latin typeface="+mn-lt"/>
                        </a:rPr>
                        <a:t> Nam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3200" dirty="0" err="1">
                          <a:effectLst/>
                          <a:latin typeface="+mn-lt"/>
                        </a:rPr>
                        <a:t>Những</a:t>
                      </a:r>
                      <a:r>
                        <a:rPr lang="en-US" sz="3200" dirty="0">
                          <a:effectLst/>
                          <a:latin typeface="+mn-lt"/>
                        </a:rPr>
                        <a:t> </a:t>
                      </a:r>
                      <a:r>
                        <a:rPr lang="en-US" sz="3200" dirty="0" err="1">
                          <a:effectLst/>
                          <a:latin typeface="+mn-lt"/>
                        </a:rPr>
                        <a:t>thông</a:t>
                      </a:r>
                      <a:r>
                        <a:rPr lang="en-US" sz="3200" dirty="0">
                          <a:effectLst/>
                          <a:latin typeface="+mn-lt"/>
                        </a:rPr>
                        <a:t> tin </a:t>
                      </a:r>
                      <a:r>
                        <a:rPr lang="en-US" sz="3200" dirty="0" err="1">
                          <a:effectLst/>
                          <a:latin typeface="+mn-lt"/>
                        </a:rPr>
                        <a:t>về</a:t>
                      </a:r>
                      <a:r>
                        <a:rPr lang="en-US" sz="3200" dirty="0">
                          <a:effectLst/>
                          <a:latin typeface="+mn-lt"/>
                        </a:rPr>
                        <a:t> </a:t>
                      </a:r>
                      <a:r>
                        <a:rPr lang="en-US" sz="3200" dirty="0" err="1">
                          <a:effectLst/>
                          <a:latin typeface="+mn-lt"/>
                        </a:rPr>
                        <a:t>cây</a:t>
                      </a:r>
                      <a:r>
                        <a:rPr lang="en-US" sz="3200" dirty="0">
                          <a:effectLst/>
                          <a:latin typeface="+mn-lt"/>
                        </a:rPr>
                        <a:t>: </a:t>
                      </a:r>
                      <a:r>
                        <a:rPr lang="en-US" sz="3200" dirty="0" err="1">
                          <a:effectLst/>
                          <a:latin typeface="+mn-lt"/>
                        </a:rPr>
                        <a:t>thân</a:t>
                      </a:r>
                      <a:r>
                        <a:rPr lang="en-US" sz="3200" dirty="0">
                          <a:effectLst/>
                          <a:latin typeface="+mn-lt"/>
                        </a:rPr>
                        <a:t> </a:t>
                      </a:r>
                      <a:r>
                        <a:rPr lang="en-US" sz="3200" dirty="0" err="1">
                          <a:effectLst/>
                          <a:latin typeface="+mn-lt"/>
                        </a:rPr>
                        <a:t>gầy</a:t>
                      </a:r>
                      <a:r>
                        <a:rPr lang="en-US" sz="3200" dirty="0">
                          <a:effectLst/>
                          <a:latin typeface="+mn-lt"/>
                        </a:rPr>
                        <a:t> </a:t>
                      </a:r>
                      <a:r>
                        <a:rPr lang="en-US" sz="3200" dirty="0" err="1">
                          <a:effectLst/>
                          <a:latin typeface="+mn-lt"/>
                        </a:rPr>
                        <a:t>guộc</a:t>
                      </a:r>
                      <a:r>
                        <a:rPr lang="en-US" sz="3200" dirty="0">
                          <a:effectLst/>
                          <a:latin typeface="+mn-lt"/>
                        </a:rPr>
                        <a:t>, </a:t>
                      </a:r>
                      <a:r>
                        <a:rPr lang="en-US" sz="3200" dirty="0" err="1">
                          <a:effectLst/>
                          <a:latin typeface="+mn-lt"/>
                        </a:rPr>
                        <a:t>lá</a:t>
                      </a:r>
                      <a:r>
                        <a:rPr lang="en-US" sz="3200" dirty="0">
                          <a:effectLst/>
                          <a:latin typeface="+mn-lt"/>
                        </a:rPr>
                        <a:t> </a:t>
                      </a:r>
                      <a:r>
                        <a:rPr lang="en-US" sz="3200" dirty="0" err="1">
                          <a:effectLst/>
                          <a:latin typeface="+mn-lt"/>
                        </a:rPr>
                        <a:t>mong</a:t>
                      </a:r>
                      <a:r>
                        <a:rPr lang="en-US" sz="3200" dirty="0">
                          <a:effectLst/>
                          <a:latin typeface="+mn-lt"/>
                        </a:rPr>
                        <a:t> </a:t>
                      </a:r>
                      <a:r>
                        <a:rPr lang="en-US" sz="3200" dirty="0" err="1">
                          <a:effectLst/>
                          <a:latin typeface="+mn-lt"/>
                        </a:rPr>
                        <a:t>manh</a:t>
                      </a:r>
                      <a:r>
                        <a:rPr lang="en-US" sz="3200" dirty="0">
                          <a:effectLst/>
                          <a:latin typeface="+mn-lt"/>
                        </a:rPr>
                        <a:t>, </a:t>
                      </a:r>
                      <a:r>
                        <a:rPr lang="en-US" sz="3200" dirty="0" err="1">
                          <a:effectLst/>
                          <a:latin typeface="+mn-lt"/>
                        </a:rPr>
                        <a:t>rễ</a:t>
                      </a:r>
                      <a:r>
                        <a:rPr lang="en-US" sz="3200" dirty="0">
                          <a:effectLst/>
                          <a:latin typeface="+mn-lt"/>
                        </a:rPr>
                        <a:t> </a:t>
                      </a:r>
                      <a:r>
                        <a:rPr lang="en-US" sz="3200" dirty="0" err="1">
                          <a:effectLst/>
                          <a:latin typeface="+mn-lt"/>
                        </a:rPr>
                        <a:t>chắc</a:t>
                      </a:r>
                      <a:r>
                        <a:rPr lang="en-US" sz="3200" dirty="0">
                          <a:effectLst/>
                          <a:latin typeface="+mn-lt"/>
                        </a:rPr>
                        <a:t>, </a:t>
                      </a:r>
                      <a:r>
                        <a:rPr lang="en-US" sz="3200" dirty="0" err="1">
                          <a:effectLst/>
                          <a:latin typeface="+mn-lt"/>
                        </a:rPr>
                        <a:t>tre</a:t>
                      </a:r>
                      <a:r>
                        <a:rPr lang="en-US" sz="3200" dirty="0">
                          <a:effectLst/>
                          <a:latin typeface="+mn-lt"/>
                        </a:rPr>
                        <a:t> </a:t>
                      </a:r>
                      <a:r>
                        <a:rPr lang="en-US" sz="3200" dirty="0" err="1">
                          <a:effectLst/>
                          <a:latin typeface="+mn-lt"/>
                        </a:rPr>
                        <a:t>mọc</a:t>
                      </a:r>
                      <a:r>
                        <a:rPr lang="en-US" sz="3200" dirty="0">
                          <a:effectLst/>
                          <a:latin typeface="+mn-lt"/>
                        </a:rPr>
                        <a:t> </a:t>
                      </a:r>
                      <a:r>
                        <a:rPr lang="en-US" sz="3200" dirty="0" err="1">
                          <a:effectLst/>
                          <a:latin typeface="+mn-lt"/>
                        </a:rPr>
                        <a:t>thành</a:t>
                      </a:r>
                      <a:r>
                        <a:rPr lang="en-US" sz="3200" dirty="0">
                          <a:effectLst/>
                          <a:latin typeface="+mn-lt"/>
                        </a:rPr>
                        <a:t> </a:t>
                      </a:r>
                      <a:r>
                        <a:rPr lang="en-US" sz="3200" dirty="0" err="1">
                          <a:effectLst/>
                          <a:latin typeface="+mn-lt"/>
                        </a:rPr>
                        <a:t>lũy</a:t>
                      </a:r>
                      <a:r>
                        <a:rPr lang="en-US" sz="3200" dirty="0">
                          <a:effectLst/>
                          <a:latin typeface="+mn-lt"/>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623444327"/>
                  </a:ext>
                </a:extLst>
              </a:tr>
              <a:tr h="1768883">
                <a:tc>
                  <a:txBody>
                    <a:bodyPr/>
                    <a:lstStyle/>
                    <a:p>
                      <a:pPr algn="just">
                        <a:spcAft>
                          <a:spcPts val="0"/>
                        </a:spcAft>
                      </a:pPr>
                      <a:r>
                        <a:rPr lang="en-US" sz="3200">
                          <a:effectLst/>
                          <a:latin typeface="+mn-lt"/>
                        </a:rPr>
                        <a:t>Tên tác giả: Nguyễn Duy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vi-VN" sz="3200" dirty="0">
                          <a:effectLst/>
                          <a:latin typeface="+mn-lt"/>
                        </a:rPr>
                        <a:t>Những điều thú vị trong bài đọc: cây tre tuy gầy guộc, mỏng manh, sống ở vùng đất cằn cỗi nhưng vẫn luôn kiên cường, bất khuất.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75566640"/>
                  </a:ext>
                </a:extLst>
              </a:tr>
              <a:tr h="442222">
                <a:tc>
                  <a:txBody>
                    <a:bodyPr/>
                    <a:lstStyle/>
                    <a:p>
                      <a:pPr algn="just">
                        <a:spcAft>
                          <a:spcPts val="0"/>
                        </a:spcAft>
                      </a:pPr>
                      <a:r>
                        <a:rPr lang="en-US" sz="3200">
                          <a:effectLst/>
                          <a:latin typeface="+mn-lt"/>
                        </a:rPr>
                        <a:t>Tên cây: cây tre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3200" dirty="0" err="1">
                          <a:effectLst/>
                          <a:latin typeface="+mn-lt"/>
                        </a:rPr>
                        <a:t>Mức</a:t>
                      </a:r>
                      <a:r>
                        <a:rPr lang="en-US" sz="3200" dirty="0">
                          <a:effectLst/>
                          <a:latin typeface="+mn-lt"/>
                        </a:rPr>
                        <a:t> </a:t>
                      </a:r>
                      <a:r>
                        <a:rPr lang="en-US" sz="3200" dirty="0" err="1">
                          <a:effectLst/>
                          <a:latin typeface="+mn-lt"/>
                        </a:rPr>
                        <a:t>độ</a:t>
                      </a:r>
                      <a:r>
                        <a:rPr lang="en-US" sz="3200" dirty="0">
                          <a:effectLst/>
                          <a:latin typeface="+mn-lt"/>
                        </a:rPr>
                        <a:t> </a:t>
                      </a:r>
                      <a:r>
                        <a:rPr lang="en-US" sz="3200" dirty="0" err="1">
                          <a:effectLst/>
                          <a:latin typeface="+mn-lt"/>
                        </a:rPr>
                        <a:t>yêu</a:t>
                      </a:r>
                      <a:r>
                        <a:rPr lang="en-US" sz="3200" dirty="0">
                          <a:effectLst/>
                          <a:latin typeface="+mn-lt"/>
                        </a:rPr>
                        <a:t> </a:t>
                      </a:r>
                      <a:r>
                        <a:rPr lang="en-US" sz="3200" dirty="0" err="1">
                          <a:effectLst/>
                          <a:latin typeface="+mn-lt"/>
                        </a:rPr>
                        <a:t>thích</a:t>
                      </a:r>
                      <a:r>
                        <a:rPr lang="en-US" sz="3200" dirty="0">
                          <a:effectLst/>
                          <a:latin typeface="+mn-lt"/>
                        </a:rPr>
                        <a:t>: 5 </a:t>
                      </a:r>
                      <a:r>
                        <a:rPr lang="en-US" sz="3200" dirty="0" err="1">
                          <a:effectLst/>
                          <a:latin typeface="+mn-lt"/>
                        </a:rPr>
                        <a:t>sao</a:t>
                      </a:r>
                      <a:endParaRPr lang="en-US" sz="32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957715106"/>
                  </a:ext>
                </a:extLst>
              </a:tr>
            </a:tbl>
          </a:graphicData>
        </a:graphic>
      </p:graphicFrame>
    </p:spTree>
    <p:extLst>
      <p:ext uri="{BB962C8B-B14F-4D97-AF65-F5344CB8AC3E}">
        <p14:creationId xmlns:p14="http://schemas.microsoft.com/office/powerpoint/2010/main" xmlns="" val="377539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3" action="ppaction://hlinksldjump"/>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7" name="Google Shape;2017;p27">
            <a:hlinkClick r:id="rId4" action="ppaction://hlinksldjump"/>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Hình ảnh 2" descr="Ảnh có chứa đồ chơi, búp bê, đồ họa véc-tơ&#10;&#10;Mô tả được tạo tự động">
            <a:extLst>
              <a:ext uri="{FF2B5EF4-FFF2-40B4-BE49-F238E27FC236}">
                <a16:creationId xmlns:a16="http://schemas.microsoft.com/office/drawing/2014/main" xmlns="" id="{8F40D780-F322-AB6D-8127-C4367C51635E}"/>
              </a:ext>
            </a:extLst>
          </p:cNvPr>
          <p:cNvPicPr>
            <a:picLocks noChangeAspect="1"/>
          </p:cNvPicPr>
          <p:nvPr/>
        </p:nvPicPr>
        <p:blipFill>
          <a:blip r:embed="rId5"/>
          <a:stretch>
            <a:fillRect/>
          </a:stretch>
        </p:blipFill>
        <p:spPr>
          <a:xfrm>
            <a:off x="1089144" y="2771775"/>
            <a:ext cx="5082264" cy="3658540"/>
          </a:xfrm>
          <a:prstGeom prst="rect">
            <a:avLst/>
          </a:prstGeom>
        </p:spPr>
      </p:pic>
      <p:sp>
        <p:nvSpPr>
          <p:cNvPr id="22" name="Hình chữ nhật: Góc Tròn 21">
            <a:extLst>
              <a:ext uri="{FF2B5EF4-FFF2-40B4-BE49-F238E27FC236}">
                <a16:creationId xmlns:a16="http://schemas.microsoft.com/office/drawing/2014/main" xmlns="" id="{2AD3D5B9-5AEF-4D10-3785-9323BA5DBCCB}"/>
              </a:ext>
            </a:extLst>
          </p:cNvPr>
          <p:cNvSpPr/>
          <p:nvPr/>
        </p:nvSpPr>
        <p:spPr>
          <a:xfrm>
            <a:off x="4238626" y="608175"/>
            <a:ext cx="6739542" cy="3216060"/>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5" name="TextBox 4">
            <a:extLst>
              <a:ext uri="{FF2B5EF4-FFF2-40B4-BE49-F238E27FC236}">
                <a16:creationId xmlns:a16="http://schemas.microsoft.com/office/drawing/2014/main" xmlns="" id="{B23621EC-06BB-40A7-A51E-D167BFB9E007}"/>
              </a:ext>
            </a:extLst>
          </p:cNvPr>
          <p:cNvSpPr txBox="1"/>
          <p:nvPr/>
        </p:nvSpPr>
        <p:spPr>
          <a:xfrm>
            <a:off x="4648200" y="1171575"/>
            <a:ext cx="6096000" cy="2308324"/>
          </a:xfrm>
          <a:prstGeom prst="rect">
            <a:avLst/>
          </a:prstGeom>
          <a:noFill/>
        </p:spPr>
        <p:txBody>
          <a:bodyPr wrap="square" rtlCol="0">
            <a:spAutoFit/>
          </a:bodyPr>
          <a:lstStyle/>
          <a:p>
            <a:pPr algn="just"/>
            <a:r>
              <a:rPr lang="nl-NL" sz="3600" b="1" dirty="0">
                <a:effectLst/>
                <a:ea typeface="Times New Roman" panose="02020603050405020304" pitchFamily="18" charset="0"/>
              </a:rPr>
              <a:t>Chia sẻ với các bạn thông tin thú vị về thế giới thiên nhiên trong bài đã đọc hoặc bức tranh em vẽ.</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F8DB4BD1-A376-444D-862B-4439C3ABD7C8}"/>
              </a:ext>
            </a:extLst>
          </p:cNvPr>
          <p:cNvGrpSpPr/>
          <p:nvPr/>
        </p:nvGrpSpPr>
        <p:grpSpPr>
          <a:xfrm>
            <a:off x="941421" y="337458"/>
            <a:ext cx="6259479" cy="1571937"/>
            <a:chOff x="1075630" y="1416045"/>
            <a:chExt cx="6259479" cy="1571937"/>
          </a:xfrm>
        </p:grpSpPr>
        <p:grpSp>
          <p:nvGrpSpPr>
            <p:cNvPr id="3" name="Nhóm 25">
              <a:extLst>
                <a:ext uri="{FF2B5EF4-FFF2-40B4-BE49-F238E27FC236}">
                  <a16:creationId xmlns:a16="http://schemas.microsoft.com/office/drawing/2014/main" xmlns="" id="{2C76082A-C828-4962-856A-6A0EDDA1AB51}"/>
                </a:ext>
              </a:extLst>
            </p:cNvPr>
            <p:cNvGrpSpPr/>
            <p:nvPr/>
          </p:nvGrpSpPr>
          <p:grpSpPr>
            <a:xfrm>
              <a:off x="1075630" y="1416045"/>
              <a:ext cx="6211854" cy="1338002"/>
              <a:chOff x="1168334" y="1069640"/>
              <a:chExt cx="6211854" cy="1338002"/>
            </a:xfrm>
          </p:grpSpPr>
          <p:sp>
            <p:nvSpPr>
              <p:cNvPr id="6" name="Hình chữ nhật: Góc Tròn 30">
                <a:extLst>
                  <a:ext uri="{FF2B5EF4-FFF2-40B4-BE49-F238E27FC236}">
                    <a16:creationId xmlns:a16="http://schemas.microsoft.com/office/drawing/2014/main" xmlns="" id="{C6DA6EC4-18FA-4938-ACC8-4B31DFBE8F2C}"/>
                  </a:ext>
                </a:extLst>
              </p:cNvPr>
              <p:cNvSpPr/>
              <p:nvPr/>
            </p:nvSpPr>
            <p:spPr>
              <a:xfrm>
                <a:off x="1685641" y="1500381"/>
                <a:ext cx="5685022" cy="907261"/>
              </a:xfrm>
              <a:prstGeom prst="roundRect">
                <a:avLst/>
              </a:prstGeom>
              <a:solidFill>
                <a:srgbClr val="FD676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7" name="Hình chữ nhật: Góc Tròn 12">
                <a:extLst>
                  <a:ext uri="{FF2B5EF4-FFF2-40B4-BE49-F238E27FC236}">
                    <a16:creationId xmlns:a16="http://schemas.microsoft.com/office/drawing/2014/main" xmlns="" id="{9E0CD446-6508-4E79-93EF-EC29BE134E5D}"/>
                  </a:ext>
                </a:extLst>
              </p:cNvPr>
              <p:cNvSpPr/>
              <p:nvPr/>
            </p:nvSpPr>
            <p:spPr>
              <a:xfrm>
                <a:off x="1454653" y="1392984"/>
                <a:ext cx="5925535" cy="907261"/>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8" name="Hình ảnh 13" descr="Ảnh có chứa văn bản, đồ họa véc-tơ&#10;&#10;Mô tả được tạo tự động">
                <a:extLst>
                  <a:ext uri="{FF2B5EF4-FFF2-40B4-BE49-F238E27FC236}">
                    <a16:creationId xmlns:a16="http://schemas.microsoft.com/office/drawing/2014/main" xmlns="" id="{F123D39E-358D-4BFA-9E4A-2ACC5715F64B}"/>
                  </a:ext>
                </a:extLst>
              </p:cNvPr>
              <p:cNvPicPr>
                <a:picLocks noChangeAspect="1"/>
              </p:cNvPicPr>
              <p:nvPr/>
            </p:nvPicPr>
            <p:blipFill rotWithShape="1">
              <a:blip r:embed="rId2"/>
              <a:srcRect l="22873" t="-409" r="59822" b="52913"/>
              <a:stretch/>
            </p:blipFill>
            <p:spPr>
              <a:xfrm>
                <a:off x="1168334" y="1069640"/>
                <a:ext cx="545174" cy="1058007"/>
              </a:xfrm>
              <a:prstGeom prst="rect">
                <a:avLst/>
              </a:prstGeom>
            </p:spPr>
          </p:pic>
        </p:grpSp>
        <p:sp>
          <p:nvSpPr>
            <p:cNvPr id="5" name="Google Shape;1768;p26">
              <a:extLst>
                <a:ext uri="{FF2B5EF4-FFF2-40B4-BE49-F238E27FC236}">
                  <a16:creationId xmlns:a16="http://schemas.microsoft.com/office/drawing/2014/main" xmlns="" id="{34FB24F5-C847-4DF5-8D92-E85BA8204C2B}"/>
                </a:ext>
              </a:extLst>
            </p:cNvPr>
            <p:cNvSpPr txBox="1">
              <a:spLocks/>
            </p:cNvSpPr>
            <p:nvPr/>
          </p:nvSpPr>
          <p:spPr>
            <a:xfrm>
              <a:off x="1787161" y="1605585"/>
              <a:ext cx="5547948" cy="1382397"/>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en-US" sz="3200" dirty="0" err="1">
                  <a:solidFill>
                    <a:srgbClr val="000099"/>
                  </a:solidFill>
                  <a:latin typeface="+mn-lt"/>
                </a:rPr>
                <a:t>Bài</a:t>
              </a:r>
              <a:r>
                <a:rPr lang="en-US" sz="3200" dirty="0">
                  <a:solidFill>
                    <a:srgbClr val="000099"/>
                  </a:solidFill>
                  <a:latin typeface="+mn-lt"/>
                </a:rPr>
                <a:t> </a:t>
              </a:r>
              <a:r>
                <a:rPr lang="en-US" sz="3200" dirty="0" err="1">
                  <a:solidFill>
                    <a:srgbClr val="000099"/>
                  </a:solidFill>
                  <a:latin typeface="+mn-lt"/>
                </a:rPr>
                <a:t>viết</a:t>
              </a:r>
              <a:r>
                <a:rPr lang="en-US" sz="3200" dirty="0">
                  <a:solidFill>
                    <a:srgbClr val="000099"/>
                  </a:solidFill>
                  <a:latin typeface="+mn-lt"/>
                </a:rPr>
                <a:t> </a:t>
              </a:r>
              <a:r>
                <a:rPr lang="en-US" sz="3200" dirty="0" err="1">
                  <a:solidFill>
                    <a:srgbClr val="000099"/>
                  </a:solidFill>
                  <a:latin typeface="+mn-lt"/>
                </a:rPr>
                <a:t>về</a:t>
              </a:r>
              <a:r>
                <a:rPr lang="en-US" sz="3200" dirty="0">
                  <a:solidFill>
                    <a:srgbClr val="000099"/>
                  </a:solidFill>
                  <a:latin typeface="+mn-lt"/>
                </a:rPr>
                <a:t> </a:t>
              </a:r>
              <a:r>
                <a:rPr lang="en-US" sz="3200" dirty="0" err="1">
                  <a:solidFill>
                    <a:srgbClr val="000099"/>
                  </a:solidFill>
                  <a:latin typeface="+mn-lt"/>
                </a:rPr>
                <a:t>cây</a:t>
              </a:r>
              <a:r>
                <a:rPr lang="en-US" sz="3200" dirty="0">
                  <a:solidFill>
                    <a:srgbClr val="000099"/>
                  </a:solidFill>
                  <a:latin typeface="+mn-lt"/>
                </a:rPr>
                <a:t> </a:t>
              </a:r>
              <a:r>
                <a:rPr lang="en-US" sz="3200" dirty="0" err="1">
                  <a:solidFill>
                    <a:srgbClr val="000099"/>
                  </a:solidFill>
                  <a:latin typeface="+mn-lt"/>
                </a:rPr>
                <a:t>gì</a:t>
              </a:r>
              <a:r>
                <a:rPr lang="en-US" sz="3200" dirty="0">
                  <a:solidFill>
                    <a:srgbClr val="000099"/>
                  </a:solidFill>
                  <a:latin typeface="+mn-lt"/>
                </a:rPr>
                <a:t>, con </a:t>
              </a:r>
              <a:r>
                <a:rPr lang="en-US" sz="3200" dirty="0" err="1">
                  <a:solidFill>
                    <a:srgbClr val="000099"/>
                  </a:solidFill>
                  <a:latin typeface="+mn-lt"/>
                </a:rPr>
                <a:t>vật</a:t>
              </a:r>
              <a:r>
                <a:rPr lang="en-US" sz="3200" dirty="0">
                  <a:solidFill>
                    <a:srgbClr val="000099"/>
                  </a:solidFill>
                  <a:latin typeface="+mn-lt"/>
                </a:rPr>
                <a:t> </a:t>
              </a:r>
              <a:r>
                <a:rPr lang="en-US" sz="3200" dirty="0" err="1">
                  <a:solidFill>
                    <a:srgbClr val="000099"/>
                  </a:solidFill>
                  <a:latin typeface="+mn-lt"/>
                </a:rPr>
                <a:t>gì</a:t>
              </a:r>
              <a:r>
                <a:rPr lang="en-US" sz="3200" dirty="0">
                  <a:solidFill>
                    <a:srgbClr val="000099"/>
                  </a:solidFill>
                  <a:latin typeface="+mn-lt"/>
                </a:rPr>
                <a:t> </a:t>
              </a:r>
              <a:r>
                <a:rPr lang="en-US" sz="3200" dirty="0" err="1">
                  <a:solidFill>
                    <a:srgbClr val="000099"/>
                  </a:solidFill>
                  <a:latin typeface="+mn-lt"/>
                </a:rPr>
                <a:t>trong</a:t>
              </a:r>
              <a:r>
                <a:rPr lang="en-US" sz="3200" dirty="0">
                  <a:solidFill>
                    <a:srgbClr val="000099"/>
                  </a:solidFill>
                  <a:latin typeface="+mn-lt"/>
                </a:rPr>
                <a:t> </a:t>
              </a:r>
              <a:r>
                <a:rPr lang="en-US" sz="3200" dirty="0" err="1">
                  <a:solidFill>
                    <a:srgbClr val="000099"/>
                  </a:solidFill>
                  <a:latin typeface="+mn-lt"/>
                </a:rPr>
                <a:t>thiên</a:t>
              </a:r>
              <a:r>
                <a:rPr lang="en-US" sz="3200" dirty="0">
                  <a:solidFill>
                    <a:srgbClr val="000099"/>
                  </a:solidFill>
                  <a:latin typeface="+mn-lt"/>
                </a:rPr>
                <a:t> </a:t>
              </a:r>
              <a:r>
                <a:rPr lang="en-US" sz="3200" dirty="0" err="1">
                  <a:solidFill>
                    <a:srgbClr val="000099"/>
                  </a:solidFill>
                  <a:latin typeface="+mn-lt"/>
                </a:rPr>
                <a:t>nhiên</a:t>
              </a:r>
              <a:r>
                <a:rPr lang="en-US" sz="3200" dirty="0">
                  <a:solidFill>
                    <a:srgbClr val="000099"/>
                  </a:solidFill>
                  <a:latin typeface="+mn-lt"/>
                </a:rPr>
                <a:t>?</a:t>
              </a:r>
              <a:endParaRPr lang="pt-BR" sz="3200" dirty="0">
                <a:solidFill>
                  <a:srgbClr val="000099"/>
                </a:solidFill>
                <a:latin typeface="+mn-lt"/>
              </a:endParaRPr>
            </a:p>
          </p:txBody>
        </p:sp>
      </p:grpSp>
      <p:grpSp>
        <p:nvGrpSpPr>
          <p:cNvPr id="4" name="Nhóm 9">
            <a:extLst>
              <a:ext uri="{FF2B5EF4-FFF2-40B4-BE49-F238E27FC236}">
                <a16:creationId xmlns:a16="http://schemas.microsoft.com/office/drawing/2014/main" xmlns="" id="{8092A2D6-E296-4B01-A1F0-A652C8480168}"/>
              </a:ext>
            </a:extLst>
          </p:cNvPr>
          <p:cNvGrpSpPr/>
          <p:nvPr/>
        </p:nvGrpSpPr>
        <p:grpSpPr>
          <a:xfrm>
            <a:off x="967491" y="3623105"/>
            <a:ext cx="6385808" cy="1862955"/>
            <a:chOff x="88006" y="4309963"/>
            <a:chExt cx="6385808" cy="1862955"/>
          </a:xfrm>
          <a:solidFill>
            <a:schemeClr val="bg1"/>
          </a:solidFill>
        </p:grpSpPr>
        <p:grpSp>
          <p:nvGrpSpPr>
            <p:cNvPr id="9" name="Nhóm 27">
              <a:extLst>
                <a:ext uri="{FF2B5EF4-FFF2-40B4-BE49-F238E27FC236}">
                  <a16:creationId xmlns:a16="http://schemas.microsoft.com/office/drawing/2014/main" xmlns="" id="{5FDCFFE0-3B4A-4644-81B4-8C893280E3BE}"/>
                </a:ext>
              </a:extLst>
            </p:cNvPr>
            <p:cNvGrpSpPr/>
            <p:nvPr/>
          </p:nvGrpSpPr>
          <p:grpSpPr>
            <a:xfrm>
              <a:off x="88006" y="4309963"/>
              <a:ext cx="6300085" cy="1659837"/>
              <a:chOff x="220781" y="2915087"/>
              <a:chExt cx="6051093" cy="1659837"/>
            </a:xfrm>
            <a:grpFill/>
          </p:grpSpPr>
          <p:sp>
            <p:nvSpPr>
              <p:cNvPr id="12" name="Hình chữ nhật: Góc Tròn 62">
                <a:extLst>
                  <a:ext uri="{FF2B5EF4-FFF2-40B4-BE49-F238E27FC236}">
                    <a16:creationId xmlns:a16="http://schemas.microsoft.com/office/drawing/2014/main" xmlns="" id="{4BAAE5D7-12AB-431C-8B73-B488173AD08E}"/>
                  </a:ext>
                </a:extLst>
              </p:cNvPr>
              <p:cNvSpPr/>
              <p:nvPr/>
            </p:nvSpPr>
            <p:spPr>
              <a:xfrm>
                <a:off x="537127" y="3450069"/>
                <a:ext cx="5707300" cy="1124855"/>
              </a:xfrm>
              <a:prstGeom prst="roundRect">
                <a:avLst/>
              </a:prstGeom>
              <a:grp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tx1">
                      <a:lumMod val="95000"/>
                      <a:lumOff val="5000"/>
                    </a:schemeClr>
                  </a:solidFill>
                </a:endParaRPr>
              </a:p>
            </p:txBody>
          </p:sp>
          <p:sp>
            <p:nvSpPr>
              <p:cNvPr id="13" name="Hình chữ nhật: Góc Tròn 22">
                <a:extLst>
                  <a:ext uri="{FF2B5EF4-FFF2-40B4-BE49-F238E27FC236}">
                    <a16:creationId xmlns:a16="http://schemas.microsoft.com/office/drawing/2014/main" xmlns="" id="{512F84FF-2F47-4C18-A053-A578FA78EB03}"/>
                  </a:ext>
                </a:extLst>
              </p:cNvPr>
              <p:cNvSpPr/>
              <p:nvPr/>
            </p:nvSpPr>
            <p:spPr>
              <a:xfrm>
                <a:off x="389815" y="3319793"/>
                <a:ext cx="5882059" cy="1124855"/>
              </a:xfrm>
              <a:prstGeom prst="roundRect">
                <a:avLst/>
              </a:prstGeom>
              <a:grp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tx1">
                      <a:lumMod val="95000"/>
                      <a:lumOff val="5000"/>
                    </a:schemeClr>
                  </a:solidFill>
                </a:endParaRPr>
              </a:p>
            </p:txBody>
          </p:sp>
          <p:pic>
            <p:nvPicPr>
              <p:cNvPr id="14" name="Hình ảnh 18" descr="Ảnh có chứa văn bản, đồ họa véc-tơ&#10;&#10;Mô tả được tạo tự động">
                <a:extLst>
                  <a:ext uri="{FF2B5EF4-FFF2-40B4-BE49-F238E27FC236}">
                    <a16:creationId xmlns:a16="http://schemas.microsoft.com/office/drawing/2014/main" xmlns="" id="{0A4EA457-E20F-4102-A63A-3BA8F34936BC}"/>
                  </a:ext>
                </a:extLst>
              </p:cNvPr>
              <p:cNvPicPr>
                <a:picLocks noChangeAspect="1"/>
              </p:cNvPicPr>
              <p:nvPr/>
            </p:nvPicPr>
            <p:blipFill rotWithShape="1">
              <a:blip r:embed="rId2"/>
              <a:srcRect l="59929" r="22623" b="50735"/>
              <a:stretch/>
            </p:blipFill>
            <p:spPr>
              <a:xfrm>
                <a:off x="220781" y="2915087"/>
                <a:ext cx="426134" cy="850769"/>
              </a:xfrm>
              <a:prstGeom prst="rect">
                <a:avLst/>
              </a:prstGeom>
              <a:grpFill/>
            </p:spPr>
          </p:pic>
        </p:grpSp>
        <p:sp>
          <p:nvSpPr>
            <p:cNvPr id="11" name="Google Shape;1768;p26">
              <a:extLst>
                <a:ext uri="{FF2B5EF4-FFF2-40B4-BE49-F238E27FC236}">
                  <a16:creationId xmlns:a16="http://schemas.microsoft.com/office/drawing/2014/main" xmlns="" id="{F64FD3AB-5C6D-4149-8E38-316AE355C709}"/>
                </a:ext>
              </a:extLst>
            </p:cNvPr>
            <p:cNvSpPr txBox="1">
              <a:spLocks/>
            </p:cNvSpPr>
            <p:nvPr/>
          </p:nvSpPr>
          <p:spPr>
            <a:xfrm>
              <a:off x="444489" y="4790521"/>
              <a:ext cx="6029325" cy="1382397"/>
            </a:xfrm>
            <a:prstGeom prst="rect">
              <a:avLst/>
            </a:pr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en-US" sz="3200" dirty="0" err="1">
                  <a:solidFill>
                    <a:srgbClr val="000099"/>
                  </a:solidFill>
                  <a:latin typeface="+mn-lt"/>
                </a:rPr>
                <a:t>Chúng</a:t>
              </a:r>
              <a:r>
                <a:rPr lang="en-US" sz="3200" dirty="0">
                  <a:solidFill>
                    <a:srgbClr val="000099"/>
                  </a:solidFill>
                  <a:latin typeface="+mn-lt"/>
                </a:rPr>
                <a:t> </a:t>
              </a:r>
              <a:r>
                <a:rPr lang="en-US" sz="3200" dirty="0" err="1">
                  <a:solidFill>
                    <a:srgbClr val="000099"/>
                  </a:solidFill>
                  <a:latin typeface="+mn-lt"/>
                </a:rPr>
                <a:t>có</a:t>
              </a:r>
              <a:r>
                <a:rPr lang="en-US" sz="3200" dirty="0">
                  <a:solidFill>
                    <a:srgbClr val="000099"/>
                  </a:solidFill>
                  <a:latin typeface="+mn-lt"/>
                </a:rPr>
                <a:t> </a:t>
              </a:r>
              <a:r>
                <a:rPr lang="en-US" sz="3200" dirty="0" err="1">
                  <a:solidFill>
                    <a:srgbClr val="000099"/>
                  </a:solidFill>
                  <a:latin typeface="+mn-lt"/>
                </a:rPr>
                <a:t>ích</a:t>
              </a:r>
              <a:r>
                <a:rPr lang="en-US" sz="3200" dirty="0">
                  <a:solidFill>
                    <a:srgbClr val="000099"/>
                  </a:solidFill>
                  <a:latin typeface="+mn-lt"/>
                </a:rPr>
                <a:t> </a:t>
              </a:r>
              <a:r>
                <a:rPr lang="en-US" sz="3200" dirty="0" err="1">
                  <a:solidFill>
                    <a:srgbClr val="000099"/>
                  </a:solidFill>
                  <a:latin typeface="+mn-lt"/>
                </a:rPr>
                <a:t>lợi</a:t>
              </a:r>
              <a:r>
                <a:rPr lang="en-US" sz="3200" dirty="0">
                  <a:solidFill>
                    <a:srgbClr val="000099"/>
                  </a:solidFill>
                  <a:latin typeface="+mn-lt"/>
                </a:rPr>
                <a:t> </a:t>
              </a:r>
              <a:r>
                <a:rPr lang="en-US" sz="3200" dirty="0" err="1">
                  <a:solidFill>
                    <a:srgbClr val="000099"/>
                  </a:solidFill>
                  <a:latin typeface="+mn-lt"/>
                </a:rPr>
                <a:t>gì</a:t>
              </a:r>
              <a:r>
                <a:rPr lang="en-US" sz="3200" dirty="0">
                  <a:solidFill>
                    <a:srgbClr val="000099"/>
                  </a:solidFill>
                  <a:latin typeface="+mn-lt"/>
                </a:rPr>
                <a:t>?</a:t>
              </a:r>
              <a:endParaRPr lang="pt-BR" sz="3200" dirty="0">
                <a:solidFill>
                  <a:srgbClr val="000099"/>
                </a:solidFill>
                <a:latin typeface="+mn-lt"/>
              </a:endParaRPr>
            </a:p>
          </p:txBody>
        </p:sp>
      </p:grpSp>
      <p:grpSp>
        <p:nvGrpSpPr>
          <p:cNvPr id="10" name="Nhóm 2">
            <a:extLst>
              <a:ext uri="{FF2B5EF4-FFF2-40B4-BE49-F238E27FC236}">
                <a16:creationId xmlns:a16="http://schemas.microsoft.com/office/drawing/2014/main" xmlns="" id="{5AA8FE64-49EE-445D-8FBE-294BDA2DA0B8}"/>
              </a:ext>
            </a:extLst>
          </p:cNvPr>
          <p:cNvGrpSpPr/>
          <p:nvPr/>
        </p:nvGrpSpPr>
        <p:grpSpPr>
          <a:xfrm>
            <a:off x="927665" y="1768999"/>
            <a:ext cx="6254185" cy="1834728"/>
            <a:chOff x="833163" y="2810662"/>
            <a:chExt cx="6254185" cy="1789479"/>
          </a:xfrm>
        </p:grpSpPr>
        <p:grpSp>
          <p:nvGrpSpPr>
            <p:cNvPr id="15" name="Nhóm 26">
              <a:extLst>
                <a:ext uri="{FF2B5EF4-FFF2-40B4-BE49-F238E27FC236}">
                  <a16:creationId xmlns:a16="http://schemas.microsoft.com/office/drawing/2014/main" xmlns="" id="{0D37B8E4-DECD-483C-BE71-4DE12F7274B5}"/>
                </a:ext>
              </a:extLst>
            </p:cNvPr>
            <p:cNvGrpSpPr/>
            <p:nvPr/>
          </p:nvGrpSpPr>
          <p:grpSpPr>
            <a:xfrm flipH="1">
              <a:off x="833163" y="2810662"/>
              <a:ext cx="6244660" cy="1730541"/>
              <a:chOff x="1979937" y="929747"/>
              <a:chExt cx="5700869" cy="1730541"/>
            </a:xfrm>
          </p:grpSpPr>
          <p:sp>
            <p:nvSpPr>
              <p:cNvPr id="39" name="Hình chữ nhật: Góc Tròn 31">
                <a:extLst>
                  <a:ext uri="{FF2B5EF4-FFF2-40B4-BE49-F238E27FC236}">
                    <a16:creationId xmlns:a16="http://schemas.microsoft.com/office/drawing/2014/main" xmlns="" id="{BC09EFF0-F0C0-475C-A780-470855D0DB13}"/>
                  </a:ext>
                </a:extLst>
              </p:cNvPr>
              <p:cNvSpPr/>
              <p:nvPr/>
            </p:nvSpPr>
            <p:spPr>
              <a:xfrm>
                <a:off x="1988632" y="1447274"/>
                <a:ext cx="5442640" cy="12130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0" name="Hình chữ nhật: Góc Tròn 21">
                <a:extLst>
                  <a:ext uri="{FF2B5EF4-FFF2-40B4-BE49-F238E27FC236}">
                    <a16:creationId xmlns:a16="http://schemas.microsoft.com/office/drawing/2014/main" xmlns="" id="{CA55B384-D8D9-4994-AD34-77D5892515CC}"/>
                  </a:ext>
                </a:extLst>
              </p:cNvPr>
              <p:cNvSpPr/>
              <p:nvPr/>
            </p:nvSpPr>
            <p:spPr>
              <a:xfrm>
                <a:off x="1979937" y="1316901"/>
                <a:ext cx="5646784" cy="1278356"/>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41" name="Hình ảnh 19" descr="Ảnh có chứa văn bản, đồ họa véc-tơ&#10;&#10;Mô tả được tạo tự động">
                <a:extLst>
                  <a:ext uri="{FF2B5EF4-FFF2-40B4-BE49-F238E27FC236}">
                    <a16:creationId xmlns:a16="http://schemas.microsoft.com/office/drawing/2014/main" xmlns="" id="{E4DB52E7-2993-4C2F-B678-4683E0FBF3FB}"/>
                  </a:ext>
                </a:extLst>
              </p:cNvPr>
              <p:cNvPicPr>
                <a:picLocks noChangeAspect="1"/>
              </p:cNvPicPr>
              <p:nvPr/>
            </p:nvPicPr>
            <p:blipFill rotWithShape="1">
              <a:blip r:embed="rId2"/>
              <a:srcRect l="41319" t="4844" r="40995" b="54324"/>
              <a:stretch/>
            </p:blipFill>
            <p:spPr>
              <a:xfrm flipH="1">
                <a:off x="7181732" y="929747"/>
                <a:ext cx="499074" cy="814710"/>
              </a:xfrm>
              <a:prstGeom prst="rect">
                <a:avLst/>
              </a:prstGeom>
            </p:spPr>
          </p:pic>
        </p:grpSp>
        <p:sp>
          <p:nvSpPr>
            <p:cNvPr id="38" name="Google Shape;1768;p26">
              <a:extLst>
                <a:ext uri="{FF2B5EF4-FFF2-40B4-BE49-F238E27FC236}">
                  <a16:creationId xmlns:a16="http://schemas.microsoft.com/office/drawing/2014/main" xmlns="" id="{0B668090-DE52-4D20-A9B7-592484DE8C59}"/>
                </a:ext>
              </a:extLst>
            </p:cNvPr>
            <p:cNvSpPr txBox="1">
              <a:spLocks/>
            </p:cNvSpPr>
            <p:nvPr/>
          </p:nvSpPr>
          <p:spPr>
            <a:xfrm>
              <a:off x="1462136" y="3217744"/>
              <a:ext cx="5625212" cy="1382397"/>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a:r>
                <a:rPr lang="en-US" sz="3200" dirty="0" err="1">
                  <a:solidFill>
                    <a:srgbClr val="000099"/>
                  </a:solidFill>
                  <a:latin typeface="+mn-lt"/>
                </a:rPr>
                <a:t>Đặc</a:t>
              </a:r>
              <a:r>
                <a:rPr lang="en-US" sz="3200" dirty="0">
                  <a:solidFill>
                    <a:srgbClr val="000099"/>
                  </a:solidFill>
                  <a:latin typeface="+mn-lt"/>
                </a:rPr>
                <a:t> </a:t>
              </a:r>
              <a:r>
                <a:rPr lang="en-US" sz="3200" dirty="0" err="1">
                  <a:solidFill>
                    <a:srgbClr val="000099"/>
                  </a:solidFill>
                  <a:latin typeface="+mn-lt"/>
                </a:rPr>
                <a:t>điểm</a:t>
              </a:r>
              <a:r>
                <a:rPr lang="en-US" sz="3200" dirty="0">
                  <a:solidFill>
                    <a:srgbClr val="000099"/>
                  </a:solidFill>
                  <a:latin typeface="+mn-lt"/>
                </a:rPr>
                <a:t> </a:t>
              </a:r>
              <a:r>
                <a:rPr lang="en-US" sz="3200" dirty="0" err="1">
                  <a:solidFill>
                    <a:srgbClr val="000099"/>
                  </a:solidFill>
                  <a:latin typeface="+mn-lt"/>
                </a:rPr>
                <a:t>nổi</a:t>
              </a:r>
              <a:r>
                <a:rPr lang="en-US" sz="3200" dirty="0">
                  <a:solidFill>
                    <a:srgbClr val="000099"/>
                  </a:solidFill>
                  <a:latin typeface="+mn-lt"/>
                </a:rPr>
                <a:t> </a:t>
              </a:r>
              <a:r>
                <a:rPr lang="en-US" sz="3200" dirty="0" err="1">
                  <a:solidFill>
                    <a:srgbClr val="000099"/>
                  </a:solidFill>
                  <a:latin typeface="+mn-lt"/>
                </a:rPr>
                <a:t>bật</a:t>
              </a:r>
              <a:r>
                <a:rPr lang="en-US" sz="3200" dirty="0">
                  <a:solidFill>
                    <a:srgbClr val="000099"/>
                  </a:solidFill>
                  <a:latin typeface="+mn-lt"/>
                </a:rPr>
                <a:t> </a:t>
              </a:r>
              <a:r>
                <a:rPr lang="en-US" sz="3200" dirty="0" err="1">
                  <a:solidFill>
                    <a:srgbClr val="000099"/>
                  </a:solidFill>
                  <a:latin typeface="+mn-lt"/>
                </a:rPr>
                <a:t>của</a:t>
              </a:r>
              <a:r>
                <a:rPr lang="en-US" sz="3200" dirty="0">
                  <a:solidFill>
                    <a:srgbClr val="000099"/>
                  </a:solidFill>
                  <a:latin typeface="+mn-lt"/>
                </a:rPr>
                <a:t> </a:t>
              </a:r>
              <a:r>
                <a:rPr lang="en-US" sz="3200" dirty="0" err="1">
                  <a:solidFill>
                    <a:srgbClr val="000099"/>
                  </a:solidFill>
                  <a:latin typeface="+mn-lt"/>
                </a:rPr>
                <a:t>cây</a:t>
              </a:r>
              <a:r>
                <a:rPr lang="en-US" sz="3200" dirty="0">
                  <a:solidFill>
                    <a:srgbClr val="000099"/>
                  </a:solidFill>
                  <a:latin typeface="+mn-lt"/>
                </a:rPr>
                <a:t>, con </a:t>
              </a:r>
              <a:r>
                <a:rPr lang="en-US" sz="3200" dirty="0" err="1">
                  <a:solidFill>
                    <a:srgbClr val="000099"/>
                  </a:solidFill>
                  <a:latin typeface="+mn-lt"/>
                </a:rPr>
                <a:t>vật</a:t>
              </a:r>
              <a:r>
                <a:rPr lang="en-US" sz="3200" dirty="0">
                  <a:solidFill>
                    <a:srgbClr val="000099"/>
                  </a:solidFill>
                  <a:latin typeface="+mn-lt"/>
                </a:rPr>
                <a:t> </a:t>
              </a:r>
              <a:r>
                <a:rPr lang="en-US" sz="3200" dirty="0" err="1">
                  <a:solidFill>
                    <a:srgbClr val="000099"/>
                  </a:solidFill>
                  <a:latin typeface="+mn-lt"/>
                </a:rPr>
                <a:t>đó</a:t>
              </a:r>
              <a:r>
                <a:rPr lang="en-US" sz="3200" dirty="0">
                  <a:solidFill>
                    <a:srgbClr val="000099"/>
                  </a:solidFill>
                  <a:latin typeface="+mn-lt"/>
                </a:rPr>
                <a:t> </a:t>
              </a:r>
              <a:r>
                <a:rPr lang="en-US" sz="3200" dirty="0" err="1">
                  <a:solidFill>
                    <a:srgbClr val="000099"/>
                  </a:solidFill>
                  <a:latin typeface="+mn-lt"/>
                </a:rPr>
                <a:t>là</a:t>
              </a:r>
              <a:r>
                <a:rPr lang="en-US" sz="3200" dirty="0">
                  <a:solidFill>
                    <a:srgbClr val="000099"/>
                  </a:solidFill>
                  <a:latin typeface="+mn-lt"/>
                </a:rPr>
                <a:t> </a:t>
              </a:r>
              <a:r>
                <a:rPr lang="en-US" sz="3200" dirty="0" err="1">
                  <a:solidFill>
                    <a:srgbClr val="000099"/>
                  </a:solidFill>
                  <a:latin typeface="+mn-lt"/>
                </a:rPr>
                <a:t>gì</a:t>
              </a:r>
              <a:r>
                <a:rPr lang="en-US" sz="3200" dirty="0">
                  <a:solidFill>
                    <a:srgbClr val="000099"/>
                  </a:solidFill>
                  <a:latin typeface="+mn-lt"/>
                </a:rPr>
                <a:t>?</a:t>
              </a:r>
              <a:endParaRPr lang="pt-BR" sz="3200" dirty="0">
                <a:solidFill>
                  <a:srgbClr val="000099"/>
                </a:solidFill>
                <a:latin typeface="+mn-lt"/>
              </a:endParaRPr>
            </a:p>
          </p:txBody>
        </p:sp>
      </p:grpSp>
      <p:pic>
        <p:nvPicPr>
          <p:cNvPr id="43" name="Picture 42">
            <a:extLst>
              <a:ext uri="{FF2B5EF4-FFF2-40B4-BE49-F238E27FC236}">
                <a16:creationId xmlns:a16="http://schemas.microsoft.com/office/drawing/2014/main" xmlns="" id="{D99EB616-A3F5-4DC1-B042-ECCD2FA30FC9}"/>
              </a:ext>
            </a:extLst>
          </p:cNvPr>
          <p:cNvPicPr>
            <a:picLocks noChangeAspect="1"/>
          </p:cNvPicPr>
          <p:nvPr/>
        </p:nvPicPr>
        <p:blipFill>
          <a:blip r:embed="rId3"/>
          <a:stretch>
            <a:fillRect/>
          </a:stretch>
        </p:blipFill>
        <p:spPr>
          <a:xfrm>
            <a:off x="7638757" y="461962"/>
            <a:ext cx="3638843" cy="1585913"/>
          </a:xfrm>
          <a:prstGeom prst="rect">
            <a:avLst/>
          </a:prstGeom>
        </p:spPr>
      </p:pic>
    </p:spTree>
    <p:extLst>
      <p:ext uri="{BB962C8B-B14F-4D97-AF65-F5344CB8AC3E}">
        <p14:creationId xmlns:p14="http://schemas.microsoft.com/office/powerpoint/2010/main" xmlns="" val="473585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ector Cartoon Child Wallpaper Album #16 - 1366x768">
            <a:extLst>
              <a:ext uri="{FF2B5EF4-FFF2-40B4-BE49-F238E27FC236}">
                <a16:creationId xmlns:a16="http://schemas.microsoft.com/office/drawing/2014/main" xmlns="" id="{D46E6E56-F877-4EE2-B440-CE22037F8C1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482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Rounded Corners 11">
            <a:extLst>
              <a:ext uri="{FF2B5EF4-FFF2-40B4-BE49-F238E27FC236}">
                <a16:creationId xmlns:a16="http://schemas.microsoft.com/office/drawing/2014/main" xmlns="" id="{55B3CD85-5579-4B5F-92D3-E08787C928CD}"/>
              </a:ext>
            </a:extLst>
          </p:cNvPr>
          <p:cNvSpPr/>
          <p:nvPr/>
        </p:nvSpPr>
        <p:spPr>
          <a:xfrm>
            <a:off x="105744" y="3805264"/>
            <a:ext cx="8440148" cy="2150078"/>
          </a:xfrm>
          <a:custGeom>
            <a:avLst/>
            <a:gdLst>
              <a:gd name="connsiteX0" fmla="*/ 0 w 8440148"/>
              <a:gd name="connsiteY0" fmla="*/ 525071 h 2150078"/>
              <a:gd name="connsiteX1" fmla="*/ 525071 w 8440148"/>
              <a:gd name="connsiteY1" fmla="*/ 0 h 2150078"/>
              <a:gd name="connsiteX2" fmla="*/ 7915077 w 8440148"/>
              <a:gd name="connsiteY2" fmla="*/ 0 h 2150078"/>
              <a:gd name="connsiteX3" fmla="*/ 8440148 w 8440148"/>
              <a:gd name="connsiteY3" fmla="*/ 525071 h 2150078"/>
              <a:gd name="connsiteX4" fmla="*/ 8440148 w 8440148"/>
              <a:gd name="connsiteY4" fmla="*/ 1625007 h 2150078"/>
              <a:gd name="connsiteX5" fmla="*/ 7915077 w 8440148"/>
              <a:gd name="connsiteY5" fmla="*/ 2150078 h 2150078"/>
              <a:gd name="connsiteX6" fmla="*/ 525071 w 8440148"/>
              <a:gd name="connsiteY6" fmla="*/ 2150078 h 2150078"/>
              <a:gd name="connsiteX7" fmla="*/ 0 w 8440148"/>
              <a:gd name="connsiteY7" fmla="*/ 1625007 h 2150078"/>
              <a:gd name="connsiteX8" fmla="*/ 0 w 8440148"/>
              <a:gd name="connsiteY8" fmla="*/ 525071 h 215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148" h="2150078" fill="none" extrusionOk="0">
                <a:moveTo>
                  <a:pt x="0" y="525071"/>
                </a:moveTo>
                <a:cubicBezTo>
                  <a:pt x="-7400" y="261015"/>
                  <a:pt x="203190" y="-21432"/>
                  <a:pt x="525071" y="0"/>
                </a:cubicBezTo>
                <a:cubicBezTo>
                  <a:pt x="3576000" y="-35273"/>
                  <a:pt x="6482502" y="-144294"/>
                  <a:pt x="7915077" y="0"/>
                </a:cubicBezTo>
                <a:cubicBezTo>
                  <a:pt x="8228597" y="7162"/>
                  <a:pt x="8403785" y="204422"/>
                  <a:pt x="8440148" y="525071"/>
                </a:cubicBezTo>
                <a:cubicBezTo>
                  <a:pt x="8419637" y="1065267"/>
                  <a:pt x="8504355" y="1327574"/>
                  <a:pt x="8440148" y="1625007"/>
                </a:cubicBezTo>
                <a:cubicBezTo>
                  <a:pt x="8448982" y="1908316"/>
                  <a:pt x="8242858" y="2109108"/>
                  <a:pt x="7915077" y="2150078"/>
                </a:cubicBezTo>
                <a:cubicBezTo>
                  <a:pt x="7164348" y="2227603"/>
                  <a:pt x="1993449" y="2106375"/>
                  <a:pt x="525071" y="2150078"/>
                </a:cubicBezTo>
                <a:cubicBezTo>
                  <a:pt x="228251" y="2148185"/>
                  <a:pt x="-36928" y="1914491"/>
                  <a:pt x="0" y="1625007"/>
                </a:cubicBezTo>
                <a:cubicBezTo>
                  <a:pt x="65971" y="1341864"/>
                  <a:pt x="-17035" y="844322"/>
                  <a:pt x="0" y="525071"/>
                </a:cubicBezTo>
                <a:close/>
              </a:path>
              <a:path w="8440148" h="2150078" stroke="0" extrusionOk="0">
                <a:moveTo>
                  <a:pt x="0" y="525071"/>
                </a:moveTo>
                <a:cubicBezTo>
                  <a:pt x="-2189" y="227519"/>
                  <a:pt x="196998" y="30845"/>
                  <a:pt x="525071" y="0"/>
                </a:cubicBezTo>
                <a:cubicBezTo>
                  <a:pt x="2364758" y="-95379"/>
                  <a:pt x="5466686" y="58096"/>
                  <a:pt x="7915077" y="0"/>
                </a:cubicBezTo>
                <a:cubicBezTo>
                  <a:pt x="8167107" y="-26721"/>
                  <a:pt x="8407855" y="211873"/>
                  <a:pt x="8440148" y="525071"/>
                </a:cubicBezTo>
                <a:cubicBezTo>
                  <a:pt x="8455164" y="822903"/>
                  <a:pt x="8419214" y="1113071"/>
                  <a:pt x="8440148" y="1625007"/>
                </a:cubicBezTo>
                <a:cubicBezTo>
                  <a:pt x="8466686" y="1883451"/>
                  <a:pt x="8200776" y="2145805"/>
                  <a:pt x="7915077" y="2150078"/>
                </a:cubicBezTo>
                <a:cubicBezTo>
                  <a:pt x="6407204" y="2090172"/>
                  <a:pt x="2949203" y="2232592"/>
                  <a:pt x="525071" y="2150078"/>
                </a:cubicBezTo>
                <a:cubicBezTo>
                  <a:pt x="215659" y="2154879"/>
                  <a:pt x="-3174" y="1918217"/>
                  <a:pt x="0" y="1625007"/>
                </a:cubicBezTo>
                <a:cubicBezTo>
                  <a:pt x="-71793" y="1166691"/>
                  <a:pt x="-48479" y="689062"/>
                  <a:pt x="0" y="525071"/>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2" name="Picture 1">
            <a:extLst>
              <a:ext uri="{FF2B5EF4-FFF2-40B4-BE49-F238E27FC236}">
                <a16:creationId xmlns:a16="http://schemas.microsoft.com/office/drawing/2014/main" xmlns="" id="{950F7FDA-9F6B-4905-B5AC-B2E185209E5E}"/>
              </a:ext>
            </a:extLst>
          </p:cNvPr>
          <p:cNvPicPr>
            <a:picLocks noChangeAspect="1"/>
          </p:cNvPicPr>
          <p:nvPr/>
        </p:nvPicPr>
        <p:blipFill>
          <a:blip r:embed="rId3"/>
          <a:stretch>
            <a:fillRect/>
          </a:stretch>
        </p:blipFill>
        <p:spPr>
          <a:xfrm>
            <a:off x="-288061" y="4280487"/>
            <a:ext cx="9358171" cy="1097375"/>
          </a:xfrm>
          <a:prstGeom prst="rect">
            <a:avLst/>
          </a:prstGeom>
        </p:spPr>
      </p:pic>
    </p:spTree>
    <p:extLst>
      <p:ext uri="{BB962C8B-B14F-4D97-AF65-F5344CB8AC3E}">
        <p14:creationId xmlns:p14="http://schemas.microsoft.com/office/powerpoint/2010/main" xmlns="" val="34307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pic>
        <p:nvPicPr>
          <p:cNvPr id="7" name="Hình ảnh 6" descr="Ảnh có chứa đồ chơi, búp bê&#10;&#10;Mô tả được tạo tự động">
            <a:extLst>
              <a:ext uri="{FF2B5EF4-FFF2-40B4-BE49-F238E27FC236}">
                <a16:creationId xmlns:a16="http://schemas.microsoft.com/office/drawing/2014/main" xmlns="" id="{4FA97783-0356-F1E9-6F67-EB2A07F305D1}"/>
              </a:ext>
            </a:extLst>
          </p:cNvPr>
          <p:cNvPicPr>
            <a:picLocks noChangeAspect="1"/>
          </p:cNvPicPr>
          <p:nvPr/>
        </p:nvPicPr>
        <p:blipFill>
          <a:blip r:embed="rId3"/>
          <a:stretch>
            <a:fillRect/>
          </a:stretch>
        </p:blipFill>
        <p:spPr>
          <a:xfrm>
            <a:off x="2933920" y="1933459"/>
            <a:ext cx="8391485" cy="4758971"/>
          </a:xfrm>
          <a:prstGeom prst="rect">
            <a:avLst/>
          </a:prstGeom>
          <a:effectLst>
            <a:outerShdw blurRad="50800" dist="38100" dir="18900000" algn="bl" rotWithShape="0">
              <a:prstClr val="black">
                <a:alpha val="40000"/>
              </a:prstClr>
            </a:outerShdw>
          </a:effectLst>
        </p:spPr>
      </p:pic>
      <p:sp>
        <p:nvSpPr>
          <p:cNvPr id="10" name="Google Shape;1768;p26">
            <a:extLst>
              <a:ext uri="{FF2B5EF4-FFF2-40B4-BE49-F238E27FC236}">
                <a16:creationId xmlns:a16="http://schemas.microsoft.com/office/drawing/2014/main" xmlns="" id="{702C97E8-909B-E8AA-495F-E5DE0D0C0DFA}"/>
              </a:ext>
            </a:extLst>
          </p:cNvPr>
          <p:cNvSpPr txBox="1">
            <a:spLocks noGrp="1"/>
          </p:cNvSpPr>
          <p:nvPr>
            <p:ph type="title"/>
          </p:nvPr>
        </p:nvSpPr>
        <p:spPr>
          <a:xfrm>
            <a:off x="1678898" y="699247"/>
            <a:ext cx="7824866" cy="1326419"/>
          </a:xfrm>
          <a:prstGeom prst="rect">
            <a:avLst/>
          </a:prstGeom>
        </p:spPr>
        <p:txBody>
          <a:bodyPr spcFirstLastPara="1" wrap="square" lIns="121900" tIns="121900" rIns="121900" bIns="121900" anchor="ctr" anchorCtr="0">
            <a:noAutofit/>
          </a:bodyPr>
          <a:lstStyle/>
          <a:p>
            <a:r>
              <a:rPr lang="en-US" sz="8000" b="0" dirty="0" err="1">
                <a:solidFill>
                  <a:srgbClr val="000099"/>
                </a:solidFill>
                <a:latin typeface="+mj-lt"/>
              </a:rPr>
              <a:t>Tạm</a:t>
            </a:r>
            <a:r>
              <a:rPr lang="en-US" sz="8000" b="0" dirty="0">
                <a:solidFill>
                  <a:srgbClr val="000099"/>
                </a:solidFill>
                <a:latin typeface="+mj-lt"/>
              </a:rPr>
              <a:t> </a:t>
            </a:r>
            <a:r>
              <a:rPr lang="en-US" sz="8000" b="0" dirty="0" err="1">
                <a:solidFill>
                  <a:srgbClr val="000099"/>
                </a:solidFill>
                <a:latin typeface="+mj-lt"/>
              </a:rPr>
              <a:t>Biệt</a:t>
            </a:r>
            <a:r>
              <a:rPr lang="en-US" sz="8000" b="0" dirty="0">
                <a:solidFill>
                  <a:srgbClr val="000099"/>
                </a:solidFill>
                <a:latin typeface="+mj-lt"/>
              </a:rPr>
              <a:t> </a:t>
            </a:r>
            <a:br>
              <a:rPr lang="en-US" sz="8000" b="0" dirty="0">
                <a:solidFill>
                  <a:srgbClr val="000099"/>
                </a:solidFill>
                <a:latin typeface="+mj-lt"/>
              </a:rPr>
            </a:br>
            <a:r>
              <a:rPr lang="en-US" sz="8000" b="0" dirty="0" err="1">
                <a:solidFill>
                  <a:srgbClr val="000099"/>
                </a:solidFill>
                <a:latin typeface="+mj-lt"/>
              </a:rPr>
              <a:t>Và</a:t>
            </a:r>
            <a:r>
              <a:rPr lang="en-US" sz="8000" b="0" dirty="0">
                <a:solidFill>
                  <a:srgbClr val="000099"/>
                </a:solidFill>
                <a:latin typeface="+mj-lt"/>
              </a:rPr>
              <a:t> </a:t>
            </a:r>
            <a:r>
              <a:rPr lang="en-US" sz="8000" b="0" dirty="0" err="1">
                <a:solidFill>
                  <a:srgbClr val="000099"/>
                </a:solidFill>
                <a:latin typeface="+mj-lt"/>
              </a:rPr>
              <a:t>Hẹn</a:t>
            </a:r>
            <a:r>
              <a:rPr lang="en-US" sz="8000" b="0" dirty="0">
                <a:solidFill>
                  <a:srgbClr val="000099"/>
                </a:solidFill>
                <a:latin typeface="+mj-lt"/>
              </a:rPr>
              <a:t> </a:t>
            </a:r>
            <a:r>
              <a:rPr lang="en-US" sz="8000" b="0" dirty="0" err="1">
                <a:solidFill>
                  <a:srgbClr val="000099"/>
                </a:solidFill>
                <a:latin typeface="+mj-lt"/>
              </a:rPr>
              <a:t>Gặp</a:t>
            </a:r>
            <a:r>
              <a:rPr lang="en-US" sz="8000" b="0" dirty="0">
                <a:solidFill>
                  <a:srgbClr val="000099"/>
                </a:solidFill>
                <a:latin typeface="+mj-lt"/>
              </a:rPr>
              <a:t> </a:t>
            </a:r>
            <a:r>
              <a:rPr lang="en-US" sz="8000" b="0" dirty="0" err="1">
                <a:solidFill>
                  <a:srgbClr val="000099"/>
                </a:solidFill>
                <a:latin typeface="+mj-lt"/>
              </a:rPr>
              <a:t>Lại</a:t>
            </a:r>
            <a:endParaRPr lang="en-US" sz="8000" b="0" dirty="0">
              <a:solidFill>
                <a:srgbClr val="000099"/>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B2A4D9B-6676-4D48-8693-45C3B0C490A2}"/>
              </a:ext>
            </a:extLst>
          </p:cNvPr>
          <p:cNvPicPr>
            <a:picLocks noChangeAspect="1"/>
          </p:cNvPicPr>
          <p:nvPr/>
        </p:nvPicPr>
        <p:blipFill>
          <a:blip r:embed="rId2">
            <a:extLst>
              <a:ext uri="{28A0092B-C50C-407E-A947-70E740481C1C}">
                <a14:useLocalDpi xmlns:a14="http://schemas.microsoft.com/office/drawing/2010/main" xmlns=""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xmlns=""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xmlns=""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xmlns=""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xmlns=""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lang="en-US"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lang="en-US"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lang="vi-VN"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algn="r"/>
            <a:r>
              <a:rPr lang="vi-VN" sz="2400" b="1" i="0" dirty="0">
                <a:solidFill>
                  <a:srgbClr val="000099"/>
                </a:solidFill>
                <a:effectLst/>
                <a:latin typeface="Arial-Rounded" panose="020B0500000000000000" pitchFamily="34" charset="0"/>
                <a:ea typeface="Arial-Rounded" panose="020B0500000000000000" pitchFamily="34" charset="0"/>
                <a:cs typeface="Arial-Rounded" panose="020B0500000000000000" pitchFamily="34" charset="0"/>
              </a:rPr>
              <a:t>(Nguyễn Viết Bí</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nh)</a:t>
            </a:r>
          </a:p>
        </p:txBody>
      </p:sp>
    </p:spTree>
    <p:extLst>
      <p:ext uri="{BB962C8B-B14F-4D97-AF65-F5344CB8AC3E}">
        <p14:creationId xmlns:p14="http://schemas.microsoft.com/office/powerpoint/2010/main" xmlns="" val="42657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xmlns="" id="{A72DCC38-E00F-4343-B81C-AE417C592C4C}"/>
              </a:ext>
            </a:extLst>
          </p:cNvPr>
          <p:cNvSpPr/>
          <p:nvPr/>
        </p:nvSpPr>
        <p:spPr>
          <a:xfrm>
            <a:off x="3628459" y="347131"/>
            <a:ext cx="5363515" cy="52322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xmlns="" id="{8B621B1F-2E72-46AD-B6D8-8EF54BE8A2A2}"/>
              </a:ext>
            </a:extLst>
          </p:cNvPr>
          <p:cNvPicPr>
            <a:picLocks noChangeAspect="1"/>
          </p:cNvPicPr>
          <p:nvPr/>
        </p:nvPicPr>
        <p:blipFill>
          <a:blip r:embed="rId3" cstate="print">
            <a:extLst>
              <a:ext uri="{BEBA8EAE-BF5A-486C-A8C5-ECC9F3942E4B}">
                <a14:imgProps xmlns:a14="http://schemas.microsoft.com/office/drawing/2010/main" xmlns="">
                  <a14:imgLayer r:embed="rId5">
                    <a14:imgEffect>
                      <a14:colorTemperature colorTemp="11200"/>
                    </a14:imgEffect>
                  </a14:imgLayer>
                </a14:imgProps>
              </a:ext>
              <a:ext uri="{28A0092B-C50C-407E-A947-70E740481C1C}">
                <a14:useLocalDpi xmlns:a14="http://schemas.microsoft.com/office/drawing/2010/main" xmlns="" val="0"/>
              </a:ext>
            </a:extLst>
          </a:blip>
          <a:srcRect/>
          <a:stretch/>
        </p:blipFill>
        <p:spPr>
          <a:xfrm>
            <a:off x="3135094" y="54864"/>
            <a:ext cx="1066657" cy="1078871"/>
          </a:xfrm>
          <a:prstGeom prst="rect">
            <a:avLst/>
          </a:prstGeom>
        </p:spPr>
      </p:pic>
      <p:sp>
        <p:nvSpPr>
          <p:cNvPr id="15" name="TextBox 14">
            <a:extLst>
              <a:ext uri="{FF2B5EF4-FFF2-40B4-BE49-F238E27FC236}">
                <a16:creationId xmlns:a16="http://schemas.microsoft.com/office/drawing/2014/main" xmlns="" id="{F7700C0B-DAA7-4A30-90A0-5FA076FC258F}"/>
              </a:ext>
            </a:extLst>
          </p:cNvPr>
          <p:cNvSpPr txBox="1"/>
          <p:nvPr/>
        </p:nvSpPr>
        <p:spPr>
          <a:xfrm>
            <a:off x="3583159" y="287981"/>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endParaRPr kumimoji="0" lang="en-US" sz="4000" b="1" i="0" u="none" strike="noStrike" kern="1200" cap="none" spc="0" normalizeH="0" baseline="0" noProof="0" dirty="0">
              <a:ln w="0"/>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xmlns="" id="{FFE69203-A89F-432D-9E93-571BB500E135}"/>
              </a:ext>
            </a:extLst>
          </p:cNvPr>
          <p:cNvGrpSpPr/>
          <p:nvPr/>
        </p:nvGrpSpPr>
        <p:grpSpPr>
          <a:xfrm>
            <a:off x="698752" y="1888091"/>
            <a:ext cx="1901574" cy="907375"/>
            <a:chOff x="391886" y="1433905"/>
            <a:chExt cx="6013910" cy="1928846"/>
          </a:xfrm>
        </p:grpSpPr>
        <p:sp>
          <p:nvSpPr>
            <p:cNvPr id="19" name="Rectangle: Rounded Corners 18">
              <a:extLst>
                <a:ext uri="{FF2B5EF4-FFF2-40B4-BE49-F238E27FC236}">
                  <a16:creationId xmlns:a16="http://schemas.microsoft.com/office/drawing/2014/main" xmlns="" id="{2626E60C-1BB6-42C1-8C12-EB251CB49BAD}"/>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xmlns="" id="{A7040847-222E-4FD3-B29B-515045D4F30B}"/>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trận</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xmlns="" id="{F2790266-4750-4CEA-8DD1-85367DB98EE4}"/>
              </a:ext>
            </a:extLst>
          </p:cNvPr>
          <p:cNvGrpSpPr/>
          <p:nvPr/>
        </p:nvGrpSpPr>
        <p:grpSpPr>
          <a:xfrm>
            <a:off x="3275449" y="1878852"/>
            <a:ext cx="1772802" cy="907375"/>
            <a:chOff x="391886" y="1433905"/>
            <a:chExt cx="6013910" cy="1928846"/>
          </a:xfrm>
        </p:grpSpPr>
        <p:sp>
          <p:nvSpPr>
            <p:cNvPr id="22" name="Rectangle: Rounded Corners 21">
              <a:extLst>
                <a:ext uri="{FF2B5EF4-FFF2-40B4-BE49-F238E27FC236}">
                  <a16:creationId xmlns:a16="http://schemas.microsoft.com/office/drawing/2014/main" xmlns="" id="{EDF9B9A8-97B7-4255-8D19-4DDD8E7BCDFB}"/>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xmlns="" id="{5ABDB3D0-5AA3-48A5-BB7F-C2B5040C2596}"/>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descr="A picture containing background pattern&#10;&#10;Description automatically generated">
            <a:extLst>
              <a:ext uri="{FF2B5EF4-FFF2-40B4-BE49-F238E27FC236}">
                <a16:creationId xmlns:a16="http://schemas.microsoft.com/office/drawing/2014/main" xmlns="" id="{3E66CE4E-796A-4C82-9D08-413612C82619}"/>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xmlns="" val="0"/>
              </a:ext>
            </a:extLst>
          </a:blip>
          <a:srcRect l="6112" t="10548" r="20576" b="32935"/>
          <a:stretch/>
        </p:blipFill>
        <p:spPr>
          <a:xfrm>
            <a:off x="7686675" y="3824991"/>
            <a:ext cx="4394210" cy="3136861"/>
          </a:xfrm>
          <a:prstGeom prst="rect">
            <a:avLst/>
          </a:prstGeom>
        </p:spPr>
      </p:pic>
      <p:grpSp>
        <p:nvGrpSpPr>
          <p:cNvPr id="28" name="Group 27">
            <a:extLst>
              <a:ext uri="{FF2B5EF4-FFF2-40B4-BE49-F238E27FC236}">
                <a16:creationId xmlns:a16="http://schemas.microsoft.com/office/drawing/2014/main" xmlns="" id="{95F15066-B0B1-4297-825C-4470F5E814D1}"/>
              </a:ext>
            </a:extLst>
          </p:cNvPr>
          <p:cNvGrpSpPr/>
          <p:nvPr/>
        </p:nvGrpSpPr>
        <p:grpSpPr>
          <a:xfrm>
            <a:off x="5847198" y="1802652"/>
            <a:ext cx="1934727" cy="907375"/>
            <a:chOff x="391886" y="1433905"/>
            <a:chExt cx="6013910" cy="1928846"/>
          </a:xfrm>
        </p:grpSpPr>
        <p:sp>
          <p:nvSpPr>
            <p:cNvPr id="29" name="Rectangle: Rounded Corners 28">
              <a:extLst>
                <a:ext uri="{FF2B5EF4-FFF2-40B4-BE49-F238E27FC236}">
                  <a16:creationId xmlns:a16="http://schemas.microsoft.com/office/drawing/2014/main" xmlns="" id="{FFF39836-9C2E-44BB-9F85-9A678F653DB6}"/>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xmlns="" id="{E6791B89-BCBC-46EC-BC47-4AA728C3EC9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xmlns="" id="{0676E323-E059-47FD-B495-6489D528446C}"/>
              </a:ext>
            </a:extLst>
          </p:cNvPr>
          <p:cNvGrpSpPr/>
          <p:nvPr/>
        </p:nvGrpSpPr>
        <p:grpSpPr>
          <a:xfrm>
            <a:off x="2380098" y="3250452"/>
            <a:ext cx="1934727" cy="907375"/>
            <a:chOff x="391886" y="1433905"/>
            <a:chExt cx="6013910" cy="1928846"/>
          </a:xfrm>
        </p:grpSpPr>
        <p:sp>
          <p:nvSpPr>
            <p:cNvPr id="33" name="Rectangle: Rounded Corners 32">
              <a:extLst>
                <a:ext uri="{FF2B5EF4-FFF2-40B4-BE49-F238E27FC236}">
                  <a16:creationId xmlns:a16="http://schemas.microsoft.com/office/drawing/2014/main" xmlns="" id="{2F839958-391B-4B6D-92FB-FB46EB66FB9C}"/>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xmlns="" id="{A623C9F5-F049-4D66-B37D-81E4A1B2A84E}"/>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che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a:extLst>
              <a:ext uri="{FF2B5EF4-FFF2-40B4-BE49-F238E27FC236}">
                <a16:creationId xmlns:a16="http://schemas.microsoft.com/office/drawing/2014/main" xmlns="" id="{87487AAA-E611-4D4E-BFF2-C971F3E73141}"/>
              </a:ext>
            </a:extLst>
          </p:cNvPr>
          <p:cNvGrpSpPr/>
          <p:nvPr/>
        </p:nvGrpSpPr>
        <p:grpSpPr>
          <a:xfrm>
            <a:off x="4799448" y="3164727"/>
            <a:ext cx="1934727" cy="907375"/>
            <a:chOff x="391886" y="1433905"/>
            <a:chExt cx="6013910" cy="1928846"/>
          </a:xfrm>
        </p:grpSpPr>
        <p:sp>
          <p:nvSpPr>
            <p:cNvPr id="39" name="Rectangle: Rounded Corners 38">
              <a:extLst>
                <a:ext uri="{FF2B5EF4-FFF2-40B4-BE49-F238E27FC236}">
                  <a16:creationId xmlns:a16="http://schemas.microsoft.com/office/drawing/2014/main" xmlns="" id="{EE872F4D-1D8E-4C5E-90A3-763D7BCA1D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xmlns="" id="{7569BA71-34DA-46E6-96DA-6456595A5A2C}"/>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xòe</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2" name="Group 41">
            <a:extLst>
              <a:ext uri="{FF2B5EF4-FFF2-40B4-BE49-F238E27FC236}">
                <a16:creationId xmlns:a16="http://schemas.microsoft.com/office/drawing/2014/main" xmlns="" id="{A1566F6F-F4DC-4097-8A9D-D365F440316C}"/>
              </a:ext>
            </a:extLst>
          </p:cNvPr>
          <p:cNvGrpSpPr/>
          <p:nvPr/>
        </p:nvGrpSpPr>
        <p:grpSpPr>
          <a:xfrm>
            <a:off x="7237848" y="3145677"/>
            <a:ext cx="1934727" cy="907375"/>
            <a:chOff x="391886" y="1433905"/>
            <a:chExt cx="6013910" cy="1928846"/>
          </a:xfrm>
        </p:grpSpPr>
        <p:sp>
          <p:nvSpPr>
            <p:cNvPr id="43" name="Rectangle: Rounded Corners 42">
              <a:extLst>
                <a:ext uri="{FF2B5EF4-FFF2-40B4-BE49-F238E27FC236}">
                  <a16:creationId xmlns:a16="http://schemas.microsoft.com/office/drawing/2014/main" xmlns="" id="{9BA453EB-4D25-4FCF-87A9-2AB420AA02B4}"/>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xmlns="" id="{843FA553-4FF3-45FC-95FC-F43EFEAAA0CA}"/>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rừng</a:t>
              </a:r>
              <a:endParaRPr lang="en-US" sz="48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xmlns="" val="345623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14"/>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down)">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B2A4D9B-6676-4D48-8693-45C3B0C490A2}"/>
              </a:ext>
            </a:extLst>
          </p:cNvPr>
          <p:cNvPicPr>
            <a:picLocks noChangeAspect="1"/>
          </p:cNvPicPr>
          <p:nvPr/>
        </p:nvPicPr>
        <p:blipFill>
          <a:blip r:embed="rId2">
            <a:extLst>
              <a:ext uri="{28A0092B-C50C-407E-A947-70E740481C1C}">
                <a14:useLocalDpi xmlns:a14="http://schemas.microsoft.com/office/drawing/2010/main" xmlns=""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xmlns=""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xmlns=""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xmlns=""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xmlns="" id="{F297A55C-2B74-4048-BE5E-7A5D5D918708}"/>
              </a:ext>
            </a:extLst>
          </p:cNvPr>
          <p:cNvSpPr/>
          <p:nvPr/>
        </p:nvSpPr>
        <p:spPr>
          <a:xfrm>
            <a:off x="3921792"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99"/>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xmlns="" id="{7C294C73-36A4-4B5D-AB33-DBB8CF8DD9BE}"/>
              </a:ext>
            </a:extLst>
          </p:cNvPr>
          <p:cNvSpPr/>
          <p:nvPr/>
        </p:nvSpPr>
        <p:spPr>
          <a:xfrm>
            <a:off x="8305800" y="4939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descr="Icon&#10;&#10;Description automatically generated">
            <a:extLst>
              <a:ext uri="{FF2B5EF4-FFF2-40B4-BE49-F238E27FC236}">
                <a16:creationId xmlns:a16="http://schemas.microsoft.com/office/drawing/2014/main" xmlns="" id="{158FF6AC-8145-443C-B750-10BBCFD70793}"/>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04775" y="1277135"/>
            <a:ext cx="420121" cy="656440"/>
          </a:xfrm>
          <a:prstGeom prst="rect">
            <a:avLst/>
          </a:prstGeom>
        </p:spPr>
      </p:pic>
      <p:pic>
        <p:nvPicPr>
          <p:cNvPr id="10" name="Picture 9" descr="Icon&#10;&#10;Description automatically generated">
            <a:extLst>
              <a:ext uri="{FF2B5EF4-FFF2-40B4-BE49-F238E27FC236}">
                <a16:creationId xmlns:a16="http://schemas.microsoft.com/office/drawing/2014/main" xmlns="" id="{66C4EF2F-2638-4532-B191-012ADDD85DB3}"/>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0" y="3168907"/>
            <a:ext cx="500201" cy="578886"/>
          </a:xfrm>
          <a:prstGeom prst="rect">
            <a:avLst/>
          </a:prstGeom>
        </p:spPr>
      </p:pic>
      <p:pic>
        <p:nvPicPr>
          <p:cNvPr id="11" name="Picture 10">
            <a:extLst>
              <a:ext uri="{FF2B5EF4-FFF2-40B4-BE49-F238E27FC236}">
                <a16:creationId xmlns:a16="http://schemas.microsoft.com/office/drawing/2014/main" xmlns="" id="{F25D2C24-4E37-495D-B3A1-F6AD68E1CB55}"/>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0" y="4893818"/>
            <a:ext cx="523416" cy="611632"/>
          </a:xfrm>
          <a:prstGeom prst="rect">
            <a:avLst/>
          </a:prstGeom>
        </p:spPr>
      </p:pic>
      <p:pic>
        <p:nvPicPr>
          <p:cNvPr id="14" name="Picture 13">
            <a:extLst>
              <a:ext uri="{FF2B5EF4-FFF2-40B4-BE49-F238E27FC236}">
                <a16:creationId xmlns:a16="http://schemas.microsoft.com/office/drawing/2014/main" xmlns="" id="{75195D1D-8101-446E-B5CB-4FED758BFDAA}"/>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850876" y="1337801"/>
            <a:ext cx="598361" cy="643399"/>
          </a:xfrm>
          <a:prstGeom prst="rect">
            <a:avLst/>
          </a:prstGeom>
        </p:spPr>
      </p:pic>
      <p:pic>
        <p:nvPicPr>
          <p:cNvPr id="5" name="Picture 4" descr="Logo&#10;&#10;Description automatically generated">
            <a:extLst>
              <a:ext uri="{FF2B5EF4-FFF2-40B4-BE49-F238E27FC236}">
                <a16:creationId xmlns:a16="http://schemas.microsoft.com/office/drawing/2014/main" xmlns="" id="{6D807930-9B85-41A4-837D-7B064472D332}"/>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648075" y="2971800"/>
            <a:ext cx="1085850" cy="1085850"/>
          </a:xfrm>
          <a:prstGeom prst="rect">
            <a:avLst/>
          </a:prstGeom>
        </p:spPr>
      </p:pic>
    </p:spTree>
    <p:extLst>
      <p:ext uri="{BB962C8B-B14F-4D97-AF65-F5344CB8AC3E}">
        <p14:creationId xmlns:p14="http://schemas.microsoft.com/office/powerpoint/2010/main" xmlns="" val="25807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6" descr="Concept Of A Colorful Rainbow 2405694 Vector Art at Vecteezy">
            <a:extLst>
              <a:ext uri="{FF2B5EF4-FFF2-40B4-BE49-F238E27FC236}">
                <a16:creationId xmlns:a16="http://schemas.microsoft.com/office/drawing/2014/main" xmlns="" id="{8730C311-E994-4703-B1A5-DC9A9340F39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Rounded Corners 7">
            <a:extLst>
              <a:ext uri="{FF2B5EF4-FFF2-40B4-BE49-F238E27FC236}">
                <a16:creationId xmlns:a16="http://schemas.microsoft.com/office/drawing/2014/main" xmlns="" id="{C3F31110-8001-D7A7-28A9-C3D1AE7B3DB7}"/>
              </a:ext>
            </a:extLst>
          </p:cNvPr>
          <p:cNvSpPr/>
          <p:nvPr/>
        </p:nvSpPr>
        <p:spPr>
          <a:xfrm>
            <a:off x="124559" y="25944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tiếng thác dội về/</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 ào ào trận gió</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84" name="Picture 36" descr="Cartoon childhood dream 19759 - Fairy tales illustration - Cartoon  illustration">
            <a:extLst>
              <a:ext uri="{FF2B5EF4-FFF2-40B4-BE49-F238E27FC236}">
                <a16:creationId xmlns:a16="http://schemas.microsoft.com/office/drawing/2014/main" xmlns="" id="{4E9E5368-CC86-45E9-805B-59F68C47259B}"/>
              </a:ext>
            </a:extLst>
          </p:cNvPr>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4917" b="71750" l="3813" r="71563">
                        <a14:foregroundMark x1="6063" y1="14417" x2="8313" y2="18500"/>
                        <a14:foregroundMark x1="3813" y1="30750" x2="8000" y2="28583"/>
                        <a14:foregroundMark x1="25563" y1="71833" x2="25938" y2="67083"/>
                        <a14:foregroundMark x1="34125" y1="4917" x2="41750" y2="12917"/>
                        <a14:foregroundMark x1="23625" y1="15250" x2="24438" y2="17000"/>
                        <a14:foregroundMark x1="71563" y1="40250" x2="67875" y2="46667"/>
                        <a14:foregroundMark x1="13625" y1="9000" x2="11875" y2="9250"/>
                        <a14:foregroundMark x1="10250" y1="10500" x2="7688" y2="14583"/>
                        <a14:foregroundMark x1="11375" y1="13583" x2="9000" y2="14583"/>
                        <a14:foregroundMark x1="4125" y1="33583" x2="7062" y2="37667"/>
                      </a14:backgroundRemoval>
                    </a14:imgEffect>
                  </a14:imgLayer>
                </a14:imgProps>
              </a:ext>
              <a:ext uri="{28A0092B-C50C-407E-A947-70E740481C1C}">
                <a14:useLocalDpi xmlns:a14="http://schemas.microsoft.com/office/drawing/2010/main" xmlns="" val="0"/>
              </a:ext>
            </a:extLst>
          </a:blip>
          <a:srcRect r="26368" b="26452"/>
          <a:stretch/>
        </p:blipFill>
        <p:spPr bwMode="auto">
          <a:xfrm>
            <a:off x="9001932" y="298706"/>
            <a:ext cx="3218386" cy="2411036"/>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xmlns="" id="{32B19242-29E2-4097-BDA7-A2229D29C890}"/>
              </a:ext>
            </a:extLst>
          </p:cNvPr>
          <p:cNvPicPr>
            <a:picLocks noChangeAspect="1"/>
          </p:cNvPicPr>
          <p:nvPr/>
        </p:nvPicPr>
        <p:blipFill>
          <a:blip r:embed="rId6"/>
          <a:stretch>
            <a:fillRect/>
          </a:stretch>
        </p:blipFill>
        <p:spPr>
          <a:xfrm>
            <a:off x="3261514" y="439638"/>
            <a:ext cx="5230821" cy="835224"/>
          </a:xfrm>
          <a:prstGeom prst="rect">
            <a:avLst/>
          </a:prstGeom>
        </p:spPr>
      </p:pic>
      <p:sp>
        <p:nvSpPr>
          <p:cNvPr id="20" name="Rectangle: Rounded Corners 19">
            <a:extLst>
              <a:ext uri="{FF2B5EF4-FFF2-40B4-BE49-F238E27FC236}">
                <a16:creationId xmlns:a16="http://schemas.microsoft.com/office/drawing/2014/main" xmlns="" id="{B3205735-A3AB-49DA-A88B-54BD278713AB}"/>
              </a:ext>
            </a:extLst>
          </p:cNvPr>
          <p:cNvSpPr/>
          <p:nvPr/>
        </p:nvSpPr>
        <p:spPr>
          <a:xfrm>
            <a:off x="5944334" y="2632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Gối đầu lên thảm cỏ/</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xmlns="" id="{080C234B-31F6-43EC-A7BA-3F9D836A89A6}"/>
              </a:ext>
            </a:extLst>
          </p:cNvPr>
          <p:cNvSpPr/>
          <p:nvPr/>
        </p:nvSpPr>
        <p:spPr>
          <a:xfrm>
            <a:off x="181709" y="413747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xòe từng tia nắng/</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iống hệt như mặt trời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Rounded Corners 23">
            <a:extLst>
              <a:ext uri="{FF2B5EF4-FFF2-40B4-BE49-F238E27FC236}">
                <a16:creationId xmlns:a16="http://schemas.microsoft.com/office/drawing/2014/main" xmlns="" id="{31F43678-507F-4116-91E3-911D5972E816}"/>
              </a:ext>
            </a:extLst>
          </p:cNvPr>
          <p:cNvSpPr/>
          <p:nvPr/>
        </p:nvSpPr>
        <p:spPr>
          <a:xfrm>
            <a:off x="5972909" y="4156526"/>
            <a:ext cx="5152291" cy="1110800"/>
          </a:xfrm>
          <a:custGeom>
            <a:avLst/>
            <a:gdLst>
              <a:gd name="connsiteX0" fmla="*/ 0 w 5152291"/>
              <a:gd name="connsiteY0" fmla="*/ 139194 h 1110800"/>
              <a:gd name="connsiteX1" fmla="*/ 139194 w 5152291"/>
              <a:gd name="connsiteY1" fmla="*/ 0 h 1110800"/>
              <a:gd name="connsiteX2" fmla="*/ 786727 w 5152291"/>
              <a:gd name="connsiteY2" fmla="*/ 0 h 1110800"/>
              <a:gd name="connsiteX3" fmla="*/ 1434260 w 5152291"/>
              <a:gd name="connsiteY3" fmla="*/ 0 h 1110800"/>
              <a:gd name="connsiteX4" fmla="*/ 1984314 w 5152291"/>
              <a:gd name="connsiteY4" fmla="*/ 0 h 1110800"/>
              <a:gd name="connsiteX5" fmla="*/ 2583108 w 5152291"/>
              <a:gd name="connsiteY5" fmla="*/ 0 h 1110800"/>
              <a:gd name="connsiteX6" fmla="*/ 3181902 w 5152291"/>
              <a:gd name="connsiteY6" fmla="*/ 0 h 1110800"/>
              <a:gd name="connsiteX7" fmla="*/ 3926913 w 5152291"/>
              <a:gd name="connsiteY7" fmla="*/ 0 h 1110800"/>
              <a:gd name="connsiteX8" fmla="*/ 5013097 w 5152291"/>
              <a:gd name="connsiteY8" fmla="*/ 0 h 1110800"/>
              <a:gd name="connsiteX9" fmla="*/ 5152291 w 5152291"/>
              <a:gd name="connsiteY9" fmla="*/ 139194 h 1110800"/>
              <a:gd name="connsiteX10" fmla="*/ 5152291 w 5152291"/>
              <a:gd name="connsiteY10" fmla="*/ 547076 h 1110800"/>
              <a:gd name="connsiteX11" fmla="*/ 5152291 w 5152291"/>
              <a:gd name="connsiteY11" fmla="*/ 971606 h 1110800"/>
              <a:gd name="connsiteX12" fmla="*/ 5013097 w 5152291"/>
              <a:gd name="connsiteY12" fmla="*/ 1110800 h 1110800"/>
              <a:gd name="connsiteX13" fmla="*/ 4268086 w 5152291"/>
              <a:gd name="connsiteY13" fmla="*/ 1110800 h 1110800"/>
              <a:gd name="connsiteX14" fmla="*/ 3571814 w 5152291"/>
              <a:gd name="connsiteY14" fmla="*/ 1110800 h 1110800"/>
              <a:gd name="connsiteX15" fmla="*/ 2778064 w 5152291"/>
              <a:gd name="connsiteY15" fmla="*/ 1110800 h 1110800"/>
              <a:gd name="connsiteX16" fmla="*/ 2081792 w 5152291"/>
              <a:gd name="connsiteY16" fmla="*/ 1110800 h 1110800"/>
              <a:gd name="connsiteX17" fmla="*/ 1385521 w 5152291"/>
              <a:gd name="connsiteY17" fmla="*/ 1110800 h 1110800"/>
              <a:gd name="connsiteX18" fmla="*/ 139194 w 5152291"/>
              <a:gd name="connsiteY18" fmla="*/ 1110800 h 1110800"/>
              <a:gd name="connsiteX19" fmla="*/ 0 w 5152291"/>
              <a:gd name="connsiteY19" fmla="*/ 971606 h 1110800"/>
              <a:gd name="connsiteX20" fmla="*/ 0 w 5152291"/>
              <a:gd name="connsiteY20" fmla="*/ 563724 h 1110800"/>
              <a:gd name="connsiteX21" fmla="*/ 0 w 5152291"/>
              <a:gd name="connsiteY21" fmla="*/ 139194 h 111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52291" h="1110800" fill="none" extrusionOk="0">
                <a:moveTo>
                  <a:pt x="0" y="139194"/>
                </a:moveTo>
                <a:cubicBezTo>
                  <a:pt x="1440" y="64359"/>
                  <a:pt x="49483" y="11749"/>
                  <a:pt x="139194" y="0"/>
                </a:cubicBezTo>
                <a:cubicBezTo>
                  <a:pt x="301963" y="22593"/>
                  <a:pt x="521971" y="-9440"/>
                  <a:pt x="786727" y="0"/>
                </a:cubicBezTo>
                <a:cubicBezTo>
                  <a:pt x="1051483" y="9440"/>
                  <a:pt x="1142471" y="11899"/>
                  <a:pt x="1434260" y="0"/>
                </a:cubicBezTo>
                <a:cubicBezTo>
                  <a:pt x="1726049" y="-11899"/>
                  <a:pt x="1787192" y="-6903"/>
                  <a:pt x="1984314" y="0"/>
                </a:cubicBezTo>
                <a:cubicBezTo>
                  <a:pt x="2181436" y="6903"/>
                  <a:pt x="2355473" y="7457"/>
                  <a:pt x="2583108" y="0"/>
                </a:cubicBezTo>
                <a:cubicBezTo>
                  <a:pt x="2810743" y="-7457"/>
                  <a:pt x="3044923" y="-15396"/>
                  <a:pt x="3181902" y="0"/>
                </a:cubicBezTo>
                <a:cubicBezTo>
                  <a:pt x="3318881" y="15396"/>
                  <a:pt x="3738248" y="-23361"/>
                  <a:pt x="3926913" y="0"/>
                </a:cubicBezTo>
                <a:cubicBezTo>
                  <a:pt x="4115578" y="23361"/>
                  <a:pt x="4706230" y="-22073"/>
                  <a:pt x="5013097" y="0"/>
                </a:cubicBezTo>
                <a:cubicBezTo>
                  <a:pt x="5107295" y="-1423"/>
                  <a:pt x="5151164" y="60132"/>
                  <a:pt x="5152291" y="139194"/>
                </a:cubicBezTo>
                <a:cubicBezTo>
                  <a:pt x="5134112" y="341623"/>
                  <a:pt x="5142229" y="347712"/>
                  <a:pt x="5152291" y="547076"/>
                </a:cubicBezTo>
                <a:cubicBezTo>
                  <a:pt x="5162353" y="746440"/>
                  <a:pt x="5152428" y="783479"/>
                  <a:pt x="5152291" y="971606"/>
                </a:cubicBezTo>
                <a:cubicBezTo>
                  <a:pt x="5166647" y="1048603"/>
                  <a:pt x="5096191" y="1121769"/>
                  <a:pt x="5013097" y="1110800"/>
                </a:cubicBezTo>
                <a:cubicBezTo>
                  <a:pt x="4659369" y="1138098"/>
                  <a:pt x="4540378" y="1108936"/>
                  <a:pt x="4268086" y="1110800"/>
                </a:cubicBezTo>
                <a:cubicBezTo>
                  <a:pt x="3995794" y="1112664"/>
                  <a:pt x="3831408" y="1118476"/>
                  <a:pt x="3571814" y="1110800"/>
                </a:cubicBezTo>
                <a:cubicBezTo>
                  <a:pt x="3312220" y="1103124"/>
                  <a:pt x="3005868" y="1090322"/>
                  <a:pt x="2778064" y="1110800"/>
                </a:cubicBezTo>
                <a:cubicBezTo>
                  <a:pt x="2550260" y="1131279"/>
                  <a:pt x="2401856" y="1094514"/>
                  <a:pt x="2081792" y="1110800"/>
                </a:cubicBezTo>
                <a:cubicBezTo>
                  <a:pt x="1761728" y="1127086"/>
                  <a:pt x="1584730" y="1125721"/>
                  <a:pt x="1385521" y="1110800"/>
                </a:cubicBezTo>
                <a:cubicBezTo>
                  <a:pt x="1186312" y="1095879"/>
                  <a:pt x="624292" y="1152447"/>
                  <a:pt x="139194" y="1110800"/>
                </a:cubicBezTo>
                <a:cubicBezTo>
                  <a:pt x="61901" y="1115700"/>
                  <a:pt x="-983" y="1037191"/>
                  <a:pt x="0" y="971606"/>
                </a:cubicBezTo>
                <a:cubicBezTo>
                  <a:pt x="5986" y="814680"/>
                  <a:pt x="-1727" y="653429"/>
                  <a:pt x="0" y="563724"/>
                </a:cubicBezTo>
                <a:cubicBezTo>
                  <a:pt x="1727" y="474019"/>
                  <a:pt x="-11863" y="259196"/>
                  <a:pt x="0" y="139194"/>
                </a:cubicBezTo>
                <a:close/>
              </a:path>
              <a:path w="5152291" h="1110800" stroke="0" extrusionOk="0">
                <a:moveTo>
                  <a:pt x="0" y="139194"/>
                </a:moveTo>
                <a:cubicBezTo>
                  <a:pt x="454" y="76196"/>
                  <a:pt x="65963" y="6512"/>
                  <a:pt x="139194" y="0"/>
                </a:cubicBezTo>
                <a:cubicBezTo>
                  <a:pt x="403430" y="33316"/>
                  <a:pt x="654447" y="-3055"/>
                  <a:pt x="884205" y="0"/>
                </a:cubicBezTo>
                <a:cubicBezTo>
                  <a:pt x="1113963" y="3055"/>
                  <a:pt x="1318477" y="27679"/>
                  <a:pt x="1482999" y="0"/>
                </a:cubicBezTo>
                <a:cubicBezTo>
                  <a:pt x="1647521" y="-27679"/>
                  <a:pt x="1791823" y="3350"/>
                  <a:pt x="2081792" y="0"/>
                </a:cubicBezTo>
                <a:cubicBezTo>
                  <a:pt x="2371761" y="-3350"/>
                  <a:pt x="2618958" y="13312"/>
                  <a:pt x="2826803" y="0"/>
                </a:cubicBezTo>
                <a:cubicBezTo>
                  <a:pt x="3034648" y="-13312"/>
                  <a:pt x="3334240" y="-23952"/>
                  <a:pt x="3474336" y="0"/>
                </a:cubicBezTo>
                <a:cubicBezTo>
                  <a:pt x="3614432" y="23952"/>
                  <a:pt x="4021575" y="25248"/>
                  <a:pt x="4268086" y="0"/>
                </a:cubicBezTo>
                <a:cubicBezTo>
                  <a:pt x="4514597" y="-25248"/>
                  <a:pt x="4858461" y="-36152"/>
                  <a:pt x="5013097" y="0"/>
                </a:cubicBezTo>
                <a:cubicBezTo>
                  <a:pt x="5077132" y="6758"/>
                  <a:pt x="5161664" y="51943"/>
                  <a:pt x="5152291" y="139194"/>
                </a:cubicBezTo>
                <a:cubicBezTo>
                  <a:pt x="5151458" y="282982"/>
                  <a:pt x="5153424" y="428706"/>
                  <a:pt x="5152291" y="538752"/>
                </a:cubicBezTo>
                <a:cubicBezTo>
                  <a:pt x="5151158" y="648798"/>
                  <a:pt x="5168617" y="759468"/>
                  <a:pt x="5152291" y="971606"/>
                </a:cubicBezTo>
                <a:cubicBezTo>
                  <a:pt x="5159840" y="1052197"/>
                  <a:pt x="5087271" y="1093872"/>
                  <a:pt x="5013097" y="1110800"/>
                </a:cubicBezTo>
                <a:cubicBezTo>
                  <a:pt x="4721622" y="1111668"/>
                  <a:pt x="4711657" y="1139158"/>
                  <a:pt x="4414303" y="1110800"/>
                </a:cubicBezTo>
                <a:cubicBezTo>
                  <a:pt x="4116949" y="1082442"/>
                  <a:pt x="4019909" y="1139402"/>
                  <a:pt x="3669292" y="1110800"/>
                </a:cubicBezTo>
                <a:cubicBezTo>
                  <a:pt x="3318675" y="1082198"/>
                  <a:pt x="3146392" y="1075039"/>
                  <a:pt x="2875542" y="1110800"/>
                </a:cubicBezTo>
                <a:cubicBezTo>
                  <a:pt x="2604692" y="1146562"/>
                  <a:pt x="2459115" y="1140766"/>
                  <a:pt x="2228010" y="1110800"/>
                </a:cubicBezTo>
                <a:cubicBezTo>
                  <a:pt x="1996905" y="1080834"/>
                  <a:pt x="1848430" y="1096312"/>
                  <a:pt x="1580477" y="1110800"/>
                </a:cubicBezTo>
                <a:cubicBezTo>
                  <a:pt x="1312524" y="1125288"/>
                  <a:pt x="1159695" y="1123609"/>
                  <a:pt x="786727" y="1110800"/>
                </a:cubicBezTo>
                <a:cubicBezTo>
                  <a:pt x="413759" y="1097992"/>
                  <a:pt x="335780" y="1078971"/>
                  <a:pt x="139194" y="1110800"/>
                </a:cubicBezTo>
                <a:cubicBezTo>
                  <a:pt x="78856" y="1106303"/>
                  <a:pt x="16664" y="1056964"/>
                  <a:pt x="0" y="971606"/>
                </a:cubicBezTo>
                <a:cubicBezTo>
                  <a:pt x="9725" y="880540"/>
                  <a:pt x="-5411" y="681550"/>
                  <a:pt x="0" y="572048"/>
                </a:cubicBezTo>
                <a:cubicBezTo>
                  <a:pt x="5411" y="462546"/>
                  <a:pt x="9639" y="276614"/>
                  <a:pt x="0" y="13919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2906256540"/>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14:presetBounceEnd="66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66000">
                                          <p:cBhvr additive="base">
                                            <p:cTn id="22"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14:presetBounceEnd="66000">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14:bounceEnd="66000">
                                          <p:cBhvr additive="base">
                                            <p:cTn id="2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084"/>
                                            </p:tgtEl>
                                            <p:attrNameLst>
                                              <p:attrName>style.visibility</p:attrName>
                                            </p:attrNameLst>
                                          </p:cBhvr>
                                          <p:to>
                                            <p:strVal val="visible"/>
                                          </p:to>
                                        </p:set>
                                        <p:anim calcmode="lin" valueType="num">
                                          <p:cBhvr additive="base">
                                            <p:cTn id="7" dur="500" fill="hold"/>
                                            <p:tgtEl>
                                              <p:spTgt spid="2084"/>
                                            </p:tgtEl>
                                            <p:attrNameLst>
                                              <p:attrName>ppt_x</p:attrName>
                                            </p:attrNameLst>
                                          </p:cBhvr>
                                          <p:tavLst>
                                            <p:tav tm="0">
                                              <p:val>
                                                <p:strVal val="1+#ppt_w/2"/>
                                              </p:val>
                                            </p:tav>
                                            <p:tav tm="100000">
                                              <p:val>
                                                <p:strVal val="#ppt_x"/>
                                              </p:val>
                                            </p:tav>
                                          </p:tavLst>
                                        </p:anim>
                                        <p:anim calcmode="lin" valueType="num">
                                          <p:cBhvr additive="base">
                                            <p:cTn id="8" dur="500" fill="hold"/>
                                            <p:tgtEl>
                                              <p:spTgt spid="20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ppt_x"/>
                                              </p:val>
                                            </p:tav>
                                            <p:tav tm="100000">
                                              <p:val>
                                                <p:strVal val="#ppt_x"/>
                                              </p:val>
                                            </p:tav>
                                          </p:tavLst>
                                        </p:anim>
                                        <p:anim calcmode="lin" valueType="num">
                                          <p:cBhvr additive="base">
                                            <p:cTn id="2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24"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B2A4D9B-6676-4D48-8693-45C3B0C490A2}"/>
              </a:ext>
            </a:extLst>
          </p:cNvPr>
          <p:cNvPicPr>
            <a:picLocks noChangeAspect="1"/>
          </p:cNvPicPr>
          <p:nvPr/>
        </p:nvPicPr>
        <p:blipFill>
          <a:blip r:embed="rId2">
            <a:extLst>
              <a:ext uri="{28A0092B-C50C-407E-A947-70E740481C1C}">
                <a14:useLocalDpi xmlns:a14="http://schemas.microsoft.com/office/drawing/2010/main" xmlns=""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xmlns=""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xmlns=""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xmlns=""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xmlns=""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xmlns="" val="3335389642"/>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B2A4D9B-6676-4D48-8693-45C3B0C490A2}"/>
              </a:ext>
            </a:extLst>
          </p:cNvPr>
          <p:cNvPicPr>
            <a:picLocks noChangeAspect="1"/>
          </p:cNvPicPr>
          <p:nvPr/>
        </p:nvPicPr>
        <p:blipFill>
          <a:blip r:embed="rId2">
            <a:extLst>
              <a:ext uri="{28A0092B-C50C-407E-A947-70E740481C1C}">
                <a14:useLocalDpi xmlns:a14="http://schemas.microsoft.com/office/drawing/2010/main" xmlns="" val="0"/>
              </a:ext>
            </a:extLst>
          </a:blip>
          <a:srcRect l="582" r="582"/>
          <a:stretch/>
        </p:blipFill>
        <p:spPr>
          <a:xfrm>
            <a:off x="0" y="-1"/>
            <a:ext cx="12200722" cy="6858001"/>
          </a:xfrm>
          <a:prstGeom prst="rect">
            <a:avLst/>
          </a:prstGeom>
        </p:spPr>
      </p:pic>
      <p:sp>
        <p:nvSpPr>
          <p:cNvPr id="20" name="Rectangle: Rounded Corners 19">
            <a:extLst>
              <a:ext uri="{FF2B5EF4-FFF2-40B4-BE49-F238E27FC236}">
                <a16:creationId xmlns:a16="http://schemas.microsoft.com/office/drawing/2014/main" xmlns="" id="{6932C881-4D28-7190-2801-2A4219F860F9}"/>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EF8AB70A-6F30-4B72-A96F-8258A40E1650}"/>
              </a:ext>
            </a:extLst>
          </p:cNvPr>
          <p:cNvPicPr>
            <a:picLocks noChangeAspect="1"/>
          </p:cNvPicPr>
          <p:nvPr/>
        </p:nvPicPr>
        <p:blipFill>
          <a:blip r:embed="rId3"/>
          <a:stretch>
            <a:fillRect/>
          </a:stretch>
        </p:blipFill>
        <p:spPr>
          <a:xfrm>
            <a:off x="3075590" y="112359"/>
            <a:ext cx="5145470" cy="823031"/>
          </a:xfrm>
          <a:prstGeom prst="rect">
            <a:avLst/>
          </a:prstGeom>
        </p:spPr>
      </p:pic>
      <p:pic>
        <p:nvPicPr>
          <p:cNvPr id="7" name="Picture 6">
            <a:extLst>
              <a:ext uri="{FF2B5EF4-FFF2-40B4-BE49-F238E27FC236}">
                <a16:creationId xmlns:a16="http://schemas.microsoft.com/office/drawing/2014/main" xmlns="" id="{6D54FC36-1BCF-48A3-B2C4-F949F809BB9A}"/>
              </a:ext>
            </a:extLst>
          </p:cNvPr>
          <p:cNvPicPr>
            <a:picLocks noChangeAspect="1"/>
          </p:cNvPicPr>
          <p:nvPr/>
        </p:nvPicPr>
        <p:blipFill>
          <a:blip r:embed="rId4"/>
          <a:stretch>
            <a:fillRect/>
          </a:stretch>
        </p:blipFill>
        <p:spPr>
          <a:xfrm>
            <a:off x="7124700" y="1624012"/>
            <a:ext cx="4800600" cy="4924425"/>
          </a:xfrm>
          <a:prstGeom prst="rect">
            <a:avLst/>
          </a:prstGeom>
          <a:ln>
            <a:noFill/>
          </a:ln>
          <a:effectLst>
            <a:softEdge rad="112500"/>
          </a:effectLst>
        </p:spPr>
      </p:pic>
      <p:sp>
        <p:nvSpPr>
          <p:cNvPr id="12" name="Rectangle 11">
            <a:extLst>
              <a:ext uri="{FF2B5EF4-FFF2-40B4-BE49-F238E27FC236}">
                <a16:creationId xmlns:a16="http://schemas.microsoft.com/office/drawing/2014/main" xmlns="" id="{341C78C1-3CDF-41C5-98C5-1E2DF54C276D}"/>
              </a:ext>
            </a:extLst>
          </p:cNvPr>
          <p:cNvSpPr/>
          <p:nvPr/>
        </p:nvSpPr>
        <p:spPr>
          <a:xfrm>
            <a:off x="0" y="1178510"/>
            <a:ext cx="4965034"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lắng nghe</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mưa trong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tiếng thác dội về</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ào ào trận gió.</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lên rừng cọ</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 một buổi trưa hè</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Gối đầu lên thảm cỏ</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trời xanh, lá che.</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ai biết gió ấm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Thổi đến tự khi nào</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khi rừng cọ nở</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 vàng như hoa cau.</a:t>
            </a:r>
          </a:p>
        </p:txBody>
      </p:sp>
      <p:sp>
        <p:nvSpPr>
          <p:cNvPr id="13" name="Rectangle 12">
            <a:extLst>
              <a:ext uri="{FF2B5EF4-FFF2-40B4-BE49-F238E27FC236}">
                <a16:creationId xmlns:a16="http://schemas.microsoft.com/office/drawing/2014/main" xmlns="" id="{F297A55C-2B74-4048-BE5E-7A5D5D918708}"/>
              </a:ext>
            </a:extLst>
          </p:cNvPr>
          <p:cNvSpPr/>
          <p:nvPr/>
        </p:nvSpPr>
        <p:spPr>
          <a:xfrm>
            <a:off x="3721767" y="1197560"/>
            <a:ext cx="4965034" cy="3785652"/>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 có ai dậy sớm</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lên rừng cọ tươi</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xòe từng tia nắng</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 hệt như mặt trời.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cọ ơi! Rừng cọ!</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Lá đẹp, lá ngời ngời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yêu thường vẫn gọi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xanh của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 Viết Bính)</a:t>
            </a:r>
          </a:p>
        </p:txBody>
      </p:sp>
    </p:spTree>
    <p:extLst>
      <p:ext uri="{BB962C8B-B14F-4D97-AF65-F5344CB8AC3E}">
        <p14:creationId xmlns:p14="http://schemas.microsoft.com/office/powerpoint/2010/main" xmlns="" val="1809558495"/>
      </p:ext>
    </p:extLst>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TotalTime>
  <Words>1775</Words>
  <Application>Microsoft Office PowerPoint</Application>
  <PresentationFormat>Custom</PresentationFormat>
  <Paragraphs>231</Paragraphs>
  <Slides>30</Slides>
  <Notes>15</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Tạm Biệt  Và Hẹn Gặp Lại</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KHÁNH NGÂN 5A1</cp:lastModifiedBy>
  <cp:revision>59</cp:revision>
  <dcterms:created xsi:type="dcterms:W3CDTF">2022-11-06T06:55:32Z</dcterms:created>
  <dcterms:modified xsi:type="dcterms:W3CDTF">2024-01-31T06:23:43Z</dcterms:modified>
</cp:coreProperties>
</file>