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2" r:id="rId3"/>
    <p:sldMasterId id="2147483686" r:id="rId4"/>
    <p:sldMasterId id="2147483698" r:id="rId5"/>
  </p:sldMasterIdLst>
  <p:notesMasterIdLst>
    <p:notesMasterId r:id="rId23"/>
  </p:notesMasterIdLst>
  <p:sldIdLst>
    <p:sldId id="257" r:id="rId6"/>
    <p:sldId id="2653" r:id="rId7"/>
    <p:sldId id="2654" r:id="rId8"/>
    <p:sldId id="2655" r:id="rId9"/>
    <p:sldId id="2667" r:id="rId10"/>
    <p:sldId id="2668" r:id="rId11"/>
    <p:sldId id="2669" r:id="rId12"/>
    <p:sldId id="2670" r:id="rId13"/>
    <p:sldId id="2660" r:id="rId14"/>
    <p:sldId id="2661" r:id="rId15"/>
    <p:sldId id="268" r:id="rId16"/>
    <p:sldId id="2671" r:id="rId17"/>
    <p:sldId id="2663" r:id="rId18"/>
    <p:sldId id="2664" r:id="rId19"/>
    <p:sldId id="2672" r:id="rId20"/>
    <p:sldId id="2673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2060"/>
    <a:srgbClr val="F5A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7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3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AD9F8-C5F4-44F1-B06C-F2E34AD3C735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706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AD9F8-C5F4-44F1-B06C-F2E34AD3C735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560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22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2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63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91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9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17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142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617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31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16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044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2024/12/5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80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2024/12/5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05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2024/12/5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lnSpc>
                <a:spcPct val="200000"/>
              </a:lnSpc>
              <a:defRPr/>
            </a:pPr>
            <a:r>
              <a:rPr lang="en-US" altLang="zh-CN" sz="133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33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33" kern="0" dirty="0">
                <a:solidFill>
                  <a:prstClr val="black"/>
                </a:solidFill>
              </a:rPr>
              <a:t> </a:t>
            </a:r>
            <a:r>
              <a:rPr lang="en-US" altLang="zh-CN" sz="133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33" kern="0" dirty="0">
                <a:solidFill>
                  <a:prstClr val="black"/>
                </a:solidFill>
              </a:rPr>
              <a:t> </a:t>
            </a:r>
            <a:endParaRPr lang="en-US" altLang="zh-CN" sz="133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68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2024/12/5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45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2024/12/5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48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047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29825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067845F4-FE2F-6AFD-7A40-DE96FB32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E0673716-C222-426E-99DE-1DCF70F2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689069F-D50F-4F7D-F19F-F68626EB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808B8DF-F501-494F-B9CF-0981AF7ED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85255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018DFA9-A280-4330-8361-858C9688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C29E4E8-B550-EE28-791B-CACA3702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E20545A-277E-47E3-85C5-17CCFB18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EBC9BD06-EFFE-44FF-8EF4-C248CA08F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5860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E7CBB3DD-FD7A-5822-EE1E-C0D35EF5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14C0549-7D97-5C59-A62C-68ED8385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32F48294-8C43-FBC2-8E10-41F3A50B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E9F2CF1-7716-4C35-9FD5-A56E3B96F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16457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5885A3AA-99D0-ABD7-6CBC-CFFA258B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A12BFC77-6632-FF57-96D5-1AEA0ADB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57F35521-DE2F-9B33-42AC-E9E26CB1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344E59AD-7117-4478-BA9B-C85A5B61F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68367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03FA0E2A-4C14-9514-56E4-55ACEF82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BDFCD1B5-0C91-00EA-D2E8-FBF44CD1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EBA2B70D-E8B4-D568-F6E5-D8877A46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A08FDA3-8579-4445-923A-B756C86D5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59669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077E6C8F-8034-1652-A935-F0D7CD8C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F6B0E385-7408-136B-6427-83C1D981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99057537-2B36-C7E1-4B17-40103B96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2ADE454-D162-4043-A4DB-BCFAD9B56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05456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D2A7C602-B24F-2C50-EDC9-44DD4A99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687C7AF8-F6CB-DC22-469A-70ADE97F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DF851B90-9AE3-BFBC-72BE-596BB694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CA7788F2-A154-47AE-9B3D-852CEC15B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2382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9E676FC5-BD69-B3BF-D4C5-B436B197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F02E1698-90E7-8A80-C34F-CBAA10F0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CBBC73A8-71BF-48BF-D5A4-2C00E258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305A491-1DF0-4778-AF9B-B00FC946E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63006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B9F07B88-9FAE-C235-BCB1-1D3575CC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C2A7F350-F3EF-E43C-5494-3446F344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23108062-74EF-8825-2636-1863EAA9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7D1324ED-BA70-4FBB-9FF1-4EC7BA4AA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6224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8E8184BA-00AB-FBB6-1C0D-8ECB1284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AE42D0A-EF65-481B-995D-57E7EDF1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CEAC5C77-1A7F-8F78-9B54-E5D48B20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ADE816D8-0333-41CF-8E5A-0A8FCDDDB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38249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567A9775-7B26-E654-5B2E-96AF7977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04C5E176-2791-FAB4-17B5-74F4C8E5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48BFECAA-C547-4462-F80D-08A534F8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7AF6A29-2F2A-4477-80EC-A3E15D8D5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14776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C0B672-DE31-487A-9DF8-13F06B40AEB8}"/>
              </a:ext>
            </a:extLst>
          </p:cNvPr>
          <p:cNvSpPr/>
          <p:nvPr userDrawn="1"/>
        </p:nvSpPr>
        <p:spPr>
          <a:xfrm>
            <a:off x="10927830" y="0"/>
            <a:ext cx="1264170" cy="11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89F76E-8FE6-4AEE-8FAA-6ECC2404D2C7}"/>
              </a:ext>
            </a:extLst>
          </p:cNvPr>
          <p:cNvSpPr/>
          <p:nvPr userDrawn="1"/>
        </p:nvSpPr>
        <p:spPr>
          <a:xfrm>
            <a:off x="0" y="6415790"/>
            <a:ext cx="5876144" cy="4422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i="1">
                <a:latin typeface="HP001 4 hàng" panose="020B0603050302020204" pitchFamily="34" charset="0"/>
              </a:rPr>
              <a:t>Hà Thị Hương Quỳnh - 0985809437</a:t>
            </a:r>
          </a:p>
        </p:txBody>
      </p:sp>
    </p:spTree>
    <p:extLst>
      <p:ext uri="{BB962C8B-B14F-4D97-AF65-F5344CB8AC3E}">
        <p14:creationId xmlns:p14="http://schemas.microsoft.com/office/powerpoint/2010/main" val="74573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5C2F02A-7D4C-403E-AC9C-1624884DF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9F7F4C-AAB6-4BE2-9642-80122E43FFC0}"/>
              </a:ext>
            </a:extLst>
          </p:cNvPr>
          <p:cNvSpPr/>
          <p:nvPr userDrawn="1"/>
        </p:nvSpPr>
        <p:spPr>
          <a:xfrm>
            <a:off x="6217382" y="6436316"/>
            <a:ext cx="5876144" cy="30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i="1">
                <a:solidFill>
                  <a:schemeClr val="tx1"/>
                </a:solidFill>
                <a:latin typeface="HP001 4 hàng" panose="020B0603050302020204" pitchFamily="34" charset="0"/>
              </a:rPr>
              <a:t>Hà Thị Hương Quỳnh - 0985809437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EB5074-8BB8-44C1-9AE0-B6612EF415A5}"/>
              </a:ext>
            </a:extLst>
          </p:cNvPr>
          <p:cNvSpPr/>
          <p:nvPr userDrawn="1"/>
        </p:nvSpPr>
        <p:spPr>
          <a:xfrm>
            <a:off x="10927830" y="0"/>
            <a:ext cx="1264170" cy="11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5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4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4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0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ơi giữ chỗ cho Tiêu đề 1">
            <a:extLst>
              <a:ext uri="{FF2B5EF4-FFF2-40B4-BE49-F238E27FC236}">
                <a16:creationId xmlns:a16="http://schemas.microsoft.com/office/drawing/2014/main" id="{82500725-6D51-96EC-9402-4A116DD09D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43" name="Nơi giữ chỗ cho Văn bản 2">
            <a:extLst>
              <a:ext uri="{FF2B5EF4-FFF2-40B4-BE49-F238E27FC236}">
                <a16:creationId xmlns:a16="http://schemas.microsoft.com/office/drawing/2014/main" id="{AAD5E93C-4BBB-8F60-8E8B-599B27DCF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A9695C5B-8C4F-2467-8996-357C5ADB9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D08AB434-8341-87A4-06A1-721B6ADB9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CC1CAFA3-CD03-2568-814D-111017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1618C514-030C-4D6E-AA37-315349A83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93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FD666A-A39E-4B9D-A029-BAC386491C4D}"/>
              </a:ext>
            </a:extLst>
          </p:cNvPr>
          <p:cNvSpPr/>
          <p:nvPr userDrawn="1"/>
        </p:nvSpPr>
        <p:spPr>
          <a:xfrm>
            <a:off x="6315856" y="6520723"/>
            <a:ext cx="5876144" cy="30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i="1">
                <a:solidFill>
                  <a:schemeClr val="tx1"/>
                </a:solidFill>
                <a:latin typeface="HP001 4 hàng" panose="020B0603050302020204" pitchFamily="34" charset="0"/>
              </a:rPr>
              <a:t>Hà Thị Hương Quỳnh - 0985809437</a:t>
            </a:r>
          </a:p>
        </p:txBody>
      </p:sp>
    </p:spTree>
    <p:extLst>
      <p:ext uri="{BB962C8B-B14F-4D97-AF65-F5344CB8AC3E}">
        <p14:creationId xmlns:p14="http://schemas.microsoft.com/office/powerpoint/2010/main" val="261631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317" y="2475232"/>
            <a:ext cx="782136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Kho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bút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2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2467543-E4FC-4863-95FD-5450B5B04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32">
            <a:extLst>
              <a:ext uri="{FF2B5EF4-FFF2-40B4-BE49-F238E27FC236}">
                <a16:creationId xmlns:a16="http://schemas.microsoft.com/office/drawing/2014/main" id="{F5C51950-1476-45B6-9CE2-A00955CB2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683" y="722047"/>
            <a:ext cx="1390224" cy="2262059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BA040E4C-0277-4BC0-A917-AF2D52732BD0}"/>
              </a:ext>
            </a:extLst>
          </p:cNvPr>
          <p:cNvSpPr txBox="1"/>
          <p:nvPr/>
        </p:nvSpPr>
        <p:spPr>
          <a:xfrm>
            <a:off x="1392614" y="526928"/>
            <a:ext cx="9539248" cy="155399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Nghe – </a:t>
            </a:r>
            <a:r>
              <a:rPr kumimoji="0" lang="en-US" sz="6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6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32">
            <a:extLst>
              <a:ext uri="{FF2B5EF4-FFF2-40B4-BE49-F238E27FC236}">
                <a16:creationId xmlns:a16="http://schemas.microsoft.com/office/drawing/2014/main" id="{1BE69B01-E79D-494D-8822-D20534582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8087" y="890039"/>
            <a:ext cx="1390224" cy="226205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182A8C0F-365A-47F2-B21D-7123B883E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1035" y="0"/>
            <a:ext cx="1390224" cy="2262059"/>
          </a:xfrm>
          <a:prstGeom prst="rect">
            <a:avLst/>
          </a:prstGeom>
        </p:spPr>
      </p:pic>
      <p:pic>
        <p:nvPicPr>
          <p:cNvPr id="7" name="图片 32">
            <a:extLst>
              <a:ext uri="{FF2B5EF4-FFF2-40B4-BE49-F238E27FC236}">
                <a16:creationId xmlns:a16="http://schemas.microsoft.com/office/drawing/2014/main" id="{5E17AE4D-C412-46D6-B0CA-D542DDE81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162" y="-95116"/>
            <a:ext cx="1390224" cy="2262059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EC20AF7C-21CD-4DF6-B170-B7BA07950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1931244" y="1613856"/>
            <a:ext cx="4429760" cy="5784573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2BD55391-47FD-4C0D-8303-122FA1383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658084" y="2055148"/>
            <a:ext cx="4466358" cy="55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109" y="0"/>
            <a:ext cx="3522688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205345" y="1139252"/>
            <a:ext cx="10277121" cy="656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buAutoNum type="arabicPeriod"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361950" algn="just">
              <a:spcAft>
                <a:spcPts val="500"/>
              </a:spcAft>
              <a:defRPr/>
            </a:pP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361950" algn="just">
              <a:spcAft>
                <a:spcPts val="500"/>
              </a:spcAft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ắp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Ban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mải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miết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say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sưa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diệu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indent="361950" algn="just">
              <a:spcAft>
                <a:spcPts val="500"/>
              </a:spcAft>
              <a:defRPr/>
            </a:pPr>
            <a:endParaRPr lang="vi-VN" sz="28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361950" algn="just">
              <a:spcAft>
                <a:spcPts val="500"/>
              </a:spcAft>
              <a:defRPr/>
            </a:pPr>
            <a:endParaRPr lang="vi-VN" sz="28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9028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37969" y="2691696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endParaRPr lang="en-US" sz="27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187297" y="4067122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086005" y="4505688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Lucida Bright" panose="020406020505050203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98129" y="914313"/>
            <a:ext cx="607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Kho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5CF560AC-0452-9E5E-0FCE-407330F6DC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22" y="2101794"/>
            <a:ext cx="999669" cy="10746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F76333-AC25-DEE0-EA9F-1F4D9344672A}"/>
              </a:ext>
            </a:extLst>
          </p:cNvPr>
          <p:cNvSpPr/>
          <p:nvPr/>
        </p:nvSpPr>
        <p:spPr>
          <a:xfrm>
            <a:off x="2382473" y="2407640"/>
            <a:ext cx="352338" cy="369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204815" y="2236476"/>
            <a:ext cx="599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249EA0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9666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0BE20BF-C1AF-54EE-5A89-620146E11776}"/>
              </a:ext>
            </a:extLst>
          </p:cNvPr>
          <p:cNvSpPr txBox="1"/>
          <p:nvPr/>
        </p:nvSpPr>
        <p:spPr>
          <a:xfrm>
            <a:off x="1055224" y="509286"/>
            <a:ext cx="10873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ình Bầu dục 3">
            <a:extLst>
              <a:ext uri="{FF2B5EF4-FFF2-40B4-BE49-F238E27FC236}">
                <a16:creationId xmlns:a16="http://schemas.microsoft.com/office/drawing/2014/main" id="{EB73C4E1-A629-D31B-528B-EBE60213098F}"/>
              </a:ext>
            </a:extLst>
          </p:cNvPr>
          <p:cNvSpPr/>
          <p:nvPr/>
        </p:nvSpPr>
        <p:spPr>
          <a:xfrm>
            <a:off x="20346" y="401689"/>
            <a:ext cx="1084335" cy="805843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Đường nối Thẳng 10">
            <a:extLst>
              <a:ext uri="{FF2B5EF4-FFF2-40B4-BE49-F238E27FC236}">
                <a16:creationId xmlns:a16="http://schemas.microsoft.com/office/drawing/2014/main" id="{7C95F72C-C078-C7AD-5E4D-C1090C8C17B2}"/>
              </a:ext>
            </a:extLst>
          </p:cNvPr>
          <p:cNvCxnSpPr/>
          <p:nvPr/>
        </p:nvCxnSpPr>
        <p:spPr>
          <a:xfrm>
            <a:off x="1141160" y="968099"/>
            <a:ext cx="281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id="{47C68914-8230-7D42-7834-CA086AD3B298}"/>
              </a:ext>
            </a:extLst>
          </p:cNvPr>
          <p:cNvCxnSpPr>
            <a:cxnSpLocks/>
          </p:cNvCxnSpPr>
          <p:nvPr/>
        </p:nvCxnSpPr>
        <p:spPr>
          <a:xfrm>
            <a:off x="5551594" y="948172"/>
            <a:ext cx="1292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15">
            <a:extLst>
              <a:ext uri="{FF2B5EF4-FFF2-40B4-BE49-F238E27FC236}">
                <a16:creationId xmlns:a16="http://schemas.microsoft.com/office/drawing/2014/main" id="{4974FBF1-5021-2A77-D2EF-7DBDE993EDE1}"/>
              </a:ext>
            </a:extLst>
          </p:cNvPr>
          <p:cNvCxnSpPr>
            <a:cxnSpLocks/>
          </p:cNvCxnSpPr>
          <p:nvPr/>
        </p:nvCxnSpPr>
        <p:spPr>
          <a:xfrm>
            <a:off x="9953877" y="1003592"/>
            <a:ext cx="11864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Đường nối Thẳng 10">
            <a:extLst>
              <a:ext uri="{FF2B5EF4-FFF2-40B4-BE49-F238E27FC236}">
                <a16:creationId xmlns:a16="http://schemas.microsoft.com/office/drawing/2014/main" id="{FC1BDE80-1CCC-9C98-03D9-6F15DEF067EE}"/>
              </a:ext>
            </a:extLst>
          </p:cNvPr>
          <p:cNvCxnSpPr/>
          <p:nvPr/>
        </p:nvCxnSpPr>
        <p:spPr>
          <a:xfrm>
            <a:off x="1099595" y="1408067"/>
            <a:ext cx="281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Hộp Văn bản 1">
            <a:extLst>
              <a:ext uri="{FF2B5EF4-FFF2-40B4-BE49-F238E27FC236}">
                <a16:creationId xmlns:a16="http://schemas.microsoft.com/office/drawing/2014/main" id="{9C93FDC2-0A10-F8B1-F7B5-1C19D39307B7}"/>
              </a:ext>
            </a:extLst>
          </p:cNvPr>
          <p:cNvSpPr txBox="1"/>
          <p:nvPr/>
        </p:nvSpPr>
        <p:spPr>
          <a:xfrm>
            <a:off x="1099595" y="1570990"/>
            <a:ext cx="10081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611D3A-7ABF-AF15-79C6-7BEE56C4D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4"/>
          <a:stretch/>
        </p:blipFill>
        <p:spPr bwMode="auto">
          <a:xfrm rot="16200000">
            <a:off x="4266141" y="-371683"/>
            <a:ext cx="2266007" cy="79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971E8467-3B53-061C-D19A-3D7EC14022D4}"/>
              </a:ext>
            </a:extLst>
          </p:cNvPr>
          <p:cNvSpPr txBox="1"/>
          <p:nvPr/>
        </p:nvSpPr>
        <p:spPr>
          <a:xfrm>
            <a:off x="562513" y="4576495"/>
            <a:ext cx="585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vẹo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phàm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86AE85D8-5FFA-CEB4-3F37-EB5AF5497F7E}"/>
              </a:ext>
            </a:extLst>
          </p:cNvPr>
          <p:cNvSpPr txBox="1"/>
          <p:nvPr/>
        </p:nvSpPr>
        <p:spPr>
          <a:xfrm>
            <a:off x="562513" y="5614462"/>
            <a:ext cx="585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sục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id="{6106FA2A-2290-F277-803A-EB68D554C360}"/>
              </a:ext>
            </a:extLst>
          </p:cNvPr>
          <p:cNvSpPr txBox="1"/>
          <p:nvPr/>
        </p:nvSpPr>
        <p:spPr>
          <a:xfrm>
            <a:off x="5951931" y="4576495"/>
            <a:ext cx="585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xắn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8">
            <a:extLst>
              <a:ext uri="{FF2B5EF4-FFF2-40B4-BE49-F238E27FC236}">
                <a16:creationId xmlns:a16="http://schemas.microsoft.com/office/drawing/2014/main" id="{FC8BB3A1-3B95-571E-5024-F5F2FAC2D928}"/>
              </a:ext>
            </a:extLst>
          </p:cNvPr>
          <p:cNvSpPr txBox="1"/>
          <p:nvPr/>
        </p:nvSpPr>
        <p:spPr>
          <a:xfrm>
            <a:off x="5951931" y="5576870"/>
            <a:ext cx="585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phạt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xử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0BE20BF-C1AF-54EE-5A89-620146E11776}"/>
              </a:ext>
            </a:extLst>
          </p:cNvPr>
          <p:cNvSpPr txBox="1"/>
          <p:nvPr/>
        </p:nvSpPr>
        <p:spPr>
          <a:xfrm>
            <a:off x="1055224" y="509286"/>
            <a:ext cx="10873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ình Bầu dục 3">
            <a:extLst>
              <a:ext uri="{FF2B5EF4-FFF2-40B4-BE49-F238E27FC236}">
                <a16:creationId xmlns:a16="http://schemas.microsoft.com/office/drawing/2014/main" id="{EB73C4E1-A629-D31B-528B-EBE60213098F}"/>
              </a:ext>
            </a:extLst>
          </p:cNvPr>
          <p:cNvSpPr/>
          <p:nvPr/>
        </p:nvSpPr>
        <p:spPr>
          <a:xfrm>
            <a:off x="20346" y="401689"/>
            <a:ext cx="1084335" cy="805843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Đường nối Thẳng 10">
            <a:extLst>
              <a:ext uri="{FF2B5EF4-FFF2-40B4-BE49-F238E27FC236}">
                <a16:creationId xmlns:a16="http://schemas.microsoft.com/office/drawing/2014/main" id="{7C95F72C-C078-C7AD-5E4D-C1090C8C17B2}"/>
              </a:ext>
            </a:extLst>
          </p:cNvPr>
          <p:cNvCxnSpPr/>
          <p:nvPr/>
        </p:nvCxnSpPr>
        <p:spPr>
          <a:xfrm>
            <a:off x="1141160" y="968099"/>
            <a:ext cx="281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id="{47C68914-8230-7D42-7834-CA086AD3B298}"/>
              </a:ext>
            </a:extLst>
          </p:cNvPr>
          <p:cNvCxnSpPr>
            <a:cxnSpLocks/>
          </p:cNvCxnSpPr>
          <p:nvPr/>
        </p:nvCxnSpPr>
        <p:spPr>
          <a:xfrm>
            <a:off x="5551594" y="948172"/>
            <a:ext cx="1292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15">
            <a:extLst>
              <a:ext uri="{FF2B5EF4-FFF2-40B4-BE49-F238E27FC236}">
                <a16:creationId xmlns:a16="http://schemas.microsoft.com/office/drawing/2014/main" id="{4974FBF1-5021-2A77-D2EF-7DBDE993EDE1}"/>
              </a:ext>
            </a:extLst>
          </p:cNvPr>
          <p:cNvCxnSpPr>
            <a:cxnSpLocks/>
          </p:cNvCxnSpPr>
          <p:nvPr/>
        </p:nvCxnSpPr>
        <p:spPr>
          <a:xfrm>
            <a:off x="9953877" y="1003592"/>
            <a:ext cx="11864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Đường nối Thẳng 10">
            <a:extLst>
              <a:ext uri="{FF2B5EF4-FFF2-40B4-BE49-F238E27FC236}">
                <a16:creationId xmlns:a16="http://schemas.microsoft.com/office/drawing/2014/main" id="{FC1BDE80-1CCC-9C98-03D9-6F15DEF067EE}"/>
              </a:ext>
            </a:extLst>
          </p:cNvPr>
          <p:cNvCxnSpPr/>
          <p:nvPr/>
        </p:nvCxnSpPr>
        <p:spPr>
          <a:xfrm>
            <a:off x="1099595" y="1408067"/>
            <a:ext cx="281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Hộp Văn bản 1">
            <a:extLst>
              <a:ext uri="{FF2B5EF4-FFF2-40B4-BE49-F238E27FC236}">
                <a16:creationId xmlns:a16="http://schemas.microsoft.com/office/drawing/2014/main" id="{9C93FDC2-0A10-F8B1-F7B5-1C19D39307B7}"/>
              </a:ext>
            </a:extLst>
          </p:cNvPr>
          <p:cNvSpPr txBox="1"/>
          <p:nvPr/>
        </p:nvSpPr>
        <p:spPr>
          <a:xfrm>
            <a:off x="1099595" y="1570990"/>
            <a:ext cx="10081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611D3A-7ABF-AF15-79C6-7BEE56C4D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4"/>
          <a:stretch/>
        </p:blipFill>
        <p:spPr bwMode="auto">
          <a:xfrm rot="16200000">
            <a:off x="4266141" y="-371683"/>
            <a:ext cx="2266007" cy="79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8">
            <a:extLst>
              <a:ext uri="{FF2B5EF4-FFF2-40B4-BE49-F238E27FC236}">
                <a16:creationId xmlns:a16="http://schemas.microsoft.com/office/drawing/2014/main" id="{8AA5001E-E9BD-73EB-C456-6AD57990D96A}"/>
              </a:ext>
            </a:extLst>
          </p:cNvPr>
          <p:cNvSpPr txBox="1"/>
          <p:nvPr/>
        </p:nvSpPr>
        <p:spPr>
          <a:xfrm>
            <a:off x="677119" y="4641189"/>
            <a:ext cx="58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sinh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 em là học sinh lớp 3.</a:t>
            </a:r>
          </a:p>
        </p:txBody>
      </p:sp>
      <p:sp>
        <p:nvSpPr>
          <p:cNvPr id="4" name="Hộp Văn bản 8">
            <a:extLst>
              <a:ext uri="{FF2B5EF4-FFF2-40B4-BE49-F238E27FC236}">
                <a16:creationId xmlns:a16="http://schemas.microsoft.com/office/drawing/2014/main" id="{F0D97479-B573-4E15-9A1F-23CE5F5EDAC1}"/>
              </a:ext>
            </a:extLst>
          </p:cNvPr>
          <p:cNvSpPr txBox="1"/>
          <p:nvPr/>
        </p:nvSpPr>
        <p:spPr>
          <a:xfrm>
            <a:off x="721573" y="5595296"/>
            <a:ext cx="58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 sử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rất thích học môn lịch sử.</a:t>
            </a:r>
          </a:p>
        </p:txBody>
      </p:sp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068EDCFD-2D6B-379F-C811-2E3AE81CE74B}"/>
              </a:ext>
            </a:extLst>
          </p:cNvPr>
          <p:cNvSpPr txBox="1"/>
          <p:nvPr/>
        </p:nvSpPr>
        <p:spPr>
          <a:xfrm>
            <a:off x="6608350" y="4623122"/>
            <a:ext cx="58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0F146D53-1BC6-B943-67BB-F9F236D3D314}"/>
              </a:ext>
            </a:extLst>
          </p:cNvPr>
          <p:cNvSpPr txBox="1"/>
          <p:nvPr/>
        </p:nvSpPr>
        <p:spPr>
          <a:xfrm>
            <a:off x="6608350" y="5595295"/>
            <a:ext cx="58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2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2783" y="710659"/>
            <a:ext cx="4666925" cy="851297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44928-D81D-68ED-DFE4-1DE5E96647CF}"/>
              </a:ext>
            </a:extLst>
          </p:cNvPr>
          <p:cNvSpPr txBox="1"/>
          <p:nvPr/>
        </p:nvSpPr>
        <p:spPr>
          <a:xfrm>
            <a:off x="1075586" y="1733488"/>
            <a:ext cx="10043518" cy="416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defTabSz="609539">
              <a:lnSpc>
                <a:spcPct val="150000"/>
              </a:lnSpc>
              <a:buFontTx/>
              <a:buAutoNum type="arabicPeriod"/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-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Kho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sách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của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ông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defTabSz="609539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s/x</a:t>
            </a:r>
          </a:p>
          <a:p>
            <a:pPr marL="742950" indent="-742950" defTabSz="609539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39">
              <a:lnSpc>
                <a:spcPct val="150000"/>
              </a:lnSpc>
              <a:defRPr/>
            </a:pP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5" y="2031475"/>
            <a:ext cx="973502" cy="1055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9303" y="2139728"/>
            <a:ext cx="6072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Hướng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dẫn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  <a:p>
            <a:pPr defTabSz="457200"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Kho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5639816" y="3606907"/>
            <a:ext cx="5129784" cy="649188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959004" y="1243013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Kho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ông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bà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205345" y="1805501"/>
            <a:ext cx="109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761783" y="2331070"/>
            <a:ext cx="113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Ban 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761782" y="2836499"/>
            <a:ext cx="114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688960" y="3358751"/>
            <a:ext cx="110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86016">
            <a:extLst>
              <a:ext uri="{FF2B5EF4-FFF2-40B4-BE49-F238E27FC236}">
                <a16:creationId xmlns:a16="http://schemas.microsoft.com/office/drawing/2014/main" id="{A0AC4BEE-D668-1251-E750-1E62EAD411F6}"/>
              </a:ext>
            </a:extLst>
          </p:cNvPr>
          <p:cNvSpPr/>
          <p:nvPr/>
        </p:nvSpPr>
        <p:spPr>
          <a:xfrm>
            <a:off x="5527966" y="4886939"/>
            <a:ext cx="524163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55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5500254" y="5000747"/>
            <a:ext cx="6085913" cy="649188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959004" y="1243013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Kho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205345" y="1805501"/>
            <a:ext cx="109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761783" y="2303360"/>
            <a:ext cx="113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Ban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761782" y="2836499"/>
            <a:ext cx="114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688960" y="3358751"/>
            <a:ext cx="110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13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959004" y="1243013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Kho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205345" y="1805501"/>
            <a:ext cx="109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761783" y="2303360"/>
            <a:ext cx="113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Ban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761782" y="2836499"/>
            <a:ext cx="114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688960" y="3358751"/>
            <a:ext cx="110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4146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5487416" y="4220269"/>
            <a:ext cx="5129784" cy="116853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959004" y="1243013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Kho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205345" y="1805501"/>
            <a:ext cx="109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761783" y="2303360"/>
            <a:ext cx="113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Ban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761782" y="2836499"/>
            <a:ext cx="114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688960" y="3358751"/>
            <a:ext cx="110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58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959004" y="1243013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Kho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205345" y="1805501"/>
            <a:ext cx="109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761783" y="2303360"/>
            <a:ext cx="113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761782" y="2836499"/>
            <a:ext cx="114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688960" y="3358751"/>
            <a:ext cx="110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807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-118533" y="541867"/>
            <a:ext cx="12191457" cy="6207329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630238" y="377072"/>
            <a:ext cx="9732402" cy="783365"/>
            <a:chOff x="856151" y="395817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589031" y="428233"/>
              <a:ext cx="6287870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856151" y="395817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Hướng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dẫn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270"/>
          <a:stretch/>
        </p:blipFill>
        <p:spPr bwMode="auto">
          <a:xfrm>
            <a:off x="2340074" y="2583461"/>
            <a:ext cx="8152996" cy="18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340074" y="1558786"/>
            <a:ext cx="540882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6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lề</a:t>
            </a:r>
            <a:r>
              <a:rPr lang="en-US" sz="26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6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 li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2416783" y="2524060"/>
            <a:ext cx="769762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2723150" y="296733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935</Words>
  <Application>Microsoft Office PowerPoint</Application>
  <PresentationFormat>Màn hình rộng</PresentationFormat>
  <Paragraphs>103</Paragraphs>
  <Slides>17</Slides>
  <Notes>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17</vt:i4>
      </vt:variant>
    </vt:vector>
  </HeadingPairs>
  <TitlesOfParts>
    <vt:vector size="34" baseType="lpstr">
      <vt:lpstr>等线</vt:lpstr>
      <vt:lpstr>宋体</vt:lpstr>
      <vt:lpstr>Arial</vt:lpstr>
      <vt:lpstr>Arial-Rounded</vt:lpstr>
      <vt:lpstr>Calibri</vt:lpstr>
      <vt:lpstr>Cambria</vt:lpstr>
      <vt:lpstr>HP001 4 hàng</vt:lpstr>
      <vt:lpstr>HP001 4H</vt:lpstr>
      <vt:lpstr>HP-087</vt:lpstr>
      <vt:lpstr>Lucida Bright</vt:lpstr>
      <vt:lpstr>Times New Roman</vt:lpstr>
      <vt:lpstr>字魂70号-灵悦黑体</vt:lpstr>
      <vt:lpstr>千图网海量PPT模板www.58pic.com​​</vt:lpstr>
      <vt:lpstr>2_千图网海量PPT模板www.58pic.com​​</vt:lpstr>
      <vt:lpstr>第一PPT，www.1ppt.com</vt:lpstr>
      <vt:lpstr>Chủ đề của Office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10</cp:lastModifiedBy>
  <cp:revision>39</cp:revision>
  <dcterms:created xsi:type="dcterms:W3CDTF">2022-05-21T08:09:00Z</dcterms:created>
  <dcterms:modified xsi:type="dcterms:W3CDTF">2024-12-05T03:15:57Z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