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7" r:id="rId2"/>
    <p:sldMasterId id="2147483680" r:id="rId3"/>
    <p:sldMasterId id="2147483700" r:id="rId4"/>
    <p:sldMasterId id="2147483717" r:id="rId5"/>
    <p:sldMasterId id="2147483739" r:id="rId6"/>
    <p:sldMasterId id="2147483750" r:id="rId7"/>
  </p:sldMasterIdLst>
  <p:notesMasterIdLst>
    <p:notesMasterId r:id="rId39"/>
  </p:notesMasterIdLst>
  <p:sldIdLst>
    <p:sldId id="294" r:id="rId8"/>
    <p:sldId id="259" r:id="rId9"/>
    <p:sldId id="260" r:id="rId10"/>
    <p:sldId id="261"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x="12192000" cy="6858000"/>
  <p:notesSz cx="6858000" cy="9144000"/>
  <p:embeddedFontLst>
    <p:embeddedFont>
      <p:font typeface="Cambria" panose="02040503050406030204" pitchFamily="18" charset="0"/>
      <p:regular r:id="rId40"/>
      <p:bold r:id="rId41"/>
      <p:italic r:id="rId42"/>
      <p:boldItalic r:id="rId43"/>
    </p:embeddedFont>
    <p:embeddedFont>
      <p:font typeface="Coiny" panose="020B0604020202020204" charset="0"/>
      <p:regular r:id="rId44"/>
    </p:embeddedFont>
    <p:embeddedFont>
      <p:font typeface="Roboto" panose="02000000000000000000"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iRP8UkD0VOzQ55RPLtrROkz8mYC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792" y="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font" Target="fonts/font1.fntdata"/><Relationship Id="rId45" Type="http://schemas.openxmlformats.org/officeDocument/2006/relationships/font" Target="fonts/font6.fntdata"/><Relationship Id="rId66"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5.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4.fntdata"/><Relationship Id="rId48" Type="http://schemas.openxmlformats.org/officeDocument/2006/relationships/font" Target="fonts/font9.fntdata"/><Relationship Id="rId64"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7.fntdata"/><Relationship Id="rId20" Type="http://schemas.openxmlformats.org/officeDocument/2006/relationships/slide" Target="slides/slide13.xml"/><Relationship Id="rId41" Type="http://schemas.openxmlformats.org/officeDocument/2006/relationships/font" Target="fonts/font2.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0" name="Google Shape;89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3" name="Google Shape;91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5" name="Google Shape;93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7" name="Google Shape;94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8" name="Google Shape;94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Arial"/>
                <a:ea typeface="Arial"/>
                <a:cs typeface="Arial"/>
                <a:sym typeface="Arial"/>
              </a:rPr>
              <a:pPr marL="0" lvl="0" indent="0" algn="r" rtl="0">
                <a:spcBef>
                  <a:spcPts val="0"/>
                </a:spcBef>
                <a:spcAft>
                  <a:spcPts val="0"/>
                </a:spcAft>
                <a:buNone/>
              </a:pPr>
              <a:t>14</a:t>
            </a:fld>
            <a:endParaRPr>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3" name="Google Shape;97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5" name="Google Shape;99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9" name="Google Shape;101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0" name="Google Shape;104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0" name="Google Shape;106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7" name="Google Shape;107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3" name="Google Shape;69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1" name="Google Shape;109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4" name="Google Shape;110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4" name="Google Shape;111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7" name="Google Shape;113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9" name="Google Shape;115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4" name="Google Shape;119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1" name="Google Shape;124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7" name="Google Shape;124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9" name="Google Shape;125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0" name="Google Shape;127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7" name="Google Shape;127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7" name="Google Shape;74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0" name="Google Shape;77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2" name="Google Shape;79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0" name="Google Shape;82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6" name="Google Shape;86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5"/>
        <p:cNvGrpSpPr/>
        <p:nvPr/>
      </p:nvGrpSpPr>
      <p:grpSpPr>
        <a:xfrm>
          <a:off x="0" y="0"/>
          <a:ext cx="0" cy="0"/>
          <a:chOff x="0" y="0"/>
          <a:chExt cx="0" cy="0"/>
        </a:xfrm>
      </p:grpSpPr>
      <p:sp>
        <p:nvSpPr>
          <p:cNvPr id="16" name="Google Shape;1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7" name="Google Shape;1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8" name="Google Shape;1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19" name="Google Shape;19;p38"/>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9"/>
        <p:cNvGrpSpPr/>
        <p:nvPr/>
      </p:nvGrpSpPr>
      <p:grpSpPr>
        <a:xfrm>
          <a:off x="0" y="0"/>
          <a:ext cx="0" cy="0"/>
          <a:chOff x="0" y="0"/>
          <a:chExt cx="0" cy="0"/>
        </a:xfrm>
      </p:grpSpPr>
      <p:sp>
        <p:nvSpPr>
          <p:cNvPr id="190" name="Google Shape;190;p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8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8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6"/>
        <p:cNvGrpSpPr/>
        <p:nvPr/>
      </p:nvGrpSpPr>
      <p:grpSpPr>
        <a:xfrm>
          <a:off x="0" y="0"/>
          <a:ext cx="0" cy="0"/>
          <a:chOff x="0" y="0"/>
          <a:chExt cx="0" cy="0"/>
        </a:xfrm>
      </p:grpSpPr>
      <p:sp>
        <p:nvSpPr>
          <p:cNvPr id="197" name="Google Shape;197;p8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8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9" name="Google Shape;199;p8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8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1" name="Google Shape;201;p8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5"/>
        <p:cNvGrpSpPr/>
        <p:nvPr/>
      </p:nvGrpSpPr>
      <p:grpSpPr>
        <a:xfrm>
          <a:off x="0" y="0"/>
          <a:ext cx="0" cy="0"/>
          <a:chOff x="0" y="0"/>
          <a:chExt cx="0" cy="0"/>
        </a:xfrm>
      </p:grpSpPr>
      <p:sp>
        <p:nvSpPr>
          <p:cNvPr id="206" name="Google Shape;206;p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0"/>
        <p:cNvGrpSpPr/>
        <p:nvPr/>
      </p:nvGrpSpPr>
      <p:grpSpPr>
        <a:xfrm>
          <a:off x="0" y="0"/>
          <a:ext cx="0" cy="0"/>
          <a:chOff x="0" y="0"/>
          <a:chExt cx="0" cy="0"/>
        </a:xfrm>
      </p:grpSpPr>
      <p:sp>
        <p:nvSpPr>
          <p:cNvPr id="211" name="Google Shape;211;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4"/>
        <p:cNvGrpSpPr/>
        <p:nvPr/>
      </p:nvGrpSpPr>
      <p:grpSpPr>
        <a:xfrm>
          <a:off x="0" y="0"/>
          <a:ext cx="0" cy="0"/>
          <a:chOff x="0" y="0"/>
          <a:chExt cx="0" cy="0"/>
        </a:xfrm>
      </p:grpSpPr>
      <p:sp>
        <p:nvSpPr>
          <p:cNvPr id="215" name="Google Shape;215;p8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6" name="Google Shape;216;p8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17" name="Google Shape;217;p8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8" name="Google Shape;218;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1"/>
        <p:cNvGrpSpPr/>
        <p:nvPr/>
      </p:nvGrpSpPr>
      <p:grpSpPr>
        <a:xfrm>
          <a:off x="0" y="0"/>
          <a:ext cx="0" cy="0"/>
          <a:chOff x="0" y="0"/>
          <a:chExt cx="0" cy="0"/>
        </a:xfrm>
      </p:grpSpPr>
      <p:sp>
        <p:nvSpPr>
          <p:cNvPr id="222" name="Google Shape;222;p9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3" name="Google Shape;223;p90"/>
          <p:cNvSpPr>
            <a:spLocks noGrp="1"/>
          </p:cNvSpPr>
          <p:nvPr>
            <p:ph type="pic" idx="2"/>
          </p:nvPr>
        </p:nvSpPr>
        <p:spPr>
          <a:xfrm>
            <a:off x="5183188" y="987425"/>
            <a:ext cx="6172200" cy="4873625"/>
          </a:xfrm>
          <a:prstGeom prst="rect">
            <a:avLst/>
          </a:prstGeom>
          <a:noFill/>
          <a:ln>
            <a:noFill/>
          </a:ln>
        </p:spPr>
      </p:sp>
      <p:sp>
        <p:nvSpPr>
          <p:cNvPr id="224" name="Google Shape;224;p9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5" name="Google Shape;225;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8"/>
        <p:cNvGrpSpPr/>
        <p:nvPr/>
      </p:nvGrpSpPr>
      <p:grpSpPr>
        <a:xfrm>
          <a:off x="0" y="0"/>
          <a:ext cx="0" cy="0"/>
          <a:chOff x="0" y="0"/>
          <a:chExt cx="0" cy="0"/>
        </a:xfrm>
      </p:grpSpPr>
      <p:sp>
        <p:nvSpPr>
          <p:cNvPr id="229" name="Google Shape;229;p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9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4"/>
        <p:cNvGrpSpPr/>
        <p:nvPr/>
      </p:nvGrpSpPr>
      <p:grpSpPr>
        <a:xfrm>
          <a:off x="0" y="0"/>
          <a:ext cx="0" cy="0"/>
          <a:chOff x="0" y="0"/>
          <a:chExt cx="0" cy="0"/>
        </a:xfrm>
      </p:grpSpPr>
      <p:sp>
        <p:nvSpPr>
          <p:cNvPr id="235" name="Google Shape;235;p9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6" name="Google Shape;236;p9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6"/>
        <p:cNvGrpSpPr/>
        <p:nvPr/>
      </p:nvGrpSpPr>
      <p:grpSpPr>
        <a:xfrm>
          <a:off x="0" y="0"/>
          <a:ext cx="0" cy="0"/>
          <a:chOff x="0" y="0"/>
          <a:chExt cx="0" cy="0"/>
        </a:xfrm>
      </p:grpSpPr>
      <p:sp>
        <p:nvSpPr>
          <p:cNvPr id="247" name="Google Shape;247;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2"/>
        <p:cNvGrpSpPr/>
        <p:nvPr/>
      </p:nvGrpSpPr>
      <p:grpSpPr>
        <a:xfrm>
          <a:off x="0" y="0"/>
          <a:ext cx="0" cy="0"/>
          <a:chOff x="0" y="0"/>
          <a:chExt cx="0" cy="0"/>
        </a:xfrm>
      </p:grpSpPr>
      <p:sp>
        <p:nvSpPr>
          <p:cNvPr id="253" name="Google Shape;25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29"/>
        <p:cNvGrpSpPr/>
        <p:nvPr/>
      </p:nvGrpSpPr>
      <p:grpSpPr>
        <a:xfrm>
          <a:off x="0" y="0"/>
          <a:ext cx="0" cy="0"/>
          <a:chOff x="0" y="0"/>
          <a:chExt cx="0" cy="0"/>
        </a:xfrm>
      </p:grpSpPr>
      <p:sp>
        <p:nvSpPr>
          <p:cNvPr id="30" name="Google Shape;30;p1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2" name="Google Shape;32;p1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3" name="Google Shape;33;p1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6"/>
        <p:cNvGrpSpPr/>
        <p:nvPr/>
      </p:nvGrpSpPr>
      <p:grpSpPr>
        <a:xfrm>
          <a:off x="0" y="0"/>
          <a:ext cx="0" cy="0"/>
          <a:chOff x="0" y="0"/>
          <a:chExt cx="0" cy="0"/>
        </a:xfrm>
      </p:grpSpPr>
      <p:sp>
        <p:nvSpPr>
          <p:cNvPr id="257" name="Google Shape;257;p7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7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9" name="Google Shape;259;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2"/>
        <p:cNvGrpSpPr/>
        <p:nvPr/>
      </p:nvGrpSpPr>
      <p:grpSpPr>
        <a:xfrm>
          <a:off x="0" y="0"/>
          <a:ext cx="0" cy="0"/>
          <a:chOff x="0" y="0"/>
          <a:chExt cx="0" cy="0"/>
        </a:xfrm>
      </p:grpSpPr>
      <p:sp>
        <p:nvSpPr>
          <p:cNvPr id="263" name="Google Shape;263;p7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4" name="Google Shape;264;p7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5" name="Google Shape;265;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8"/>
        <p:cNvGrpSpPr/>
        <p:nvPr/>
      </p:nvGrpSpPr>
      <p:grpSpPr>
        <a:xfrm>
          <a:off x="0" y="0"/>
          <a:ext cx="0" cy="0"/>
          <a:chOff x="0" y="0"/>
          <a:chExt cx="0" cy="0"/>
        </a:xfrm>
      </p:grpSpPr>
      <p:sp>
        <p:nvSpPr>
          <p:cNvPr id="269" name="Google Shape;269;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0" name="Google Shape;270;p7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7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5"/>
        <p:cNvGrpSpPr/>
        <p:nvPr/>
      </p:nvGrpSpPr>
      <p:grpSpPr>
        <a:xfrm>
          <a:off x="0" y="0"/>
          <a:ext cx="0" cy="0"/>
          <a:chOff x="0" y="0"/>
          <a:chExt cx="0" cy="0"/>
        </a:xfrm>
      </p:grpSpPr>
      <p:sp>
        <p:nvSpPr>
          <p:cNvPr id="276" name="Google Shape;276;p7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7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8" name="Google Shape;278;p7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 name="Google Shape;279;p7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0" name="Google Shape;280;p7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4"/>
        <p:cNvGrpSpPr/>
        <p:nvPr/>
      </p:nvGrpSpPr>
      <p:grpSpPr>
        <a:xfrm>
          <a:off x="0" y="0"/>
          <a:ext cx="0" cy="0"/>
          <a:chOff x="0" y="0"/>
          <a:chExt cx="0" cy="0"/>
        </a:xfrm>
      </p:grpSpPr>
      <p:sp>
        <p:nvSpPr>
          <p:cNvPr id="285" name="Google Shape;285;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6" name="Google Shape;286;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 name="Google Shape;287;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9"/>
        <p:cNvGrpSpPr/>
        <p:nvPr/>
      </p:nvGrpSpPr>
      <p:grpSpPr>
        <a:xfrm>
          <a:off x="0" y="0"/>
          <a:ext cx="0" cy="0"/>
          <a:chOff x="0" y="0"/>
          <a:chExt cx="0" cy="0"/>
        </a:xfrm>
      </p:grpSpPr>
      <p:sp>
        <p:nvSpPr>
          <p:cNvPr id="290" name="Google Shape;290;p7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1" name="Google Shape;291;p7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92" name="Google Shape;292;p7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3" name="Google Shape;293;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6"/>
        <p:cNvGrpSpPr/>
        <p:nvPr/>
      </p:nvGrpSpPr>
      <p:grpSpPr>
        <a:xfrm>
          <a:off x="0" y="0"/>
          <a:ext cx="0" cy="0"/>
          <a:chOff x="0" y="0"/>
          <a:chExt cx="0" cy="0"/>
        </a:xfrm>
      </p:grpSpPr>
      <p:sp>
        <p:nvSpPr>
          <p:cNvPr id="297" name="Google Shape;297;p7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8" name="Google Shape;298;p79"/>
          <p:cNvSpPr>
            <a:spLocks noGrp="1"/>
          </p:cNvSpPr>
          <p:nvPr>
            <p:ph type="pic" idx="2"/>
          </p:nvPr>
        </p:nvSpPr>
        <p:spPr>
          <a:xfrm>
            <a:off x="5183188" y="987425"/>
            <a:ext cx="6172200" cy="4873625"/>
          </a:xfrm>
          <a:prstGeom prst="rect">
            <a:avLst/>
          </a:prstGeom>
          <a:noFill/>
          <a:ln>
            <a:noFill/>
          </a:ln>
        </p:spPr>
      </p:sp>
      <p:sp>
        <p:nvSpPr>
          <p:cNvPr id="299" name="Google Shape;299;p7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0" name="Google Shape;300;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3"/>
        <p:cNvGrpSpPr/>
        <p:nvPr/>
      </p:nvGrpSpPr>
      <p:grpSpPr>
        <a:xfrm>
          <a:off x="0" y="0"/>
          <a:ext cx="0" cy="0"/>
          <a:chOff x="0" y="0"/>
          <a:chExt cx="0" cy="0"/>
        </a:xfrm>
      </p:grpSpPr>
      <p:sp>
        <p:nvSpPr>
          <p:cNvPr id="304" name="Google Shape;304;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8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9"/>
        <p:cNvGrpSpPr/>
        <p:nvPr/>
      </p:nvGrpSpPr>
      <p:grpSpPr>
        <a:xfrm>
          <a:off x="0" y="0"/>
          <a:ext cx="0" cy="0"/>
          <a:chOff x="0" y="0"/>
          <a:chExt cx="0" cy="0"/>
        </a:xfrm>
      </p:grpSpPr>
      <p:sp>
        <p:nvSpPr>
          <p:cNvPr id="310" name="Google Shape;310;p8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8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 name="Google Shape;312;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379"/>
        <p:cNvGrpSpPr/>
        <p:nvPr/>
      </p:nvGrpSpPr>
      <p:grpSpPr>
        <a:xfrm>
          <a:off x="0" y="0"/>
          <a:ext cx="0" cy="0"/>
          <a:chOff x="0" y="0"/>
          <a:chExt cx="0" cy="0"/>
        </a:xfrm>
      </p:grpSpPr>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34"/>
        <p:cNvGrpSpPr/>
        <p:nvPr/>
      </p:nvGrpSpPr>
      <p:grpSpPr>
        <a:xfrm>
          <a:off x="0" y="0"/>
          <a:ext cx="0" cy="0"/>
          <a:chOff x="0" y="0"/>
          <a:chExt cx="0" cy="0"/>
        </a:xfrm>
      </p:grpSpPr>
      <p:sp>
        <p:nvSpPr>
          <p:cNvPr id="35" name="Google Shape;35;p1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20"/>
          <p:cNvSpPr>
            <a:spLocks noGrp="1"/>
          </p:cNvSpPr>
          <p:nvPr>
            <p:ph type="pic" idx="2"/>
          </p:nvPr>
        </p:nvSpPr>
        <p:spPr>
          <a:xfrm>
            <a:off x="5183188" y="457201"/>
            <a:ext cx="6172200" cy="5403850"/>
          </a:xfrm>
          <a:prstGeom prst="rect">
            <a:avLst/>
          </a:prstGeom>
          <a:noFill/>
          <a:ln>
            <a:noFill/>
          </a:ln>
        </p:spPr>
      </p:sp>
      <p:sp>
        <p:nvSpPr>
          <p:cNvPr id="37" name="Google Shape;37;p1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38" name="Google Shape;38;p1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9" name="Google Shape;39;p1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40" name="Google Shape;40;p1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80"/>
        <p:cNvGrpSpPr/>
        <p:nvPr/>
      </p:nvGrpSpPr>
      <p:grpSpPr>
        <a:xfrm>
          <a:off x="0" y="0"/>
          <a:ext cx="0" cy="0"/>
          <a:chOff x="0" y="0"/>
          <a:chExt cx="0" cy="0"/>
        </a:xfrm>
      </p:grpSpPr>
      <p:sp>
        <p:nvSpPr>
          <p:cNvPr id="381" name="Google Shape;381;p9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2" name="Google Shape;382;p9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83" name="Google Shape;383;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6"/>
        <p:cNvGrpSpPr/>
        <p:nvPr/>
      </p:nvGrpSpPr>
      <p:grpSpPr>
        <a:xfrm>
          <a:off x="0" y="0"/>
          <a:ext cx="0" cy="0"/>
          <a:chOff x="0" y="0"/>
          <a:chExt cx="0" cy="0"/>
        </a:xfrm>
      </p:grpSpPr>
      <p:sp>
        <p:nvSpPr>
          <p:cNvPr id="387" name="Google Shape;387;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8" name="Google Shape;388;p9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9" name="Google Shape;389;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1" name="Google Shape;391;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2"/>
        <p:cNvGrpSpPr/>
        <p:nvPr/>
      </p:nvGrpSpPr>
      <p:grpSpPr>
        <a:xfrm>
          <a:off x="0" y="0"/>
          <a:ext cx="0" cy="0"/>
          <a:chOff x="0" y="0"/>
          <a:chExt cx="0" cy="0"/>
        </a:xfrm>
      </p:grpSpPr>
      <p:sp>
        <p:nvSpPr>
          <p:cNvPr id="393" name="Google Shape;393;p9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p9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5" name="Google Shape;395;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8"/>
        <p:cNvGrpSpPr/>
        <p:nvPr/>
      </p:nvGrpSpPr>
      <p:grpSpPr>
        <a:xfrm>
          <a:off x="0" y="0"/>
          <a:ext cx="0" cy="0"/>
          <a:chOff x="0" y="0"/>
          <a:chExt cx="0" cy="0"/>
        </a:xfrm>
      </p:grpSpPr>
      <p:sp>
        <p:nvSpPr>
          <p:cNvPr id="399" name="Google Shape;399;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9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9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2" name="Google Shape;402;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 name="Google Shape;404;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5"/>
        <p:cNvGrpSpPr/>
        <p:nvPr/>
      </p:nvGrpSpPr>
      <p:grpSpPr>
        <a:xfrm>
          <a:off x="0" y="0"/>
          <a:ext cx="0" cy="0"/>
          <a:chOff x="0" y="0"/>
          <a:chExt cx="0" cy="0"/>
        </a:xfrm>
      </p:grpSpPr>
      <p:sp>
        <p:nvSpPr>
          <p:cNvPr id="406" name="Google Shape;406;p9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7" name="Google Shape;407;p9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8" name="Google Shape;408;p9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9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0" name="Google Shape;410;p9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1" name="Google Shape;411;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 name="Google Shape;412;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4"/>
        <p:cNvGrpSpPr/>
        <p:nvPr/>
      </p:nvGrpSpPr>
      <p:grpSpPr>
        <a:xfrm>
          <a:off x="0" y="0"/>
          <a:ext cx="0" cy="0"/>
          <a:chOff x="0" y="0"/>
          <a:chExt cx="0" cy="0"/>
        </a:xfrm>
      </p:grpSpPr>
      <p:sp>
        <p:nvSpPr>
          <p:cNvPr id="415" name="Google Shape;415;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6" name="Google Shape;416;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8" name="Google Shape;418;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9"/>
        <p:cNvGrpSpPr/>
        <p:nvPr/>
      </p:nvGrpSpPr>
      <p:grpSpPr>
        <a:xfrm>
          <a:off x="0" y="0"/>
          <a:ext cx="0" cy="0"/>
          <a:chOff x="0" y="0"/>
          <a:chExt cx="0" cy="0"/>
        </a:xfrm>
      </p:grpSpPr>
      <p:sp>
        <p:nvSpPr>
          <p:cNvPr id="420" name="Google Shape;420;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1" name="Google Shape;421;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 name="Google Shape;422;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3"/>
        <p:cNvGrpSpPr/>
        <p:nvPr/>
      </p:nvGrpSpPr>
      <p:grpSpPr>
        <a:xfrm>
          <a:off x="0" y="0"/>
          <a:ext cx="0" cy="0"/>
          <a:chOff x="0" y="0"/>
          <a:chExt cx="0" cy="0"/>
        </a:xfrm>
      </p:grpSpPr>
      <p:sp>
        <p:nvSpPr>
          <p:cNvPr id="424" name="Google Shape;424;p10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5" name="Google Shape;425;p10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26" name="Google Shape;426;p10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7" name="Google Shape;427;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8" name="Google Shape;428;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9" name="Google Shape;429;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30"/>
        <p:cNvGrpSpPr/>
        <p:nvPr/>
      </p:nvGrpSpPr>
      <p:grpSpPr>
        <a:xfrm>
          <a:off x="0" y="0"/>
          <a:ext cx="0" cy="0"/>
          <a:chOff x="0" y="0"/>
          <a:chExt cx="0" cy="0"/>
        </a:xfrm>
      </p:grpSpPr>
      <p:sp>
        <p:nvSpPr>
          <p:cNvPr id="431" name="Google Shape;431;p10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2" name="Google Shape;432;p101"/>
          <p:cNvSpPr>
            <a:spLocks noGrp="1"/>
          </p:cNvSpPr>
          <p:nvPr>
            <p:ph type="pic" idx="2"/>
          </p:nvPr>
        </p:nvSpPr>
        <p:spPr>
          <a:xfrm>
            <a:off x="5183188" y="987425"/>
            <a:ext cx="6172200" cy="4873625"/>
          </a:xfrm>
          <a:prstGeom prst="rect">
            <a:avLst/>
          </a:prstGeom>
          <a:noFill/>
          <a:ln>
            <a:noFill/>
          </a:ln>
        </p:spPr>
      </p:sp>
      <p:sp>
        <p:nvSpPr>
          <p:cNvPr id="433" name="Google Shape;433;p10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4" name="Google Shape;434;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5" name="Google Shape;435;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6" name="Google Shape;436;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7"/>
        <p:cNvGrpSpPr/>
        <p:nvPr/>
      </p:nvGrpSpPr>
      <p:grpSpPr>
        <a:xfrm>
          <a:off x="0" y="0"/>
          <a:ext cx="0" cy="0"/>
          <a:chOff x="0" y="0"/>
          <a:chExt cx="0" cy="0"/>
        </a:xfrm>
      </p:grpSpPr>
      <p:sp>
        <p:nvSpPr>
          <p:cNvPr id="438" name="Google Shape;438;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9" name="Google Shape;439;p10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0" name="Google Shape;440;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2" name="Google Shape;442;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41"/>
        <p:cNvGrpSpPr/>
        <p:nvPr/>
      </p:nvGrpSpPr>
      <p:grpSpPr>
        <a:xfrm>
          <a:off x="0" y="0"/>
          <a:ext cx="0" cy="0"/>
          <a:chOff x="0" y="0"/>
          <a:chExt cx="0" cy="0"/>
        </a:xfrm>
      </p:grpSpPr>
      <p:sp>
        <p:nvSpPr>
          <p:cNvPr id="42" name="Google Shape;42;p1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45" name="Google Shape;45;p1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46" name="Google Shape;46;p1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43"/>
        <p:cNvGrpSpPr/>
        <p:nvPr/>
      </p:nvGrpSpPr>
      <p:grpSpPr>
        <a:xfrm>
          <a:off x="0" y="0"/>
          <a:ext cx="0" cy="0"/>
          <a:chOff x="0" y="0"/>
          <a:chExt cx="0" cy="0"/>
        </a:xfrm>
      </p:grpSpPr>
      <p:sp>
        <p:nvSpPr>
          <p:cNvPr id="444" name="Google Shape;444;p10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5" name="Google Shape;445;p10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6" name="Google Shape;446;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7" name="Google Shape;447;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8" name="Google Shape;448;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kongbai">
  <p:cSld name="kongbai">
    <p:spTree>
      <p:nvGrpSpPr>
        <p:cNvPr id="1" name="Shape 449"/>
        <p:cNvGrpSpPr/>
        <p:nvPr/>
      </p:nvGrpSpPr>
      <p:grpSpPr>
        <a:xfrm>
          <a:off x="0" y="0"/>
          <a:ext cx="0" cy="0"/>
          <a:chOff x="0" y="0"/>
          <a:chExt cx="0" cy="0"/>
        </a:xfrm>
      </p:grpSpPr>
    </p:spTree>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50"/>
        <p:cNvGrpSpPr/>
        <p:nvPr/>
      </p:nvGrpSpPr>
      <p:grpSpPr>
        <a:xfrm>
          <a:off x="0" y="0"/>
          <a:ext cx="0" cy="0"/>
          <a:chOff x="0" y="0"/>
          <a:chExt cx="0" cy="0"/>
        </a:xfrm>
      </p:grpSpPr>
    </p:spTree>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451"/>
        <p:cNvGrpSpPr/>
        <p:nvPr/>
      </p:nvGrpSpPr>
      <p:grpSpPr>
        <a:xfrm>
          <a:off x="0" y="0"/>
          <a:ext cx="0" cy="0"/>
          <a:chOff x="0" y="0"/>
          <a:chExt cx="0" cy="0"/>
        </a:xfrm>
      </p:grpSpPr>
    </p:spTree>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标题">
  <p:cSld name="标题">
    <p:spTree>
      <p:nvGrpSpPr>
        <p:cNvPr id="1" name="Shape 452"/>
        <p:cNvGrpSpPr/>
        <p:nvPr/>
      </p:nvGrpSpPr>
      <p:grpSpPr>
        <a:xfrm>
          <a:off x="0" y="0"/>
          <a:ext cx="0" cy="0"/>
          <a:chOff x="0" y="0"/>
          <a:chExt cx="0" cy="0"/>
        </a:xfrm>
      </p:grpSpPr>
    </p:spTree>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标题和内容" type="obj">
  <p:cSld name="OBJECT">
    <p:spTree>
      <p:nvGrpSpPr>
        <p:cNvPr id="1" name="Shape 460"/>
        <p:cNvGrpSpPr/>
        <p:nvPr/>
      </p:nvGrpSpPr>
      <p:grpSpPr>
        <a:xfrm>
          <a:off x="0" y="0"/>
          <a:ext cx="0" cy="0"/>
          <a:chOff x="0" y="0"/>
          <a:chExt cx="0" cy="0"/>
        </a:xfrm>
      </p:grpSpPr>
      <p:pic>
        <p:nvPicPr>
          <p:cNvPr id="461" name="Google Shape;461;p52" descr="6"/>
          <p:cNvPicPr preferRelativeResize="0"/>
          <p:nvPr/>
        </p:nvPicPr>
        <p:blipFill rotWithShape="1">
          <a:blip r:embed="rId2">
            <a:alphaModFix/>
          </a:blip>
          <a:srcRect b="15838"/>
          <a:stretch/>
        </p:blipFill>
        <p:spPr>
          <a:xfrm>
            <a:off x="0" y="0"/>
            <a:ext cx="12217400" cy="6866255"/>
          </a:xfrm>
          <a:prstGeom prst="rect">
            <a:avLst/>
          </a:prstGeom>
          <a:noFill/>
          <a:ln>
            <a:noFill/>
          </a:ln>
        </p:spPr>
      </p:pic>
      <p:sp>
        <p:nvSpPr>
          <p:cNvPr id="462" name="Google Shape;462;p52"/>
          <p:cNvSpPr/>
          <p:nvPr/>
        </p:nvSpPr>
        <p:spPr>
          <a:xfrm>
            <a:off x="970915" y="749935"/>
            <a:ext cx="10833735" cy="585597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463" name="Google Shape;463;p52" descr="33"/>
          <p:cNvPicPr preferRelativeResize="0"/>
          <p:nvPr/>
        </p:nvPicPr>
        <p:blipFill rotWithShape="1">
          <a:blip r:embed="rId3">
            <a:alphaModFix/>
          </a:blip>
          <a:srcRect l="55685" b="7834"/>
          <a:stretch/>
        </p:blipFill>
        <p:spPr>
          <a:xfrm>
            <a:off x="6360160" y="0"/>
            <a:ext cx="5857240" cy="6852285"/>
          </a:xfrm>
          <a:prstGeom prst="rect">
            <a:avLst/>
          </a:prstGeom>
          <a:noFill/>
          <a:ln>
            <a:noFill/>
          </a:ln>
        </p:spPr>
      </p:pic>
      <p:pic>
        <p:nvPicPr>
          <p:cNvPr id="464" name="Google Shape;464;p52" descr="9"/>
          <p:cNvPicPr preferRelativeResize="0"/>
          <p:nvPr/>
        </p:nvPicPr>
        <p:blipFill rotWithShape="1">
          <a:blip r:embed="rId4">
            <a:alphaModFix/>
          </a:blip>
          <a:srcRect l="47440" t="53653" r="35601"/>
          <a:stretch/>
        </p:blipFill>
        <p:spPr>
          <a:xfrm flipH="1">
            <a:off x="161290" y="4236085"/>
            <a:ext cx="1705610" cy="2621915"/>
          </a:xfrm>
          <a:prstGeom prst="rect">
            <a:avLst/>
          </a:prstGeom>
          <a:noFill/>
          <a:ln>
            <a:noFill/>
          </a:ln>
        </p:spPr>
      </p:pic>
      <p:pic>
        <p:nvPicPr>
          <p:cNvPr id="465" name="Google Shape;465;p52" descr="666"/>
          <p:cNvPicPr preferRelativeResize="0"/>
          <p:nvPr/>
        </p:nvPicPr>
        <p:blipFill rotWithShape="1">
          <a:blip r:embed="rId5">
            <a:alphaModFix/>
          </a:blip>
          <a:srcRect/>
          <a:stretch/>
        </p:blipFill>
        <p:spPr>
          <a:xfrm flipH="1">
            <a:off x="1678940" y="4087495"/>
            <a:ext cx="1501775" cy="2624455"/>
          </a:xfrm>
          <a:prstGeom prst="rect">
            <a:avLst/>
          </a:prstGeom>
          <a:noFill/>
          <a:ln>
            <a:noFill/>
          </a:ln>
        </p:spPr>
      </p:pic>
    </p:spTree>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466"/>
        <p:cNvGrpSpPr/>
        <p:nvPr/>
      </p:nvGrpSpPr>
      <p:grpSpPr>
        <a:xfrm>
          <a:off x="0" y="0"/>
          <a:ext cx="0" cy="0"/>
          <a:chOff x="0" y="0"/>
          <a:chExt cx="0" cy="0"/>
        </a:xfrm>
      </p:grpSpPr>
      <p:sp>
        <p:nvSpPr>
          <p:cNvPr id="467" name="Google Shape;467;p10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8" name="Google Shape;468;p10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69" name="Google Shape;469;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1" name="Google Shape;471;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472"/>
        <p:cNvGrpSpPr/>
        <p:nvPr/>
      </p:nvGrpSpPr>
      <p:grpSpPr>
        <a:xfrm>
          <a:off x="0" y="0"/>
          <a:ext cx="0" cy="0"/>
          <a:chOff x="0" y="0"/>
          <a:chExt cx="0" cy="0"/>
        </a:xfrm>
      </p:grpSpPr>
      <p:sp>
        <p:nvSpPr>
          <p:cNvPr id="473" name="Google Shape;473;p10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4" name="Google Shape;474;p10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5" name="Google Shape;475;p1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7" name="Google Shape;477;p1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478"/>
        <p:cNvGrpSpPr/>
        <p:nvPr/>
      </p:nvGrpSpPr>
      <p:grpSpPr>
        <a:xfrm>
          <a:off x="0" y="0"/>
          <a:ext cx="0" cy="0"/>
          <a:chOff x="0" y="0"/>
          <a:chExt cx="0" cy="0"/>
        </a:xfrm>
      </p:grpSpPr>
      <p:sp>
        <p:nvSpPr>
          <p:cNvPr id="479" name="Google Shape;479;p1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0" name="Google Shape;480;p1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1" name="Google Shape;481;p1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1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484"/>
        <p:cNvGrpSpPr/>
        <p:nvPr/>
      </p:nvGrpSpPr>
      <p:grpSpPr>
        <a:xfrm>
          <a:off x="0" y="0"/>
          <a:ext cx="0" cy="0"/>
          <a:chOff x="0" y="0"/>
          <a:chExt cx="0" cy="0"/>
        </a:xfrm>
      </p:grpSpPr>
      <p:sp>
        <p:nvSpPr>
          <p:cNvPr id="485" name="Google Shape;485;p1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6" name="Google Shape;486;p1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7" name="Google Shape;487;p1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8" name="Google Shape;488;p1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9" name="Google Shape;489;p1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0" name="Google Shape;490;p1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内容" type="objOnly">
  <p:cSld name="OBJECT_ONLY">
    <p:spTree>
      <p:nvGrpSpPr>
        <p:cNvPr id="1" name="Shape 47"/>
        <p:cNvGrpSpPr/>
        <p:nvPr/>
      </p:nvGrpSpPr>
      <p:grpSpPr>
        <a:xfrm>
          <a:off x="0" y="0"/>
          <a:ext cx="0" cy="0"/>
          <a:chOff x="0" y="0"/>
          <a:chExt cx="0" cy="0"/>
        </a:xfrm>
      </p:grpSpPr>
      <p:sp>
        <p:nvSpPr>
          <p:cNvPr id="48" name="Google Shape;48;p1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0" name="Google Shape;50;p1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1" name="Google Shape;51;p1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491"/>
        <p:cNvGrpSpPr/>
        <p:nvPr/>
      </p:nvGrpSpPr>
      <p:grpSpPr>
        <a:xfrm>
          <a:off x="0" y="0"/>
          <a:ext cx="0" cy="0"/>
          <a:chOff x="0" y="0"/>
          <a:chExt cx="0" cy="0"/>
        </a:xfrm>
      </p:grpSpPr>
      <p:sp>
        <p:nvSpPr>
          <p:cNvPr id="492" name="Google Shape;492;p1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3" name="Google Shape;493;p1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4" name="Google Shape;494;p1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5" name="Google Shape;495;p1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6" name="Google Shape;496;p1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7" name="Google Shape;497;p1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8" name="Google Shape;498;p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9" name="Google Shape;499;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500"/>
        <p:cNvGrpSpPr/>
        <p:nvPr/>
      </p:nvGrpSpPr>
      <p:grpSpPr>
        <a:xfrm>
          <a:off x="0" y="0"/>
          <a:ext cx="0" cy="0"/>
          <a:chOff x="0" y="0"/>
          <a:chExt cx="0" cy="0"/>
        </a:xfrm>
      </p:grpSpPr>
      <p:sp>
        <p:nvSpPr>
          <p:cNvPr id="501" name="Google Shape;501;p1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2" name="Google Shape;502;p1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05"/>
        <p:cNvGrpSpPr/>
        <p:nvPr/>
      </p:nvGrpSpPr>
      <p:grpSpPr>
        <a:xfrm>
          <a:off x="0" y="0"/>
          <a:ext cx="0" cy="0"/>
          <a:chOff x="0" y="0"/>
          <a:chExt cx="0" cy="0"/>
        </a:xfrm>
      </p:grpSpPr>
      <p:sp>
        <p:nvSpPr>
          <p:cNvPr id="506" name="Google Shape;506;p1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7" name="Google Shape;507;p1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509"/>
        <p:cNvGrpSpPr/>
        <p:nvPr/>
      </p:nvGrpSpPr>
      <p:grpSpPr>
        <a:xfrm>
          <a:off x="0" y="0"/>
          <a:ext cx="0" cy="0"/>
          <a:chOff x="0" y="0"/>
          <a:chExt cx="0" cy="0"/>
        </a:xfrm>
      </p:grpSpPr>
      <p:sp>
        <p:nvSpPr>
          <p:cNvPr id="510" name="Google Shape;510;p1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1" name="Google Shape;511;p1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12" name="Google Shape;512;p1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3" name="Google Shape;513;p1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4" name="Google Shape;514;p1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516"/>
        <p:cNvGrpSpPr/>
        <p:nvPr/>
      </p:nvGrpSpPr>
      <p:grpSpPr>
        <a:xfrm>
          <a:off x="0" y="0"/>
          <a:ext cx="0" cy="0"/>
          <a:chOff x="0" y="0"/>
          <a:chExt cx="0" cy="0"/>
        </a:xfrm>
      </p:grpSpPr>
      <p:sp>
        <p:nvSpPr>
          <p:cNvPr id="517" name="Google Shape;517;p1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8" name="Google Shape;518;p116"/>
          <p:cNvSpPr>
            <a:spLocks noGrp="1"/>
          </p:cNvSpPr>
          <p:nvPr>
            <p:ph type="pic" idx="2"/>
          </p:nvPr>
        </p:nvSpPr>
        <p:spPr>
          <a:xfrm>
            <a:off x="5183188" y="987425"/>
            <a:ext cx="6172200" cy="4873625"/>
          </a:xfrm>
          <a:prstGeom prst="rect">
            <a:avLst/>
          </a:prstGeom>
          <a:noFill/>
          <a:ln>
            <a:noFill/>
          </a:ln>
        </p:spPr>
      </p:sp>
      <p:sp>
        <p:nvSpPr>
          <p:cNvPr id="519" name="Google Shape;519;p11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0" name="Google Shape;520;p1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1" name="Google Shape;521;p1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523"/>
        <p:cNvGrpSpPr/>
        <p:nvPr/>
      </p:nvGrpSpPr>
      <p:grpSpPr>
        <a:xfrm>
          <a:off x="0" y="0"/>
          <a:ext cx="0" cy="0"/>
          <a:chOff x="0" y="0"/>
          <a:chExt cx="0" cy="0"/>
        </a:xfrm>
      </p:grpSpPr>
      <p:sp>
        <p:nvSpPr>
          <p:cNvPr id="524" name="Google Shape;524;p1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5" name="Google Shape;525;p11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6" name="Google Shape;526;p1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7" name="Google Shape;527;p1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529"/>
        <p:cNvGrpSpPr/>
        <p:nvPr/>
      </p:nvGrpSpPr>
      <p:grpSpPr>
        <a:xfrm>
          <a:off x="0" y="0"/>
          <a:ext cx="0" cy="0"/>
          <a:chOff x="0" y="0"/>
          <a:chExt cx="0" cy="0"/>
        </a:xfrm>
      </p:grpSpPr>
      <p:sp>
        <p:nvSpPr>
          <p:cNvPr id="530" name="Google Shape;530;p11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1" name="Google Shape;531;p11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2" name="Google Shape;532;p1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3" name="Google Shape;533;p1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592"/>
        <p:cNvGrpSpPr/>
        <p:nvPr/>
      </p:nvGrpSpPr>
      <p:grpSpPr>
        <a:xfrm>
          <a:off x="0" y="0"/>
          <a:ext cx="0" cy="0"/>
          <a:chOff x="0" y="0"/>
          <a:chExt cx="0" cy="0"/>
        </a:xfrm>
      </p:grpSpPr>
      <p:sp>
        <p:nvSpPr>
          <p:cNvPr id="593" name="Google Shape;593;p57"/>
          <p:cNvSpPr txBox="1">
            <a:spLocks noGrp="1"/>
          </p:cNvSpPr>
          <p:nvPr>
            <p:ph type="ctrTitle"/>
          </p:nvPr>
        </p:nvSpPr>
        <p:spPr>
          <a:xfrm>
            <a:off x="1198800" y="914400"/>
            <a:ext cx="9799200" cy="2570400"/>
          </a:xfrm>
          <a:prstGeom prst="rect">
            <a:avLst/>
          </a:prstGeom>
          <a:noFill/>
          <a:ln>
            <a:noFill/>
          </a:ln>
        </p:spPr>
        <p:txBody>
          <a:bodyPr spcFirstLastPara="1" wrap="square" lIns="90000" tIns="46800" rIns="90000" bIns="46800" anchor="b" anchorCtr="0">
            <a:normAutofit/>
          </a:bodyPr>
          <a:lstStyle>
            <a:lvl1pPr marR="0" lvl="0" algn="ctr" rtl="0">
              <a:lnSpc>
                <a:spcPct val="100000"/>
              </a:lnSpc>
              <a:spcBef>
                <a:spcPts val="0"/>
              </a:spcBef>
              <a:spcAft>
                <a:spcPts val="0"/>
              </a:spcAft>
              <a:buClr>
                <a:srgbClr val="262626"/>
              </a:buClr>
              <a:buSzPts val="6000"/>
              <a:buFont typeface="Arial"/>
              <a:buNone/>
              <a:defRPr sz="60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4" name="Google Shape;594;p57"/>
          <p:cNvSpPr txBox="1">
            <a:spLocks noGrp="1"/>
          </p:cNvSpPr>
          <p:nvPr>
            <p:ph type="subTitle" idx="1"/>
          </p:nvPr>
        </p:nvSpPr>
        <p:spPr>
          <a:xfrm>
            <a:off x="1198800" y="3560400"/>
            <a:ext cx="9799200" cy="1472400"/>
          </a:xfrm>
          <a:prstGeom prst="rect">
            <a:avLst/>
          </a:prstGeom>
          <a:noFill/>
          <a:ln>
            <a:noFill/>
          </a:ln>
        </p:spPr>
        <p:txBody>
          <a:bodyPr spcFirstLastPara="1" wrap="square" lIns="90000" tIns="46800" rIns="90000" bIns="46800" anchor="t" anchorCtr="0">
            <a:normAutofit/>
          </a:bodyPr>
          <a:lstStyle>
            <a:lvl1pPr marR="0" lvl="0" algn="ctr" rtl="0">
              <a:lnSpc>
                <a:spcPct val="110000"/>
              </a:lnSpc>
              <a:spcBef>
                <a:spcPts val="0"/>
              </a:spcBef>
              <a:spcAft>
                <a:spcPts val="0"/>
              </a:spcAft>
              <a:buClr>
                <a:srgbClr val="595959"/>
              </a:buClr>
              <a:buSzPts val="2400"/>
              <a:buFont typeface="Arial"/>
              <a:buNone/>
              <a:defRPr sz="2400" b="0" i="0" u="none" strike="noStrike" cap="none">
                <a:solidFill>
                  <a:srgbClr val="595959"/>
                </a:solidFill>
                <a:latin typeface="Arial"/>
                <a:ea typeface="Arial"/>
                <a:cs typeface="Arial"/>
                <a:sym typeface="Arial"/>
              </a:defRPr>
            </a:lvl1pPr>
            <a:lvl2pPr marR="0" lvl="1" algn="ctr" rtl="0">
              <a:lnSpc>
                <a:spcPct val="120000"/>
              </a:lnSpc>
              <a:spcBef>
                <a:spcPts val="10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2pPr>
            <a:lvl3pPr marR="0" lvl="2" algn="ctr" rtl="0">
              <a:lnSpc>
                <a:spcPct val="120000"/>
              </a:lnSpc>
              <a:spcBef>
                <a:spcPts val="60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ctr" rtl="0">
              <a:lnSpc>
                <a:spcPct val="120000"/>
              </a:lnSpc>
              <a:spcBef>
                <a:spcPts val="600"/>
              </a:spcBef>
              <a:spcAft>
                <a:spcPts val="0"/>
              </a:spcAft>
              <a:buClr>
                <a:srgbClr val="595959"/>
              </a:buClr>
              <a:buSzPts val="1600"/>
              <a:buFont typeface="Noto Sans Symbols"/>
              <a:buNone/>
              <a:defRPr sz="1600" b="0" i="0" u="none" strike="noStrike" cap="none">
                <a:solidFill>
                  <a:srgbClr val="595959"/>
                </a:solidFill>
                <a:latin typeface="Arial"/>
                <a:ea typeface="Arial"/>
                <a:cs typeface="Arial"/>
                <a:sym typeface="Arial"/>
              </a:defRPr>
            </a:lvl4pPr>
            <a:lvl5pPr marR="0" lvl="4" algn="ctr" rtl="0">
              <a:lnSpc>
                <a:spcPct val="120000"/>
              </a:lnSpc>
              <a:spcBef>
                <a:spcPts val="30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595" name="Google Shape;595;p57"/>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96" name="Google Shape;596;p57"/>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97" name="Google Shape;597;p57"/>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98"/>
        <p:cNvGrpSpPr/>
        <p:nvPr/>
      </p:nvGrpSpPr>
      <p:grpSpPr>
        <a:xfrm>
          <a:off x="0" y="0"/>
          <a:ext cx="0" cy="0"/>
          <a:chOff x="0" y="0"/>
          <a:chExt cx="0" cy="0"/>
        </a:xfrm>
      </p:grpSpPr>
      <p:sp>
        <p:nvSpPr>
          <p:cNvPr id="599" name="Google Shape;599;p58"/>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0" name="Google Shape;600;p58"/>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1" name="Google Shape;601;p58"/>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608"/>
        <p:cNvGrpSpPr/>
        <p:nvPr/>
      </p:nvGrpSpPr>
      <p:grpSpPr>
        <a:xfrm>
          <a:off x="0" y="0"/>
          <a:ext cx="0" cy="0"/>
          <a:chOff x="0" y="0"/>
          <a:chExt cx="0" cy="0"/>
        </a:xfrm>
      </p:grpSpPr>
      <p:sp>
        <p:nvSpPr>
          <p:cNvPr id="609" name="Google Shape;609;p132"/>
          <p:cNvSpPr txBox="1">
            <a:spLocks noGrp="1"/>
          </p:cNvSpPr>
          <p:nvPr>
            <p:ph type="title"/>
          </p:nvPr>
        </p:nvSpPr>
        <p:spPr>
          <a:xfrm>
            <a:off x="1990800" y="3848400"/>
            <a:ext cx="7768800" cy="766800"/>
          </a:xfrm>
          <a:prstGeom prst="rect">
            <a:avLst/>
          </a:prstGeom>
          <a:noFill/>
          <a:ln>
            <a:noFill/>
          </a:ln>
        </p:spPr>
        <p:txBody>
          <a:bodyPr spcFirstLastPara="1" wrap="square" lIns="90000" tIns="46800" rIns="90000" bIns="46800" anchor="b" anchorCtr="0">
            <a:normAutofit/>
          </a:bodyPr>
          <a:lstStyle>
            <a:lvl1pPr marR="0" lvl="0" algn="l" rtl="0">
              <a:lnSpc>
                <a:spcPct val="100000"/>
              </a:lnSpc>
              <a:spcBef>
                <a:spcPts val="0"/>
              </a:spcBef>
              <a:spcAft>
                <a:spcPts val="0"/>
              </a:spcAft>
              <a:buClr>
                <a:srgbClr val="262626"/>
              </a:buClr>
              <a:buSzPts val="4400"/>
              <a:buFont typeface="Arial"/>
              <a:buNone/>
              <a:defRPr sz="44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0" name="Google Shape;610;p132"/>
          <p:cNvSpPr txBox="1">
            <a:spLocks noGrp="1"/>
          </p:cNvSpPr>
          <p:nvPr>
            <p:ph type="body" idx="1"/>
          </p:nvPr>
        </p:nvSpPr>
        <p:spPr>
          <a:xfrm>
            <a:off x="1990800" y="4615200"/>
            <a:ext cx="7768800" cy="867600"/>
          </a:xfrm>
          <a:prstGeom prst="rect">
            <a:avLst/>
          </a:prstGeom>
          <a:noFill/>
          <a:ln>
            <a:noFill/>
          </a:ln>
        </p:spPr>
        <p:txBody>
          <a:bodyPr spcFirstLastPara="1" wrap="square" lIns="90000" tIns="46800" rIns="90000" bIns="46800" anchor="t" anchorCtr="0">
            <a:normAutofit/>
          </a:bodyPr>
          <a:lstStyle>
            <a:lvl1pPr marL="457200" marR="0" lvl="0" indent="-228600" algn="l" rtl="0">
              <a:lnSpc>
                <a:spcPct val="130000"/>
              </a:lnSpc>
              <a:spcBef>
                <a:spcPts val="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1pPr>
            <a:lvl2pPr marL="914400" marR="0" lvl="1" indent="-228600" algn="l" rtl="0">
              <a:lnSpc>
                <a:spcPct val="120000"/>
              </a:lnSpc>
              <a:spcBef>
                <a:spcPts val="10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2pPr>
            <a:lvl3pPr marL="1371600" marR="0" lvl="2" indent="-228600" algn="l" rtl="0">
              <a:lnSpc>
                <a:spcPct val="120000"/>
              </a:lnSpc>
              <a:spcBef>
                <a:spcPts val="6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20000"/>
              </a:lnSpc>
              <a:spcBef>
                <a:spcPts val="600"/>
              </a:spcBef>
              <a:spcAft>
                <a:spcPts val="0"/>
              </a:spcAft>
              <a:buClr>
                <a:srgbClr val="888888"/>
              </a:buClr>
              <a:buSzPts val="1600"/>
              <a:buFont typeface="Noto Sans Symbols"/>
              <a:buNone/>
              <a:defRPr sz="1600" b="0" i="0" u="none" strike="noStrike" cap="none">
                <a:solidFill>
                  <a:srgbClr val="888888"/>
                </a:solidFill>
                <a:latin typeface="Arial"/>
                <a:ea typeface="Arial"/>
                <a:cs typeface="Arial"/>
                <a:sym typeface="Arial"/>
              </a:defRPr>
            </a:lvl4pPr>
            <a:lvl5pPr marL="2286000" marR="0" lvl="4" indent="-228600" algn="l" rtl="0">
              <a:lnSpc>
                <a:spcPct val="120000"/>
              </a:lnSpc>
              <a:spcBef>
                <a:spcPts val="3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
        <p:nvSpPr>
          <p:cNvPr id="611" name="Google Shape;611;p132"/>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2" name="Google Shape;612;p132"/>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3" name="Google Shape;613;p132"/>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标题和内容" type="obj">
  <p:cSld name="OBJECT">
    <p:spTree>
      <p:nvGrpSpPr>
        <p:cNvPr id="1" name="Shape 165"/>
        <p:cNvGrpSpPr/>
        <p:nvPr/>
      </p:nvGrpSpPr>
      <p:grpSpPr>
        <a:xfrm>
          <a:off x="0" y="0"/>
          <a:ext cx="0" cy="0"/>
          <a:chOff x="0" y="0"/>
          <a:chExt cx="0" cy="0"/>
        </a:xfrm>
      </p:grpSpPr>
      <p:pic>
        <p:nvPicPr>
          <p:cNvPr id="166" name="Google Shape;166;p44" descr="6"/>
          <p:cNvPicPr preferRelativeResize="0"/>
          <p:nvPr/>
        </p:nvPicPr>
        <p:blipFill rotWithShape="1">
          <a:blip r:embed="rId2">
            <a:alphaModFix/>
          </a:blip>
          <a:srcRect b="15838"/>
          <a:stretch/>
        </p:blipFill>
        <p:spPr>
          <a:xfrm>
            <a:off x="0" y="2"/>
            <a:ext cx="12217400" cy="6866255"/>
          </a:xfrm>
          <a:prstGeom prst="rect">
            <a:avLst/>
          </a:prstGeom>
          <a:noFill/>
          <a:ln>
            <a:noFill/>
          </a:ln>
        </p:spPr>
      </p:pic>
      <p:sp>
        <p:nvSpPr>
          <p:cNvPr id="167" name="Google Shape;167;p44"/>
          <p:cNvSpPr/>
          <p:nvPr/>
        </p:nvSpPr>
        <p:spPr>
          <a:xfrm>
            <a:off x="970917" y="749935"/>
            <a:ext cx="10833735" cy="585597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pic>
        <p:nvPicPr>
          <p:cNvPr id="168" name="Google Shape;168;p44" descr="33"/>
          <p:cNvPicPr preferRelativeResize="0"/>
          <p:nvPr/>
        </p:nvPicPr>
        <p:blipFill rotWithShape="1">
          <a:blip r:embed="rId3">
            <a:alphaModFix/>
          </a:blip>
          <a:srcRect l="55685" b="7834"/>
          <a:stretch/>
        </p:blipFill>
        <p:spPr>
          <a:xfrm>
            <a:off x="6360160" y="2"/>
            <a:ext cx="5857240" cy="6852285"/>
          </a:xfrm>
          <a:prstGeom prst="rect">
            <a:avLst/>
          </a:prstGeom>
          <a:noFill/>
          <a:ln>
            <a:noFill/>
          </a:ln>
        </p:spPr>
      </p:pic>
      <p:pic>
        <p:nvPicPr>
          <p:cNvPr id="169" name="Google Shape;169;p44" descr="9"/>
          <p:cNvPicPr preferRelativeResize="0"/>
          <p:nvPr/>
        </p:nvPicPr>
        <p:blipFill rotWithShape="1">
          <a:blip r:embed="rId4">
            <a:alphaModFix/>
          </a:blip>
          <a:srcRect l="47440" t="53653" r="35601"/>
          <a:stretch/>
        </p:blipFill>
        <p:spPr>
          <a:xfrm flipH="1">
            <a:off x="161289" y="4236087"/>
            <a:ext cx="1705611" cy="2621915"/>
          </a:xfrm>
          <a:prstGeom prst="rect">
            <a:avLst/>
          </a:prstGeom>
          <a:noFill/>
          <a:ln>
            <a:noFill/>
          </a:ln>
        </p:spPr>
      </p:pic>
      <p:pic>
        <p:nvPicPr>
          <p:cNvPr id="170" name="Google Shape;170;p44" descr="666"/>
          <p:cNvPicPr preferRelativeResize="0"/>
          <p:nvPr/>
        </p:nvPicPr>
        <p:blipFill rotWithShape="1">
          <a:blip r:embed="rId5">
            <a:alphaModFix/>
          </a:blip>
          <a:srcRect/>
          <a:stretch/>
        </p:blipFill>
        <p:spPr>
          <a:xfrm flipH="1">
            <a:off x="1678942" y="4087497"/>
            <a:ext cx="1501775" cy="2624455"/>
          </a:xfrm>
          <a:prstGeom prst="rect">
            <a:avLst/>
          </a:prstGeom>
          <a:noFill/>
          <a:ln>
            <a:noFill/>
          </a:ln>
        </p:spPr>
      </p:pic>
    </p:spTree>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614"/>
        <p:cNvGrpSpPr/>
        <p:nvPr/>
      </p:nvGrpSpPr>
      <p:grpSpPr>
        <a:xfrm>
          <a:off x="0" y="0"/>
          <a:ext cx="0" cy="0"/>
          <a:chOff x="0" y="0"/>
          <a:chExt cx="0" cy="0"/>
        </a:xfrm>
      </p:grpSpPr>
      <p:sp>
        <p:nvSpPr>
          <p:cNvPr id="615" name="Google Shape;615;p133"/>
          <p:cNvSpPr txBox="1">
            <a:spLocks noGrp="1"/>
          </p:cNvSpPr>
          <p:nvPr>
            <p:ph type="title"/>
          </p:nvPr>
        </p:nvSpPr>
        <p:spPr>
          <a:xfrm>
            <a:off x="608400" y="608400"/>
            <a:ext cx="10969200" cy="705600"/>
          </a:xfrm>
          <a:prstGeom prst="rect">
            <a:avLst/>
          </a:prstGeom>
          <a:noFill/>
          <a:ln>
            <a:noFill/>
          </a:ln>
        </p:spPr>
        <p:txBody>
          <a:bodyPr spcFirstLastPara="1" wrap="square" lIns="90000" tIns="46800" rIns="90000" bIns="46800" anchor="ctr" anchorCtr="0">
            <a:normAutofit/>
          </a:bodyPr>
          <a:lstStyle>
            <a:lvl1pPr marR="0" lvl="0" algn="l" rtl="0">
              <a:lnSpc>
                <a:spcPct val="100000"/>
              </a:lnSpc>
              <a:spcBef>
                <a:spcPts val="0"/>
              </a:spcBef>
              <a:spcAft>
                <a:spcPts val="0"/>
              </a:spcAft>
              <a:buClr>
                <a:srgbClr val="262626"/>
              </a:buClr>
              <a:buSzPts val="3600"/>
              <a:buFont typeface="Arial"/>
              <a:buNone/>
              <a:defRPr sz="36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6" name="Google Shape;616;p133"/>
          <p:cNvSpPr txBox="1">
            <a:spLocks noGrp="1"/>
          </p:cNvSpPr>
          <p:nvPr>
            <p:ph type="body" idx="1"/>
          </p:nvPr>
        </p:nvSpPr>
        <p:spPr>
          <a:xfrm>
            <a:off x="608400" y="1501200"/>
            <a:ext cx="5176800" cy="4748400"/>
          </a:xfrm>
          <a:prstGeom prst="rect">
            <a:avLst/>
          </a:prstGeom>
          <a:noFill/>
          <a:ln>
            <a:noFill/>
          </a:ln>
        </p:spPr>
        <p:txBody>
          <a:bodyPr spcFirstLastPara="1" wrap="square" lIns="90000" tIns="46800" rIns="90000" bIns="46800" anchor="t" anchorCtr="0">
            <a:normAutofit/>
          </a:bodyPr>
          <a:lstStyle>
            <a:lvl1pPr marL="457200" marR="0" lvl="0" indent="-342900" algn="l" rtl="0">
              <a:lnSpc>
                <a:spcPct val="130000"/>
              </a:lnSpc>
              <a:spcBef>
                <a:spcPts val="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7" name="Google Shape;617;p133"/>
          <p:cNvSpPr txBox="1">
            <a:spLocks noGrp="1"/>
          </p:cNvSpPr>
          <p:nvPr>
            <p:ph type="body" idx="2"/>
          </p:nvPr>
        </p:nvSpPr>
        <p:spPr>
          <a:xfrm>
            <a:off x="6411600" y="1501200"/>
            <a:ext cx="5176800" cy="4748400"/>
          </a:xfrm>
          <a:prstGeom prst="rect">
            <a:avLst/>
          </a:prstGeom>
          <a:noFill/>
          <a:ln>
            <a:noFill/>
          </a:ln>
        </p:spPr>
        <p:txBody>
          <a:bodyPr spcFirstLastPara="1" wrap="square" lIns="90000" tIns="46800" rIns="90000" bIns="46800" anchor="t" anchorCtr="0">
            <a:normAutofit/>
          </a:bodyPr>
          <a:lstStyle>
            <a:lvl1pPr marL="457200" marR="0" lvl="0" indent="-342900" algn="l" rtl="0">
              <a:lnSpc>
                <a:spcPct val="130000"/>
              </a:lnSpc>
              <a:spcBef>
                <a:spcPts val="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8" name="Google Shape;618;p133"/>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9" name="Google Shape;619;p133"/>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0" name="Google Shape;620;p133"/>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21"/>
        <p:cNvGrpSpPr/>
        <p:nvPr/>
      </p:nvGrpSpPr>
      <p:grpSpPr>
        <a:xfrm>
          <a:off x="0" y="0"/>
          <a:ext cx="0" cy="0"/>
          <a:chOff x="0" y="0"/>
          <a:chExt cx="0" cy="0"/>
        </a:xfrm>
      </p:grpSpPr>
      <p:sp>
        <p:nvSpPr>
          <p:cNvPr id="622" name="Google Shape;622;p134"/>
          <p:cNvSpPr txBox="1">
            <a:spLocks noGrp="1"/>
          </p:cNvSpPr>
          <p:nvPr>
            <p:ph type="title"/>
          </p:nvPr>
        </p:nvSpPr>
        <p:spPr>
          <a:xfrm>
            <a:off x="608400" y="608400"/>
            <a:ext cx="10969200" cy="705600"/>
          </a:xfrm>
          <a:prstGeom prst="rect">
            <a:avLst/>
          </a:prstGeom>
          <a:noFill/>
          <a:ln>
            <a:noFill/>
          </a:ln>
        </p:spPr>
        <p:txBody>
          <a:bodyPr spcFirstLastPara="1" wrap="square" lIns="90000" tIns="46800" rIns="90000" bIns="46800" anchor="ctr" anchorCtr="0">
            <a:normAutofit/>
          </a:bodyPr>
          <a:lstStyle>
            <a:lvl1pPr marR="0" lvl="0" algn="l" rtl="0">
              <a:lnSpc>
                <a:spcPct val="100000"/>
              </a:lnSpc>
              <a:spcBef>
                <a:spcPts val="0"/>
              </a:spcBef>
              <a:spcAft>
                <a:spcPts val="0"/>
              </a:spcAft>
              <a:buClr>
                <a:srgbClr val="262626"/>
              </a:buClr>
              <a:buSzPts val="3600"/>
              <a:buFont typeface="Arial"/>
              <a:buNone/>
              <a:defRPr sz="36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3" name="Google Shape;623;p134"/>
          <p:cNvSpPr txBox="1">
            <a:spLocks noGrp="1"/>
          </p:cNvSpPr>
          <p:nvPr>
            <p:ph type="body" idx="1"/>
          </p:nvPr>
        </p:nvSpPr>
        <p:spPr>
          <a:xfrm>
            <a:off x="608400" y="1429200"/>
            <a:ext cx="5342400" cy="381600"/>
          </a:xfrm>
          <a:prstGeom prst="rect">
            <a:avLst/>
          </a:prstGeom>
          <a:noFill/>
          <a:ln>
            <a:noFill/>
          </a:ln>
        </p:spPr>
        <p:txBody>
          <a:bodyPr spcFirstLastPara="1" wrap="square" lIns="101600" tIns="38100" rIns="76200" bIns="38100" anchor="t" anchorCtr="0">
            <a:normAutofit/>
          </a:bodyPr>
          <a:lstStyle>
            <a:lvl1pPr marL="457200" marR="0" lvl="0" indent="-228600" algn="l" rtl="0">
              <a:lnSpc>
                <a:spcPct val="100000"/>
              </a:lnSpc>
              <a:spcBef>
                <a:spcPts val="0"/>
              </a:spcBef>
              <a:spcAft>
                <a:spcPts val="0"/>
              </a:spcAft>
              <a:buClr>
                <a:srgbClr val="3F3F3F"/>
              </a:buClr>
              <a:buSzPts val="2000"/>
              <a:buFont typeface="Arial"/>
              <a:buNone/>
              <a:defRPr sz="2000" b="1" i="0" u="none" strike="noStrike" cap="none">
                <a:solidFill>
                  <a:srgbClr val="3F3F3F"/>
                </a:solidFill>
                <a:latin typeface="Arial"/>
                <a:ea typeface="Arial"/>
                <a:cs typeface="Arial"/>
                <a:sym typeface="Arial"/>
              </a:defRPr>
            </a:lvl1pPr>
            <a:lvl2pPr marL="914400" marR="0" lvl="1" indent="-228600" algn="l" rtl="0">
              <a:lnSpc>
                <a:spcPct val="120000"/>
              </a:lnSpc>
              <a:spcBef>
                <a:spcPts val="1000"/>
              </a:spcBef>
              <a:spcAft>
                <a:spcPts val="0"/>
              </a:spcAft>
              <a:buClr>
                <a:srgbClr val="595959"/>
              </a:buClr>
              <a:buSzPts val="2000"/>
              <a:buFont typeface="Arial"/>
              <a:buNone/>
              <a:defRPr sz="2000" b="1" i="0" u="none" strike="noStrike" cap="none">
                <a:solidFill>
                  <a:srgbClr val="595959"/>
                </a:solidFill>
                <a:latin typeface="Arial"/>
                <a:ea typeface="Arial"/>
                <a:cs typeface="Arial"/>
                <a:sym typeface="Arial"/>
              </a:defRPr>
            </a:lvl2pPr>
            <a:lvl3pPr marL="1371600" marR="0" lvl="2" indent="-228600" algn="l" rtl="0">
              <a:lnSpc>
                <a:spcPct val="120000"/>
              </a:lnSpc>
              <a:spcBef>
                <a:spcPts val="600"/>
              </a:spcBef>
              <a:spcAft>
                <a:spcPts val="0"/>
              </a:spcAft>
              <a:buClr>
                <a:srgbClr val="595959"/>
              </a:buClr>
              <a:buSzPts val="1800"/>
              <a:buFont typeface="Arial"/>
              <a:buNone/>
              <a:defRPr sz="1800" b="1" i="0" u="none" strike="noStrike" cap="none">
                <a:solidFill>
                  <a:srgbClr val="595959"/>
                </a:solidFill>
                <a:latin typeface="Arial"/>
                <a:ea typeface="Arial"/>
                <a:cs typeface="Arial"/>
                <a:sym typeface="Arial"/>
              </a:defRPr>
            </a:lvl3pPr>
            <a:lvl4pPr marL="1828800" marR="0" lvl="3" indent="-228600" algn="l" rtl="0">
              <a:lnSpc>
                <a:spcPct val="120000"/>
              </a:lnSpc>
              <a:spcBef>
                <a:spcPts val="600"/>
              </a:spcBef>
              <a:spcAft>
                <a:spcPts val="0"/>
              </a:spcAft>
              <a:buClr>
                <a:srgbClr val="595959"/>
              </a:buClr>
              <a:buSzPts val="1600"/>
              <a:buFont typeface="Noto Sans Symbols"/>
              <a:buNone/>
              <a:defRPr sz="1600" b="1" i="0" u="none" strike="noStrike" cap="none">
                <a:solidFill>
                  <a:srgbClr val="595959"/>
                </a:solidFill>
                <a:latin typeface="Arial"/>
                <a:ea typeface="Arial"/>
                <a:cs typeface="Arial"/>
                <a:sym typeface="Arial"/>
              </a:defRPr>
            </a:lvl4pPr>
            <a:lvl5pPr marL="2286000" marR="0" lvl="4" indent="-228600" algn="l" rtl="0">
              <a:lnSpc>
                <a:spcPct val="120000"/>
              </a:lnSpc>
              <a:spcBef>
                <a:spcPts val="300"/>
              </a:spcBef>
              <a:spcAft>
                <a:spcPts val="0"/>
              </a:spcAft>
              <a:buClr>
                <a:srgbClr val="595959"/>
              </a:buClr>
              <a:buSzPts val="1600"/>
              <a:buFont typeface="Arial"/>
              <a:buNone/>
              <a:defRPr sz="1600" b="1" i="0" u="none" strike="noStrike" cap="none">
                <a:solidFill>
                  <a:srgbClr val="595959"/>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624" name="Google Shape;624;p134"/>
          <p:cNvSpPr txBox="1">
            <a:spLocks noGrp="1"/>
          </p:cNvSpPr>
          <p:nvPr>
            <p:ph type="body" idx="2"/>
          </p:nvPr>
        </p:nvSpPr>
        <p:spPr>
          <a:xfrm>
            <a:off x="608400" y="1854000"/>
            <a:ext cx="5342400" cy="4395600"/>
          </a:xfrm>
          <a:prstGeom prst="rect">
            <a:avLst/>
          </a:prstGeom>
          <a:noFill/>
          <a:ln>
            <a:noFill/>
          </a:ln>
        </p:spPr>
        <p:txBody>
          <a:bodyPr spcFirstLastPara="1" wrap="square" lIns="101600" tIns="0" rIns="82550" bIns="0" anchor="t" anchorCtr="0">
            <a:normAutofit/>
          </a:bodyPr>
          <a:lstStyle>
            <a:lvl1pPr marL="457200" marR="0" lvl="0" indent="-342900" algn="l" rtl="0">
              <a:lnSpc>
                <a:spcPct val="130000"/>
              </a:lnSpc>
              <a:spcBef>
                <a:spcPts val="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5" name="Google Shape;625;p134"/>
          <p:cNvSpPr txBox="1">
            <a:spLocks noGrp="1"/>
          </p:cNvSpPr>
          <p:nvPr>
            <p:ph type="body" idx="3"/>
          </p:nvPr>
        </p:nvSpPr>
        <p:spPr>
          <a:xfrm>
            <a:off x="6235750" y="1421729"/>
            <a:ext cx="5342400" cy="381600"/>
          </a:xfrm>
          <a:prstGeom prst="rect">
            <a:avLst/>
          </a:prstGeom>
          <a:noFill/>
          <a:ln>
            <a:noFill/>
          </a:ln>
        </p:spPr>
        <p:txBody>
          <a:bodyPr spcFirstLastPara="1" wrap="square" lIns="101600" tIns="38100" rIns="76200" bIns="38100" anchor="t" anchorCtr="0">
            <a:normAutofit/>
          </a:bodyPr>
          <a:lstStyle>
            <a:lvl1pPr marL="457200" marR="0" lvl="0" indent="-228600" algn="l" rtl="0">
              <a:lnSpc>
                <a:spcPct val="100000"/>
              </a:lnSpc>
              <a:spcBef>
                <a:spcPts val="0"/>
              </a:spcBef>
              <a:spcAft>
                <a:spcPts val="0"/>
              </a:spcAft>
              <a:buClr>
                <a:srgbClr val="3F3F3F"/>
              </a:buClr>
              <a:buSzPts val="2000"/>
              <a:buFont typeface="Arial"/>
              <a:buNone/>
              <a:defRPr sz="2000" b="1" i="0" u="none" strike="noStrike" cap="none">
                <a:solidFill>
                  <a:srgbClr val="3F3F3F"/>
                </a:solidFill>
                <a:latin typeface="Arial"/>
                <a:ea typeface="Arial"/>
                <a:cs typeface="Arial"/>
                <a:sym typeface="Arial"/>
              </a:defRPr>
            </a:lvl1pPr>
            <a:lvl2pPr marL="914400" marR="0" lvl="1" indent="-228600" algn="l" rtl="0">
              <a:lnSpc>
                <a:spcPct val="120000"/>
              </a:lnSpc>
              <a:spcBef>
                <a:spcPts val="1000"/>
              </a:spcBef>
              <a:spcAft>
                <a:spcPts val="0"/>
              </a:spcAft>
              <a:buClr>
                <a:srgbClr val="595959"/>
              </a:buClr>
              <a:buSzPts val="2000"/>
              <a:buFont typeface="Arial"/>
              <a:buNone/>
              <a:defRPr sz="2000" b="1" i="0" u="none" strike="noStrike" cap="none">
                <a:solidFill>
                  <a:srgbClr val="595959"/>
                </a:solidFill>
                <a:latin typeface="Arial"/>
                <a:ea typeface="Arial"/>
                <a:cs typeface="Arial"/>
                <a:sym typeface="Arial"/>
              </a:defRPr>
            </a:lvl2pPr>
            <a:lvl3pPr marL="1371600" marR="0" lvl="2" indent="-228600" algn="l" rtl="0">
              <a:lnSpc>
                <a:spcPct val="120000"/>
              </a:lnSpc>
              <a:spcBef>
                <a:spcPts val="600"/>
              </a:spcBef>
              <a:spcAft>
                <a:spcPts val="0"/>
              </a:spcAft>
              <a:buClr>
                <a:srgbClr val="595959"/>
              </a:buClr>
              <a:buSzPts val="1800"/>
              <a:buFont typeface="Arial"/>
              <a:buNone/>
              <a:defRPr sz="1800" b="1" i="0" u="none" strike="noStrike" cap="none">
                <a:solidFill>
                  <a:srgbClr val="595959"/>
                </a:solidFill>
                <a:latin typeface="Arial"/>
                <a:ea typeface="Arial"/>
                <a:cs typeface="Arial"/>
                <a:sym typeface="Arial"/>
              </a:defRPr>
            </a:lvl3pPr>
            <a:lvl4pPr marL="1828800" marR="0" lvl="3" indent="-228600" algn="l" rtl="0">
              <a:lnSpc>
                <a:spcPct val="120000"/>
              </a:lnSpc>
              <a:spcBef>
                <a:spcPts val="600"/>
              </a:spcBef>
              <a:spcAft>
                <a:spcPts val="0"/>
              </a:spcAft>
              <a:buClr>
                <a:srgbClr val="595959"/>
              </a:buClr>
              <a:buSzPts val="1600"/>
              <a:buFont typeface="Noto Sans Symbols"/>
              <a:buNone/>
              <a:defRPr sz="1600" b="1" i="0" u="none" strike="noStrike" cap="none">
                <a:solidFill>
                  <a:srgbClr val="595959"/>
                </a:solidFill>
                <a:latin typeface="Arial"/>
                <a:ea typeface="Arial"/>
                <a:cs typeface="Arial"/>
                <a:sym typeface="Arial"/>
              </a:defRPr>
            </a:lvl4pPr>
            <a:lvl5pPr marL="2286000" marR="0" lvl="4" indent="-228600" algn="l" rtl="0">
              <a:lnSpc>
                <a:spcPct val="120000"/>
              </a:lnSpc>
              <a:spcBef>
                <a:spcPts val="300"/>
              </a:spcBef>
              <a:spcAft>
                <a:spcPts val="0"/>
              </a:spcAft>
              <a:buClr>
                <a:srgbClr val="595959"/>
              </a:buClr>
              <a:buSzPts val="1600"/>
              <a:buFont typeface="Arial"/>
              <a:buNone/>
              <a:defRPr sz="1600" b="1" i="0" u="none" strike="noStrike" cap="none">
                <a:solidFill>
                  <a:srgbClr val="595959"/>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626" name="Google Shape;626;p134"/>
          <p:cNvSpPr txBox="1">
            <a:spLocks noGrp="1"/>
          </p:cNvSpPr>
          <p:nvPr>
            <p:ph type="body" idx="4"/>
          </p:nvPr>
        </p:nvSpPr>
        <p:spPr>
          <a:xfrm>
            <a:off x="6235750" y="1854000"/>
            <a:ext cx="5342400" cy="4395600"/>
          </a:xfrm>
          <a:prstGeom prst="rect">
            <a:avLst/>
          </a:prstGeom>
          <a:noFill/>
          <a:ln>
            <a:noFill/>
          </a:ln>
        </p:spPr>
        <p:txBody>
          <a:bodyPr spcFirstLastPara="1" wrap="square" lIns="101600" tIns="0" rIns="82550" bIns="0" anchor="t" anchorCtr="0">
            <a:normAutofit/>
          </a:bodyPr>
          <a:lstStyle>
            <a:lvl1pPr marL="457200" marR="0" lvl="0" indent="-342900" algn="l" rtl="0">
              <a:lnSpc>
                <a:spcPct val="130000"/>
              </a:lnSpc>
              <a:spcBef>
                <a:spcPts val="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7" name="Google Shape;627;p134"/>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8" name="Google Shape;628;p134"/>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9" name="Google Shape;629;p134"/>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630"/>
        <p:cNvGrpSpPr/>
        <p:nvPr/>
      </p:nvGrpSpPr>
      <p:grpSpPr>
        <a:xfrm>
          <a:off x="0" y="0"/>
          <a:ext cx="0" cy="0"/>
          <a:chOff x="0" y="0"/>
          <a:chExt cx="0" cy="0"/>
        </a:xfrm>
      </p:grpSpPr>
      <p:sp>
        <p:nvSpPr>
          <p:cNvPr id="631" name="Google Shape;631;p135"/>
          <p:cNvSpPr>
            <a:spLocks noGrp="1"/>
          </p:cNvSpPr>
          <p:nvPr>
            <p:ph type="pic" idx="2"/>
          </p:nvPr>
        </p:nvSpPr>
        <p:spPr>
          <a:xfrm>
            <a:off x="608400" y="1555200"/>
            <a:ext cx="5233077" cy="4608000"/>
          </a:xfrm>
          <a:prstGeom prst="rect">
            <a:avLst/>
          </a:prstGeom>
          <a:noFill/>
          <a:ln>
            <a:noFill/>
          </a:ln>
        </p:spPr>
      </p:sp>
      <p:sp>
        <p:nvSpPr>
          <p:cNvPr id="632" name="Google Shape;632;p135"/>
          <p:cNvSpPr txBox="1">
            <a:spLocks noGrp="1"/>
          </p:cNvSpPr>
          <p:nvPr>
            <p:ph type="body" idx="1"/>
          </p:nvPr>
        </p:nvSpPr>
        <p:spPr>
          <a:xfrm>
            <a:off x="6350400" y="1555200"/>
            <a:ext cx="5227200" cy="4608000"/>
          </a:xfrm>
          <a:prstGeom prst="rect">
            <a:avLst/>
          </a:prstGeom>
          <a:noFill/>
          <a:ln>
            <a:noFill/>
          </a:ln>
        </p:spPr>
        <p:txBody>
          <a:bodyPr spcFirstLastPara="1" wrap="square" lIns="90000" tIns="46800" rIns="90000" bIns="46800" anchor="t" anchorCtr="0">
            <a:normAutofit/>
          </a:bodyPr>
          <a:lstStyle>
            <a:lvl1pPr marL="457200" marR="0" lvl="0" indent="-228600" algn="l" rtl="0">
              <a:lnSpc>
                <a:spcPct val="130000"/>
              </a:lnSpc>
              <a:spcBef>
                <a:spcPts val="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33" name="Google Shape;633;p135"/>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34" name="Google Shape;634;p135"/>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35" name="Google Shape;635;p135"/>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636" name="Google Shape;636;p135"/>
          <p:cNvSpPr txBox="1">
            <a:spLocks noGrp="1"/>
          </p:cNvSpPr>
          <p:nvPr>
            <p:ph type="title"/>
          </p:nvPr>
        </p:nvSpPr>
        <p:spPr>
          <a:xfrm>
            <a:off x="608400" y="608400"/>
            <a:ext cx="10969200" cy="705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262626"/>
              </a:buClr>
              <a:buSzPts val="3600"/>
              <a:buFont typeface="Arial"/>
              <a:buNone/>
              <a:defRPr sz="36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637"/>
        <p:cNvGrpSpPr/>
        <p:nvPr/>
      </p:nvGrpSpPr>
      <p:grpSpPr>
        <a:xfrm>
          <a:off x="0" y="0"/>
          <a:ext cx="0" cy="0"/>
          <a:chOff x="0" y="0"/>
          <a:chExt cx="0" cy="0"/>
        </a:xfrm>
      </p:grpSpPr>
      <p:sp>
        <p:nvSpPr>
          <p:cNvPr id="638" name="Google Shape;638;p136"/>
          <p:cNvSpPr txBox="1">
            <a:spLocks noGrp="1"/>
          </p:cNvSpPr>
          <p:nvPr>
            <p:ph type="title"/>
          </p:nvPr>
        </p:nvSpPr>
        <p:spPr>
          <a:xfrm rot="5400000">
            <a:off x="8242200" y="2907000"/>
            <a:ext cx="5029200" cy="1044000"/>
          </a:xfrm>
          <a:prstGeom prst="rect">
            <a:avLst/>
          </a:prstGeom>
          <a:noFill/>
          <a:ln>
            <a:noFill/>
          </a:ln>
        </p:spPr>
        <p:txBody>
          <a:bodyPr spcFirstLastPara="1" wrap="square" lIns="90000" tIns="46800" rIns="90000" bIns="46800" anchor="ctr" anchorCtr="0">
            <a:normAutofit/>
          </a:bodyPr>
          <a:lstStyle>
            <a:lvl1pPr marR="0" lvl="0" algn="l" rtl="0">
              <a:lnSpc>
                <a:spcPct val="100000"/>
              </a:lnSpc>
              <a:spcBef>
                <a:spcPts val="0"/>
              </a:spcBef>
              <a:spcAft>
                <a:spcPts val="0"/>
              </a:spcAft>
              <a:buClr>
                <a:srgbClr val="262626"/>
              </a:buClr>
              <a:buSzPts val="2800"/>
              <a:buFont typeface="Arial"/>
              <a:buNone/>
              <a:defRPr sz="28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9" name="Google Shape;639;p136"/>
          <p:cNvSpPr txBox="1">
            <a:spLocks noGrp="1"/>
          </p:cNvSpPr>
          <p:nvPr>
            <p:ph type="body" idx="1"/>
          </p:nvPr>
        </p:nvSpPr>
        <p:spPr>
          <a:xfrm rot="5400000">
            <a:off x="2984400" y="-1155600"/>
            <a:ext cx="5029200" cy="9169200"/>
          </a:xfrm>
          <a:prstGeom prst="rect">
            <a:avLst/>
          </a:prstGeom>
          <a:noFill/>
          <a:ln>
            <a:noFill/>
          </a:ln>
        </p:spPr>
        <p:txBody>
          <a:bodyPr spcFirstLastPara="1" wrap="square" lIns="46800" tIns="46800" rIns="46800" bIns="46800" anchor="t" anchorCtr="0">
            <a:noAutofit/>
          </a:bodyPr>
          <a:lstStyle>
            <a:lvl1pPr marL="457200" marR="0" lvl="0" indent="-342900" algn="l" rtl="0">
              <a:lnSpc>
                <a:spcPct val="130000"/>
              </a:lnSpc>
              <a:spcBef>
                <a:spcPts val="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0" name="Google Shape;640;p136"/>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1" name="Google Shape;641;p136"/>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 name="Google Shape;642;p136"/>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内容">
  <p:cSld name="内容">
    <p:spTree>
      <p:nvGrpSpPr>
        <p:cNvPr id="1" name="Shape 643"/>
        <p:cNvGrpSpPr/>
        <p:nvPr/>
      </p:nvGrpSpPr>
      <p:grpSpPr>
        <a:xfrm>
          <a:off x="0" y="0"/>
          <a:ext cx="0" cy="0"/>
          <a:chOff x="0" y="0"/>
          <a:chExt cx="0" cy="0"/>
        </a:xfrm>
      </p:grpSpPr>
      <p:sp>
        <p:nvSpPr>
          <p:cNvPr id="644" name="Google Shape;644;p137"/>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5" name="Google Shape;645;p137"/>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6" name="Google Shape;646;p137"/>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647" name="Google Shape;647;p137"/>
          <p:cNvSpPr txBox="1">
            <a:spLocks noGrp="1"/>
          </p:cNvSpPr>
          <p:nvPr>
            <p:ph type="body" idx="1"/>
          </p:nvPr>
        </p:nvSpPr>
        <p:spPr>
          <a:xfrm>
            <a:off x="608400" y="774000"/>
            <a:ext cx="10972800" cy="54828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30000"/>
              </a:lnSpc>
              <a:spcBef>
                <a:spcPts val="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末尾幻灯片">
  <p:cSld name="末尾幻灯片">
    <p:spTree>
      <p:nvGrpSpPr>
        <p:cNvPr id="1" name="Shape 648"/>
        <p:cNvGrpSpPr/>
        <p:nvPr/>
      </p:nvGrpSpPr>
      <p:grpSpPr>
        <a:xfrm>
          <a:off x="0" y="0"/>
          <a:ext cx="0" cy="0"/>
          <a:chOff x="0" y="0"/>
          <a:chExt cx="0" cy="0"/>
        </a:xfrm>
      </p:grpSpPr>
      <p:sp>
        <p:nvSpPr>
          <p:cNvPr id="649" name="Google Shape;649;p138"/>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50" name="Google Shape;650;p138"/>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51" name="Google Shape;651;p138"/>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652" name="Google Shape;652;p138"/>
          <p:cNvSpPr txBox="1">
            <a:spLocks noGrp="1"/>
          </p:cNvSpPr>
          <p:nvPr>
            <p:ph type="title"/>
          </p:nvPr>
        </p:nvSpPr>
        <p:spPr>
          <a:xfrm>
            <a:off x="1198800" y="2484000"/>
            <a:ext cx="9799200" cy="1018800"/>
          </a:xfrm>
          <a:prstGeom prst="rect">
            <a:avLst/>
          </a:prstGeom>
          <a:noFill/>
          <a:ln>
            <a:noFill/>
          </a:ln>
        </p:spPr>
        <p:txBody>
          <a:bodyPr spcFirstLastPara="1" wrap="square" lIns="90000" tIns="46800" rIns="90000" bIns="46800" anchor="t" anchorCtr="0">
            <a:normAutofit/>
          </a:bodyPr>
          <a:lstStyle>
            <a:lvl1pPr marR="0" lvl="0" algn="ctr" rtl="0">
              <a:lnSpc>
                <a:spcPct val="100000"/>
              </a:lnSpc>
              <a:spcBef>
                <a:spcPts val="0"/>
              </a:spcBef>
              <a:spcAft>
                <a:spcPts val="0"/>
              </a:spcAft>
              <a:buClr>
                <a:srgbClr val="262626"/>
              </a:buClr>
              <a:buSzPts val="6000"/>
              <a:buFont typeface="Arial"/>
              <a:buNone/>
              <a:defRPr sz="60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3" name="Google Shape;653;p138"/>
          <p:cNvSpPr txBox="1">
            <a:spLocks noGrp="1"/>
          </p:cNvSpPr>
          <p:nvPr>
            <p:ph type="body" idx="1"/>
          </p:nvPr>
        </p:nvSpPr>
        <p:spPr>
          <a:xfrm>
            <a:off x="1198800" y="3560400"/>
            <a:ext cx="9799200" cy="471600"/>
          </a:xfrm>
          <a:prstGeom prst="rect">
            <a:avLst/>
          </a:prstGeom>
          <a:noFill/>
          <a:ln>
            <a:noFill/>
          </a:ln>
        </p:spPr>
        <p:txBody>
          <a:bodyPr spcFirstLastPara="1" wrap="square" lIns="90000" tIns="46800" rIns="90000" bIns="46800" anchor="t" anchorCtr="0">
            <a:normAutofit/>
          </a:bodyPr>
          <a:lstStyle>
            <a:lvl1pPr marL="457200" marR="0" lvl="0" indent="-228600" algn="ctr" rtl="0">
              <a:lnSpc>
                <a:spcPct val="110000"/>
              </a:lnSpc>
              <a:spcBef>
                <a:spcPts val="0"/>
              </a:spcBef>
              <a:spcAft>
                <a:spcPts val="0"/>
              </a:spcAft>
              <a:buClr>
                <a:srgbClr val="595959"/>
              </a:buClr>
              <a:buSzPts val="2400"/>
              <a:buFont typeface="Arial"/>
              <a:buNone/>
              <a:defRPr sz="24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1"/>
        <p:cNvGrpSpPr/>
        <p:nvPr/>
      </p:nvGrpSpPr>
      <p:grpSpPr>
        <a:xfrm>
          <a:off x="0" y="0"/>
          <a:ext cx="0" cy="0"/>
          <a:chOff x="0" y="0"/>
          <a:chExt cx="0" cy="0"/>
        </a:xfrm>
      </p:grpSpPr>
      <p:sp>
        <p:nvSpPr>
          <p:cNvPr id="172" name="Google Shape;172;p8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8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4" name="Google Shape;174;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7"/>
        <p:cNvGrpSpPr/>
        <p:nvPr/>
      </p:nvGrpSpPr>
      <p:grpSpPr>
        <a:xfrm>
          <a:off x="0" y="0"/>
          <a:ext cx="0" cy="0"/>
          <a:chOff x="0" y="0"/>
          <a:chExt cx="0" cy="0"/>
        </a:xfrm>
      </p:grpSpPr>
      <p:sp>
        <p:nvSpPr>
          <p:cNvPr id="178" name="Google Shape;178;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8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3"/>
        <p:cNvGrpSpPr/>
        <p:nvPr/>
      </p:nvGrpSpPr>
      <p:grpSpPr>
        <a:xfrm>
          <a:off x="0" y="0"/>
          <a:ext cx="0" cy="0"/>
          <a:chOff x="0" y="0"/>
          <a:chExt cx="0" cy="0"/>
        </a:xfrm>
      </p:grpSpPr>
      <p:sp>
        <p:nvSpPr>
          <p:cNvPr id="184" name="Google Shape;184;p8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8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6" name="Google Shape;186;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7.png"/><Relationship Id="rId3" Type="http://schemas.openxmlformats.org/officeDocument/2006/relationships/slideLayout" Target="../slideLayouts/slideLayout31.xml"/><Relationship Id="rId21" Type="http://schemas.openxmlformats.org/officeDocument/2006/relationships/image" Target="../media/image10.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4.xml"/><Relationship Id="rId25" Type="http://schemas.openxmlformats.org/officeDocument/2006/relationships/image" Target="../media/image14.png"/><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image" Target="../media/image13.png"/><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image" Target="../media/image12.png"/><Relationship Id="rId10" Type="http://schemas.openxmlformats.org/officeDocument/2006/relationships/slideLayout" Target="../slideLayouts/slideLayout38.xml"/><Relationship Id="rId19" Type="http://schemas.openxmlformats.org/officeDocument/2006/relationships/image" Target="../media/image8.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10" Type="http://schemas.openxmlformats.org/officeDocument/2006/relationships/theme" Target="../theme/theme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Lst>
  <p:transition>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Shape 158"/>
        <p:cNvGrpSpPr/>
        <p:nvPr/>
      </p:nvGrpSpPr>
      <p:grpSpPr>
        <a:xfrm>
          <a:off x="0" y="0"/>
          <a:ext cx="0" cy="0"/>
          <a:chOff x="0" y="0"/>
          <a:chExt cx="0" cy="0"/>
        </a:xfrm>
      </p:grpSpPr>
      <p:sp>
        <p:nvSpPr>
          <p:cNvPr id="159" name="Google Shape;159;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0" name="Google Shape;160;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2" name="Google Shape;16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64" name="Google Shape;164;p43" descr="Shape&#10;&#10;Description automatically generated with medium confidence"/>
          <p:cNvPicPr preferRelativeResize="0"/>
          <p:nvPr/>
        </p:nvPicPr>
        <p:blipFill rotWithShape="1">
          <a:blip r:embed="rId14">
            <a:alphaModFix/>
          </a:blip>
          <a:srcRect/>
          <a:stretch/>
        </p:blipFill>
        <p:spPr>
          <a:xfrm>
            <a:off x="-1514475" y="408930"/>
            <a:ext cx="1237952" cy="123795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ransition>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Shape 240"/>
        <p:cNvGrpSpPr/>
        <p:nvPr/>
      </p:nvGrpSpPr>
      <p:grpSpPr>
        <a:xfrm>
          <a:off x="0" y="0"/>
          <a:ext cx="0" cy="0"/>
          <a:chOff x="0" y="0"/>
          <a:chExt cx="0" cy="0"/>
        </a:xfrm>
      </p:grpSpPr>
      <p:sp>
        <p:nvSpPr>
          <p:cNvPr id="241" name="Google Shape;241;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2" name="Google Shape;242;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3" name="Google Shape;24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4" name="Google Shape;24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5" name="Google Shape;24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Shape 365"/>
        <p:cNvGrpSpPr/>
        <p:nvPr/>
      </p:nvGrpSpPr>
      <p:grpSpPr>
        <a:xfrm>
          <a:off x="0" y="0"/>
          <a:ext cx="0" cy="0"/>
          <a:chOff x="0" y="0"/>
          <a:chExt cx="0" cy="0"/>
        </a:xfrm>
      </p:grpSpPr>
      <p:sp>
        <p:nvSpPr>
          <p:cNvPr id="366" name="Google Shape;366;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7" name="Google Shape;367;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8" name="Google Shape;36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9" name="Google Shape;36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0" name="Google Shape;37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371" name="Google Shape;371;p49"/>
          <p:cNvPicPr preferRelativeResize="0"/>
          <p:nvPr/>
        </p:nvPicPr>
        <p:blipFill rotWithShape="1">
          <a:blip r:embed="rId18">
            <a:alphaModFix/>
          </a:blip>
          <a:srcRect/>
          <a:stretch/>
        </p:blipFill>
        <p:spPr>
          <a:xfrm>
            <a:off x="-17230" y="-26504"/>
            <a:ext cx="12209231" cy="5802097"/>
          </a:xfrm>
          <a:prstGeom prst="rect">
            <a:avLst/>
          </a:prstGeom>
          <a:noFill/>
          <a:ln>
            <a:noFill/>
          </a:ln>
        </p:spPr>
      </p:pic>
      <p:pic>
        <p:nvPicPr>
          <p:cNvPr id="372" name="Google Shape;372;p49"/>
          <p:cNvPicPr preferRelativeResize="0"/>
          <p:nvPr/>
        </p:nvPicPr>
        <p:blipFill rotWithShape="1">
          <a:blip r:embed="rId19">
            <a:alphaModFix/>
          </a:blip>
          <a:srcRect/>
          <a:stretch/>
        </p:blipFill>
        <p:spPr>
          <a:xfrm>
            <a:off x="9091969" y="3311076"/>
            <a:ext cx="2885201" cy="1444633"/>
          </a:xfrm>
          <a:prstGeom prst="rect">
            <a:avLst/>
          </a:prstGeom>
          <a:noFill/>
          <a:ln>
            <a:noFill/>
          </a:ln>
        </p:spPr>
      </p:pic>
      <p:pic>
        <p:nvPicPr>
          <p:cNvPr id="373" name="Google Shape;373;p49"/>
          <p:cNvPicPr preferRelativeResize="0"/>
          <p:nvPr/>
        </p:nvPicPr>
        <p:blipFill rotWithShape="1">
          <a:blip r:embed="rId20">
            <a:alphaModFix/>
          </a:blip>
          <a:srcRect/>
          <a:stretch/>
        </p:blipFill>
        <p:spPr>
          <a:xfrm>
            <a:off x="-800357" y="4229277"/>
            <a:ext cx="10533017" cy="2200474"/>
          </a:xfrm>
          <a:prstGeom prst="rect">
            <a:avLst/>
          </a:prstGeom>
          <a:noFill/>
          <a:ln>
            <a:noFill/>
          </a:ln>
        </p:spPr>
      </p:pic>
      <p:pic>
        <p:nvPicPr>
          <p:cNvPr id="374" name="Google Shape;374;p49"/>
          <p:cNvPicPr preferRelativeResize="0"/>
          <p:nvPr/>
        </p:nvPicPr>
        <p:blipFill rotWithShape="1">
          <a:blip r:embed="rId21">
            <a:alphaModFix/>
          </a:blip>
          <a:srcRect/>
          <a:stretch/>
        </p:blipFill>
        <p:spPr>
          <a:xfrm>
            <a:off x="6614565" y="3789854"/>
            <a:ext cx="5672876" cy="2694209"/>
          </a:xfrm>
          <a:prstGeom prst="rect">
            <a:avLst/>
          </a:prstGeom>
          <a:noFill/>
          <a:ln>
            <a:noFill/>
          </a:ln>
        </p:spPr>
      </p:pic>
      <p:pic>
        <p:nvPicPr>
          <p:cNvPr id="375" name="Google Shape;375;p49"/>
          <p:cNvPicPr preferRelativeResize="0"/>
          <p:nvPr/>
        </p:nvPicPr>
        <p:blipFill rotWithShape="1">
          <a:blip r:embed="rId22">
            <a:alphaModFix/>
          </a:blip>
          <a:srcRect/>
          <a:stretch/>
        </p:blipFill>
        <p:spPr>
          <a:xfrm>
            <a:off x="4937241" y="4860699"/>
            <a:ext cx="7639689" cy="2011514"/>
          </a:xfrm>
          <a:prstGeom prst="rect">
            <a:avLst/>
          </a:prstGeom>
          <a:noFill/>
          <a:ln>
            <a:noFill/>
          </a:ln>
        </p:spPr>
      </p:pic>
      <p:pic>
        <p:nvPicPr>
          <p:cNvPr id="376" name="Google Shape;376;p49"/>
          <p:cNvPicPr preferRelativeResize="0"/>
          <p:nvPr/>
        </p:nvPicPr>
        <p:blipFill rotWithShape="1">
          <a:blip r:embed="rId23">
            <a:alphaModFix/>
          </a:blip>
          <a:srcRect/>
          <a:stretch/>
        </p:blipFill>
        <p:spPr>
          <a:xfrm>
            <a:off x="-974236" y="5654975"/>
            <a:ext cx="8306459" cy="1392476"/>
          </a:xfrm>
          <a:prstGeom prst="rect">
            <a:avLst/>
          </a:prstGeom>
          <a:noFill/>
          <a:ln>
            <a:noFill/>
          </a:ln>
        </p:spPr>
      </p:pic>
      <p:pic>
        <p:nvPicPr>
          <p:cNvPr id="377" name="Google Shape;377;p49"/>
          <p:cNvPicPr preferRelativeResize="0"/>
          <p:nvPr/>
        </p:nvPicPr>
        <p:blipFill rotWithShape="1">
          <a:blip r:embed="rId24">
            <a:alphaModFix/>
          </a:blip>
          <a:srcRect/>
          <a:stretch/>
        </p:blipFill>
        <p:spPr>
          <a:xfrm>
            <a:off x="3496123" y="5866456"/>
            <a:ext cx="9338300" cy="1334914"/>
          </a:xfrm>
          <a:prstGeom prst="rect">
            <a:avLst/>
          </a:prstGeom>
          <a:noFill/>
          <a:ln>
            <a:noFill/>
          </a:ln>
        </p:spPr>
      </p:pic>
      <p:pic>
        <p:nvPicPr>
          <p:cNvPr id="378" name="Google Shape;378;p49"/>
          <p:cNvPicPr preferRelativeResize="0"/>
          <p:nvPr/>
        </p:nvPicPr>
        <p:blipFill rotWithShape="1">
          <a:blip r:embed="rId25">
            <a:alphaModFix/>
          </a:blip>
          <a:srcRect/>
          <a:stretch/>
        </p:blipFill>
        <p:spPr>
          <a:xfrm>
            <a:off x="445499" y="5037849"/>
            <a:ext cx="3746699" cy="150558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transition>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Shape 453"/>
        <p:cNvGrpSpPr/>
        <p:nvPr/>
      </p:nvGrpSpPr>
      <p:grpSpPr>
        <a:xfrm>
          <a:off x="0" y="0"/>
          <a:ext cx="0" cy="0"/>
          <a:chOff x="0" y="0"/>
          <a:chExt cx="0" cy="0"/>
        </a:xfrm>
      </p:grpSpPr>
      <p:sp>
        <p:nvSpPr>
          <p:cNvPr id="454" name="Google Shape;454;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5" name="Google Shape;455;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6" name="Google Shape;456;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7" name="Google Shape;457;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8" name="Google Shape;458;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459" name="Google Shape;459;p51" descr="Shape&#10;&#10;Description automatically generated with medium confidence"/>
          <p:cNvPicPr preferRelativeResize="0"/>
          <p:nvPr/>
        </p:nvPicPr>
        <p:blipFill rotWithShape="1">
          <a:blip r:embed="rId14">
            <a:alphaModFix/>
          </a:blip>
          <a:srcRect/>
          <a:stretch/>
        </p:blipFill>
        <p:spPr>
          <a:xfrm>
            <a:off x="-1514475" y="408930"/>
            <a:ext cx="1237952" cy="123795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ransition>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40" r:id="rId1"/>
    <p:sldLayoutId id="2147483741" r:id="rId2"/>
    <p:sldLayoutId id="2147483743" r:id="rId3"/>
    <p:sldLayoutId id="2147483744" r:id="rId4"/>
    <p:sldLayoutId id="2147483745" r:id="rId5"/>
    <p:sldLayoutId id="2147483746" r:id="rId6"/>
    <p:sldLayoutId id="2147483747" r:id="rId7"/>
    <p:sldLayoutId id="2147483748" r:id="rId8"/>
    <p:sldLayoutId id="2147483749" r:id="rId9"/>
  </p:sldLayoutIdLst>
  <p:transition>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random/>
  </p:transition>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jpe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jpe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jpe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0.jpe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66.xml"/><Relationship Id="rId6" Type="http://schemas.openxmlformats.org/officeDocument/2006/relationships/image" Target="../media/image46.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6.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6.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58.xml"/><Relationship Id="rId5" Type="http://schemas.openxmlformats.org/officeDocument/2006/relationships/image" Target="../media/image53.gif"/><Relationship Id="rId4" Type="http://schemas.openxmlformats.org/officeDocument/2006/relationships/image" Target="../media/image52.gif"/></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58.xml"/><Relationship Id="rId4" Type="http://schemas.openxmlformats.org/officeDocument/2006/relationships/image" Target="../media/image52.gif"/></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58.xml"/><Relationship Id="rId5" Type="http://schemas.openxmlformats.org/officeDocument/2006/relationships/image" Target="../media/image55.png"/><Relationship Id="rId4" Type="http://schemas.openxmlformats.org/officeDocument/2006/relationships/image" Target="../media/image54.gif"/></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58.xml"/><Relationship Id="rId6" Type="http://schemas.openxmlformats.org/officeDocument/2006/relationships/image" Target="../media/image57.png"/><Relationship Id="rId5" Type="http://schemas.openxmlformats.org/officeDocument/2006/relationships/image" Target="../media/image53.gif"/><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6.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6.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6.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7938" y="990600"/>
            <a:ext cx="5947462" cy="1569660"/>
          </a:xfrm>
          <a:prstGeom prst="rect">
            <a:avLst/>
          </a:prstGeom>
          <a:noFill/>
        </p:spPr>
        <p:txBody>
          <a:bodyPr wrap="none" rtlCol="0">
            <a:spAutoFit/>
          </a:bodyPr>
          <a:lstStyle/>
          <a:p>
            <a:pPr algn="ctr"/>
            <a:r>
              <a:rPr lang="en-US" sz="4800" b="1" dirty="0" err="1">
                <a:solidFill>
                  <a:srgbClr val="000099"/>
                </a:solidFill>
                <a:latin typeface="Times New Roman" pitchFamily="18" charset="0"/>
                <a:cs typeface="Times New Roman" pitchFamily="18" charset="0"/>
              </a:rPr>
              <a:t>Tiếng</a:t>
            </a:r>
            <a:r>
              <a:rPr lang="en-US" sz="4800" b="1" dirty="0">
                <a:solidFill>
                  <a:srgbClr val="000099"/>
                </a:solidFill>
                <a:latin typeface="Times New Roman" pitchFamily="18" charset="0"/>
                <a:cs typeface="Times New Roman" pitchFamily="18" charset="0"/>
              </a:rPr>
              <a:t> </a:t>
            </a:r>
            <a:r>
              <a:rPr lang="en-US" sz="4800" b="1" dirty="0" err="1">
                <a:solidFill>
                  <a:srgbClr val="000099"/>
                </a:solidFill>
                <a:latin typeface="Times New Roman" pitchFamily="18" charset="0"/>
                <a:cs typeface="Times New Roman" pitchFamily="18" charset="0"/>
              </a:rPr>
              <a:t>Việt</a:t>
            </a:r>
            <a:endParaRPr lang="en-US" sz="4800" b="1" dirty="0">
              <a:solidFill>
                <a:srgbClr val="000099"/>
              </a:solidFill>
              <a:latin typeface="Times New Roman" pitchFamily="18" charset="0"/>
              <a:cs typeface="Times New Roman" pitchFamily="18" charset="0"/>
            </a:endParaRPr>
          </a:p>
          <a:p>
            <a:pPr algn="ctr"/>
            <a:r>
              <a:rPr lang="en-US" sz="4800" b="1" dirty="0" err="1">
                <a:solidFill>
                  <a:srgbClr val="000099"/>
                </a:solidFill>
                <a:latin typeface="Times New Roman" pitchFamily="18" charset="0"/>
                <a:cs typeface="Times New Roman" pitchFamily="18" charset="0"/>
              </a:rPr>
              <a:t>Bài</a:t>
            </a:r>
            <a:r>
              <a:rPr lang="en-US" sz="4800" b="1" dirty="0">
                <a:solidFill>
                  <a:srgbClr val="000099"/>
                </a:solidFill>
                <a:latin typeface="Times New Roman" pitchFamily="18" charset="0"/>
                <a:cs typeface="Times New Roman" pitchFamily="18" charset="0"/>
              </a:rPr>
              <a:t> 23: </a:t>
            </a:r>
            <a:r>
              <a:rPr lang="en-US" sz="4800" b="1" dirty="0" err="1">
                <a:solidFill>
                  <a:srgbClr val="000099"/>
                </a:solidFill>
                <a:latin typeface="Times New Roman" pitchFamily="18" charset="0"/>
                <a:cs typeface="Times New Roman" pitchFamily="18" charset="0"/>
              </a:rPr>
              <a:t>Tôi</a:t>
            </a:r>
            <a:r>
              <a:rPr lang="en-US" sz="4800" b="1" dirty="0">
                <a:solidFill>
                  <a:srgbClr val="000099"/>
                </a:solidFill>
                <a:latin typeface="Times New Roman" pitchFamily="18" charset="0"/>
                <a:cs typeface="Times New Roman" pitchFamily="18" charset="0"/>
              </a:rPr>
              <a:t> </a:t>
            </a:r>
            <a:r>
              <a:rPr lang="en-US" sz="4800" b="1" dirty="0" err="1">
                <a:solidFill>
                  <a:srgbClr val="000099"/>
                </a:solidFill>
                <a:latin typeface="Times New Roman" pitchFamily="18" charset="0"/>
                <a:cs typeface="Times New Roman" pitchFamily="18" charset="0"/>
              </a:rPr>
              <a:t>yêu</a:t>
            </a:r>
            <a:r>
              <a:rPr lang="en-US" sz="4800" b="1" dirty="0">
                <a:solidFill>
                  <a:srgbClr val="000099"/>
                </a:solidFill>
                <a:latin typeface="Times New Roman" pitchFamily="18" charset="0"/>
                <a:cs typeface="Times New Roman" pitchFamily="18" charset="0"/>
              </a:rPr>
              <a:t> </a:t>
            </a:r>
            <a:r>
              <a:rPr lang="en-US" sz="4800" b="1" dirty="0" err="1">
                <a:solidFill>
                  <a:srgbClr val="000099"/>
                </a:solidFill>
                <a:latin typeface="Times New Roman" pitchFamily="18" charset="0"/>
                <a:cs typeface="Times New Roman" pitchFamily="18" charset="0"/>
              </a:rPr>
              <a:t>em</a:t>
            </a:r>
            <a:r>
              <a:rPr lang="en-US" sz="4800" b="1" dirty="0">
                <a:solidFill>
                  <a:srgbClr val="000099"/>
                </a:solidFill>
                <a:latin typeface="Times New Roman" pitchFamily="18" charset="0"/>
                <a:cs typeface="Times New Roman" pitchFamily="18" charset="0"/>
              </a:rPr>
              <a:t> </a:t>
            </a:r>
            <a:r>
              <a:rPr lang="en-US" sz="4800" b="1" dirty="0" err="1">
                <a:solidFill>
                  <a:srgbClr val="000099"/>
                </a:solidFill>
                <a:latin typeface="Times New Roman" pitchFamily="18" charset="0"/>
                <a:cs typeface="Times New Roman" pitchFamily="18" charset="0"/>
              </a:rPr>
              <a:t>tôi</a:t>
            </a:r>
            <a:endParaRPr lang="en-US" sz="4800" b="1" dirty="0">
              <a:solidFill>
                <a:srgbClr val="000099"/>
              </a:solidFill>
              <a:latin typeface="Times New Roman" pitchFamily="18" charset="0"/>
              <a:cs typeface="Times New Roman" pitchFamily="18" charset="0"/>
            </a:endParaRPr>
          </a:p>
        </p:txBody>
      </p:sp>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7"/>
        <p:cNvGrpSpPr/>
        <p:nvPr/>
      </p:nvGrpSpPr>
      <p:grpSpPr>
        <a:xfrm>
          <a:off x="0" y="0"/>
          <a:ext cx="0" cy="0"/>
          <a:chOff x="0" y="0"/>
          <a:chExt cx="0" cy="0"/>
        </a:xfrm>
      </p:grpSpPr>
      <p:pic>
        <p:nvPicPr>
          <p:cNvPr id="868" name="Google Shape;868;p13"/>
          <p:cNvPicPr preferRelativeResize="0"/>
          <p:nvPr/>
        </p:nvPicPr>
        <p:blipFill rotWithShape="1">
          <a:blip r:embed="rId4">
            <a:alphaModFix/>
          </a:blip>
          <a:srcRect/>
          <a:stretch/>
        </p:blipFill>
        <p:spPr>
          <a:xfrm>
            <a:off x="-71373" y="0"/>
            <a:ext cx="12288688" cy="6858000"/>
          </a:xfrm>
          <a:prstGeom prst="rect">
            <a:avLst/>
          </a:prstGeom>
          <a:noFill/>
          <a:ln>
            <a:noFill/>
          </a:ln>
        </p:spPr>
      </p:pic>
      <p:sp>
        <p:nvSpPr>
          <p:cNvPr id="869" name="Google Shape;869;p13"/>
          <p:cNvSpPr txBox="1">
            <a:spLocks noGrp="1"/>
          </p:cNvSpPr>
          <p:nvPr>
            <p:ph type="dt" sz="half" idx="10"/>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2022/11/26</a:t>
            </a:r>
            <a:endParaRPr sz="1200" b="0" i="0" u="none" strike="noStrike" cap="none">
              <a:solidFill>
                <a:srgbClr val="888888"/>
              </a:solidFill>
              <a:latin typeface="Calibri"/>
              <a:ea typeface="Calibri"/>
              <a:cs typeface="Calibri"/>
              <a:sym typeface="Calibri"/>
            </a:endParaRPr>
          </a:p>
        </p:txBody>
      </p:sp>
      <p:sp>
        <p:nvSpPr>
          <p:cNvPr id="870" name="Google Shape;870;p13"/>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Calibri"/>
              <a:ea typeface="Calibri"/>
              <a:cs typeface="Calibri"/>
              <a:sym typeface="Calibri"/>
            </a:endParaRPr>
          </a:p>
        </p:txBody>
      </p:sp>
      <p:sp>
        <p:nvSpPr>
          <p:cNvPr id="871" name="Google Shape;871;p13"/>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ts val="1200"/>
                <a:buFont typeface="Calibri"/>
                <a:buNone/>
              </a:pPr>
              <a:t>10</a:t>
            </a:fld>
            <a:endParaRPr sz="1200" b="0" i="0" u="none" strike="noStrike" cap="none">
              <a:solidFill>
                <a:srgbClr val="888888"/>
              </a:solidFill>
              <a:latin typeface="Calibri"/>
              <a:ea typeface="Calibri"/>
              <a:cs typeface="Calibri"/>
              <a:sym typeface="Calibri"/>
            </a:endParaRPr>
          </a:p>
        </p:txBody>
      </p:sp>
      <p:pic>
        <p:nvPicPr>
          <p:cNvPr id="872" name="Google Shape;872;p13"/>
          <p:cNvPicPr preferRelativeResize="0"/>
          <p:nvPr/>
        </p:nvPicPr>
        <p:blipFill rotWithShape="1">
          <a:blip r:embed="rId5">
            <a:alphaModFix/>
          </a:blip>
          <a:srcRect/>
          <a:stretch/>
        </p:blipFill>
        <p:spPr>
          <a:xfrm>
            <a:off x="0" y="569115"/>
            <a:ext cx="1123156" cy="826939"/>
          </a:xfrm>
          <a:prstGeom prst="rect">
            <a:avLst/>
          </a:prstGeom>
          <a:noFill/>
          <a:ln>
            <a:noFill/>
          </a:ln>
        </p:spPr>
      </p:pic>
      <p:pic>
        <p:nvPicPr>
          <p:cNvPr id="873" name="Google Shape;873;p13"/>
          <p:cNvPicPr preferRelativeResize="0"/>
          <p:nvPr/>
        </p:nvPicPr>
        <p:blipFill rotWithShape="1">
          <a:blip r:embed="rId6">
            <a:alphaModFix/>
          </a:blip>
          <a:srcRect/>
          <a:stretch/>
        </p:blipFill>
        <p:spPr>
          <a:xfrm>
            <a:off x="8544272" y="618133"/>
            <a:ext cx="1512168" cy="753657"/>
          </a:xfrm>
          <a:prstGeom prst="rect">
            <a:avLst/>
          </a:prstGeom>
          <a:noFill/>
          <a:ln>
            <a:noFill/>
          </a:ln>
        </p:spPr>
      </p:pic>
      <p:sp>
        <p:nvSpPr>
          <p:cNvPr id="874" name="Google Shape;874;p13"/>
          <p:cNvSpPr/>
          <p:nvPr/>
        </p:nvSpPr>
        <p:spPr>
          <a:xfrm>
            <a:off x="3764755" y="696778"/>
            <a:ext cx="4662490" cy="703914"/>
          </a:xfrm>
          <a:custGeom>
            <a:avLst/>
            <a:gdLst/>
            <a:ahLst/>
            <a:cxnLst/>
            <a:rect l="l" t="t" r="r" b="b"/>
            <a:pathLst>
              <a:path w="5817995" h="2153651" extrusionOk="0">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Calibri"/>
              <a:buNone/>
            </a:pPr>
            <a:endParaRPr sz="4400" b="0" i="0" u="none" strike="noStrike" cap="none">
              <a:solidFill>
                <a:srgbClr val="FF8600"/>
              </a:solidFill>
              <a:latin typeface="Arial"/>
              <a:ea typeface="Arial"/>
              <a:cs typeface="Arial"/>
              <a:sym typeface="Arial"/>
            </a:endParaRPr>
          </a:p>
        </p:txBody>
      </p:sp>
      <p:sp>
        <p:nvSpPr>
          <p:cNvPr id="875" name="Google Shape;875;p13"/>
          <p:cNvSpPr txBox="1"/>
          <p:nvPr/>
        </p:nvSpPr>
        <p:spPr>
          <a:xfrm>
            <a:off x="3939453" y="756347"/>
            <a:ext cx="443237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14F48"/>
              </a:buClr>
              <a:buSzPts val="3200"/>
              <a:buFont typeface="Calibri"/>
              <a:buNone/>
            </a:pPr>
            <a:r>
              <a:rPr lang="en-US" sz="3200" b="1" i="0" u="none" strike="noStrike" cap="none">
                <a:solidFill>
                  <a:srgbClr val="E14F48"/>
                </a:solidFill>
                <a:latin typeface="Calibri"/>
                <a:ea typeface="Calibri"/>
                <a:cs typeface="Calibri"/>
                <a:sym typeface="Calibri"/>
              </a:rPr>
              <a:t>Luyện đọc nối tiếp đoạn</a:t>
            </a:r>
            <a:endParaRPr sz="3200" b="1" i="0" u="none" strike="noStrike" cap="none">
              <a:solidFill>
                <a:srgbClr val="E14F48"/>
              </a:solidFill>
              <a:latin typeface="Calibri"/>
              <a:ea typeface="Calibri"/>
              <a:cs typeface="Calibri"/>
              <a:sym typeface="Calibri"/>
            </a:endParaRPr>
          </a:p>
        </p:txBody>
      </p:sp>
      <p:pic>
        <p:nvPicPr>
          <p:cNvPr id="876" name="Google Shape;876;p13" descr="A picture containing icon&#10;&#10;Description automatically generated"/>
          <p:cNvPicPr preferRelativeResize="0"/>
          <p:nvPr/>
        </p:nvPicPr>
        <p:blipFill rotWithShape="1">
          <a:blip r:embed="rId7">
            <a:alphaModFix/>
          </a:blip>
          <a:srcRect/>
          <a:stretch/>
        </p:blipFill>
        <p:spPr>
          <a:xfrm flipH="1">
            <a:off x="3007372" y="555194"/>
            <a:ext cx="1078849" cy="845498"/>
          </a:xfrm>
          <a:prstGeom prst="rect">
            <a:avLst/>
          </a:prstGeom>
          <a:noFill/>
          <a:ln>
            <a:noFill/>
          </a:ln>
        </p:spPr>
      </p:pic>
      <p:pic>
        <p:nvPicPr>
          <p:cNvPr id="877" name="Google Shape;877;p13" descr="Icon&#10;&#10;Description automatically generated with medium confidence"/>
          <p:cNvPicPr preferRelativeResize="0"/>
          <p:nvPr/>
        </p:nvPicPr>
        <p:blipFill rotWithShape="1">
          <a:blip r:embed="rId8">
            <a:alphaModFix/>
          </a:blip>
          <a:srcRect/>
          <a:stretch/>
        </p:blipFill>
        <p:spPr>
          <a:xfrm>
            <a:off x="9184628" y="977943"/>
            <a:ext cx="594282" cy="547448"/>
          </a:xfrm>
          <a:prstGeom prst="rect">
            <a:avLst/>
          </a:prstGeom>
          <a:noFill/>
          <a:ln>
            <a:noFill/>
          </a:ln>
        </p:spPr>
      </p:pic>
      <p:pic>
        <p:nvPicPr>
          <p:cNvPr id="878" name="Google Shape;878;p13" descr="A picture containing icon&#10;&#10;Description automatically generated"/>
          <p:cNvPicPr preferRelativeResize="0"/>
          <p:nvPr/>
        </p:nvPicPr>
        <p:blipFill rotWithShape="1">
          <a:blip r:embed="rId7">
            <a:alphaModFix/>
          </a:blip>
          <a:srcRect/>
          <a:stretch/>
        </p:blipFill>
        <p:spPr>
          <a:xfrm flipH="1">
            <a:off x="8021860" y="555194"/>
            <a:ext cx="1078849" cy="845498"/>
          </a:xfrm>
          <a:prstGeom prst="rect">
            <a:avLst/>
          </a:prstGeom>
          <a:noFill/>
          <a:ln>
            <a:noFill/>
          </a:ln>
        </p:spPr>
      </p:pic>
      <p:sp>
        <p:nvSpPr>
          <p:cNvPr id="879" name="Google Shape;879;p13"/>
          <p:cNvSpPr/>
          <p:nvPr/>
        </p:nvSpPr>
        <p:spPr>
          <a:xfrm>
            <a:off x="3687749" y="2282914"/>
            <a:ext cx="609600" cy="604909"/>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3200" b="1">
                <a:solidFill>
                  <a:srgbClr val="FFFFFF"/>
                </a:solidFill>
                <a:latin typeface="Arial"/>
                <a:ea typeface="Arial"/>
                <a:cs typeface="Arial"/>
                <a:sym typeface="Arial"/>
              </a:rPr>
              <a:t>4</a:t>
            </a:r>
            <a:endParaRPr sz="3200" b="1" i="0" u="none" strike="noStrike" cap="none">
              <a:solidFill>
                <a:srgbClr val="FFFFFF"/>
              </a:solidFill>
              <a:latin typeface="Calibri"/>
              <a:ea typeface="Calibri"/>
              <a:cs typeface="Calibri"/>
              <a:sym typeface="Calibri"/>
            </a:endParaRPr>
          </a:p>
        </p:txBody>
      </p:sp>
      <p:cxnSp>
        <p:nvCxnSpPr>
          <p:cNvPr id="880" name="Google Shape;880;p13"/>
          <p:cNvCxnSpPr/>
          <p:nvPr/>
        </p:nvCxnSpPr>
        <p:spPr>
          <a:xfrm flipH="1">
            <a:off x="7398328" y="2726398"/>
            <a:ext cx="159384" cy="515765"/>
          </a:xfrm>
          <a:prstGeom prst="straightConnector1">
            <a:avLst/>
          </a:prstGeom>
          <a:noFill/>
          <a:ln w="38100" cap="flat" cmpd="sng">
            <a:solidFill>
              <a:srgbClr val="C00000"/>
            </a:solidFill>
            <a:prstDash val="solid"/>
            <a:miter lim="800000"/>
            <a:headEnd type="none" w="sm" len="sm"/>
            <a:tailEnd type="none" w="sm" len="sm"/>
          </a:ln>
        </p:spPr>
      </p:cxnSp>
      <p:sp>
        <p:nvSpPr>
          <p:cNvPr id="881" name="Google Shape;881;p13"/>
          <p:cNvSpPr txBox="1"/>
          <p:nvPr/>
        </p:nvSpPr>
        <p:spPr>
          <a:xfrm>
            <a:off x="4337824" y="2458557"/>
            <a:ext cx="4070567" cy="230832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Tôi đi đâu lâu</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a:solidFill>
                  <a:srgbClr val="000000"/>
                </a:solidFill>
                <a:latin typeface="Arial"/>
                <a:ea typeface="Arial"/>
                <a:cs typeface="Arial"/>
                <a:sym typeface="Arial"/>
              </a:rPr>
              <a:t>Nó mong, nó nhắc</a:t>
            </a:r>
            <a:endParaRPr sz="360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N</a:t>
            </a:r>
            <a:r>
              <a:rPr lang="en-US" sz="3600">
                <a:solidFill>
                  <a:srgbClr val="000000"/>
                </a:solidFill>
                <a:latin typeface="Arial"/>
                <a:ea typeface="Arial"/>
                <a:cs typeface="Arial"/>
                <a:sym typeface="Arial"/>
              </a:rPr>
              <a:t>ó nấp sau cây</a:t>
            </a:r>
            <a:endParaRPr sz="360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O</a:t>
            </a:r>
            <a:r>
              <a:rPr lang="en-US" sz="3600">
                <a:solidFill>
                  <a:srgbClr val="000000"/>
                </a:solidFill>
                <a:latin typeface="Arial"/>
                <a:ea typeface="Arial"/>
                <a:cs typeface="Arial"/>
                <a:sym typeface="Arial"/>
              </a:rPr>
              <a:t>à ra ôm chặt</a:t>
            </a:r>
            <a:r>
              <a:rPr lang="en-US" sz="3600" b="0" i="0" u="none" strike="noStrike" cap="none">
                <a:solidFill>
                  <a:srgbClr val="000000"/>
                </a:solidFill>
                <a:latin typeface="Arial"/>
                <a:ea typeface="Arial"/>
                <a:cs typeface="Arial"/>
                <a:sym typeface="Arial"/>
              </a:rPr>
              <a:t>.</a:t>
            </a:r>
            <a:endParaRPr sz="3600" b="0" i="1" u="none" strike="noStrike" cap="none">
              <a:solidFill>
                <a:srgbClr val="000000"/>
              </a:solidFill>
              <a:latin typeface="Calibri"/>
              <a:ea typeface="Calibri"/>
              <a:cs typeface="Calibri"/>
              <a:sym typeface="Calibri"/>
            </a:endParaRPr>
          </a:p>
        </p:txBody>
      </p:sp>
      <p:cxnSp>
        <p:nvCxnSpPr>
          <p:cNvPr id="882" name="Google Shape;882;p13"/>
          <p:cNvCxnSpPr/>
          <p:nvPr/>
        </p:nvCxnSpPr>
        <p:spPr>
          <a:xfrm flipH="1">
            <a:off x="7211234" y="2475445"/>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83" name="Google Shape;883;p13"/>
          <p:cNvCxnSpPr/>
          <p:nvPr/>
        </p:nvCxnSpPr>
        <p:spPr>
          <a:xfrm flipH="1">
            <a:off x="8197498" y="3074011"/>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84" name="Google Shape;884;p13"/>
          <p:cNvCxnSpPr/>
          <p:nvPr/>
        </p:nvCxnSpPr>
        <p:spPr>
          <a:xfrm flipH="1">
            <a:off x="7561393" y="3654542"/>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85" name="Google Shape;885;p13"/>
          <p:cNvCxnSpPr/>
          <p:nvPr/>
        </p:nvCxnSpPr>
        <p:spPr>
          <a:xfrm flipH="1">
            <a:off x="7478020" y="4169367"/>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86" name="Google Shape;886;p13"/>
          <p:cNvCxnSpPr/>
          <p:nvPr/>
        </p:nvCxnSpPr>
        <p:spPr>
          <a:xfrm flipH="1">
            <a:off x="7605663" y="4188904"/>
            <a:ext cx="159384" cy="515765"/>
          </a:xfrm>
          <a:prstGeom prst="straightConnector1">
            <a:avLst/>
          </a:prstGeom>
          <a:noFill/>
          <a:ln w="38100" cap="flat" cmpd="sng">
            <a:solidFill>
              <a:srgbClr val="C00000"/>
            </a:solidFill>
            <a:prstDash val="solid"/>
            <a:miter lim="800000"/>
            <a:headEnd type="none" w="sm" len="sm"/>
            <a:tailEnd type="none" w="sm" len="sm"/>
          </a:ln>
        </p:spPr>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par>
                                <p:cTn id="8" presetID="1" presetClass="entr" presetSubtype="0" fill="hold" nodeType="withEffect">
                                  <p:stCondLst>
                                    <p:cond delay="750"/>
                                  </p:stCondLst>
                                  <p:childTnLst>
                                    <p:set>
                                      <p:cBhvr>
                                        <p:cTn id="9" dur="1" fill="hold">
                                          <p:stCondLst>
                                            <p:cond delay="0"/>
                                          </p:stCondLst>
                                        </p:cTn>
                                        <p:tgtEl>
                                          <p:spTgt spid="878"/>
                                        </p:tgtEl>
                                        <p:attrNameLst>
                                          <p:attrName>style.visibility</p:attrName>
                                        </p:attrNameLst>
                                      </p:cBhvr>
                                      <p:to>
                                        <p:strVal val="visible"/>
                                      </p:to>
                                    </p:set>
                                  </p:childTnLst>
                                </p:cTn>
                              </p:par>
                              <p:par>
                                <p:cTn id="10" presetID="1" presetClass="exit" presetSubtype="0" fill="hold" nodeType="withEffect">
                                  <p:stCondLst>
                                    <p:cond delay="750"/>
                                  </p:stCondLst>
                                  <p:childTnLst>
                                    <p:set>
                                      <p:cBhvr>
                                        <p:cTn id="11" dur="1" fill="hold">
                                          <p:stCondLst>
                                            <p:cond delay="1"/>
                                          </p:stCondLst>
                                        </p:cTn>
                                        <p:tgtEl>
                                          <p:spTgt spid="876"/>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nodeType="afterEffect">
                                  <p:stCondLst>
                                    <p:cond delay="1250"/>
                                  </p:stCondLst>
                                  <p:childTnLst>
                                    <p:animEffect transition="out" filter="fade">
                                      <p:cBhvr>
                                        <p:cTn id="14" dur="250"/>
                                        <p:tgtEl>
                                          <p:spTgt spid="878"/>
                                        </p:tgtEl>
                                      </p:cBhvr>
                                    </p:animEffect>
                                    <p:set>
                                      <p:cBhvr>
                                        <p:cTn id="15" dur="1" fill="hold">
                                          <p:stCondLst>
                                            <p:cond delay="250"/>
                                          </p:stCondLst>
                                        </p:cTn>
                                        <p:tgtEl>
                                          <p:spTgt spid="878"/>
                                        </p:tgtEl>
                                        <p:attrNameLst>
                                          <p:attrName>style.visibility</p:attrName>
                                        </p:attrNameLst>
                                      </p:cBhvr>
                                      <p:to>
                                        <p:strVal val="hidden"/>
                                      </p:to>
                                    </p:set>
                                  </p:childTnLst>
                                </p:cTn>
                              </p:par>
                              <p:par>
                                <p:cTn id="16" presetID="1" presetClass="exit" presetSubtype="0" fill="hold" nodeType="withEffect">
                                  <p:stCondLst>
                                    <p:cond delay="1250"/>
                                  </p:stCondLst>
                                  <p:childTnLst>
                                    <p:set>
                                      <p:cBhvr>
                                        <p:cTn id="17" dur="1" fill="hold">
                                          <p:stCondLst>
                                            <p:cond delay="1"/>
                                          </p:stCondLst>
                                        </p:cTn>
                                        <p:tgtEl>
                                          <p:spTgt spid="87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80"/>
                                        </p:tgtEl>
                                        <p:attrNameLst>
                                          <p:attrName>style.visibility</p:attrName>
                                        </p:attrNameLst>
                                      </p:cBhvr>
                                      <p:to>
                                        <p:strVal val="visible"/>
                                      </p:to>
                                    </p:set>
                                    <p:animEffect transition="in" filter="fade">
                                      <p:cBhvr>
                                        <p:cTn id="22" dur="500"/>
                                        <p:tgtEl>
                                          <p:spTgt spid="880"/>
                                        </p:tgtEl>
                                      </p:cBhvr>
                                    </p:animEffect>
                                  </p:childTnLst>
                                </p:cTn>
                              </p:par>
                              <p:par>
                                <p:cTn id="23" presetID="10" presetClass="entr" presetSubtype="0" fill="hold" nodeType="withEffect">
                                  <p:stCondLst>
                                    <p:cond delay="0"/>
                                  </p:stCondLst>
                                  <p:childTnLst>
                                    <p:set>
                                      <p:cBhvr>
                                        <p:cTn id="24" dur="1" fill="hold">
                                          <p:stCondLst>
                                            <p:cond delay="0"/>
                                          </p:stCondLst>
                                        </p:cTn>
                                        <p:tgtEl>
                                          <p:spTgt spid="882"/>
                                        </p:tgtEl>
                                        <p:attrNameLst>
                                          <p:attrName>style.visibility</p:attrName>
                                        </p:attrNameLst>
                                      </p:cBhvr>
                                      <p:to>
                                        <p:strVal val="visible"/>
                                      </p:to>
                                    </p:set>
                                    <p:animEffect transition="in" filter="fade">
                                      <p:cBhvr>
                                        <p:cTn id="25" dur="500"/>
                                        <p:tgtEl>
                                          <p:spTgt spid="882"/>
                                        </p:tgtEl>
                                      </p:cBhvr>
                                    </p:animEffect>
                                  </p:childTnLst>
                                </p:cTn>
                              </p:par>
                              <p:par>
                                <p:cTn id="26" presetID="10" presetClass="entr" presetSubtype="0" fill="hold" nodeType="withEffect">
                                  <p:stCondLst>
                                    <p:cond delay="0"/>
                                  </p:stCondLst>
                                  <p:childTnLst>
                                    <p:set>
                                      <p:cBhvr>
                                        <p:cTn id="27" dur="1" fill="hold">
                                          <p:stCondLst>
                                            <p:cond delay="0"/>
                                          </p:stCondLst>
                                        </p:cTn>
                                        <p:tgtEl>
                                          <p:spTgt spid="883"/>
                                        </p:tgtEl>
                                        <p:attrNameLst>
                                          <p:attrName>style.visibility</p:attrName>
                                        </p:attrNameLst>
                                      </p:cBhvr>
                                      <p:to>
                                        <p:strVal val="visible"/>
                                      </p:to>
                                    </p:set>
                                    <p:animEffect transition="in" filter="fade">
                                      <p:cBhvr>
                                        <p:cTn id="28" dur="500"/>
                                        <p:tgtEl>
                                          <p:spTgt spid="883"/>
                                        </p:tgtEl>
                                      </p:cBhvr>
                                    </p:animEffect>
                                  </p:childTnLst>
                                </p:cTn>
                              </p:par>
                              <p:par>
                                <p:cTn id="29" presetID="10" presetClass="entr" presetSubtype="0" fill="hold" nodeType="withEffect">
                                  <p:stCondLst>
                                    <p:cond delay="0"/>
                                  </p:stCondLst>
                                  <p:childTnLst>
                                    <p:set>
                                      <p:cBhvr>
                                        <p:cTn id="30" dur="1" fill="hold">
                                          <p:stCondLst>
                                            <p:cond delay="0"/>
                                          </p:stCondLst>
                                        </p:cTn>
                                        <p:tgtEl>
                                          <p:spTgt spid="884"/>
                                        </p:tgtEl>
                                        <p:attrNameLst>
                                          <p:attrName>style.visibility</p:attrName>
                                        </p:attrNameLst>
                                      </p:cBhvr>
                                      <p:to>
                                        <p:strVal val="visible"/>
                                      </p:to>
                                    </p:set>
                                    <p:animEffect transition="in" filter="fade">
                                      <p:cBhvr>
                                        <p:cTn id="31" dur="500"/>
                                        <p:tgtEl>
                                          <p:spTgt spid="884"/>
                                        </p:tgtEl>
                                      </p:cBhvr>
                                    </p:animEffect>
                                  </p:childTnLst>
                                </p:cTn>
                              </p:par>
                              <p:par>
                                <p:cTn id="32" presetID="10" presetClass="entr" presetSubtype="0" fill="hold" nodeType="withEffect">
                                  <p:stCondLst>
                                    <p:cond delay="0"/>
                                  </p:stCondLst>
                                  <p:childTnLst>
                                    <p:set>
                                      <p:cBhvr>
                                        <p:cTn id="33" dur="1" fill="hold">
                                          <p:stCondLst>
                                            <p:cond delay="0"/>
                                          </p:stCondLst>
                                        </p:cTn>
                                        <p:tgtEl>
                                          <p:spTgt spid="885"/>
                                        </p:tgtEl>
                                        <p:attrNameLst>
                                          <p:attrName>style.visibility</p:attrName>
                                        </p:attrNameLst>
                                      </p:cBhvr>
                                      <p:to>
                                        <p:strVal val="visible"/>
                                      </p:to>
                                    </p:set>
                                    <p:animEffect transition="in" filter="fade">
                                      <p:cBhvr>
                                        <p:cTn id="34" dur="500"/>
                                        <p:tgtEl>
                                          <p:spTgt spid="885"/>
                                        </p:tgtEl>
                                      </p:cBhvr>
                                    </p:animEffect>
                                  </p:childTnLst>
                                </p:cTn>
                              </p:par>
                              <p:par>
                                <p:cTn id="35" presetID="10" presetClass="entr" presetSubtype="0" fill="hold" nodeType="withEffect">
                                  <p:stCondLst>
                                    <p:cond delay="0"/>
                                  </p:stCondLst>
                                  <p:childTnLst>
                                    <p:set>
                                      <p:cBhvr>
                                        <p:cTn id="36" dur="1" fill="hold">
                                          <p:stCondLst>
                                            <p:cond delay="0"/>
                                          </p:stCondLst>
                                        </p:cTn>
                                        <p:tgtEl>
                                          <p:spTgt spid="886"/>
                                        </p:tgtEl>
                                        <p:attrNameLst>
                                          <p:attrName>style.visibility</p:attrName>
                                        </p:attrNameLst>
                                      </p:cBhvr>
                                      <p:to>
                                        <p:strVal val="visible"/>
                                      </p:to>
                                    </p:set>
                                    <p:animEffect transition="in" filter="fade">
                                      <p:cBhvr>
                                        <p:cTn id="37" dur="500"/>
                                        <p:tgtEl>
                                          <p:spTgt spid="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1"/>
        <p:cNvGrpSpPr/>
        <p:nvPr/>
      </p:nvGrpSpPr>
      <p:grpSpPr>
        <a:xfrm>
          <a:off x="0" y="0"/>
          <a:ext cx="0" cy="0"/>
          <a:chOff x="0" y="0"/>
          <a:chExt cx="0" cy="0"/>
        </a:xfrm>
      </p:grpSpPr>
      <p:pic>
        <p:nvPicPr>
          <p:cNvPr id="892" name="Google Shape;892;p14"/>
          <p:cNvPicPr preferRelativeResize="0"/>
          <p:nvPr/>
        </p:nvPicPr>
        <p:blipFill rotWithShape="1">
          <a:blip r:embed="rId4">
            <a:alphaModFix/>
          </a:blip>
          <a:srcRect/>
          <a:stretch/>
        </p:blipFill>
        <p:spPr>
          <a:xfrm>
            <a:off x="-71373" y="0"/>
            <a:ext cx="12288688" cy="6858000"/>
          </a:xfrm>
          <a:prstGeom prst="rect">
            <a:avLst/>
          </a:prstGeom>
          <a:noFill/>
          <a:ln>
            <a:noFill/>
          </a:ln>
        </p:spPr>
      </p:pic>
      <p:sp>
        <p:nvSpPr>
          <p:cNvPr id="893" name="Google Shape;893;p14"/>
          <p:cNvSpPr txBox="1"/>
          <p:nvPr/>
        </p:nvSpPr>
        <p:spPr>
          <a:xfrm>
            <a:off x="4086221" y="2341950"/>
            <a:ext cx="4302966" cy="230832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Nó thích vẽ lắm</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Vẽ thỏ có đôi</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Nó sợ thỏ một</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Không có bạn chơi.</a:t>
            </a:r>
            <a:endParaRPr sz="3600" b="0" i="1" u="none" strike="noStrike" cap="none">
              <a:solidFill>
                <a:srgbClr val="000000"/>
              </a:solidFill>
              <a:latin typeface="Calibri"/>
              <a:ea typeface="Calibri"/>
              <a:cs typeface="Calibri"/>
              <a:sym typeface="Calibri"/>
            </a:endParaRPr>
          </a:p>
        </p:txBody>
      </p:sp>
      <p:sp>
        <p:nvSpPr>
          <p:cNvPr id="894" name="Google Shape;894;p14"/>
          <p:cNvSpPr txBox="1">
            <a:spLocks noGrp="1"/>
          </p:cNvSpPr>
          <p:nvPr>
            <p:ph type="dt" sz="half" idx="10"/>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2022/11/26</a:t>
            </a:r>
            <a:endParaRPr sz="1200" b="0" i="0" u="none" strike="noStrike" cap="none">
              <a:solidFill>
                <a:srgbClr val="888888"/>
              </a:solidFill>
              <a:latin typeface="Calibri"/>
              <a:ea typeface="Calibri"/>
              <a:cs typeface="Calibri"/>
              <a:sym typeface="Calibri"/>
            </a:endParaRPr>
          </a:p>
        </p:txBody>
      </p:sp>
      <p:sp>
        <p:nvSpPr>
          <p:cNvPr id="895" name="Google Shape;895;p14"/>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Calibri"/>
              <a:ea typeface="Calibri"/>
              <a:cs typeface="Calibri"/>
              <a:sym typeface="Calibri"/>
            </a:endParaRPr>
          </a:p>
        </p:txBody>
      </p:sp>
      <p:sp>
        <p:nvSpPr>
          <p:cNvPr id="896" name="Google Shape;896;p14"/>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ts val="1200"/>
                <a:buFont typeface="Calibri"/>
                <a:buNone/>
              </a:pPr>
              <a:t>11</a:t>
            </a:fld>
            <a:endParaRPr sz="1200" b="0" i="0" u="none" strike="noStrike" cap="none">
              <a:solidFill>
                <a:srgbClr val="888888"/>
              </a:solidFill>
              <a:latin typeface="Calibri"/>
              <a:ea typeface="Calibri"/>
              <a:cs typeface="Calibri"/>
              <a:sym typeface="Calibri"/>
            </a:endParaRPr>
          </a:p>
        </p:txBody>
      </p:sp>
      <p:pic>
        <p:nvPicPr>
          <p:cNvPr id="897" name="Google Shape;897;p14"/>
          <p:cNvPicPr preferRelativeResize="0"/>
          <p:nvPr/>
        </p:nvPicPr>
        <p:blipFill rotWithShape="1">
          <a:blip r:embed="rId5">
            <a:alphaModFix/>
          </a:blip>
          <a:srcRect/>
          <a:stretch/>
        </p:blipFill>
        <p:spPr>
          <a:xfrm>
            <a:off x="0" y="569115"/>
            <a:ext cx="1123156" cy="826939"/>
          </a:xfrm>
          <a:prstGeom prst="rect">
            <a:avLst/>
          </a:prstGeom>
          <a:noFill/>
          <a:ln>
            <a:noFill/>
          </a:ln>
        </p:spPr>
      </p:pic>
      <p:pic>
        <p:nvPicPr>
          <p:cNvPr id="898" name="Google Shape;898;p14"/>
          <p:cNvPicPr preferRelativeResize="0"/>
          <p:nvPr/>
        </p:nvPicPr>
        <p:blipFill rotWithShape="1">
          <a:blip r:embed="rId6">
            <a:alphaModFix/>
          </a:blip>
          <a:srcRect/>
          <a:stretch/>
        </p:blipFill>
        <p:spPr>
          <a:xfrm>
            <a:off x="8544272" y="618133"/>
            <a:ext cx="1512168" cy="753657"/>
          </a:xfrm>
          <a:prstGeom prst="rect">
            <a:avLst/>
          </a:prstGeom>
          <a:noFill/>
          <a:ln>
            <a:noFill/>
          </a:ln>
        </p:spPr>
      </p:pic>
      <p:sp>
        <p:nvSpPr>
          <p:cNvPr id="899" name="Google Shape;899;p14"/>
          <p:cNvSpPr/>
          <p:nvPr/>
        </p:nvSpPr>
        <p:spPr>
          <a:xfrm>
            <a:off x="3764755" y="696778"/>
            <a:ext cx="4662490" cy="703914"/>
          </a:xfrm>
          <a:custGeom>
            <a:avLst/>
            <a:gdLst/>
            <a:ahLst/>
            <a:cxnLst/>
            <a:rect l="l" t="t" r="r" b="b"/>
            <a:pathLst>
              <a:path w="5817995" h="2153651" extrusionOk="0">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Calibri"/>
              <a:buNone/>
            </a:pPr>
            <a:endParaRPr sz="4400" b="0" i="0" u="none" strike="noStrike" cap="none">
              <a:solidFill>
                <a:srgbClr val="FF8600"/>
              </a:solidFill>
              <a:latin typeface="Arial"/>
              <a:ea typeface="Arial"/>
              <a:cs typeface="Arial"/>
              <a:sym typeface="Arial"/>
            </a:endParaRPr>
          </a:p>
        </p:txBody>
      </p:sp>
      <p:sp>
        <p:nvSpPr>
          <p:cNvPr id="900" name="Google Shape;900;p14"/>
          <p:cNvSpPr txBox="1"/>
          <p:nvPr/>
        </p:nvSpPr>
        <p:spPr>
          <a:xfrm>
            <a:off x="3939453" y="756347"/>
            <a:ext cx="443237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14F48"/>
              </a:buClr>
              <a:buSzPts val="3200"/>
              <a:buFont typeface="Calibri"/>
              <a:buNone/>
            </a:pPr>
            <a:r>
              <a:rPr lang="en-US" sz="3200" b="1" i="0" u="none" strike="noStrike" cap="none">
                <a:solidFill>
                  <a:srgbClr val="E14F48"/>
                </a:solidFill>
                <a:latin typeface="Calibri"/>
                <a:ea typeface="Calibri"/>
                <a:cs typeface="Calibri"/>
                <a:sym typeface="Calibri"/>
              </a:rPr>
              <a:t>Luyện đọc nối tiếp đoạn</a:t>
            </a:r>
            <a:endParaRPr sz="3200" b="1" i="0" u="none" strike="noStrike" cap="none">
              <a:solidFill>
                <a:srgbClr val="E14F48"/>
              </a:solidFill>
              <a:latin typeface="Calibri"/>
              <a:ea typeface="Calibri"/>
              <a:cs typeface="Calibri"/>
              <a:sym typeface="Calibri"/>
            </a:endParaRPr>
          </a:p>
        </p:txBody>
      </p:sp>
      <p:pic>
        <p:nvPicPr>
          <p:cNvPr id="901" name="Google Shape;901;p14" descr="A picture containing icon&#10;&#10;Description automatically generated"/>
          <p:cNvPicPr preferRelativeResize="0"/>
          <p:nvPr/>
        </p:nvPicPr>
        <p:blipFill rotWithShape="1">
          <a:blip r:embed="rId7">
            <a:alphaModFix/>
          </a:blip>
          <a:srcRect/>
          <a:stretch/>
        </p:blipFill>
        <p:spPr>
          <a:xfrm flipH="1">
            <a:off x="3007372" y="555194"/>
            <a:ext cx="1078849" cy="845498"/>
          </a:xfrm>
          <a:prstGeom prst="rect">
            <a:avLst/>
          </a:prstGeom>
          <a:noFill/>
          <a:ln>
            <a:noFill/>
          </a:ln>
        </p:spPr>
      </p:pic>
      <p:pic>
        <p:nvPicPr>
          <p:cNvPr id="902" name="Google Shape;902;p14" descr="Icon&#10;&#10;Description automatically generated with medium confidence"/>
          <p:cNvPicPr preferRelativeResize="0"/>
          <p:nvPr/>
        </p:nvPicPr>
        <p:blipFill rotWithShape="1">
          <a:blip r:embed="rId8">
            <a:alphaModFix/>
          </a:blip>
          <a:srcRect/>
          <a:stretch/>
        </p:blipFill>
        <p:spPr>
          <a:xfrm>
            <a:off x="9184628" y="977943"/>
            <a:ext cx="594282" cy="547448"/>
          </a:xfrm>
          <a:prstGeom prst="rect">
            <a:avLst/>
          </a:prstGeom>
          <a:noFill/>
          <a:ln>
            <a:noFill/>
          </a:ln>
        </p:spPr>
      </p:pic>
      <p:pic>
        <p:nvPicPr>
          <p:cNvPr id="903" name="Google Shape;903;p14" descr="A picture containing icon&#10;&#10;Description automatically generated"/>
          <p:cNvPicPr preferRelativeResize="0"/>
          <p:nvPr/>
        </p:nvPicPr>
        <p:blipFill rotWithShape="1">
          <a:blip r:embed="rId7">
            <a:alphaModFix/>
          </a:blip>
          <a:srcRect/>
          <a:stretch/>
        </p:blipFill>
        <p:spPr>
          <a:xfrm flipH="1">
            <a:off x="8021860" y="555194"/>
            <a:ext cx="1078849" cy="845498"/>
          </a:xfrm>
          <a:prstGeom prst="rect">
            <a:avLst/>
          </a:prstGeom>
          <a:noFill/>
          <a:ln>
            <a:noFill/>
          </a:ln>
        </p:spPr>
      </p:pic>
      <p:sp>
        <p:nvSpPr>
          <p:cNvPr id="904" name="Google Shape;904;p14"/>
          <p:cNvSpPr/>
          <p:nvPr/>
        </p:nvSpPr>
        <p:spPr>
          <a:xfrm>
            <a:off x="3546796" y="2172990"/>
            <a:ext cx="609600" cy="604909"/>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3200" b="1" i="0" u="none" strike="noStrike" cap="none">
                <a:solidFill>
                  <a:srgbClr val="FFFFFF"/>
                </a:solidFill>
                <a:latin typeface="Arial"/>
                <a:ea typeface="Arial"/>
                <a:cs typeface="Arial"/>
                <a:sym typeface="Arial"/>
              </a:rPr>
              <a:t>5</a:t>
            </a:r>
            <a:endParaRPr sz="3200" b="1" i="0" u="none" strike="noStrike" cap="none">
              <a:solidFill>
                <a:srgbClr val="FFFFFF"/>
              </a:solidFill>
              <a:latin typeface="Calibri"/>
              <a:ea typeface="Calibri"/>
              <a:cs typeface="Calibri"/>
              <a:sym typeface="Calibri"/>
            </a:endParaRPr>
          </a:p>
        </p:txBody>
      </p:sp>
      <p:cxnSp>
        <p:nvCxnSpPr>
          <p:cNvPr id="905" name="Google Shape;905;p14"/>
          <p:cNvCxnSpPr/>
          <p:nvPr/>
        </p:nvCxnSpPr>
        <p:spPr>
          <a:xfrm flipH="1">
            <a:off x="6889540" y="2913235"/>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06" name="Google Shape;906;p14"/>
          <p:cNvCxnSpPr/>
          <p:nvPr/>
        </p:nvCxnSpPr>
        <p:spPr>
          <a:xfrm flipH="1">
            <a:off x="7318636" y="2475444"/>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07" name="Google Shape;907;p14"/>
          <p:cNvCxnSpPr/>
          <p:nvPr/>
        </p:nvCxnSpPr>
        <p:spPr>
          <a:xfrm flipH="1">
            <a:off x="7093499" y="3473005"/>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08" name="Google Shape;908;p14"/>
          <p:cNvCxnSpPr/>
          <p:nvPr/>
        </p:nvCxnSpPr>
        <p:spPr>
          <a:xfrm flipH="1">
            <a:off x="8197668" y="4064704"/>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09" name="Google Shape;909;p14"/>
          <p:cNvCxnSpPr/>
          <p:nvPr/>
        </p:nvCxnSpPr>
        <p:spPr>
          <a:xfrm flipH="1">
            <a:off x="8097137" y="4051359"/>
            <a:ext cx="159384" cy="515765"/>
          </a:xfrm>
          <a:prstGeom prst="straightConnector1">
            <a:avLst/>
          </a:prstGeom>
          <a:noFill/>
          <a:ln w="38100" cap="flat" cmpd="sng">
            <a:solidFill>
              <a:srgbClr val="C00000"/>
            </a:solidFill>
            <a:prstDash val="solid"/>
            <a:miter lim="800000"/>
            <a:headEnd type="none" w="sm" len="sm"/>
            <a:tailEnd type="none" w="sm" len="sm"/>
          </a:ln>
        </p:spPr>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0"/>
                                        </p:tgtEl>
                                        <p:attrNameLst>
                                          <p:attrName>style.visibility</p:attrName>
                                        </p:attrNameLst>
                                      </p:cBhvr>
                                      <p:to>
                                        <p:strVal val="visible"/>
                                      </p:to>
                                    </p:set>
                                    <p:animEffect transition="in" filter="fade">
                                      <p:cBhvr>
                                        <p:cTn id="7" dur="1000"/>
                                        <p:tgtEl>
                                          <p:spTgt spid="900"/>
                                        </p:tgtEl>
                                      </p:cBhvr>
                                    </p:animEffect>
                                  </p:childTnLst>
                                </p:cTn>
                              </p:par>
                              <p:par>
                                <p:cTn id="8" presetID="1" presetClass="entr" presetSubtype="0" fill="hold" nodeType="withEffect">
                                  <p:stCondLst>
                                    <p:cond delay="750"/>
                                  </p:stCondLst>
                                  <p:childTnLst>
                                    <p:set>
                                      <p:cBhvr>
                                        <p:cTn id="9" dur="1" fill="hold">
                                          <p:stCondLst>
                                            <p:cond delay="0"/>
                                          </p:stCondLst>
                                        </p:cTn>
                                        <p:tgtEl>
                                          <p:spTgt spid="903"/>
                                        </p:tgtEl>
                                        <p:attrNameLst>
                                          <p:attrName>style.visibility</p:attrName>
                                        </p:attrNameLst>
                                      </p:cBhvr>
                                      <p:to>
                                        <p:strVal val="visible"/>
                                      </p:to>
                                    </p:set>
                                  </p:childTnLst>
                                </p:cTn>
                              </p:par>
                              <p:par>
                                <p:cTn id="10" presetID="1" presetClass="exit" presetSubtype="0" fill="hold" nodeType="withEffect">
                                  <p:stCondLst>
                                    <p:cond delay="750"/>
                                  </p:stCondLst>
                                  <p:childTnLst>
                                    <p:set>
                                      <p:cBhvr>
                                        <p:cTn id="11" dur="1" fill="hold">
                                          <p:stCondLst>
                                            <p:cond delay="1"/>
                                          </p:stCondLst>
                                        </p:cTn>
                                        <p:tgtEl>
                                          <p:spTgt spid="901"/>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nodeType="afterEffect">
                                  <p:stCondLst>
                                    <p:cond delay="1250"/>
                                  </p:stCondLst>
                                  <p:childTnLst>
                                    <p:animEffect transition="out" filter="fade">
                                      <p:cBhvr>
                                        <p:cTn id="14" dur="250"/>
                                        <p:tgtEl>
                                          <p:spTgt spid="903"/>
                                        </p:tgtEl>
                                      </p:cBhvr>
                                    </p:animEffect>
                                    <p:set>
                                      <p:cBhvr>
                                        <p:cTn id="15" dur="1" fill="hold">
                                          <p:stCondLst>
                                            <p:cond delay="250"/>
                                          </p:stCondLst>
                                        </p:cTn>
                                        <p:tgtEl>
                                          <p:spTgt spid="903"/>
                                        </p:tgtEl>
                                        <p:attrNameLst>
                                          <p:attrName>style.visibility</p:attrName>
                                        </p:attrNameLst>
                                      </p:cBhvr>
                                      <p:to>
                                        <p:strVal val="hidden"/>
                                      </p:to>
                                    </p:set>
                                  </p:childTnLst>
                                </p:cTn>
                              </p:par>
                              <p:par>
                                <p:cTn id="16" presetID="1" presetClass="exit" presetSubtype="0" fill="hold" nodeType="withEffect">
                                  <p:stCondLst>
                                    <p:cond delay="1250"/>
                                  </p:stCondLst>
                                  <p:childTnLst>
                                    <p:set>
                                      <p:cBhvr>
                                        <p:cTn id="17" dur="1" fill="hold">
                                          <p:stCondLst>
                                            <p:cond delay="1"/>
                                          </p:stCondLst>
                                        </p:cTn>
                                        <p:tgtEl>
                                          <p:spTgt spid="90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05"/>
                                        </p:tgtEl>
                                        <p:attrNameLst>
                                          <p:attrName>style.visibility</p:attrName>
                                        </p:attrNameLst>
                                      </p:cBhvr>
                                      <p:to>
                                        <p:strVal val="visible"/>
                                      </p:to>
                                    </p:set>
                                    <p:animEffect transition="in" filter="fade">
                                      <p:cBhvr>
                                        <p:cTn id="22" dur="500"/>
                                        <p:tgtEl>
                                          <p:spTgt spid="905"/>
                                        </p:tgtEl>
                                      </p:cBhvr>
                                    </p:animEffect>
                                  </p:childTnLst>
                                </p:cTn>
                              </p:par>
                              <p:par>
                                <p:cTn id="23" presetID="10" presetClass="entr" presetSubtype="0" fill="hold" nodeType="withEffect">
                                  <p:stCondLst>
                                    <p:cond delay="0"/>
                                  </p:stCondLst>
                                  <p:childTnLst>
                                    <p:set>
                                      <p:cBhvr>
                                        <p:cTn id="24" dur="1" fill="hold">
                                          <p:stCondLst>
                                            <p:cond delay="0"/>
                                          </p:stCondLst>
                                        </p:cTn>
                                        <p:tgtEl>
                                          <p:spTgt spid="906"/>
                                        </p:tgtEl>
                                        <p:attrNameLst>
                                          <p:attrName>style.visibility</p:attrName>
                                        </p:attrNameLst>
                                      </p:cBhvr>
                                      <p:to>
                                        <p:strVal val="visible"/>
                                      </p:to>
                                    </p:set>
                                    <p:animEffect transition="in" filter="fade">
                                      <p:cBhvr>
                                        <p:cTn id="25" dur="500"/>
                                        <p:tgtEl>
                                          <p:spTgt spid="906"/>
                                        </p:tgtEl>
                                      </p:cBhvr>
                                    </p:animEffect>
                                  </p:childTnLst>
                                </p:cTn>
                              </p:par>
                              <p:par>
                                <p:cTn id="26" presetID="10" presetClass="entr" presetSubtype="0" fill="hold" nodeType="withEffect">
                                  <p:stCondLst>
                                    <p:cond delay="0"/>
                                  </p:stCondLst>
                                  <p:childTnLst>
                                    <p:set>
                                      <p:cBhvr>
                                        <p:cTn id="27" dur="1" fill="hold">
                                          <p:stCondLst>
                                            <p:cond delay="0"/>
                                          </p:stCondLst>
                                        </p:cTn>
                                        <p:tgtEl>
                                          <p:spTgt spid="907"/>
                                        </p:tgtEl>
                                        <p:attrNameLst>
                                          <p:attrName>style.visibility</p:attrName>
                                        </p:attrNameLst>
                                      </p:cBhvr>
                                      <p:to>
                                        <p:strVal val="visible"/>
                                      </p:to>
                                    </p:set>
                                    <p:animEffect transition="in" filter="fade">
                                      <p:cBhvr>
                                        <p:cTn id="28" dur="500"/>
                                        <p:tgtEl>
                                          <p:spTgt spid="907"/>
                                        </p:tgtEl>
                                      </p:cBhvr>
                                    </p:animEffect>
                                  </p:childTnLst>
                                </p:cTn>
                              </p:par>
                              <p:par>
                                <p:cTn id="29" presetID="10" presetClass="entr" presetSubtype="0" fill="hold" nodeType="withEffect">
                                  <p:stCondLst>
                                    <p:cond delay="0"/>
                                  </p:stCondLst>
                                  <p:childTnLst>
                                    <p:set>
                                      <p:cBhvr>
                                        <p:cTn id="30" dur="1" fill="hold">
                                          <p:stCondLst>
                                            <p:cond delay="0"/>
                                          </p:stCondLst>
                                        </p:cTn>
                                        <p:tgtEl>
                                          <p:spTgt spid="908"/>
                                        </p:tgtEl>
                                        <p:attrNameLst>
                                          <p:attrName>style.visibility</p:attrName>
                                        </p:attrNameLst>
                                      </p:cBhvr>
                                      <p:to>
                                        <p:strVal val="visible"/>
                                      </p:to>
                                    </p:set>
                                    <p:animEffect transition="in" filter="fade">
                                      <p:cBhvr>
                                        <p:cTn id="31" dur="500"/>
                                        <p:tgtEl>
                                          <p:spTgt spid="908"/>
                                        </p:tgtEl>
                                      </p:cBhvr>
                                    </p:animEffect>
                                  </p:childTnLst>
                                </p:cTn>
                              </p:par>
                              <p:par>
                                <p:cTn id="32" presetID="10" presetClass="entr" presetSubtype="0" fill="hold" nodeType="withEffect">
                                  <p:stCondLst>
                                    <p:cond delay="0"/>
                                  </p:stCondLst>
                                  <p:childTnLst>
                                    <p:set>
                                      <p:cBhvr>
                                        <p:cTn id="33" dur="1" fill="hold">
                                          <p:stCondLst>
                                            <p:cond delay="0"/>
                                          </p:stCondLst>
                                        </p:cTn>
                                        <p:tgtEl>
                                          <p:spTgt spid="909"/>
                                        </p:tgtEl>
                                        <p:attrNameLst>
                                          <p:attrName>style.visibility</p:attrName>
                                        </p:attrNameLst>
                                      </p:cBhvr>
                                      <p:to>
                                        <p:strVal val="visible"/>
                                      </p:to>
                                    </p:set>
                                    <p:animEffect transition="in" filter="fade">
                                      <p:cBhvr>
                                        <p:cTn id="34" dur="500"/>
                                        <p:tgtEl>
                                          <p:spTgt spid="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4"/>
        <p:cNvGrpSpPr/>
        <p:nvPr/>
      </p:nvGrpSpPr>
      <p:grpSpPr>
        <a:xfrm>
          <a:off x="0" y="0"/>
          <a:ext cx="0" cy="0"/>
          <a:chOff x="0" y="0"/>
          <a:chExt cx="0" cy="0"/>
        </a:xfrm>
      </p:grpSpPr>
      <p:pic>
        <p:nvPicPr>
          <p:cNvPr id="915" name="Google Shape;915;p15"/>
          <p:cNvPicPr preferRelativeResize="0"/>
          <p:nvPr/>
        </p:nvPicPr>
        <p:blipFill rotWithShape="1">
          <a:blip r:embed="rId4">
            <a:alphaModFix/>
          </a:blip>
          <a:srcRect/>
          <a:stretch/>
        </p:blipFill>
        <p:spPr>
          <a:xfrm>
            <a:off x="-71373" y="0"/>
            <a:ext cx="12288688" cy="6858000"/>
          </a:xfrm>
          <a:prstGeom prst="rect">
            <a:avLst/>
          </a:prstGeom>
          <a:noFill/>
          <a:ln>
            <a:noFill/>
          </a:ln>
        </p:spPr>
      </p:pic>
      <p:sp>
        <p:nvSpPr>
          <p:cNvPr id="916" name="Google Shape;916;p15"/>
          <p:cNvSpPr txBox="1"/>
          <p:nvPr/>
        </p:nvSpPr>
        <p:spPr>
          <a:xfrm>
            <a:off x="4086221" y="2457509"/>
            <a:ext cx="4481018" cy="230832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Kìa, tiếng nó đấy!</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Đang ở trường về</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Cùng bạn bắt bướm</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Cười dưới hàng tre.</a:t>
            </a:r>
            <a:endParaRPr sz="3600" b="0" i="1" u="none" strike="noStrike" cap="none">
              <a:solidFill>
                <a:srgbClr val="000000"/>
              </a:solidFill>
              <a:latin typeface="Calibri"/>
              <a:ea typeface="Calibri"/>
              <a:cs typeface="Calibri"/>
              <a:sym typeface="Calibri"/>
            </a:endParaRPr>
          </a:p>
        </p:txBody>
      </p:sp>
      <p:sp>
        <p:nvSpPr>
          <p:cNvPr id="917" name="Google Shape;917;p15"/>
          <p:cNvSpPr txBox="1">
            <a:spLocks noGrp="1"/>
          </p:cNvSpPr>
          <p:nvPr>
            <p:ph type="dt" sz="half" idx="10"/>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2022/11/26</a:t>
            </a:r>
            <a:endParaRPr sz="1200" b="0" i="0" u="none" strike="noStrike" cap="none">
              <a:solidFill>
                <a:srgbClr val="888888"/>
              </a:solidFill>
              <a:latin typeface="Calibri"/>
              <a:ea typeface="Calibri"/>
              <a:cs typeface="Calibri"/>
              <a:sym typeface="Calibri"/>
            </a:endParaRPr>
          </a:p>
        </p:txBody>
      </p:sp>
      <p:sp>
        <p:nvSpPr>
          <p:cNvPr id="918" name="Google Shape;918;p15"/>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Calibri"/>
              <a:ea typeface="Calibri"/>
              <a:cs typeface="Calibri"/>
              <a:sym typeface="Calibri"/>
            </a:endParaRPr>
          </a:p>
        </p:txBody>
      </p:sp>
      <p:sp>
        <p:nvSpPr>
          <p:cNvPr id="919" name="Google Shape;919;p15"/>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ts val="1200"/>
                <a:buFont typeface="Calibri"/>
                <a:buNone/>
              </a:pPr>
              <a:t>12</a:t>
            </a:fld>
            <a:endParaRPr sz="1200" b="0" i="0" u="none" strike="noStrike" cap="none">
              <a:solidFill>
                <a:srgbClr val="888888"/>
              </a:solidFill>
              <a:latin typeface="Calibri"/>
              <a:ea typeface="Calibri"/>
              <a:cs typeface="Calibri"/>
              <a:sym typeface="Calibri"/>
            </a:endParaRPr>
          </a:p>
        </p:txBody>
      </p:sp>
      <p:pic>
        <p:nvPicPr>
          <p:cNvPr id="920" name="Google Shape;920;p15"/>
          <p:cNvPicPr preferRelativeResize="0"/>
          <p:nvPr/>
        </p:nvPicPr>
        <p:blipFill rotWithShape="1">
          <a:blip r:embed="rId5">
            <a:alphaModFix/>
          </a:blip>
          <a:srcRect/>
          <a:stretch/>
        </p:blipFill>
        <p:spPr>
          <a:xfrm>
            <a:off x="0" y="569115"/>
            <a:ext cx="1123156" cy="826939"/>
          </a:xfrm>
          <a:prstGeom prst="rect">
            <a:avLst/>
          </a:prstGeom>
          <a:noFill/>
          <a:ln>
            <a:noFill/>
          </a:ln>
        </p:spPr>
      </p:pic>
      <p:pic>
        <p:nvPicPr>
          <p:cNvPr id="921" name="Google Shape;921;p15"/>
          <p:cNvPicPr preferRelativeResize="0"/>
          <p:nvPr/>
        </p:nvPicPr>
        <p:blipFill rotWithShape="1">
          <a:blip r:embed="rId6">
            <a:alphaModFix/>
          </a:blip>
          <a:srcRect/>
          <a:stretch/>
        </p:blipFill>
        <p:spPr>
          <a:xfrm>
            <a:off x="8544272" y="618133"/>
            <a:ext cx="1512168" cy="753657"/>
          </a:xfrm>
          <a:prstGeom prst="rect">
            <a:avLst/>
          </a:prstGeom>
          <a:noFill/>
          <a:ln>
            <a:noFill/>
          </a:ln>
        </p:spPr>
      </p:pic>
      <p:sp>
        <p:nvSpPr>
          <p:cNvPr id="922" name="Google Shape;922;p15"/>
          <p:cNvSpPr/>
          <p:nvPr/>
        </p:nvSpPr>
        <p:spPr>
          <a:xfrm>
            <a:off x="3764755" y="696778"/>
            <a:ext cx="4662490" cy="703914"/>
          </a:xfrm>
          <a:custGeom>
            <a:avLst/>
            <a:gdLst/>
            <a:ahLst/>
            <a:cxnLst/>
            <a:rect l="l" t="t" r="r" b="b"/>
            <a:pathLst>
              <a:path w="5817995" h="2153651" extrusionOk="0">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Calibri"/>
              <a:buNone/>
            </a:pPr>
            <a:endParaRPr sz="4400" b="0" i="0" u="none" strike="noStrike" cap="none">
              <a:solidFill>
                <a:srgbClr val="FF8600"/>
              </a:solidFill>
              <a:latin typeface="Arial"/>
              <a:ea typeface="Arial"/>
              <a:cs typeface="Arial"/>
              <a:sym typeface="Arial"/>
            </a:endParaRPr>
          </a:p>
        </p:txBody>
      </p:sp>
      <p:sp>
        <p:nvSpPr>
          <p:cNvPr id="923" name="Google Shape;923;p15"/>
          <p:cNvSpPr txBox="1"/>
          <p:nvPr/>
        </p:nvSpPr>
        <p:spPr>
          <a:xfrm>
            <a:off x="3939453" y="756347"/>
            <a:ext cx="443237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14F48"/>
              </a:buClr>
              <a:buSzPts val="3200"/>
              <a:buFont typeface="Calibri"/>
              <a:buNone/>
            </a:pPr>
            <a:r>
              <a:rPr lang="en-US" sz="3200" b="1" i="0" u="none" strike="noStrike" cap="none">
                <a:solidFill>
                  <a:srgbClr val="E14F48"/>
                </a:solidFill>
                <a:latin typeface="Calibri"/>
                <a:ea typeface="Calibri"/>
                <a:cs typeface="Calibri"/>
                <a:sym typeface="Calibri"/>
              </a:rPr>
              <a:t>Luyện đọc nối tiếp đoạn</a:t>
            </a:r>
            <a:endParaRPr sz="3200" b="1" i="0" u="none" strike="noStrike" cap="none">
              <a:solidFill>
                <a:srgbClr val="E14F48"/>
              </a:solidFill>
              <a:latin typeface="Calibri"/>
              <a:ea typeface="Calibri"/>
              <a:cs typeface="Calibri"/>
              <a:sym typeface="Calibri"/>
            </a:endParaRPr>
          </a:p>
        </p:txBody>
      </p:sp>
      <p:pic>
        <p:nvPicPr>
          <p:cNvPr id="924" name="Google Shape;924;p15" descr="A picture containing icon&#10;&#10;Description automatically generated"/>
          <p:cNvPicPr preferRelativeResize="0"/>
          <p:nvPr/>
        </p:nvPicPr>
        <p:blipFill rotWithShape="1">
          <a:blip r:embed="rId7">
            <a:alphaModFix/>
          </a:blip>
          <a:srcRect/>
          <a:stretch/>
        </p:blipFill>
        <p:spPr>
          <a:xfrm flipH="1">
            <a:off x="3007372" y="555194"/>
            <a:ext cx="1078849" cy="845498"/>
          </a:xfrm>
          <a:prstGeom prst="rect">
            <a:avLst/>
          </a:prstGeom>
          <a:noFill/>
          <a:ln>
            <a:noFill/>
          </a:ln>
        </p:spPr>
      </p:pic>
      <p:pic>
        <p:nvPicPr>
          <p:cNvPr id="925" name="Google Shape;925;p15" descr="Icon&#10;&#10;Description automatically generated with medium confidence"/>
          <p:cNvPicPr preferRelativeResize="0"/>
          <p:nvPr/>
        </p:nvPicPr>
        <p:blipFill rotWithShape="1">
          <a:blip r:embed="rId8">
            <a:alphaModFix/>
          </a:blip>
          <a:srcRect/>
          <a:stretch/>
        </p:blipFill>
        <p:spPr>
          <a:xfrm>
            <a:off x="9184628" y="977943"/>
            <a:ext cx="594282" cy="547448"/>
          </a:xfrm>
          <a:prstGeom prst="rect">
            <a:avLst/>
          </a:prstGeom>
          <a:noFill/>
          <a:ln>
            <a:noFill/>
          </a:ln>
        </p:spPr>
      </p:pic>
      <p:pic>
        <p:nvPicPr>
          <p:cNvPr id="926" name="Google Shape;926;p15" descr="A picture containing icon&#10;&#10;Description automatically generated"/>
          <p:cNvPicPr preferRelativeResize="0"/>
          <p:nvPr/>
        </p:nvPicPr>
        <p:blipFill rotWithShape="1">
          <a:blip r:embed="rId7">
            <a:alphaModFix/>
          </a:blip>
          <a:srcRect/>
          <a:stretch/>
        </p:blipFill>
        <p:spPr>
          <a:xfrm flipH="1">
            <a:off x="8021860" y="555194"/>
            <a:ext cx="1078849" cy="845498"/>
          </a:xfrm>
          <a:prstGeom prst="rect">
            <a:avLst/>
          </a:prstGeom>
          <a:noFill/>
          <a:ln>
            <a:noFill/>
          </a:ln>
        </p:spPr>
      </p:pic>
      <p:sp>
        <p:nvSpPr>
          <p:cNvPr id="927" name="Google Shape;927;p15"/>
          <p:cNvSpPr/>
          <p:nvPr/>
        </p:nvSpPr>
        <p:spPr>
          <a:xfrm>
            <a:off x="3546796" y="2172990"/>
            <a:ext cx="609600" cy="604909"/>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3200" b="1">
                <a:solidFill>
                  <a:srgbClr val="FFFFFF"/>
                </a:solidFill>
                <a:latin typeface="Arial"/>
                <a:ea typeface="Arial"/>
                <a:cs typeface="Arial"/>
                <a:sym typeface="Arial"/>
              </a:rPr>
              <a:t>6</a:t>
            </a:r>
            <a:endParaRPr sz="3200" b="1" i="0" u="none" strike="noStrike" cap="none">
              <a:solidFill>
                <a:srgbClr val="FFFFFF"/>
              </a:solidFill>
              <a:latin typeface="Calibri"/>
              <a:ea typeface="Calibri"/>
              <a:cs typeface="Calibri"/>
              <a:sym typeface="Calibri"/>
            </a:endParaRPr>
          </a:p>
        </p:txBody>
      </p:sp>
      <p:cxnSp>
        <p:nvCxnSpPr>
          <p:cNvPr id="928" name="Google Shape;928;p15"/>
          <p:cNvCxnSpPr/>
          <p:nvPr/>
        </p:nvCxnSpPr>
        <p:spPr>
          <a:xfrm flipH="1">
            <a:off x="7830369" y="3057392"/>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29" name="Google Shape;929;p15"/>
          <p:cNvCxnSpPr/>
          <p:nvPr/>
        </p:nvCxnSpPr>
        <p:spPr>
          <a:xfrm flipH="1">
            <a:off x="7774566" y="2520016"/>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30" name="Google Shape;930;p15"/>
          <p:cNvCxnSpPr/>
          <p:nvPr/>
        </p:nvCxnSpPr>
        <p:spPr>
          <a:xfrm flipH="1">
            <a:off x="8292132" y="3506554"/>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31" name="Google Shape;931;p15"/>
          <p:cNvCxnSpPr/>
          <p:nvPr/>
        </p:nvCxnSpPr>
        <p:spPr>
          <a:xfrm flipH="1">
            <a:off x="8197667" y="4192089"/>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32" name="Google Shape;932;p15"/>
          <p:cNvCxnSpPr/>
          <p:nvPr/>
        </p:nvCxnSpPr>
        <p:spPr>
          <a:xfrm flipH="1">
            <a:off x="8302761" y="4192089"/>
            <a:ext cx="159384" cy="515765"/>
          </a:xfrm>
          <a:prstGeom prst="straightConnector1">
            <a:avLst/>
          </a:prstGeom>
          <a:noFill/>
          <a:ln w="38100" cap="flat" cmpd="sng">
            <a:solidFill>
              <a:srgbClr val="C00000"/>
            </a:solidFill>
            <a:prstDash val="solid"/>
            <a:miter lim="800000"/>
            <a:headEnd type="none" w="sm" len="sm"/>
            <a:tailEnd type="none" w="sm" len="sm"/>
          </a:ln>
        </p:spPr>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3"/>
                                        </p:tgtEl>
                                        <p:attrNameLst>
                                          <p:attrName>style.visibility</p:attrName>
                                        </p:attrNameLst>
                                      </p:cBhvr>
                                      <p:to>
                                        <p:strVal val="visible"/>
                                      </p:to>
                                    </p:set>
                                    <p:animEffect transition="in" filter="fade">
                                      <p:cBhvr>
                                        <p:cTn id="7" dur="1000"/>
                                        <p:tgtEl>
                                          <p:spTgt spid="923"/>
                                        </p:tgtEl>
                                      </p:cBhvr>
                                    </p:animEffect>
                                  </p:childTnLst>
                                </p:cTn>
                              </p:par>
                              <p:par>
                                <p:cTn id="8" presetID="1" presetClass="entr" presetSubtype="0" fill="hold" nodeType="withEffect">
                                  <p:stCondLst>
                                    <p:cond delay="750"/>
                                  </p:stCondLst>
                                  <p:childTnLst>
                                    <p:set>
                                      <p:cBhvr>
                                        <p:cTn id="9" dur="1" fill="hold">
                                          <p:stCondLst>
                                            <p:cond delay="0"/>
                                          </p:stCondLst>
                                        </p:cTn>
                                        <p:tgtEl>
                                          <p:spTgt spid="926"/>
                                        </p:tgtEl>
                                        <p:attrNameLst>
                                          <p:attrName>style.visibility</p:attrName>
                                        </p:attrNameLst>
                                      </p:cBhvr>
                                      <p:to>
                                        <p:strVal val="visible"/>
                                      </p:to>
                                    </p:set>
                                  </p:childTnLst>
                                </p:cTn>
                              </p:par>
                              <p:par>
                                <p:cTn id="10" presetID="1" presetClass="exit" presetSubtype="0" fill="hold" nodeType="withEffect">
                                  <p:stCondLst>
                                    <p:cond delay="750"/>
                                  </p:stCondLst>
                                  <p:childTnLst>
                                    <p:set>
                                      <p:cBhvr>
                                        <p:cTn id="11" dur="1" fill="hold">
                                          <p:stCondLst>
                                            <p:cond delay="1"/>
                                          </p:stCondLst>
                                        </p:cTn>
                                        <p:tgtEl>
                                          <p:spTgt spid="924"/>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nodeType="afterEffect">
                                  <p:stCondLst>
                                    <p:cond delay="1250"/>
                                  </p:stCondLst>
                                  <p:childTnLst>
                                    <p:animEffect transition="out" filter="fade">
                                      <p:cBhvr>
                                        <p:cTn id="14" dur="250"/>
                                        <p:tgtEl>
                                          <p:spTgt spid="926"/>
                                        </p:tgtEl>
                                      </p:cBhvr>
                                    </p:animEffect>
                                    <p:set>
                                      <p:cBhvr>
                                        <p:cTn id="15" dur="1" fill="hold">
                                          <p:stCondLst>
                                            <p:cond delay="250"/>
                                          </p:stCondLst>
                                        </p:cTn>
                                        <p:tgtEl>
                                          <p:spTgt spid="926"/>
                                        </p:tgtEl>
                                        <p:attrNameLst>
                                          <p:attrName>style.visibility</p:attrName>
                                        </p:attrNameLst>
                                      </p:cBhvr>
                                      <p:to>
                                        <p:strVal val="hidden"/>
                                      </p:to>
                                    </p:set>
                                  </p:childTnLst>
                                </p:cTn>
                              </p:par>
                              <p:par>
                                <p:cTn id="16" presetID="1" presetClass="exit" presetSubtype="0" fill="hold" nodeType="withEffect">
                                  <p:stCondLst>
                                    <p:cond delay="1250"/>
                                  </p:stCondLst>
                                  <p:childTnLst>
                                    <p:set>
                                      <p:cBhvr>
                                        <p:cTn id="17" dur="1" fill="hold">
                                          <p:stCondLst>
                                            <p:cond delay="1"/>
                                          </p:stCondLst>
                                        </p:cTn>
                                        <p:tgtEl>
                                          <p:spTgt spid="9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8"/>
                                        </p:tgtEl>
                                        <p:attrNameLst>
                                          <p:attrName>style.visibility</p:attrName>
                                        </p:attrNameLst>
                                      </p:cBhvr>
                                      <p:to>
                                        <p:strVal val="visible"/>
                                      </p:to>
                                    </p:set>
                                    <p:animEffect transition="in" filter="fade">
                                      <p:cBhvr>
                                        <p:cTn id="22" dur="500"/>
                                        <p:tgtEl>
                                          <p:spTgt spid="928"/>
                                        </p:tgtEl>
                                      </p:cBhvr>
                                    </p:animEffect>
                                  </p:childTnLst>
                                </p:cTn>
                              </p:par>
                              <p:par>
                                <p:cTn id="23" presetID="10" presetClass="entr" presetSubtype="0" fill="hold" nodeType="withEffect">
                                  <p:stCondLst>
                                    <p:cond delay="0"/>
                                  </p:stCondLst>
                                  <p:childTnLst>
                                    <p:set>
                                      <p:cBhvr>
                                        <p:cTn id="24" dur="1" fill="hold">
                                          <p:stCondLst>
                                            <p:cond delay="0"/>
                                          </p:stCondLst>
                                        </p:cTn>
                                        <p:tgtEl>
                                          <p:spTgt spid="929"/>
                                        </p:tgtEl>
                                        <p:attrNameLst>
                                          <p:attrName>style.visibility</p:attrName>
                                        </p:attrNameLst>
                                      </p:cBhvr>
                                      <p:to>
                                        <p:strVal val="visible"/>
                                      </p:to>
                                    </p:set>
                                    <p:animEffect transition="in" filter="fade">
                                      <p:cBhvr>
                                        <p:cTn id="25" dur="500"/>
                                        <p:tgtEl>
                                          <p:spTgt spid="929"/>
                                        </p:tgtEl>
                                      </p:cBhvr>
                                    </p:animEffect>
                                  </p:childTnLst>
                                </p:cTn>
                              </p:par>
                              <p:par>
                                <p:cTn id="26" presetID="10" presetClass="entr" presetSubtype="0" fill="hold" nodeType="withEffect">
                                  <p:stCondLst>
                                    <p:cond delay="0"/>
                                  </p:stCondLst>
                                  <p:childTnLst>
                                    <p:set>
                                      <p:cBhvr>
                                        <p:cTn id="27" dur="1" fill="hold">
                                          <p:stCondLst>
                                            <p:cond delay="0"/>
                                          </p:stCondLst>
                                        </p:cTn>
                                        <p:tgtEl>
                                          <p:spTgt spid="930"/>
                                        </p:tgtEl>
                                        <p:attrNameLst>
                                          <p:attrName>style.visibility</p:attrName>
                                        </p:attrNameLst>
                                      </p:cBhvr>
                                      <p:to>
                                        <p:strVal val="visible"/>
                                      </p:to>
                                    </p:set>
                                    <p:animEffect transition="in" filter="fade">
                                      <p:cBhvr>
                                        <p:cTn id="28" dur="500"/>
                                        <p:tgtEl>
                                          <p:spTgt spid="930"/>
                                        </p:tgtEl>
                                      </p:cBhvr>
                                    </p:animEffect>
                                  </p:childTnLst>
                                </p:cTn>
                              </p:par>
                              <p:par>
                                <p:cTn id="29" presetID="10" presetClass="entr" presetSubtype="0" fill="hold" nodeType="withEffect">
                                  <p:stCondLst>
                                    <p:cond delay="0"/>
                                  </p:stCondLst>
                                  <p:childTnLst>
                                    <p:set>
                                      <p:cBhvr>
                                        <p:cTn id="30" dur="1" fill="hold">
                                          <p:stCondLst>
                                            <p:cond delay="0"/>
                                          </p:stCondLst>
                                        </p:cTn>
                                        <p:tgtEl>
                                          <p:spTgt spid="931"/>
                                        </p:tgtEl>
                                        <p:attrNameLst>
                                          <p:attrName>style.visibility</p:attrName>
                                        </p:attrNameLst>
                                      </p:cBhvr>
                                      <p:to>
                                        <p:strVal val="visible"/>
                                      </p:to>
                                    </p:set>
                                    <p:animEffect transition="in" filter="fade">
                                      <p:cBhvr>
                                        <p:cTn id="31" dur="500"/>
                                        <p:tgtEl>
                                          <p:spTgt spid="931"/>
                                        </p:tgtEl>
                                      </p:cBhvr>
                                    </p:animEffect>
                                  </p:childTnLst>
                                </p:cTn>
                              </p:par>
                              <p:par>
                                <p:cTn id="32" presetID="10" presetClass="entr" presetSubtype="0" fill="hold" nodeType="withEffect">
                                  <p:stCondLst>
                                    <p:cond delay="0"/>
                                  </p:stCondLst>
                                  <p:childTnLst>
                                    <p:set>
                                      <p:cBhvr>
                                        <p:cTn id="33" dur="1" fill="hold">
                                          <p:stCondLst>
                                            <p:cond delay="0"/>
                                          </p:stCondLst>
                                        </p:cTn>
                                        <p:tgtEl>
                                          <p:spTgt spid="932"/>
                                        </p:tgtEl>
                                        <p:attrNameLst>
                                          <p:attrName>style.visibility</p:attrName>
                                        </p:attrNameLst>
                                      </p:cBhvr>
                                      <p:to>
                                        <p:strVal val="visible"/>
                                      </p:to>
                                    </p:set>
                                    <p:animEffect transition="in" filter="fade">
                                      <p:cBhvr>
                                        <p:cTn id="34" dur="500"/>
                                        <p:tgtEl>
                                          <p:spTgt spid="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16"/>
          <p:cNvSpPr/>
          <p:nvPr/>
        </p:nvSpPr>
        <p:spPr>
          <a:xfrm>
            <a:off x="1032529" y="228600"/>
            <a:ext cx="10321271" cy="64769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14">
              <a:solidFill>
                <a:srgbClr val="FFFFFF"/>
              </a:solidFill>
              <a:latin typeface="Calibri"/>
              <a:ea typeface="Calibri"/>
              <a:cs typeface="Calibri"/>
              <a:sym typeface="Calibri"/>
            </a:endParaRPr>
          </a:p>
        </p:txBody>
      </p:sp>
      <p:pic>
        <p:nvPicPr>
          <p:cNvPr id="938" name="Google Shape;938;p16" descr="PPT素材-12"/>
          <p:cNvPicPr preferRelativeResize="0"/>
          <p:nvPr/>
        </p:nvPicPr>
        <p:blipFill rotWithShape="1">
          <a:blip r:embed="rId3">
            <a:alphaModFix/>
          </a:blip>
          <a:srcRect/>
          <a:stretch/>
        </p:blipFill>
        <p:spPr>
          <a:xfrm>
            <a:off x="3750090" y="-160547"/>
            <a:ext cx="4867087" cy="2000273"/>
          </a:xfrm>
          <a:prstGeom prst="rect">
            <a:avLst/>
          </a:prstGeom>
          <a:noFill/>
          <a:ln>
            <a:noFill/>
          </a:ln>
        </p:spPr>
      </p:pic>
      <p:sp>
        <p:nvSpPr>
          <p:cNvPr id="939" name="Google Shape;939;p16"/>
          <p:cNvSpPr/>
          <p:nvPr/>
        </p:nvSpPr>
        <p:spPr>
          <a:xfrm>
            <a:off x="4362993" y="322097"/>
            <a:ext cx="3559755" cy="12350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713" b="1">
                <a:solidFill>
                  <a:srgbClr val="FF0000"/>
                </a:solidFill>
                <a:latin typeface="Arial"/>
                <a:ea typeface="Arial"/>
                <a:cs typeface="Arial"/>
                <a:sym typeface="Arial"/>
              </a:rPr>
              <a:t>Luyện đọc</a:t>
            </a:r>
            <a:endParaRPr sz="3713" b="1">
              <a:solidFill>
                <a:srgbClr val="FF0000"/>
              </a:solidFill>
              <a:latin typeface="Arial"/>
              <a:ea typeface="Arial"/>
              <a:cs typeface="Arial"/>
              <a:sym typeface="Arial"/>
            </a:endParaRPr>
          </a:p>
          <a:p>
            <a:pPr marL="0" marR="0" lvl="0" indent="0" algn="ctr" rtl="0">
              <a:spcBef>
                <a:spcPts val="0"/>
              </a:spcBef>
              <a:spcAft>
                <a:spcPts val="0"/>
              </a:spcAft>
              <a:buNone/>
            </a:pPr>
            <a:r>
              <a:rPr lang="en-US" sz="3713" b="1">
                <a:solidFill>
                  <a:srgbClr val="FF0000"/>
                </a:solidFill>
                <a:latin typeface="Arial"/>
                <a:ea typeface="Arial"/>
                <a:cs typeface="Arial"/>
                <a:sym typeface="Arial"/>
              </a:rPr>
              <a:t> nhóm:</a:t>
            </a:r>
            <a:endParaRPr sz="3713" b="1">
              <a:solidFill>
                <a:srgbClr val="FF0000"/>
              </a:solidFill>
              <a:latin typeface="Arial"/>
              <a:ea typeface="Arial"/>
              <a:cs typeface="Arial"/>
              <a:sym typeface="Arial"/>
            </a:endParaRPr>
          </a:p>
        </p:txBody>
      </p:sp>
      <p:pic>
        <p:nvPicPr>
          <p:cNvPr id="940" name="Google Shape;940;p16"/>
          <p:cNvPicPr preferRelativeResize="0"/>
          <p:nvPr/>
        </p:nvPicPr>
        <p:blipFill rotWithShape="1">
          <a:blip r:embed="rId4">
            <a:alphaModFix/>
          </a:blip>
          <a:srcRect l="27294" t="7312" r="32213" b="28913"/>
          <a:stretch/>
        </p:blipFill>
        <p:spPr>
          <a:xfrm>
            <a:off x="9783381" y="638877"/>
            <a:ext cx="964260" cy="1432069"/>
          </a:xfrm>
          <a:prstGeom prst="rect">
            <a:avLst/>
          </a:prstGeom>
          <a:noFill/>
          <a:ln>
            <a:noFill/>
          </a:ln>
        </p:spPr>
      </p:pic>
      <p:pic>
        <p:nvPicPr>
          <p:cNvPr id="941" name="Google Shape;941;p16"/>
          <p:cNvPicPr preferRelativeResize="0"/>
          <p:nvPr/>
        </p:nvPicPr>
        <p:blipFill rotWithShape="1">
          <a:blip r:embed="rId5">
            <a:alphaModFix/>
          </a:blip>
          <a:srcRect/>
          <a:stretch/>
        </p:blipFill>
        <p:spPr>
          <a:xfrm>
            <a:off x="9026683" y="4887321"/>
            <a:ext cx="2446114" cy="1818278"/>
          </a:xfrm>
          <a:prstGeom prst="rect">
            <a:avLst/>
          </a:prstGeom>
          <a:noFill/>
          <a:ln>
            <a:noFill/>
          </a:ln>
          <a:effectLst>
            <a:outerShdw blurRad="292100" dist="139700" dir="2700000" algn="tl" rotWithShape="0">
              <a:srgbClr val="333333">
                <a:alpha val="64705"/>
              </a:srgbClr>
            </a:outerShdw>
          </a:effectLst>
        </p:spPr>
      </p:pic>
      <p:pic>
        <p:nvPicPr>
          <p:cNvPr id="942" name="Google Shape;942;p16"/>
          <p:cNvPicPr preferRelativeResize="0"/>
          <p:nvPr/>
        </p:nvPicPr>
        <p:blipFill rotWithShape="1">
          <a:blip r:embed="rId6">
            <a:alphaModFix/>
          </a:blip>
          <a:srcRect t="86683" r="63070"/>
          <a:stretch/>
        </p:blipFill>
        <p:spPr>
          <a:xfrm>
            <a:off x="895244" y="5996036"/>
            <a:ext cx="6297036" cy="709563"/>
          </a:xfrm>
          <a:prstGeom prst="rect">
            <a:avLst/>
          </a:prstGeom>
          <a:noFill/>
          <a:ln>
            <a:noFill/>
          </a:ln>
        </p:spPr>
      </p:pic>
      <p:pic>
        <p:nvPicPr>
          <p:cNvPr id="943" name="Google Shape;943;p16"/>
          <p:cNvPicPr preferRelativeResize="0"/>
          <p:nvPr/>
        </p:nvPicPr>
        <p:blipFill rotWithShape="1">
          <a:blip r:embed="rId7">
            <a:alphaModFix/>
          </a:blip>
          <a:srcRect/>
          <a:stretch/>
        </p:blipFill>
        <p:spPr>
          <a:xfrm>
            <a:off x="2743200" y="1557179"/>
            <a:ext cx="7772400" cy="4343888"/>
          </a:xfrm>
          <a:prstGeom prst="rect">
            <a:avLst/>
          </a:prstGeom>
          <a:noFill/>
          <a:ln>
            <a:noFill/>
          </a:ln>
        </p:spPr>
      </p:pic>
      <p:sp>
        <p:nvSpPr>
          <p:cNvPr id="944" name="Google Shape;944;p16"/>
          <p:cNvSpPr/>
          <p:nvPr/>
        </p:nvSpPr>
        <p:spPr>
          <a:xfrm>
            <a:off x="3223664" y="2490721"/>
            <a:ext cx="6811472" cy="29484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3200"/>
              <a:buFont typeface="Arial"/>
              <a:buNone/>
            </a:pPr>
            <a:r>
              <a:rPr lang="en-US" sz="3200" b="1">
                <a:solidFill>
                  <a:srgbClr val="00B050"/>
                </a:solidFill>
                <a:latin typeface="Arial"/>
                <a:ea typeface="Arial"/>
                <a:cs typeface="Arial"/>
                <a:sym typeface="Arial"/>
              </a:rPr>
              <a:t>Yêu cầu:</a:t>
            </a:r>
            <a:endParaRPr sz="3200" b="1">
              <a:solidFill>
                <a:srgbClr val="00B05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2800"/>
              <a:buFont typeface="Arial"/>
              <a:buNone/>
            </a:pPr>
            <a:r>
              <a:rPr lang="en-US" sz="3200">
                <a:solidFill>
                  <a:srgbClr val="002060"/>
                </a:solidFill>
                <a:latin typeface="Arial"/>
                <a:ea typeface="Arial"/>
                <a:cs typeface="Arial"/>
                <a:sym typeface="Arial"/>
              </a:rPr>
              <a:t>- Phân công đọc theo từng đoạn</a:t>
            </a:r>
            <a:endParaRPr sz="3200">
              <a:solidFill>
                <a:srgbClr val="00206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2800"/>
              <a:buFont typeface="Arial"/>
              <a:buNone/>
            </a:pPr>
            <a:r>
              <a:rPr lang="en-US" sz="3200">
                <a:solidFill>
                  <a:srgbClr val="002060"/>
                </a:solidFill>
                <a:latin typeface="Arial"/>
                <a:ea typeface="Arial"/>
                <a:cs typeface="Arial"/>
                <a:sym typeface="Arial"/>
              </a:rPr>
              <a:t>- Tất cả thành viên đều đọc</a:t>
            </a:r>
            <a:endParaRPr sz="3200">
              <a:solidFill>
                <a:srgbClr val="002060"/>
              </a:solidFill>
              <a:latin typeface="Arial"/>
              <a:ea typeface="Arial"/>
              <a:cs typeface="Arial"/>
              <a:sym typeface="Arial"/>
            </a:endParaRPr>
          </a:p>
          <a:p>
            <a:pPr marL="0" marR="0" lvl="0" indent="0" algn="l" rtl="0">
              <a:lnSpc>
                <a:spcPct val="120000"/>
              </a:lnSpc>
              <a:spcBef>
                <a:spcPts val="0"/>
              </a:spcBef>
              <a:spcAft>
                <a:spcPts val="0"/>
              </a:spcAft>
              <a:buNone/>
            </a:pPr>
            <a:r>
              <a:rPr lang="en-US" sz="3200">
                <a:solidFill>
                  <a:srgbClr val="002060"/>
                </a:solidFill>
                <a:latin typeface="Arial"/>
                <a:ea typeface="Arial"/>
                <a:cs typeface="Arial"/>
                <a:sym typeface="Arial"/>
              </a:rPr>
              <a:t>- Sửa lỗi cho bạn nếu bạn đọc chưa đúng.</a:t>
            </a:r>
            <a:endParaRPr sz="3200">
              <a:solidFill>
                <a:srgbClr val="002060"/>
              </a:solidFill>
              <a:latin typeface="Arial"/>
              <a:ea typeface="Arial"/>
              <a:cs typeface="Arial"/>
              <a:sym typeface="Aria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3"/>
                                        </p:tgtEl>
                                        <p:attrNameLst>
                                          <p:attrName>style.visibility</p:attrName>
                                        </p:attrNameLst>
                                      </p:cBhvr>
                                      <p:to>
                                        <p:strVal val="visible"/>
                                      </p:to>
                                    </p:set>
                                    <p:animEffect transition="in" filter="fade">
                                      <p:cBhvr>
                                        <p:cTn id="7" dur="500"/>
                                        <p:tgtEl>
                                          <p:spTgt spid="943"/>
                                        </p:tgtEl>
                                      </p:cBhvr>
                                    </p:animEffect>
                                  </p:childTnLst>
                                </p:cTn>
                              </p:par>
                              <p:par>
                                <p:cTn id="8" presetID="10" presetClass="entr" presetSubtype="0" fill="hold" nodeType="withEffect">
                                  <p:stCondLst>
                                    <p:cond delay="0"/>
                                  </p:stCondLst>
                                  <p:childTnLst>
                                    <p:set>
                                      <p:cBhvr>
                                        <p:cTn id="9" dur="1" fill="hold">
                                          <p:stCondLst>
                                            <p:cond delay="0"/>
                                          </p:stCondLst>
                                        </p:cTn>
                                        <p:tgtEl>
                                          <p:spTgt spid="944">
                                            <p:txEl>
                                              <p:pRg st="0" end="0"/>
                                            </p:txEl>
                                          </p:spTgt>
                                        </p:tgtEl>
                                        <p:attrNameLst>
                                          <p:attrName>style.visibility</p:attrName>
                                        </p:attrNameLst>
                                      </p:cBhvr>
                                      <p:to>
                                        <p:strVal val="visible"/>
                                      </p:to>
                                    </p:set>
                                    <p:animEffect transition="in" filter="fade">
                                      <p:cBhvr>
                                        <p:cTn id="10" dur="500"/>
                                        <p:tgtEl>
                                          <p:spTgt spid="94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44">
                                            <p:txEl>
                                              <p:pRg st="1" end="1"/>
                                            </p:txEl>
                                          </p:spTgt>
                                        </p:tgtEl>
                                        <p:attrNameLst>
                                          <p:attrName>style.visibility</p:attrName>
                                        </p:attrNameLst>
                                      </p:cBhvr>
                                      <p:to>
                                        <p:strVal val="visible"/>
                                      </p:to>
                                    </p:set>
                                    <p:animEffect transition="in" filter="fade">
                                      <p:cBhvr>
                                        <p:cTn id="13" dur="500"/>
                                        <p:tgtEl>
                                          <p:spTgt spid="94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44">
                                            <p:txEl>
                                              <p:pRg st="2" end="2"/>
                                            </p:txEl>
                                          </p:spTgt>
                                        </p:tgtEl>
                                        <p:attrNameLst>
                                          <p:attrName>style.visibility</p:attrName>
                                        </p:attrNameLst>
                                      </p:cBhvr>
                                      <p:to>
                                        <p:strVal val="visible"/>
                                      </p:to>
                                    </p:set>
                                    <p:animEffect transition="in" filter="fade">
                                      <p:cBhvr>
                                        <p:cTn id="16" dur="500"/>
                                        <p:tgtEl>
                                          <p:spTgt spid="944">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44">
                                            <p:txEl>
                                              <p:pRg st="3" end="3"/>
                                            </p:txEl>
                                          </p:spTgt>
                                        </p:tgtEl>
                                        <p:attrNameLst>
                                          <p:attrName>style.visibility</p:attrName>
                                        </p:attrNameLst>
                                      </p:cBhvr>
                                      <p:to>
                                        <p:strVal val="visible"/>
                                      </p:to>
                                    </p:set>
                                    <p:animEffect transition="in" filter="fade">
                                      <p:cBhvr>
                                        <p:cTn id="19" dur="500"/>
                                        <p:tgtEl>
                                          <p:spTgt spid="9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grpSp>
        <p:nvGrpSpPr>
          <p:cNvPr id="950" name="Google Shape;950;p17"/>
          <p:cNvGrpSpPr/>
          <p:nvPr/>
        </p:nvGrpSpPr>
        <p:grpSpPr>
          <a:xfrm>
            <a:off x="3995299" y="1241609"/>
            <a:ext cx="3540234" cy="625703"/>
            <a:chOff x="1053394" y="206467"/>
            <a:chExt cx="2880723" cy="432581"/>
          </a:xfrm>
        </p:grpSpPr>
        <p:sp>
          <p:nvSpPr>
            <p:cNvPr id="951" name="Google Shape;951;p17"/>
            <p:cNvSpPr/>
            <p:nvPr/>
          </p:nvSpPr>
          <p:spPr>
            <a:xfrm>
              <a:off x="1106327" y="206467"/>
              <a:ext cx="2827790" cy="432581"/>
            </a:xfrm>
            <a:custGeom>
              <a:avLst/>
              <a:gdLst/>
              <a:ahLst/>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F7CAA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a:solidFill>
                  <a:srgbClr val="FFFFFF"/>
                </a:solidFill>
                <a:latin typeface="Calibri"/>
                <a:ea typeface="Calibri"/>
                <a:cs typeface="Calibri"/>
                <a:sym typeface="Calibri"/>
              </a:endParaRPr>
            </a:p>
          </p:txBody>
        </p:sp>
        <p:sp>
          <p:nvSpPr>
            <p:cNvPr id="952" name="Google Shape;952;p17"/>
            <p:cNvSpPr/>
            <p:nvPr/>
          </p:nvSpPr>
          <p:spPr>
            <a:xfrm>
              <a:off x="1053394" y="206467"/>
              <a:ext cx="2880723" cy="4042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3200"/>
                <a:buFont typeface="Arial"/>
                <a:buNone/>
              </a:pPr>
              <a:r>
                <a:rPr lang="en-US" sz="3200" b="1">
                  <a:solidFill>
                    <a:srgbClr val="000000"/>
                  </a:solidFill>
                  <a:latin typeface="Calibri"/>
                  <a:ea typeface="Calibri"/>
                  <a:cs typeface="Calibri"/>
                  <a:sym typeface="Calibri"/>
                </a:rPr>
                <a:t>Luyện đọc nhóm</a:t>
              </a:r>
              <a:endParaRPr sz="3200" b="1">
                <a:solidFill>
                  <a:srgbClr val="000000"/>
                </a:solidFill>
                <a:latin typeface="Calibri"/>
                <a:ea typeface="Calibri"/>
                <a:cs typeface="Calibri"/>
                <a:sym typeface="Calibri"/>
              </a:endParaRPr>
            </a:p>
          </p:txBody>
        </p:sp>
      </p:grpSp>
      <p:pic>
        <p:nvPicPr>
          <p:cNvPr id="953" name="Google Shape;953;p17"/>
          <p:cNvPicPr preferRelativeResize="0"/>
          <p:nvPr/>
        </p:nvPicPr>
        <p:blipFill rotWithShape="1">
          <a:blip r:embed="rId3">
            <a:alphaModFix/>
          </a:blip>
          <a:srcRect/>
          <a:stretch/>
        </p:blipFill>
        <p:spPr>
          <a:xfrm>
            <a:off x="3438411" y="1188973"/>
            <a:ext cx="667016" cy="744576"/>
          </a:xfrm>
          <a:prstGeom prst="rect">
            <a:avLst/>
          </a:prstGeom>
          <a:noFill/>
          <a:ln>
            <a:noFill/>
          </a:ln>
        </p:spPr>
      </p:pic>
      <p:pic>
        <p:nvPicPr>
          <p:cNvPr id="954" name="Google Shape;954;p17"/>
          <p:cNvPicPr preferRelativeResize="0"/>
          <p:nvPr/>
        </p:nvPicPr>
        <p:blipFill rotWithShape="1">
          <a:blip r:embed="rId4">
            <a:alphaModFix/>
          </a:blip>
          <a:srcRect/>
          <a:stretch/>
        </p:blipFill>
        <p:spPr>
          <a:xfrm rot="10800000" flipH="1">
            <a:off x="4223493" y="4743749"/>
            <a:ext cx="918316" cy="710199"/>
          </a:xfrm>
          <a:prstGeom prst="rect">
            <a:avLst/>
          </a:prstGeom>
          <a:noFill/>
          <a:ln>
            <a:noFill/>
          </a:ln>
        </p:spPr>
      </p:pic>
      <p:pic>
        <p:nvPicPr>
          <p:cNvPr id="955" name="Google Shape;955;p17"/>
          <p:cNvPicPr preferRelativeResize="0"/>
          <p:nvPr/>
        </p:nvPicPr>
        <p:blipFill rotWithShape="1">
          <a:blip r:embed="rId5">
            <a:alphaModFix/>
          </a:blip>
          <a:srcRect/>
          <a:stretch/>
        </p:blipFill>
        <p:spPr>
          <a:xfrm rot="10800000">
            <a:off x="10961071" y="4819199"/>
            <a:ext cx="820756" cy="634749"/>
          </a:xfrm>
          <a:prstGeom prst="rect">
            <a:avLst/>
          </a:prstGeom>
          <a:noFill/>
          <a:ln>
            <a:noFill/>
          </a:ln>
        </p:spPr>
      </p:pic>
      <p:sp>
        <p:nvSpPr>
          <p:cNvPr id="956" name="Google Shape;956;p17"/>
          <p:cNvSpPr/>
          <p:nvPr/>
        </p:nvSpPr>
        <p:spPr>
          <a:xfrm>
            <a:off x="3128305" y="3158636"/>
            <a:ext cx="3645680" cy="523585"/>
          </a:xfrm>
          <a:prstGeom prst="roundRect">
            <a:avLst>
              <a:gd name="adj" fmla="val 50000"/>
            </a:avLst>
          </a:prstGeom>
          <a:solidFill>
            <a:srgbClr val="C1EFFF"/>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67"/>
              <a:buFont typeface="Arial"/>
              <a:buNone/>
            </a:pPr>
            <a:endParaRPr sz="1867">
              <a:solidFill>
                <a:srgbClr val="FFFFFF"/>
              </a:solidFill>
              <a:latin typeface="Calibri"/>
              <a:ea typeface="Calibri"/>
              <a:cs typeface="Calibri"/>
              <a:sym typeface="Calibri"/>
            </a:endParaRPr>
          </a:p>
        </p:txBody>
      </p:sp>
      <p:sp>
        <p:nvSpPr>
          <p:cNvPr id="957" name="Google Shape;957;p17"/>
          <p:cNvSpPr/>
          <p:nvPr/>
        </p:nvSpPr>
        <p:spPr>
          <a:xfrm>
            <a:off x="4328809" y="2089681"/>
            <a:ext cx="344062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3600"/>
              <a:buFont typeface="Arial"/>
              <a:buNone/>
            </a:pPr>
            <a:r>
              <a:rPr lang="en-US" sz="3600" b="1">
                <a:solidFill>
                  <a:srgbClr val="FF1531"/>
                </a:solidFill>
                <a:latin typeface="Calibri"/>
                <a:ea typeface="Calibri"/>
                <a:cs typeface="Calibri"/>
                <a:sym typeface="Calibri"/>
              </a:rPr>
              <a:t>Tiêu chí nhận xét</a:t>
            </a:r>
            <a:endParaRPr sz="3600" b="1">
              <a:solidFill>
                <a:srgbClr val="FF1531"/>
              </a:solidFill>
              <a:latin typeface="Calibri"/>
              <a:ea typeface="Calibri"/>
              <a:cs typeface="Calibri"/>
              <a:sym typeface="Calibri"/>
            </a:endParaRPr>
          </a:p>
        </p:txBody>
      </p:sp>
      <p:sp>
        <p:nvSpPr>
          <p:cNvPr id="958" name="Google Shape;958;p17"/>
          <p:cNvSpPr/>
          <p:nvPr/>
        </p:nvSpPr>
        <p:spPr>
          <a:xfrm>
            <a:off x="3862371" y="3090244"/>
            <a:ext cx="177644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3200"/>
              <a:buFont typeface="Arial"/>
              <a:buNone/>
            </a:pPr>
            <a:r>
              <a:rPr lang="en-US" sz="3200">
                <a:solidFill>
                  <a:srgbClr val="000000"/>
                </a:solidFill>
                <a:latin typeface="Calibri"/>
                <a:ea typeface="Calibri"/>
                <a:cs typeface="Calibri"/>
                <a:sym typeface="Calibri"/>
              </a:rPr>
              <a:t>Đọc đúng</a:t>
            </a:r>
            <a:endParaRPr sz="3200">
              <a:solidFill>
                <a:srgbClr val="000000"/>
              </a:solidFill>
              <a:latin typeface="Calibri"/>
              <a:ea typeface="Calibri"/>
              <a:cs typeface="Calibri"/>
              <a:sym typeface="Calibri"/>
            </a:endParaRPr>
          </a:p>
        </p:txBody>
      </p:sp>
      <p:sp>
        <p:nvSpPr>
          <p:cNvPr id="959" name="Google Shape;959;p17"/>
          <p:cNvSpPr/>
          <p:nvPr/>
        </p:nvSpPr>
        <p:spPr>
          <a:xfrm>
            <a:off x="3220618" y="3204428"/>
            <a:ext cx="432000" cy="432000"/>
          </a:xfrm>
          <a:prstGeom prst="ellipse">
            <a:avLst/>
          </a:prstGeom>
          <a:solidFill>
            <a:srgbClr val="93E3FF"/>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200"/>
              <a:buFont typeface="Arial"/>
              <a:buNone/>
            </a:pPr>
            <a:r>
              <a:rPr lang="en-US" sz="3200" b="1">
                <a:solidFill>
                  <a:srgbClr val="0070C0"/>
                </a:solidFill>
                <a:latin typeface="Calibri"/>
                <a:ea typeface="Calibri"/>
                <a:cs typeface="Calibri"/>
                <a:sym typeface="Calibri"/>
              </a:rPr>
              <a:t>1</a:t>
            </a:r>
            <a:endParaRPr sz="2800">
              <a:solidFill>
                <a:srgbClr val="FFFFFF"/>
              </a:solidFill>
              <a:latin typeface="Calibri"/>
              <a:ea typeface="Calibri"/>
              <a:cs typeface="Calibri"/>
              <a:sym typeface="Calibri"/>
            </a:endParaRPr>
          </a:p>
        </p:txBody>
      </p:sp>
      <p:grpSp>
        <p:nvGrpSpPr>
          <p:cNvPr id="960" name="Google Shape;960;p17"/>
          <p:cNvGrpSpPr/>
          <p:nvPr/>
        </p:nvGrpSpPr>
        <p:grpSpPr>
          <a:xfrm>
            <a:off x="3128305" y="3779428"/>
            <a:ext cx="3645680" cy="643894"/>
            <a:chOff x="1717199" y="4363552"/>
            <a:chExt cx="3645680" cy="643894"/>
          </a:xfrm>
        </p:grpSpPr>
        <p:sp>
          <p:nvSpPr>
            <p:cNvPr id="961" name="Google Shape;961;p17"/>
            <p:cNvSpPr/>
            <p:nvPr/>
          </p:nvSpPr>
          <p:spPr>
            <a:xfrm>
              <a:off x="1717199" y="4407610"/>
              <a:ext cx="3645680" cy="563049"/>
            </a:xfrm>
            <a:prstGeom prst="roundRect">
              <a:avLst>
                <a:gd name="adj" fmla="val 50000"/>
              </a:avLst>
            </a:prstGeom>
            <a:solidFill>
              <a:srgbClr val="FFF09D"/>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67"/>
                <a:buFont typeface="Arial"/>
                <a:buNone/>
              </a:pPr>
              <a:endParaRPr sz="1867">
                <a:solidFill>
                  <a:srgbClr val="FFFFFF"/>
                </a:solidFill>
                <a:latin typeface="Calibri"/>
                <a:ea typeface="Calibri"/>
                <a:cs typeface="Calibri"/>
                <a:sym typeface="Calibri"/>
              </a:endParaRPr>
            </a:p>
          </p:txBody>
        </p:sp>
        <p:sp>
          <p:nvSpPr>
            <p:cNvPr id="962" name="Google Shape;962;p17"/>
            <p:cNvSpPr/>
            <p:nvPr/>
          </p:nvSpPr>
          <p:spPr>
            <a:xfrm>
              <a:off x="2451265" y="4363552"/>
              <a:ext cx="1832553" cy="643894"/>
            </a:xfrm>
            <a:prstGeom prst="rect">
              <a:avLst/>
            </a:prstGeom>
            <a:noFill/>
            <a:ln>
              <a:noFill/>
            </a:ln>
          </p:spPr>
          <p:txBody>
            <a:bodyPr spcFirstLastPara="1" wrap="square" lIns="91425" tIns="45700" rIns="91425" bIns="45700" anchor="t" anchorCtr="0">
              <a:spAutoFit/>
            </a:bodyPr>
            <a:lstStyle/>
            <a:p>
              <a:pPr marL="0" marR="0" lvl="0" indent="0" algn="l" rtl="0">
                <a:lnSpc>
                  <a:spcPct val="112000"/>
                </a:lnSpc>
                <a:spcBef>
                  <a:spcPts val="0"/>
                </a:spcBef>
                <a:spcAft>
                  <a:spcPts val="0"/>
                </a:spcAft>
                <a:buClr>
                  <a:srgbClr val="000000"/>
                </a:buClr>
                <a:buSzPts val="3200"/>
                <a:buFont typeface="Arial"/>
                <a:buNone/>
              </a:pPr>
              <a:r>
                <a:rPr lang="en-US" sz="3200">
                  <a:solidFill>
                    <a:srgbClr val="000000"/>
                  </a:solidFill>
                  <a:latin typeface="Calibri"/>
                  <a:ea typeface="Calibri"/>
                  <a:cs typeface="Calibri"/>
                  <a:sym typeface="Calibri"/>
                </a:rPr>
                <a:t>Đọc to, rõ</a:t>
              </a:r>
              <a:endParaRPr sz="3200">
                <a:solidFill>
                  <a:srgbClr val="000000"/>
                </a:solidFill>
                <a:latin typeface="Calibri"/>
                <a:ea typeface="Calibri"/>
                <a:cs typeface="Calibri"/>
                <a:sym typeface="Calibri"/>
              </a:endParaRPr>
            </a:p>
          </p:txBody>
        </p:sp>
        <p:sp>
          <p:nvSpPr>
            <p:cNvPr id="963" name="Google Shape;963;p17"/>
            <p:cNvSpPr/>
            <p:nvPr/>
          </p:nvSpPr>
          <p:spPr>
            <a:xfrm>
              <a:off x="1824062" y="4469499"/>
              <a:ext cx="432000" cy="432000"/>
            </a:xfrm>
            <a:prstGeom prst="ellipse">
              <a:avLst/>
            </a:prstGeom>
            <a:solidFill>
              <a:srgbClr val="FFE443"/>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200"/>
                <a:buFont typeface="Arial"/>
                <a:buNone/>
              </a:pPr>
              <a:r>
                <a:rPr lang="en-US" sz="3200">
                  <a:solidFill>
                    <a:srgbClr val="000000"/>
                  </a:solidFill>
                  <a:latin typeface="Calibri"/>
                  <a:ea typeface="Calibri"/>
                  <a:cs typeface="Calibri"/>
                  <a:sym typeface="Calibri"/>
                </a:rPr>
                <a:t>2</a:t>
              </a:r>
              <a:endParaRPr sz="2800">
                <a:solidFill>
                  <a:srgbClr val="000000"/>
                </a:solidFill>
                <a:latin typeface="Calibri"/>
                <a:ea typeface="Calibri"/>
                <a:cs typeface="Calibri"/>
                <a:sym typeface="Calibri"/>
              </a:endParaRPr>
            </a:p>
          </p:txBody>
        </p:sp>
      </p:grpSp>
      <p:grpSp>
        <p:nvGrpSpPr>
          <p:cNvPr id="964" name="Google Shape;964;p17"/>
          <p:cNvGrpSpPr/>
          <p:nvPr/>
        </p:nvGrpSpPr>
        <p:grpSpPr>
          <a:xfrm>
            <a:off x="3128305" y="4517896"/>
            <a:ext cx="5119273" cy="643894"/>
            <a:chOff x="1717199" y="5199333"/>
            <a:chExt cx="5119273" cy="643894"/>
          </a:xfrm>
        </p:grpSpPr>
        <p:sp>
          <p:nvSpPr>
            <p:cNvPr id="965" name="Google Shape;965;p17"/>
            <p:cNvSpPr/>
            <p:nvPr/>
          </p:nvSpPr>
          <p:spPr>
            <a:xfrm>
              <a:off x="1717199" y="5206535"/>
              <a:ext cx="5119273" cy="584583"/>
            </a:xfrm>
            <a:prstGeom prst="roundRect">
              <a:avLst>
                <a:gd name="adj" fmla="val 50000"/>
              </a:avLst>
            </a:prstGeom>
            <a:solidFill>
              <a:srgbClr val="FFD1C5"/>
            </a:solidFill>
            <a:ln w="12700" cap="flat" cmpd="sng">
              <a:solidFill>
                <a:srgbClr val="FF5A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67"/>
                <a:buFont typeface="Arial"/>
                <a:buNone/>
              </a:pPr>
              <a:endParaRPr sz="1867">
                <a:solidFill>
                  <a:srgbClr val="FFFFFF"/>
                </a:solidFill>
                <a:latin typeface="Calibri"/>
                <a:ea typeface="Calibri"/>
                <a:cs typeface="Calibri"/>
                <a:sym typeface="Calibri"/>
              </a:endParaRPr>
            </a:p>
          </p:txBody>
        </p:sp>
        <p:sp>
          <p:nvSpPr>
            <p:cNvPr id="966" name="Google Shape;966;p17"/>
            <p:cNvSpPr/>
            <p:nvPr/>
          </p:nvSpPr>
          <p:spPr>
            <a:xfrm>
              <a:off x="2451265" y="5199333"/>
              <a:ext cx="3437159" cy="643894"/>
            </a:xfrm>
            <a:prstGeom prst="rect">
              <a:avLst/>
            </a:prstGeom>
            <a:noFill/>
            <a:ln>
              <a:noFill/>
            </a:ln>
          </p:spPr>
          <p:txBody>
            <a:bodyPr spcFirstLastPara="1" wrap="square" lIns="91425" tIns="45700" rIns="91425" bIns="45700" anchor="t" anchorCtr="0">
              <a:spAutoFit/>
            </a:bodyPr>
            <a:lstStyle/>
            <a:p>
              <a:pPr marL="0" marR="0" lvl="0" indent="0" algn="l" rtl="0">
                <a:lnSpc>
                  <a:spcPct val="112000"/>
                </a:lnSpc>
                <a:spcBef>
                  <a:spcPts val="0"/>
                </a:spcBef>
                <a:spcAft>
                  <a:spcPts val="0"/>
                </a:spcAft>
                <a:buClr>
                  <a:srgbClr val="000000"/>
                </a:buClr>
                <a:buSzPts val="3200"/>
                <a:buFont typeface="Arial"/>
                <a:buNone/>
              </a:pPr>
              <a:r>
                <a:rPr lang="en-US" sz="3200">
                  <a:solidFill>
                    <a:srgbClr val="000000"/>
                  </a:solidFill>
                  <a:latin typeface="Calibri"/>
                  <a:ea typeface="Calibri"/>
                  <a:cs typeface="Calibri"/>
                  <a:sym typeface="Calibri"/>
                </a:rPr>
                <a:t>Ngắt nghỉ đúng chỗ</a:t>
              </a:r>
              <a:endParaRPr sz="3200">
                <a:solidFill>
                  <a:srgbClr val="000000"/>
                </a:solidFill>
                <a:latin typeface="Calibri"/>
                <a:ea typeface="Calibri"/>
                <a:cs typeface="Calibri"/>
                <a:sym typeface="Calibri"/>
              </a:endParaRPr>
            </a:p>
          </p:txBody>
        </p:sp>
        <p:sp>
          <p:nvSpPr>
            <p:cNvPr id="967" name="Google Shape;967;p17"/>
            <p:cNvSpPr/>
            <p:nvPr/>
          </p:nvSpPr>
          <p:spPr>
            <a:xfrm>
              <a:off x="1859964" y="5282826"/>
              <a:ext cx="432000" cy="432000"/>
            </a:xfrm>
            <a:prstGeom prst="ellipse">
              <a:avLst/>
            </a:prstGeom>
            <a:solidFill>
              <a:srgbClr val="FFB7A3"/>
            </a:solidFill>
            <a:ln w="12700" cap="flat" cmpd="sng">
              <a:solidFill>
                <a:srgbClr val="FF5A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200"/>
                <a:buFont typeface="Arial"/>
                <a:buNone/>
              </a:pPr>
              <a:r>
                <a:rPr lang="en-US" sz="3200">
                  <a:solidFill>
                    <a:srgbClr val="000000"/>
                  </a:solidFill>
                  <a:latin typeface="Calibri"/>
                  <a:ea typeface="Calibri"/>
                  <a:cs typeface="Calibri"/>
                  <a:sym typeface="Calibri"/>
                </a:rPr>
                <a:t>3</a:t>
              </a:r>
              <a:endParaRPr sz="2800">
                <a:solidFill>
                  <a:srgbClr val="000000"/>
                </a:solidFill>
                <a:latin typeface="Calibri"/>
                <a:ea typeface="Calibri"/>
                <a:cs typeface="Calibri"/>
                <a:sym typeface="Calibri"/>
              </a:endParaRPr>
            </a:p>
          </p:txBody>
        </p:sp>
      </p:grpSp>
      <p:pic>
        <p:nvPicPr>
          <p:cNvPr id="968" name="Google Shape;968;p17" descr="Star Cartoon Images, Stock Photos &amp;amp; Vectors | Shutterstock"/>
          <p:cNvPicPr preferRelativeResize="0"/>
          <p:nvPr/>
        </p:nvPicPr>
        <p:blipFill rotWithShape="1">
          <a:blip r:embed="rId6">
            <a:alphaModFix/>
          </a:blip>
          <a:srcRect t="13598" b="24686"/>
          <a:stretch/>
        </p:blipFill>
        <p:spPr>
          <a:xfrm>
            <a:off x="6866298" y="3158636"/>
            <a:ext cx="1841154" cy="525002"/>
          </a:xfrm>
          <a:prstGeom prst="rect">
            <a:avLst/>
          </a:prstGeom>
          <a:noFill/>
          <a:ln>
            <a:noFill/>
          </a:ln>
        </p:spPr>
      </p:pic>
      <p:pic>
        <p:nvPicPr>
          <p:cNvPr id="969" name="Google Shape;969;p17" descr="Star Cartoon Images, Stock Photos &amp;amp; Vectors | Shutterstock"/>
          <p:cNvPicPr preferRelativeResize="0"/>
          <p:nvPr/>
        </p:nvPicPr>
        <p:blipFill rotWithShape="1">
          <a:blip r:embed="rId6">
            <a:alphaModFix/>
          </a:blip>
          <a:srcRect t="13598" b="24686"/>
          <a:stretch/>
        </p:blipFill>
        <p:spPr>
          <a:xfrm>
            <a:off x="6919559" y="3807517"/>
            <a:ext cx="1841154" cy="525002"/>
          </a:xfrm>
          <a:prstGeom prst="rect">
            <a:avLst/>
          </a:prstGeom>
          <a:noFill/>
          <a:ln>
            <a:noFill/>
          </a:ln>
        </p:spPr>
      </p:pic>
      <p:pic>
        <p:nvPicPr>
          <p:cNvPr id="970" name="Google Shape;970;p17" descr="Star Cartoon Images, Stock Photos &amp;amp; Vectors | Shutterstock"/>
          <p:cNvPicPr preferRelativeResize="0"/>
          <p:nvPr/>
        </p:nvPicPr>
        <p:blipFill rotWithShape="1">
          <a:blip r:embed="rId6">
            <a:alphaModFix/>
          </a:blip>
          <a:srcRect t="13598" b="24686"/>
          <a:stretch/>
        </p:blipFill>
        <p:spPr>
          <a:xfrm>
            <a:off x="8247578" y="4554888"/>
            <a:ext cx="1841154" cy="525002"/>
          </a:xfrm>
          <a:prstGeom prst="rect">
            <a:avLst/>
          </a:prstGeom>
          <a:noFill/>
          <a:ln>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5"/>
                                        </p:tgtEl>
                                        <p:attrNameLst>
                                          <p:attrName>style.visibility</p:attrName>
                                        </p:attrNameLst>
                                      </p:cBhvr>
                                      <p:to>
                                        <p:strVal val="visible"/>
                                      </p:to>
                                    </p:set>
                                    <p:animEffect transition="in" filter="fade">
                                      <p:cBhvr>
                                        <p:cTn id="7" dur="500"/>
                                        <p:tgtEl>
                                          <p:spTgt spid="955"/>
                                        </p:tgtEl>
                                      </p:cBhvr>
                                    </p:animEffect>
                                  </p:childTnLst>
                                </p:cTn>
                              </p:par>
                              <p:par>
                                <p:cTn id="8" presetID="10" presetClass="entr" presetSubtype="0" fill="hold" nodeType="withEffect">
                                  <p:stCondLst>
                                    <p:cond delay="0"/>
                                  </p:stCondLst>
                                  <p:childTnLst>
                                    <p:set>
                                      <p:cBhvr>
                                        <p:cTn id="9" dur="1" fill="hold">
                                          <p:stCondLst>
                                            <p:cond delay="0"/>
                                          </p:stCondLst>
                                        </p:cTn>
                                        <p:tgtEl>
                                          <p:spTgt spid="954"/>
                                        </p:tgtEl>
                                        <p:attrNameLst>
                                          <p:attrName>style.visibility</p:attrName>
                                        </p:attrNameLst>
                                      </p:cBhvr>
                                      <p:to>
                                        <p:strVal val="visible"/>
                                      </p:to>
                                    </p:set>
                                    <p:animEffect transition="in" filter="fade">
                                      <p:cBhvr>
                                        <p:cTn id="10" dur="500"/>
                                        <p:tgtEl>
                                          <p:spTgt spid="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grpSp>
        <p:nvGrpSpPr>
          <p:cNvPr id="975" name="Google Shape;975;p18"/>
          <p:cNvGrpSpPr/>
          <p:nvPr/>
        </p:nvGrpSpPr>
        <p:grpSpPr>
          <a:xfrm>
            <a:off x="2318494" y="-15120"/>
            <a:ext cx="7724823" cy="6863360"/>
            <a:chOff x="1150891" y="0"/>
            <a:chExt cx="7724823" cy="6863360"/>
          </a:xfrm>
        </p:grpSpPr>
        <p:pic>
          <p:nvPicPr>
            <p:cNvPr id="976" name="Google Shape;976;p18"/>
            <p:cNvPicPr preferRelativeResize="0"/>
            <p:nvPr/>
          </p:nvPicPr>
          <p:blipFill rotWithShape="1">
            <a:blip r:embed="rId3">
              <a:alphaModFix/>
            </a:blip>
            <a:srcRect l="43032" t="28917" r="52826"/>
            <a:stretch/>
          </p:blipFill>
          <p:spPr>
            <a:xfrm>
              <a:off x="4101438" y="14214"/>
              <a:ext cx="270013" cy="6849146"/>
            </a:xfrm>
            <a:prstGeom prst="rect">
              <a:avLst/>
            </a:prstGeom>
            <a:noFill/>
            <a:ln>
              <a:noFill/>
            </a:ln>
          </p:spPr>
        </p:pic>
        <p:pic>
          <p:nvPicPr>
            <p:cNvPr id="977" name="Google Shape;977;p18"/>
            <p:cNvPicPr preferRelativeResize="0"/>
            <p:nvPr/>
          </p:nvPicPr>
          <p:blipFill rotWithShape="1">
            <a:blip r:embed="rId3">
              <a:alphaModFix/>
            </a:blip>
            <a:srcRect t="31360" r="55435"/>
            <a:stretch/>
          </p:blipFill>
          <p:spPr>
            <a:xfrm>
              <a:off x="1150891" y="14215"/>
              <a:ext cx="2996617" cy="6837548"/>
            </a:xfrm>
            <a:prstGeom prst="rect">
              <a:avLst/>
            </a:prstGeom>
            <a:noFill/>
            <a:ln>
              <a:noFill/>
            </a:ln>
          </p:spPr>
        </p:pic>
        <p:pic>
          <p:nvPicPr>
            <p:cNvPr id="978" name="Google Shape;978;p18"/>
            <p:cNvPicPr preferRelativeResize="0"/>
            <p:nvPr/>
          </p:nvPicPr>
          <p:blipFill rotWithShape="1">
            <a:blip r:embed="rId3">
              <a:alphaModFix/>
            </a:blip>
            <a:srcRect l="43777" t="42342"/>
            <a:stretch/>
          </p:blipFill>
          <p:spPr>
            <a:xfrm>
              <a:off x="4361871" y="0"/>
              <a:ext cx="4513843" cy="6858000"/>
            </a:xfrm>
            <a:prstGeom prst="rect">
              <a:avLst/>
            </a:prstGeom>
            <a:noFill/>
            <a:ln>
              <a:noFill/>
            </a:ln>
          </p:spPr>
        </p:pic>
      </p:grpSp>
      <p:sp>
        <p:nvSpPr>
          <p:cNvPr id="979" name="Google Shape;979;p18"/>
          <p:cNvSpPr/>
          <p:nvPr/>
        </p:nvSpPr>
        <p:spPr>
          <a:xfrm>
            <a:off x="0" y="-15120"/>
            <a:ext cx="3073230" cy="583942"/>
          </a:xfrm>
          <a:prstGeom prst="roundRect">
            <a:avLst>
              <a:gd name="adj" fmla="val 18361"/>
            </a:avLst>
          </a:prstGeom>
          <a:solidFill>
            <a:srgbClr val="C4E0B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Calibri"/>
              <a:buNone/>
            </a:pPr>
            <a:r>
              <a:rPr lang="en-US" sz="2800" b="1" i="0" u="none" strike="noStrike" cap="none">
                <a:solidFill>
                  <a:srgbClr val="FF0000"/>
                </a:solidFill>
                <a:latin typeface="Calibri"/>
                <a:ea typeface="Calibri"/>
                <a:cs typeface="Calibri"/>
                <a:sym typeface="Calibri"/>
              </a:rPr>
              <a:t>Đọc toàn bài</a:t>
            </a:r>
            <a:endParaRPr sz="2800" b="1" i="0" u="none" strike="noStrike" cap="none">
              <a:solidFill>
                <a:srgbClr val="FF0000"/>
              </a:solidFill>
              <a:latin typeface="Calibri"/>
              <a:ea typeface="Calibri"/>
              <a:cs typeface="Calibri"/>
              <a:sym typeface="Calibri"/>
            </a:endParaRPr>
          </a:p>
        </p:txBody>
      </p:sp>
      <p:sp>
        <p:nvSpPr>
          <p:cNvPr id="980" name="Google Shape;980;p18"/>
          <p:cNvSpPr txBox="1"/>
          <p:nvPr/>
        </p:nvSpPr>
        <p:spPr>
          <a:xfrm>
            <a:off x="5137667" y="433321"/>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Arial"/>
                <a:ea typeface="Arial"/>
                <a:cs typeface="Arial"/>
                <a:sym typeface="Arial"/>
              </a:rPr>
              <a:t>TÔI YÊU EM TÔI</a:t>
            </a:r>
            <a:endParaRPr/>
          </a:p>
        </p:txBody>
      </p:sp>
      <p:sp>
        <p:nvSpPr>
          <p:cNvPr id="981" name="Google Shape;981;p18"/>
          <p:cNvSpPr txBox="1"/>
          <p:nvPr/>
        </p:nvSpPr>
        <p:spPr>
          <a:xfrm>
            <a:off x="2929038" y="776789"/>
            <a:ext cx="2150137"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yêu em tôi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cười rúc rích</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Mỗi khi tôi đùa</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vui, nó thích.</a:t>
            </a:r>
            <a:endParaRPr/>
          </a:p>
        </p:txBody>
      </p:sp>
      <p:sp>
        <p:nvSpPr>
          <p:cNvPr id="982" name="Google Shape;982;p18"/>
          <p:cNvSpPr txBox="1"/>
          <p:nvPr/>
        </p:nvSpPr>
        <p:spPr>
          <a:xfrm>
            <a:off x="2929038" y="2209900"/>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Mắt nó đen ngời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Trong veo như nước</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Miệng nó tươi hồng</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Nói như khướu hót.</a:t>
            </a:r>
            <a:endParaRPr/>
          </a:p>
        </p:txBody>
      </p:sp>
      <p:sp>
        <p:nvSpPr>
          <p:cNvPr id="983" name="Google Shape;983;p18"/>
          <p:cNvSpPr txBox="1"/>
          <p:nvPr/>
        </p:nvSpPr>
        <p:spPr>
          <a:xfrm>
            <a:off x="6471335" y="311037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đi đâu lâu</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a:solidFill>
                  <a:srgbClr val="000000"/>
                </a:solidFill>
                <a:latin typeface="Arial"/>
                <a:ea typeface="Arial"/>
                <a:cs typeface="Arial"/>
                <a:sym typeface="Arial"/>
              </a:rPr>
              <a:t>Nó mong, nó nhắc</a:t>
            </a:r>
            <a:endParaRPr sz="200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a:t>
            </a:r>
            <a:r>
              <a:rPr lang="en-US" sz="2000">
                <a:solidFill>
                  <a:srgbClr val="000000"/>
                </a:solidFill>
                <a:latin typeface="Arial"/>
                <a:ea typeface="Arial"/>
                <a:cs typeface="Arial"/>
                <a:sym typeface="Arial"/>
              </a:rPr>
              <a:t>ó nấp sau cây</a:t>
            </a:r>
            <a:endParaRPr sz="200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O</a:t>
            </a:r>
            <a:r>
              <a:rPr lang="en-US" sz="2000">
                <a:solidFill>
                  <a:srgbClr val="000000"/>
                </a:solidFill>
                <a:latin typeface="Arial"/>
                <a:ea typeface="Arial"/>
                <a:cs typeface="Arial"/>
                <a:sym typeface="Arial"/>
              </a:rPr>
              <a:t>à ra ôm chặt</a:t>
            </a:r>
            <a:r>
              <a:rPr lang="en-US" sz="2000" b="0" i="0" u="none" strike="noStrike" cap="none">
                <a:solidFill>
                  <a:srgbClr val="000000"/>
                </a:solidFill>
                <a:latin typeface="Arial"/>
                <a:ea typeface="Arial"/>
                <a:cs typeface="Arial"/>
                <a:sym typeface="Arial"/>
              </a:rPr>
              <a:t>.</a:t>
            </a:r>
            <a:endParaRPr sz="2000" b="0" i="1" u="none" strike="noStrike" cap="none">
              <a:solidFill>
                <a:srgbClr val="000000"/>
              </a:solidFill>
              <a:latin typeface="Calibri"/>
              <a:ea typeface="Calibri"/>
              <a:cs typeface="Calibri"/>
              <a:sym typeface="Calibri"/>
            </a:endParaRPr>
          </a:p>
        </p:txBody>
      </p:sp>
      <p:sp>
        <p:nvSpPr>
          <p:cNvPr id="984" name="Google Shape;984;p18"/>
          <p:cNvSpPr txBox="1"/>
          <p:nvPr/>
        </p:nvSpPr>
        <p:spPr>
          <a:xfrm>
            <a:off x="6500790" y="157894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Hoa lan, hoa lí</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nhặt cài đầu</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Hương thơm theo nó</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Sân trước vườn sau.</a:t>
            </a:r>
            <a:endParaRPr sz="2000" b="0" i="1" u="none" strike="noStrike" cap="none">
              <a:solidFill>
                <a:srgbClr val="000000"/>
              </a:solidFill>
              <a:latin typeface="Calibri"/>
              <a:ea typeface="Calibri"/>
              <a:cs typeface="Calibri"/>
              <a:sym typeface="Calibri"/>
            </a:endParaRPr>
          </a:p>
        </p:txBody>
      </p:sp>
      <p:sp>
        <p:nvSpPr>
          <p:cNvPr id="985" name="Google Shape;985;p18"/>
          <p:cNvSpPr txBox="1"/>
          <p:nvPr/>
        </p:nvSpPr>
        <p:spPr>
          <a:xfrm>
            <a:off x="4947174" y="5424484"/>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thích vẽ lắm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Vẽ thỏ có đôi</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sợ thỏ một</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Không có bạn chơi.</a:t>
            </a:r>
            <a:endParaRPr sz="2000" b="0" i="1" u="none" strike="noStrike" cap="none">
              <a:solidFill>
                <a:srgbClr val="000000"/>
              </a:solidFill>
              <a:latin typeface="Calibri"/>
              <a:ea typeface="Calibri"/>
              <a:cs typeface="Calibri"/>
              <a:sym typeface="Calibri"/>
            </a:endParaRPr>
          </a:p>
        </p:txBody>
      </p:sp>
      <p:sp>
        <p:nvSpPr>
          <p:cNvPr id="986" name="Google Shape;986;p18"/>
          <p:cNvSpPr txBox="1"/>
          <p:nvPr/>
        </p:nvSpPr>
        <p:spPr>
          <a:xfrm>
            <a:off x="7511160" y="5439043"/>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Kìa, tiếng nó đấy!</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Đang ở trường về</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Cùng bạn bắt bướm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Cười dưới hàng tre.</a:t>
            </a:r>
            <a:endParaRPr sz="2000" b="0" i="1" u="none" strike="noStrike" cap="none">
              <a:solidFill>
                <a:srgbClr val="000000"/>
              </a:solidFill>
              <a:latin typeface="Calibri"/>
              <a:ea typeface="Calibri"/>
              <a:cs typeface="Calibri"/>
              <a:sym typeface="Calibri"/>
            </a:endParaRPr>
          </a:p>
        </p:txBody>
      </p:sp>
      <p:sp>
        <p:nvSpPr>
          <p:cNvPr id="987" name="Google Shape;987;p18"/>
          <p:cNvSpPr/>
          <p:nvPr/>
        </p:nvSpPr>
        <p:spPr>
          <a:xfrm>
            <a:off x="2714675" y="629811"/>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1</a:t>
            </a:r>
            <a:endParaRPr sz="1800" b="1" i="0" u="none" strike="noStrike" cap="none">
              <a:solidFill>
                <a:srgbClr val="FFFFFF"/>
              </a:solidFill>
              <a:latin typeface="Calibri"/>
              <a:ea typeface="Calibri"/>
              <a:cs typeface="Calibri"/>
              <a:sym typeface="Calibri"/>
            </a:endParaRPr>
          </a:p>
        </p:txBody>
      </p:sp>
      <p:sp>
        <p:nvSpPr>
          <p:cNvPr id="988" name="Google Shape;988;p18"/>
          <p:cNvSpPr/>
          <p:nvPr/>
        </p:nvSpPr>
        <p:spPr>
          <a:xfrm>
            <a:off x="6186869" y="1490275"/>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3</a:t>
            </a:r>
            <a:endParaRPr sz="1800" b="1" i="0" u="none" strike="noStrike" cap="none">
              <a:solidFill>
                <a:srgbClr val="FFFFFF"/>
              </a:solidFill>
              <a:latin typeface="Calibri"/>
              <a:ea typeface="Calibri"/>
              <a:cs typeface="Calibri"/>
              <a:sym typeface="Calibri"/>
            </a:endParaRPr>
          </a:p>
        </p:txBody>
      </p:sp>
      <p:sp>
        <p:nvSpPr>
          <p:cNvPr id="989" name="Google Shape;989;p18"/>
          <p:cNvSpPr/>
          <p:nvPr/>
        </p:nvSpPr>
        <p:spPr>
          <a:xfrm>
            <a:off x="2660923" y="2100339"/>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2</a:t>
            </a:r>
            <a:endParaRPr sz="1800" b="1" i="0" u="none" strike="noStrike" cap="none">
              <a:solidFill>
                <a:srgbClr val="FFFFFF"/>
              </a:solidFill>
              <a:latin typeface="Calibri"/>
              <a:ea typeface="Calibri"/>
              <a:cs typeface="Calibri"/>
              <a:sym typeface="Calibri"/>
            </a:endParaRPr>
          </a:p>
        </p:txBody>
      </p:sp>
      <p:sp>
        <p:nvSpPr>
          <p:cNvPr id="990" name="Google Shape;990;p18"/>
          <p:cNvSpPr/>
          <p:nvPr/>
        </p:nvSpPr>
        <p:spPr>
          <a:xfrm>
            <a:off x="7373159" y="5176082"/>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6</a:t>
            </a:r>
            <a:endParaRPr sz="1800" b="1" i="0" u="none" strike="noStrike" cap="none">
              <a:solidFill>
                <a:srgbClr val="FFFFFF"/>
              </a:solidFill>
              <a:latin typeface="Calibri"/>
              <a:ea typeface="Calibri"/>
              <a:cs typeface="Calibri"/>
              <a:sym typeface="Calibri"/>
            </a:endParaRPr>
          </a:p>
        </p:txBody>
      </p:sp>
      <p:sp>
        <p:nvSpPr>
          <p:cNvPr id="991" name="Google Shape;991;p18"/>
          <p:cNvSpPr/>
          <p:nvPr/>
        </p:nvSpPr>
        <p:spPr>
          <a:xfrm>
            <a:off x="4689397" y="5256480"/>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5</a:t>
            </a:r>
            <a:endParaRPr sz="1800" b="1" i="0" u="none" strike="noStrike" cap="none">
              <a:solidFill>
                <a:srgbClr val="FFFFFF"/>
              </a:solidFill>
              <a:latin typeface="Calibri"/>
              <a:ea typeface="Calibri"/>
              <a:cs typeface="Calibri"/>
              <a:sym typeface="Calibri"/>
            </a:endParaRPr>
          </a:p>
        </p:txBody>
      </p:sp>
      <p:sp>
        <p:nvSpPr>
          <p:cNvPr id="992" name="Google Shape;992;p18"/>
          <p:cNvSpPr/>
          <p:nvPr/>
        </p:nvSpPr>
        <p:spPr>
          <a:xfrm>
            <a:off x="6248416" y="2963194"/>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4</a:t>
            </a:r>
            <a:endParaRPr sz="1800" b="1" i="0" u="none" strike="noStrike" cap="none">
              <a:solidFill>
                <a:srgbClr val="FFFFFF"/>
              </a:solidFill>
              <a:latin typeface="Calibri"/>
              <a:ea typeface="Calibri"/>
              <a:cs typeface="Calibri"/>
              <a:sym typeface="Calibri"/>
            </a:endParaRPr>
          </a:p>
        </p:txBody>
      </p:sp>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pic>
        <p:nvPicPr>
          <p:cNvPr id="997" name="Google Shape;997;p19" descr="F:\1-原创素材\1_mm1102\PPT\PPT_014\materaials\pageimg_g16.png"/>
          <p:cNvPicPr preferRelativeResize="0"/>
          <p:nvPr/>
        </p:nvPicPr>
        <p:blipFill rotWithShape="1">
          <a:blip r:embed="rId3">
            <a:alphaModFix/>
          </a:blip>
          <a:srcRect/>
          <a:stretch/>
        </p:blipFill>
        <p:spPr>
          <a:xfrm>
            <a:off x="2665198" y="801798"/>
            <a:ext cx="7438556" cy="4539499"/>
          </a:xfrm>
          <a:prstGeom prst="rect">
            <a:avLst/>
          </a:prstGeom>
          <a:noFill/>
          <a:ln>
            <a:noFill/>
          </a:ln>
        </p:spPr>
      </p:pic>
      <p:pic>
        <p:nvPicPr>
          <p:cNvPr id="998" name="Google Shape;998;p19" descr="E:\丫头\png\小人\卡通类素材\yunf.png"/>
          <p:cNvPicPr preferRelativeResize="0"/>
          <p:nvPr/>
        </p:nvPicPr>
        <p:blipFill rotWithShape="1">
          <a:blip r:embed="rId4">
            <a:alphaModFix/>
          </a:blip>
          <a:srcRect/>
          <a:stretch/>
        </p:blipFill>
        <p:spPr>
          <a:xfrm>
            <a:off x="8414147" y="1530820"/>
            <a:ext cx="951872" cy="399602"/>
          </a:xfrm>
          <a:prstGeom prst="rect">
            <a:avLst/>
          </a:prstGeom>
          <a:noFill/>
          <a:ln>
            <a:noFill/>
          </a:ln>
        </p:spPr>
      </p:pic>
      <p:grpSp>
        <p:nvGrpSpPr>
          <p:cNvPr id="999" name="Google Shape;999;p19"/>
          <p:cNvGrpSpPr/>
          <p:nvPr/>
        </p:nvGrpSpPr>
        <p:grpSpPr>
          <a:xfrm>
            <a:off x="8118591" y="2212523"/>
            <a:ext cx="347627" cy="464605"/>
            <a:chOff x="-2033679" y="889419"/>
            <a:chExt cx="463503" cy="619473"/>
          </a:xfrm>
        </p:grpSpPr>
        <p:pic>
          <p:nvPicPr>
            <p:cNvPr id="1000" name="Google Shape;1000;p19" descr="E:\丫头\png\小人\卡通类素材\ry.png"/>
            <p:cNvPicPr preferRelativeResize="0"/>
            <p:nvPr/>
          </p:nvPicPr>
          <p:blipFill rotWithShape="1">
            <a:blip r:embed="rId5">
              <a:alphaModFix/>
            </a:blip>
            <a:srcRect b="41007"/>
            <a:stretch/>
          </p:blipFill>
          <p:spPr>
            <a:xfrm>
              <a:off x="-2033679" y="889419"/>
              <a:ext cx="463503" cy="540000"/>
            </a:xfrm>
            <a:prstGeom prst="rect">
              <a:avLst/>
            </a:prstGeom>
            <a:noFill/>
            <a:ln>
              <a:noFill/>
            </a:ln>
          </p:spPr>
        </p:pic>
        <p:pic>
          <p:nvPicPr>
            <p:cNvPr id="1001" name="Google Shape;1001;p19" descr="E:\丫头\png\小人\卡通类素材\ry.png"/>
            <p:cNvPicPr preferRelativeResize="0"/>
            <p:nvPr/>
          </p:nvPicPr>
          <p:blipFill rotWithShape="1">
            <a:blip r:embed="rId6">
              <a:alphaModFix/>
            </a:blip>
            <a:srcRect t="58991"/>
            <a:stretch/>
          </p:blipFill>
          <p:spPr>
            <a:xfrm>
              <a:off x="-1995208" y="1220892"/>
              <a:ext cx="355608" cy="288000"/>
            </a:xfrm>
            <a:prstGeom prst="rect">
              <a:avLst/>
            </a:prstGeom>
            <a:noFill/>
            <a:ln>
              <a:noFill/>
            </a:ln>
          </p:spPr>
        </p:pic>
      </p:grpSp>
      <p:pic>
        <p:nvPicPr>
          <p:cNvPr id="1002" name="Google Shape;1002;p19" descr="E:\丫头\png\小人\卡通类素材\yunf.png"/>
          <p:cNvPicPr preferRelativeResize="0"/>
          <p:nvPr/>
        </p:nvPicPr>
        <p:blipFill rotWithShape="1">
          <a:blip r:embed="rId7">
            <a:alphaModFix/>
          </a:blip>
          <a:srcRect/>
          <a:stretch/>
        </p:blipFill>
        <p:spPr>
          <a:xfrm>
            <a:off x="2193503" y="1247793"/>
            <a:ext cx="1010894" cy="424379"/>
          </a:xfrm>
          <a:prstGeom prst="rect">
            <a:avLst/>
          </a:prstGeom>
          <a:noFill/>
          <a:ln>
            <a:noFill/>
          </a:ln>
        </p:spPr>
      </p:pic>
      <p:grpSp>
        <p:nvGrpSpPr>
          <p:cNvPr id="1003" name="Google Shape;1003;p19"/>
          <p:cNvGrpSpPr/>
          <p:nvPr/>
        </p:nvGrpSpPr>
        <p:grpSpPr>
          <a:xfrm>
            <a:off x="4002864" y="3994003"/>
            <a:ext cx="347627" cy="464605"/>
            <a:chOff x="-2033679" y="889419"/>
            <a:chExt cx="463503" cy="619473"/>
          </a:xfrm>
        </p:grpSpPr>
        <p:pic>
          <p:nvPicPr>
            <p:cNvPr id="1004" name="Google Shape;1004;p19" descr="E:\丫头\png\小人\卡通类素材\ry.png"/>
            <p:cNvPicPr preferRelativeResize="0"/>
            <p:nvPr/>
          </p:nvPicPr>
          <p:blipFill rotWithShape="1">
            <a:blip r:embed="rId5">
              <a:alphaModFix/>
            </a:blip>
            <a:srcRect b="41007"/>
            <a:stretch/>
          </p:blipFill>
          <p:spPr>
            <a:xfrm>
              <a:off x="-2033679" y="889419"/>
              <a:ext cx="463503" cy="540000"/>
            </a:xfrm>
            <a:prstGeom prst="rect">
              <a:avLst/>
            </a:prstGeom>
            <a:noFill/>
            <a:ln>
              <a:noFill/>
            </a:ln>
          </p:spPr>
        </p:pic>
        <p:pic>
          <p:nvPicPr>
            <p:cNvPr id="1005" name="Google Shape;1005;p19" descr="E:\丫头\png\小人\卡通类素材\ry.png"/>
            <p:cNvPicPr preferRelativeResize="0"/>
            <p:nvPr/>
          </p:nvPicPr>
          <p:blipFill rotWithShape="1">
            <a:blip r:embed="rId6">
              <a:alphaModFix/>
            </a:blip>
            <a:srcRect t="58991"/>
            <a:stretch/>
          </p:blipFill>
          <p:spPr>
            <a:xfrm>
              <a:off x="-1995208" y="1220892"/>
              <a:ext cx="355608" cy="288000"/>
            </a:xfrm>
            <a:prstGeom prst="rect">
              <a:avLst/>
            </a:prstGeom>
            <a:noFill/>
            <a:ln>
              <a:noFill/>
            </a:ln>
          </p:spPr>
        </p:pic>
      </p:grpSp>
      <p:pic>
        <p:nvPicPr>
          <p:cNvPr id="1006" name="Google Shape;1006;p19"/>
          <p:cNvPicPr preferRelativeResize="0"/>
          <p:nvPr/>
        </p:nvPicPr>
        <p:blipFill rotWithShape="1">
          <a:blip r:embed="rId8">
            <a:alphaModFix/>
          </a:blip>
          <a:srcRect/>
          <a:stretch/>
        </p:blipFill>
        <p:spPr>
          <a:xfrm>
            <a:off x="12288586" y="1076549"/>
            <a:ext cx="827024" cy="766865"/>
          </a:xfrm>
          <a:prstGeom prst="rect">
            <a:avLst/>
          </a:prstGeom>
          <a:noFill/>
          <a:ln>
            <a:noFill/>
          </a:ln>
        </p:spPr>
      </p:pic>
      <p:pic>
        <p:nvPicPr>
          <p:cNvPr id="1007" name="Google Shape;1007;p19"/>
          <p:cNvPicPr preferRelativeResize="0"/>
          <p:nvPr/>
        </p:nvPicPr>
        <p:blipFill rotWithShape="1">
          <a:blip r:embed="rId9">
            <a:alphaModFix/>
          </a:blip>
          <a:srcRect/>
          <a:stretch/>
        </p:blipFill>
        <p:spPr>
          <a:xfrm>
            <a:off x="5577426" y="1623922"/>
            <a:ext cx="2459555" cy="338837"/>
          </a:xfrm>
          <a:prstGeom prst="rect">
            <a:avLst/>
          </a:prstGeom>
          <a:noFill/>
          <a:ln>
            <a:noFill/>
          </a:ln>
        </p:spPr>
      </p:pic>
      <p:grpSp>
        <p:nvGrpSpPr>
          <p:cNvPr id="1008" name="Google Shape;1008;p19"/>
          <p:cNvGrpSpPr/>
          <p:nvPr/>
        </p:nvGrpSpPr>
        <p:grpSpPr>
          <a:xfrm>
            <a:off x="451800" y="2589770"/>
            <a:ext cx="3986756" cy="3378345"/>
            <a:chOff x="-215774" y="2347510"/>
            <a:chExt cx="5315675" cy="4504460"/>
          </a:xfrm>
        </p:grpSpPr>
        <p:pic>
          <p:nvPicPr>
            <p:cNvPr id="1009" name="Google Shape;1009;p19" descr="图片包含 餐桌&#10;&#10;描述已自动生成"/>
            <p:cNvPicPr preferRelativeResize="0"/>
            <p:nvPr/>
          </p:nvPicPr>
          <p:blipFill rotWithShape="1">
            <a:blip r:embed="rId10">
              <a:alphaModFix/>
            </a:blip>
            <a:srcRect/>
            <a:stretch/>
          </p:blipFill>
          <p:spPr>
            <a:xfrm>
              <a:off x="-215774" y="2347510"/>
              <a:ext cx="5315675" cy="4504460"/>
            </a:xfrm>
            <a:prstGeom prst="rect">
              <a:avLst/>
            </a:prstGeom>
            <a:noFill/>
            <a:ln>
              <a:noFill/>
            </a:ln>
          </p:spPr>
        </p:pic>
        <p:sp>
          <p:nvSpPr>
            <p:cNvPr id="1010" name="Google Shape;1010;p19"/>
            <p:cNvSpPr/>
            <p:nvPr/>
          </p:nvSpPr>
          <p:spPr>
            <a:xfrm rot="-658498">
              <a:off x="1112362" y="3487658"/>
              <a:ext cx="1395167" cy="443321"/>
            </a:xfrm>
            <a:prstGeom prst="rect">
              <a:avLst/>
            </a:prstGeom>
            <a:solidFill>
              <a:srgbClr val="4B482F"/>
            </a:solidFill>
            <a:ln w="25400" cap="flat" cmpd="sng">
              <a:solidFill>
                <a:srgbClr val="4B48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011" name="Google Shape;1011;p19"/>
            <p:cNvSpPr/>
            <p:nvPr/>
          </p:nvSpPr>
          <p:spPr>
            <a:xfrm rot="908466">
              <a:off x="404064" y="5261910"/>
              <a:ext cx="1288938" cy="305204"/>
            </a:xfrm>
            <a:prstGeom prst="rect">
              <a:avLst/>
            </a:prstGeom>
            <a:solidFill>
              <a:srgbClr val="ED8C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012" name="Google Shape;1012;p19"/>
            <p:cNvSpPr/>
            <p:nvPr/>
          </p:nvSpPr>
          <p:spPr>
            <a:xfrm rot="908466">
              <a:off x="1021930" y="5538136"/>
              <a:ext cx="546638" cy="305204"/>
            </a:xfrm>
            <a:prstGeom prst="rect">
              <a:avLst/>
            </a:prstGeom>
            <a:solidFill>
              <a:srgbClr val="ED8C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013" name="Google Shape;1013;p19"/>
            <p:cNvSpPr/>
            <p:nvPr/>
          </p:nvSpPr>
          <p:spPr>
            <a:xfrm rot="-658498">
              <a:off x="1665321" y="3777486"/>
              <a:ext cx="837105" cy="443321"/>
            </a:xfrm>
            <a:prstGeom prst="rect">
              <a:avLst/>
            </a:prstGeom>
            <a:solidFill>
              <a:srgbClr val="4B482F"/>
            </a:solidFill>
            <a:ln w="25400" cap="flat" cmpd="sng">
              <a:solidFill>
                <a:srgbClr val="4B48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grpSp>
      <p:sp>
        <p:nvSpPr>
          <p:cNvPr id="1014" name="Google Shape;1014;p19"/>
          <p:cNvSpPr txBox="1"/>
          <p:nvPr/>
        </p:nvSpPr>
        <p:spPr>
          <a:xfrm rot="-643180">
            <a:off x="2753623" y="2179717"/>
            <a:ext cx="2515358"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6DAA2D"/>
                </a:solidFill>
                <a:latin typeface="Coiny"/>
                <a:ea typeface="Coiny"/>
                <a:cs typeface="Coiny"/>
                <a:sym typeface="Coiny"/>
              </a:rPr>
              <a:t>02</a:t>
            </a:r>
            <a:endParaRPr sz="3200" b="1">
              <a:solidFill>
                <a:srgbClr val="6DAA2D"/>
              </a:solidFill>
              <a:latin typeface="Coiny"/>
              <a:ea typeface="Coiny"/>
              <a:cs typeface="Coiny"/>
              <a:sym typeface="Coiny"/>
            </a:endParaRPr>
          </a:p>
        </p:txBody>
      </p:sp>
      <p:sp>
        <p:nvSpPr>
          <p:cNvPr id="1015" name="Google Shape;1015;p19"/>
          <p:cNvSpPr txBox="1"/>
          <p:nvPr/>
        </p:nvSpPr>
        <p:spPr>
          <a:xfrm>
            <a:off x="4083709" y="2911814"/>
            <a:ext cx="606407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a:solidFill>
                  <a:srgbClr val="548135"/>
                </a:solidFill>
                <a:latin typeface="Federo"/>
                <a:ea typeface="Federo"/>
                <a:cs typeface="Federo"/>
                <a:sym typeface="Federo"/>
              </a:rPr>
              <a:t>Tìm hiểu bài</a:t>
            </a:r>
            <a:endParaRPr sz="7200" b="1">
              <a:solidFill>
                <a:srgbClr val="548135"/>
              </a:solidFill>
              <a:latin typeface="Federo"/>
              <a:ea typeface="Federo"/>
              <a:cs typeface="Federo"/>
              <a:sym typeface="Federo"/>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7"/>
                                        </p:tgtEl>
                                        <p:attrNameLst>
                                          <p:attrName>style.visibility</p:attrName>
                                        </p:attrNameLst>
                                      </p:cBhvr>
                                      <p:to>
                                        <p:strVal val="visible"/>
                                      </p:to>
                                    </p:set>
                                    <p:animEffect transition="in" filter="fade">
                                      <p:cBhvr>
                                        <p:cTn id="7" dur="500"/>
                                        <p:tgtEl>
                                          <p:spTgt spid="997"/>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007"/>
                                        </p:tgtEl>
                                        <p:attrNameLst>
                                          <p:attrName>style.visibility</p:attrName>
                                        </p:attrNameLst>
                                      </p:cBhvr>
                                      <p:to>
                                        <p:strVal val="visible"/>
                                      </p:to>
                                    </p:set>
                                    <p:anim calcmode="lin" valueType="num">
                                      <p:cBhvr additive="base">
                                        <p:cTn id="11" dur="500"/>
                                        <p:tgtEl>
                                          <p:spTgt spid="1007"/>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1002"/>
                                        </p:tgtEl>
                                        <p:attrNameLst>
                                          <p:attrName>style.visibility</p:attrName>
                                        </p:attrNameLst>
                                      </p:cBhvr>
                                      <p:to>
                                        <p:strVal val="visible"/>
                                      </p:to>
                                    </p:set>
                                    <p:animEffect transition="in" filter="fade">
                                      <p:cBhvr>
                                        <p:cTn id="14" dur="500"/>
                                        <p:tgtEl>
                                          <p:spTgt spid="1002"/>
                                        </p:tgtEl>
                                      </p:cBhvr>
                                    </p:animEffect>
                                  </p:childTnLst>
                                </p:cTn>
                              </p:par>
                              <p:par>
                                <p:cTn id="15" presetID="10" presetClass="entr" presetSubtype="0" fill="hold" nodeType="withEffect">
                                  <p:stCondLst>
                                    <p:cond delay="0"/>
                                  </p:stCondLst>
                                  <p:childTnLst>
                                    <p:set>
                                      <p:cBhvr>
                                        <p:cTn id="16" dur="1" fill="hold">
                                          <p:stCondLst>
                                            <p:cond delay="0"/>
                                          </p:stCondLst>
                                        </p:cTn>
                                        <p:tgtEl>
                                          <p:spTgt spid="998"/>
                                        </p:tgtEl>
                                        <p:attrNameLst>
                                          <p:attrName>style.visibility</p:attrName>
                                        </p:attrNameLst>
                                      </p:cBhvr>
                                      <p:to>
                                        <p:strVal val="visible"/>
                                      </p:to>
                                    </p:set>
                                    <p:animEffect transition="in" filter="fade">
                                      <p:cBhvr>
                                        <p:cTn id="17" dur="500"/>
                                        <p:tgtEl>
                                          <p:spTgt spid="998"/>
                                        </p:tgtEl>
                                      </p:cBhvr>
                                    </p:animEffect>
                                  </p:childTnLst>
                                </p:cTn>
                              </p:par>
                              <p:par>
                                <p:cTn id="18" presetID="10" presetClass="entr" presetSubtype="0" fill="hold" nodeType="withEffect">
                                  <p:stCondLst>
                                    <p:cond delay="0"/>
                                  </p:stCondLst>
                                  <p:childTnLst>
                                    <p:set>
                                      <p:cBhvr>
                                        <p:cTn id="19" dur="1" fill="hold">
                                          <p:stCondLst>
                                            <p:cond delay="0"/>
                                          </p:stCondLst>
                                        </p:cTn>
                                        <p:tgtEl>
                                          <p:spTgt spid="999"/>
                                        </p:tgtEl>
                                        <p:attrNameLst>
                                          <p:attrName>style.visibility</p:attrName>
                                        </p:attrNameLst>
                                      </p:cBhvr>
                                      <p:to>
                                        <p:strVal val="visible"/>
                                      </p:to>
                                    </p:set>
                                    <p:animEffect transition="in" filter="fade">
                                      <p:cBhvr>
                                        <p:cTn id="20" dur="500"/>
                                        <p:tgtEl>
                                          <p:spTgt spid="999"/>
                                        </p:tgtEl>
                                      </p:cBhvr>
                                    </p:animEffect>
                                  </p:childTnLst>
                                </p:cTn>
                              </p:par>
                              <p:par>
                                <p:cTn id="21" presetID="10" presetClass="entr" presetSubtype="0" fill="hold" nodeType="withEffect">
                                  <p:stCondLst>
                                    <p:cond delay="0"/>
                                  </p:stCondLst>
                                  <p:childTnLst>
                                    <p:set>
                                      <p:cBhvr>
                                        <p:cTn id="22" dur="1" fill="hold">
                                          <p:stCondLst>
                                            <p:cond delay="0"/>
                                          </p:stCondLst>
                                        </p:cTn>
                                        <p:tgtEl>
                                          <p:spTgt spid="1003"/>
                                        </p:tgtEl>
                                        <p:attrNameLst>
                                          <p:attrName>style.visibility</p:attrName>
                                        </p:attrNameLst>
                                      </p:cBhvr>
                                      <p:to>
                                        <p:strVal val="visible"/>
                                      </p:to>
                                    </p:set>
                                    <p:animEffect transition="in" filter="fade">
                                      <p:cBhvr>
                                        <p:cTn id="23" dur="500"/>
                                        <p:tgtEl>
                                          <p:spTgt spid="1003"/>
                                        </p:tgtEl>
                                      </p:cBhvr>
                                    </p:animEffect>
                                  </p:childTnLst>
                                </p:cTn>
                              </p:par>
                              <p:par>
                                <p:cTn id="24" presetID="10" presetClass="entr" presetSubtype="0" fill="hold" nodeType="withEffect">
                                  <p:stCondLst>
                                    <p:cond delay="0"/>
                                  </p:stCondLst>
                                  <p:childTnLst>
                                    <p:set>
                                      <p:cBhvr>
                                        <p:cTn id="25" dur="1" fill="hold">
                                          <p:stCondLst>
                                            <p:cond delay="0"/>
                                          </p:stCondLst>
                                        </p:cTn>
                                        <p:tgtEl>
                                          <p:spTgt spid="1006"/>
                                        </p:tgtEl>
                                        <p:attrNameLst>
                                          <p:attrName>style.visibility</p:attrName>
                                        </p:attrNameLst>
                                      </p:cBhvr>
                                      <p:to>
                                        <p:strVal val="visible"/>
                                      </p:to>
                                    </p:set>
                                    <p:animEffect transition="in" filter="fade">
                                      <p:cBhvr>
                                        <p:cTn id="26" dur="1000"/>
                                        <p:tgtEl>
                                          <p:spTgt spid="1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0"/>
        <p:cNvGrpSpPr/>
        <p:nvPr/>
      </p:nvGrpSpPr>
      <p:grpSpPr>
        <a:xfrm>
          <a:off x="0" y="0"/>
          <a:ext cx="0" cy="0"/>
          <a:chOff x="0" y="0"/>
          <a:chExt cx="0" cy="0"/>
        </a:xfrm>
      </p:grpSpPr>
      <p:pic>
        <p:nvPicPr>
          <p:cNvPr id="1022" name="Google Shape;1022;p20"/>
          <p:cNvPicPr preferRelativeResize="0"/>
          <p:nvPr/>
        </p:nvPicPr>
        <p:blipFill rotWithShape="1">
          <a:blip r:embed="rId4">
            <a:alphaModFix/>
          </a:blip>
          <a:srcRect/>
          <a:stretch/>
        </p:blipFill>
        <p:spPr>
          <a:xfrm>
            <a:off x="0" y="139622"/>
            <a:ext cx="1123156" cy="826939"/>
          </a:xfrm>
          <a:prstGeom prst="rect">
            <a:avLst/>
          </a:prstGeom>
          <a:noFill/>
          <a:ln>
            <a:noFill/>
          </a:ln>
        </p:spPr>
      </p:pic>
      <p:pic>
        <p:nvPicPr>
          <p:cNvPr id="1023" name="Google Shape;1023;p20"/>
          <p:cNvPicPr preferRelativeResize="0"/>
          <p:nvPr/>
        </p:nvPicPr>
        <p:blipFill rotWithShape="1">
          <a:blip r:embed="rId5">
            <a:alphaModFix/>
          </a:blip>
          <a:srcRect/>
          <a:stretch/>
        </p:blipFill>
        <p:spPr>
          <a:xfrm>
            <a:off x="8544272" y="188640"/>
            <a:ext cx="1512168" cy="753657"/>
          </a:xfrm>
          <a:prstGeom prst="rect">
            <a:avLst/>
          </a:prstGeom>
          <a:noFill/>
          <a:ln>
            <a:noFill/>
          </a:ln>
        </p:spPr>
      </p:pic>
      <p:grpSp>
        <p:nvGrpSpPr>
          <p:cNvPr id="1024" name="Google Shape;1024;p20"/>
          <p:cNvGrpSpPr/>
          <p:nvPr/>
        </p:nvGrpSpPr>
        <p:grpSpPr>
          <a:xfrm>
            <a:off x="2318754" y="1450307"/>
            <a:ext cx="6225517" cy="2801873"/>
            <a:chOff x="503736" y="2521384"/>
            <a:chExt cx="6325689" cy="1943829"/>
          </a:xfrm>
        </p:grpSpPr>
        <p:sp>
          <p:nvSpPr>
            <p:cNvPr id="1025" name="Google Shape;1025;p20"/>
            <p:cNvSpPr/>
            <p:nvPr/>
          </p:nvSpPr>
          <p:spPr>
            <a:xfrm>
              <a:off x="951517" y="2833288"/>
              <a:ext cx="5877908" cy="1631925"/>
            </a:xfrm>
            <a:prstGeom prst="rect">
              <a:avLst/>
            </a:prstGeom>
            <a:noFill/>
            <a:ln w="57150" cap="flat" cmpd="sng">
              <a:solidFill>
                <a:srgbClr val="3EF0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pic>
          <p:nvPicPr>
            <p:cNvPr id="1026" name="Google Shape;1026;p20"/>
            <p:cNvPicPr preferRelativeResize="0"/>
            <p:nvPr/>
          </p:nvPicPr>
          <p:blipFill rotWithShape="1">
            <a:blip r:embed="rId6">
              <a:alphaModFix/>
            </a:blip>
            <a:srcRect/>
            <a:stretch/>
          </p:blipFill>
          <p:spPr>
            <a:xfrm>
              <a:off x="503736" y="2521384"/>
              <a:ext cx="467370" cy="853940"/>
            </a:xfrm>
            <a:prstGeom prst="rect">
              <a:avLst/>
            </a:prstGeom>
            <a:noFill/>
            <a:ln>
              <a:noFill/>
            </a:ln>
          </p:spPr>
        </p:pic>
      </p:grpSp>
      <p:grpSp>
        <p:nvGrpSpPr>
          <p:cNvPr id="1027" name="Google Shape;1027;p20"/>
          <p:cNvGrpSpPr/>
          <p:nvPr/>
        </p:nvGrpSpPr>
        <p:grpSpPr>
          <a:xfrm>
            <a:off x="2946709" y="3429001"/>
            <a:ext cx="7109731" cy="2895600"/>
            <a:chOff x="2210738" y="-1461943"/>
            <a:chExt cx="9410579" cy="4890943"/>
          </a:xfrm>
        </p:grpSpPr>
        <p:grpSp>
          <p:nvGrpSpPr>
            <p:cNvPr id="1028" name="Google Shape;1028;p20"/>
            <p:cNvGrpSpPr/>
            <p:nvPr/>
          </p:nvGrpSpPr>
          <p:grpSpPr>
            <a:xfrm>
              <a:off x="3320903" y="-1461943"/>
              <a:ext cx="8300414" cy="4890943"/>
              <a:chOff x="3637968" y="-666044"/>
              <a:chExt cx="7054397" cy="4648755"/>
            </a:xfrm>
          </p:grpSpPr>
          <p:pic>
            <p:nvPicPr>
              <p:cNvPr id="1029" name="Google Shape;1029;p20"/>
              <p:cNvPicPr preferRelativeResize="0"/>
              <p:nvPr/>
            </p:nvPicPr>
            <p:blipFill rotWithShape="1">
              <a:blip r:embed="rId7">
                <a:alphaModFix/>
              </a:blip>
              <a:srcRect/>
              <a:stretch/>
            </p:blipFill>
            <p:spPr>
              <a:xfrm>
                <a:off x="3637968" y="-666044"/>
                <a:ext cx="7054397" cy="4648755"/>
              </a:xfrm>
              <a:prstGeom prst="rect">
                <a:avLst/>
              </a:prstGeom>
              <a:noFill/>
              <a:ln>
                <a:noFill/>
              </a:ln>
            </p:spPr>
          </p:pic>
          <p:sp>
            <p:nvSpPr>
              <p:cNvPr id="1030" name="Google Shape;1030;p20"/>
              <p:cNvSpPr txBox="1"/>
              <p:nvPr/>
            </p:nvSpPr>
            <p:spPr>
              <a:xfrm>
                <a:off x="4096133" y="1019935"/>
                <a:ext cx="6596230" cy="61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Rounded"/>
                  <a:buNone/>
                </a:pPr>
                <a:r>
                  <a:rPr lang="en-US" sz="3600" b="1" i="0" u="none" strike="noStrike" cap="none">
                    <a:solidFill>
                      <a:srgbClr val="000000"/>
                    </a:solidFill>
                    <a:latin typeface="Times New Roman" pitchFamily="18" charset="0"/>
                    <a:ea typeface="Arial Rounded"/>
                    <a:cs typeface="Times New Roman" pitchFamily="18" charset="0"/>
                    <a:sym typeface="Arial Rounded"/>
                  </a:rPr>
                  <a:t>Đọc kĩ khổ thơ đầu tiên</a:t>
                </a:r>
                <a:endParaRPr sz="3600" b="1" i="0" u="none" strike="noStrike" cap="none">
                  <a:solidFill>
                    <a:srgbClr val="000000"/>
                  </a:solidFill>
                  <a:latin typeface="Times New Roman" pitchFamily="18" charset="0"/>
                  <a:ea typeface="Arial Rounded"/>
                  <a:cs typeface="Times New Roman" pitchFamily="18" charset="0"/>
                  <a:sym typeface="Arial Rounded"/>
                </a:endParaRPr>
              </a:p>
            </p:txBody>
          </p:sp>
        </p:grpSp>
        <p:pic>
          <p:nvPicPr>
            <p:cNvPr id="1031" name="Google Shape;1031;p20" descr="Khỉ dễ thương cầm chuối biểu tượng hoạt hình vector minh họa.  khái niệm biểu tượng thực phẩm động vật bị cô lập vector cao cấp.  phong cách hoạt hình phẳng Miễn phí Vector"/>
            <p:cNvPicPr preferRelativeResize="0"/>
            <p:nvPr/>
          </p:nvPicPr>
          <p:blipFill rotWithShape="1">
            <a:blip r:embed="rId8">
              <a:alphaModFix/>
            </a:blip>
            <a:srcRect/>
            <a:stretch/>
          </p:blipFill>
          <p:spPr>
            <a:xfrm>
              <a:off x="2210738" y="36474"/>
              <a:ext cx="1854194" cy="1255346"/>
            </a:xfrm>
            <a:prstGeom prst="rect">
              <a:avLst/>
            </a:prstGeom>
            <a:noFill/>
            <a:ln>
              <a:noFill/>
            </a:ln>
          </p:spPr>
        </p:pic>
      </p:grpSp>
      <p:grpSp>
        <p:nvGrpSpPr>
          <p:cNvPr id="1032" name="Google Shape;1032;p20"/>
          <p:cNvGrpSpPr/>
          <p:nvPr/>
        </p:nvGrpSpPr>
        <p:grpSpPr>
          <a:xfrm>
            <a:off x="1171669" y="506835"/>
            <a:ext cx="9898113" cy="707886"/>
            <a:chOff x="1603464" y="2459552"/>
            <a:chExt cx="9533109" cy="856397"/>
          </a:xfrm>
        </p:grpSpPr>
        <p:sp>
          <p:nvSpPr>
            <p:cNvPr id="1033" name="Google Shape;1033;p20"/>
            <p:cNvSpPr/>
            <p:nvPr/>
          </p:nvSpPr>
          <p:spPr>
            <a:xfrm>
              <a:off x="1924334" y="2524836"/>
              <a:ext cx="9212239" cy="742950"/>
            </a:xfrm>
            <a:prstGeom prst="rect">
              <a:avLst/>
            </a:prstGeom>
            <a:noFill/>
            <a:ln w="12700" cap="flat" cmpd="sng">
              <a:solidFill>
                <a:srgbClr val="48A04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FFFFFF"/>
                </a:solidFill>
                <a:latin typeface="Arial Rounded"/>
                <a:ea typeface="Arial Rounded"/>
                <a:cs typeface="Arial Rounded"/>
                <a:sym typeface="Arial Rounded"/>
              </a:endParaRPr>
            </a:p>
          </p:txBody>
        </p:sp>
        <p:sp>
          <p:nvSpPr>
            <p:cNvPr id="1034" name="Google Shape;1034;p20"/>
            <p:cNvSpPr/>
            <p:nvPr/>
          </p:nvSpPr>
          <p:spPr>
            <a:xfrm>
              <a:off x="1603464" y="2459552"/>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Arial Rounded"/>
                <a:buNone/>
              </a:pPr>
              <a:r>
                <a:rPr lang="en-US" sz="2800" b="1" i="0" u="none" strike="noStrike" cap="none">
                  <a:solidFill>
                    <a:srgbClr val="FFFFFF"/>
                  </a:solidFill>
                  <a:latin typeface="Arial Rounded"/>
                  <a:ea typeface="Arial Rounded"/>
                  <a:cs typeface="Arial Rounded"/>
                  <a:sym typeface="Arial Rounded"/>
                </a:rPr>
                <a:t>01</a:t>
              </a:r>
              <a:endParaRPr/>
            </a:p>
          </p:txBody>
        </p:sp>
      </p:grpSp>
      <p:sp>
        <p:nvSpPr>
          <p:cNvPr id="1035" name="Google Shape;1035;p20"/>
          <p:cNvSpPr txBox="1"/>
          <p:nvPr/>
        </p:nvSpPr>
        <p:spPr>
          <a:xfrm>
            <a:off x="2062706" y="581543"/>
            <a:ext cx="915947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Rounded"/>
              <a:buNone/>
            </a:pPr>
            <a:r>
              <a:rPr lang="en-US" sz="2800" b="1" i="0" u="none" strike="noStrike" cap="none">
                <a:solidFill>
                  <a:srgbClr val="000000"/>
                </a:solidFill>
                <a:latin typeface="Arial Rounded"/>
                <a:ea typeface="Arial Rounded"/>
                <a:cs typeface="Arial Rounded"/>
                <a:sym typeface="Arial Rounded"/>
              </a:rPr>
              <a:t>Khổ thơ đầu cho biết bạn nhỏ yêu em gái vì điều gì?</a:t>
            </a:r>
            <a:endParaRPr sz="2800" b="1" i="0" u="none" strike="noStrike" cap="none">
              <a:solidFill>
                <a:srgbClr val="000000"/>
              </a:solidFill>
              <a:latin typeface="Arial Rounded"/>
              <a:ea typeface="Arial Rounded"/>
              <a:cs typeface="Arial Rounded"/>
              <a:sym typeface="Arial Rounded"/>
            </a:endParaRPr>
          </a:p>
        </p:txBody>
      </p:sp>
      <p:sp>
        <p:nvSpPr>
          <p:cNvPr id="1036" name="Google Shape;1036;p20"/>
          <p:cNvSpPr txBox="1"/>
          <p:nvPr/>
        </p:nvSpPr>
        <p:spPr>
          <a:xfrm>
            <a:off x="3075020" y="2230712"/>
            <a:ext cx="5023320" cy="1569660"/>
          </a:xfrm>
          <a:prstGeom prst="rect">
            <a:avLst/>
          </a:prstGeom>
          <a:noFill/>
          <a:ln>
            <a:noFill/>
          </a:ln>
        </p:spPr>
        <p:txBody>
          <a:bodyPr spcFirstLastPara="1" wrap="square" lIns="91425" tIns="45700" rIns="91425" bIns="45700" anchor="t" anchorCtr="0">
            <a:spAutoFit/>
          </a:bodyPr>
          <a:lstStyle/>
          <a:p>
            <a:pPr marL="0" marR="0" lvl="0" indent="-203200" rtl="0">
              <a:lnSpc>
                <a:spcPct val="100000"/>
              </a:lnSpc>
              <a:spcBef>
                <a:spcPts val="0"/>
              </a:spcBef>
              <a:spcAft>
                <a:spcPts val="0"/>
              </a:spcAft>
              <a:buClr>
                <a:srgbClr val="333333"/>
              </a:buClr>
              <a:buSzPts val="3200"/>
              <a:buFont typeface="Arial"/>
              <a:buChar char="•"/>
            </a:pPr>
            <a:r>
              <a:rPr lang="en-US" sz="3200" b="1" i="0" u="none" strike="noStrike" cap="none" dirty="0">
                <a:solidFill>
                  <a:srgbClr val="003300"/>
                </a:solidFill>
                <a:latin typeface="Roboto"/>
                <a:ea typeface="Roboto"/>
                <a:cs typeface="Roboto"/>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cười</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rúc</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rích</a:t>
            </a:r>
            <a:endParaRPr b="1">
              <a:solidFill>
                <a:srgbClr val="003300"/>
              </a:solidFill>
              <a:latin typeface="Times New Roman" pitchFamily="18" charset="0"/>
              <a:cs typeface="Times New Roman" pitchFamily="18" charset="0"/>
            </a:endParaRPr>
          </a:p>
          <a:p>
            <a:pPr marL="0" marR="0" lvl="0" indent="-203200" rtl="0">
              <a:lnSpc>
                <a:spcPct val="100000"/>
              </a:lnSpc>
              <a:spcBef>
                <a:spcPts val="0"/>
              </a:spcBef>
              <a:spcAft>
                <a:spcPts val="0"/>
              </a:spcAft>
              <a:buClr>
                <a:srgbClr val="333333"/>
              </a:buClr>
              <a:buSzPts val="3200"/>
              <a:buFont typeface="Arial"/>
              <a:buChar char="•"/>
            </a:pP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mỗi</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khi</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bạn</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nhỏ</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đùa</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em</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gái</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bạn</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rất</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thích</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rất</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vui</a:t>
            </a:r>
            <a:r>
              <a:rPr lang="en-US" sz="3200" b="1" i="0" u="none" strike="noStrike" cap="none" dirty="0">
                <a:solidFill>
                  <a:srgbClr val="003300"/>
                </a:solidFill>
                <a:latin typeface="Times New Roman" pitchFamily="18" charset="0"/>
                <a:ea typeface="Roboto"/>
                <a:cs typeface="Times New Roman" pitchFamily="18" charset="0"/>
                <a:sym typeface="Roboto"/>
              </a:rPr>
              <a:t>.</a:t>
            </a:r>
            <a:endParaRPr b="1">
              <a:solidFill>
                <a:srgbClr val="003300"/>
              </a:solidFill>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fade">
                                      <p:cBhvr>
                                        <p:cTn id="10" dur="500"/>
                                        <p:tgtEl>
                                          <p:spTgt spid="10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4"/>
                                        </p:tgtEl>
                                        <p:attrNameLst>
                                          <p:attrName>style.visibility</p:attrName>
                                        </p:attrNameLst>
                                      </p:cBhvr>
                                      <p:to>
                                        <p:strVal val="visible"/>
                                      </p:to>
                                    </p:set>
                                    <p:animEffect transition="in" filter="fade">
                                      <p:cBhvr>
                                        <p:cTn id="20" dur="500"/>
                                        <p:tgtEl>
                                          <p:spTgt spid="10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36"/>
                                        </p:tgtEl>
                                        <p:attrNameLst>
                                          <p:attrName>style.visibility</p:attrName>
                                        </p:attrNameLst>
                                      </p:cBhvr>
                                      <p:to>
                                        <p:strVal val="visible"/>
                                      </p:to>
                                    </p:set>
                                    <p:animEffect transition="in" filter="fade">
                                      <p:cBhvr>
                                        <p:cTn id="25"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pic>
        <p:nvPicPr>
          <p:cNvPr id="1043" name="Google Shape;1043;p21"/>
          <p:cNvPicPr preferRelativeResize="0"/>
          <p:nvPr/>
        </p:nvPicPr>
        <p:blipFill rotWithShape="1">
          <a:blip r:embed="rId3">
            <a:alphaModFix/>
          </a:blip>
          <a:srcRect/>
          <a:stretch/>
        </p:blipFill>
        <p:spPr>
          <a:xfrm>
            <a:off x="0" y="139622"/>
            <a:ext cx="1123156" cy="826939"/>
          </a:xfrm>
          <a:prstGeom prst="rect">
            <a:avLst/>
          </a:prstGeom>
          <a:noFill/>
          <a:ln>
            <a:noFill/>
          </a:ln>
        </p:spPr>
      </p:pic>
      <p:pic>
        <p:nvPicPr>
          <p:cNvPr id="1044" name="Google Shape;1044;p21"/>
          <p:cNvPicPr preferRelativeResize="0"/>
          <p:nvPr/>
        </p:nvPicPr>
        <p:blipFill rotWithShape="1">
          <a:blip r:embed="rId4">
            <a:alphaModFix/>
          </a:blip>
          <a:srcRect/>
          <a:stretch/>
        </p:blipFill>
        <p:spPr>
          <a:xfrm>
            <a:off x="8544272" y="188640"/>
            <a:ext cx="1512168" cy="753657"/>
          </a:xfrm>
          <a:prstGeom prst="rect">
            <a:avLst/>
          </a:prstGeom>
          <a:noFill/>
          <a:ln>
            <a:noFill/>
          </a:ln>
        </p:spPr>
      </p:pic>
      <p:grpSp>
        <p:nvGrpSpPr>
          <p:cNvPr id="1045" name="Google Shape;1045;p21"/>
          <p:cNvGrpSpPr/>
          <p:nvPr/>
        </p:nvGrpSpPr>
        <p:grpSpPr>
          <a:xfrm>
            <a:off x="2946709" y="3429000"/>
            <a:ext cx="7109731" cy="4890943"/>
            <a:chOff x="2210738" y="-1461943"/>
            <a:chExt cx="9410579" cy="4890943"/>
          </a:xfrm>
        </p:grpSpPr>
        <p:grpSp>
          <p:nvGrpSpPr>
            <p:cNvPr id="1046" name="Google Shape;1046;p21"/>
            <p:cNvGrpSpPr/>
            <p:nvPr/>
          </p:nvGrpSpPr>
          <p:grpSpPr>
            <a:xfrm>
              <a:off x="3320903" y="-1461943"/>
              <a:ext cx="8300414" cy="4890943"/>
              <a:chOff x="3637968" y="-666044"/>
              <a:chExt cx="7054397" cy="4648755"/>
            </a:xfrm>
          </p:grpSpPr>
          <p:pic>
            <p:nvPicPr>
              <p:cNvPr id="1047" name="Google Shape;1047;p21"/>
              <p:cNvPicPr preferRelativeResize="0"/>
              <p:nvPr/>
            </p:nvPicPr>
            <p:blipFill rotWithShape="1">
              <a:blip r:embed="rId5">
                <a:alphaModFix/>
              </a:blip>
              <a:srcRect/>
              <a:stretch/>
            </p:blipFill>
            <p:spPr>
              <a:xfrm>
                <a:off x="3637968" y="-666044"/>
                <a:ext cx="7054397" cy="4648755"/>
              </a:xfrm>
              <a:prstGeom prst="rect">
                <a:avLst/>
              </a:prstGeom>
              <a:noFill/>
              <a:ln>
                <a:noFill/>
              </a:ln>
            </p:spPr>
          </p:pic>
          <p:sp>
            <p:nvSpPr>
              <p:cNvPr id="1048" name="Google Shape;1048;p21"/>
              <p:cNvSpPr txBox="1"/>
              <p:nvPr/>
            </p:nvSpPr>
            <p:spPr>
              <a:xfrm>
                <a:off x="4096133" y="1019935"/>
                <a:ext cx="6596230" cy="61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Rounded"/>
                  <a:buNone/>
                </a:pPr>
                <a:r>
                  <a:rPr lang="en-US" sz="3600" b="1" i="0" u="none" strike="noStrike" cap="none" dirty="0" err="1">
                    <a:solidFill>
                      <a:srgbClr val="000000"/>
                    </a:solidFill>
                    <a:latin typeface="Arial Rounded"/>
                    <a:ea typeface="Arial Rounded"/>
                    <a:cs typeface="Arial Rounded"/>
                    <a:sym typeface="Arial Rounded"/>
                  </a:rPr>
                  <a:t>Đọc</a:t>
                </a:r>
                <a:r>
                  <a:rPr lang="en-US" sz="3600" b="1" i="0" u="none" strike="noStrike" cap="none" dirty="0">
                    <a:solidFill>
                      <a:srgbClr val="000000"/>
                    </a:solidFill>
                    <a:latin typeface="Arial Rounded"/>
                    <a:ea typeface="Arial Rounded"/>
                    <a:cs typeface="Arial Rounded"/>
                    <a:sym typeface="Arial Rounded"/>
                  </a:rPr>
                  <a:t> </a:t>
                </a:r>
                <a:r>
                  <a:rPr lang="en-US" sz="3600" b="1" i="0" u="none" strike="noStrike" cap="none" dirty="0" err="1">
                    <a:solidFill>
                      <a:srgbClr val="000000"/>
                    </a:solidFill>
                    <a:latin typeface="Arial Rounded"/>
                    <a:ea typeface="Arial Rounded"/>
                    <a:cs typeface="Arial Rounded"/>
                    <a:sym typeface="Arial Rounded"/>
                  </a:rPr>
                  <a:t>kĩ</a:t>
                </a:r>
                <a:r>
                  <a:rPr lang="en-US" sz="3600" b="1" i="0" u="none" strike="noStrike" cap="none" dirty="0">
                    <a:solidFill>
                      <a:srgbClr val="000000"/>
                    </a:solidFill>
                    <a:latin typeface="Arial Rounded"/>
                    <a:ea typeface="Arial Rounded"/>
                    <a:cs typeface="Arial Rounded"/>
                    <a:sym typeface="Arial Rounded"/>
                  </a:rPr>
                  <a:t> </a:t>
                </a:r>
                <a:r>
                  <a:rPr lang="en-US" sz="3600" b="1" i="0" u="none" strike="noStrike" cap="none" dirty="0" err="1">
                    <a:solidFill>
                      <a:srgbClr val="000000"/>
                    </a:solidFill>
                    <a:latin typeface="Arial Rounded"/>
                    <a:ea typeface="Arial Rounded"/>
                    <a:cs typeface="Arial Rounded"/>
                    <a:sym typeface="Arial Rounded"/>
                  </a:rPr>
                  <a:t>khổ</a:t>
                </a:r>
                <a:r>
                  <a:rPr lang="en-US" sz="3600" b="1" i="0" u="none" strike="noStrike" cap="none" dirty="0">
                    <a:solidFill>
                      <a:srgbClr val="000000"/>
                    </a:solidFill>
                    <a:latin typeface="Arial Rounded"/>
                    <a:ea typeface="Arial Rounded"/>
                    <a:cs typeface="Arial Rounded"/>
                    <a:sym typeface="Arial Rounded"/>
                  </a:rPr>
                  <a:t> </a:t>
                </a:r>
                <a:r>
                  <a:rPr lang="en-US" sz="3600" b="1" i="0" u="none" strike="noStrike" cap="none" dirty="0" err="1">
                    <a:solidFill>
                      <a:srgbClr val="000000"/>
                    </a:solidFill>
                    <a:latin typeface="Arial Rounded"/>
                    <a:ea typeface="Arial Rounded"/>
                    <a:cs typeface="Arial Rounded"/>
                    <a:sym typeface="Arial Rounded"/>
                  </a:rPr>
                  <a:t>thơ</a:t>
                </a:r>
                <a:r>
                  <a:rPr lang="en-US" sz="3600" b="1" i="0" u="none" strike="noStrike" cap="none" dirty="0">
                    <a:solidFill>
                      <a:srgbClr val="000000"/>
                    </a:solidFill>
                    <a:latin typeface="Arial Rounded"/>
                    <a:ea typeface="Arial Rounded"/>
                    <a:cs typeface="Arial Rounded"/>
                    <a:sym typeface="Arial Rounded"/>
                  </a:rPr>
                  <a:t> 2, 3</a:t>
                </a:r>
                <a:endParaRPr sz="3600" b="1" i="0" u="none" strike="noStrike" cap="none">
                  <a:solidFill>
                    <a:srgbClr val="000000"/>
                  </a:solidFill>
                  <a:latin typeface="Arial Rounded"/>
                  <a:ea typeface="Arial Rounded"/>
                  <a:cs typeface="Arial Rounded"/>
                  <a:sym typeface="Arial Rounded"/>
                </a:endParaRPr>
              </a:p>
            </p:txBody>
          </p:sp>
        </p:grpSp>
        <p:pic>
          <p:nvPicPr>
            <p:cNvPr id="1049" name="Google Shape;1049;p21" descr="Khỉ dễ thương cầm chuối biểu tượng hoạt hình vector minh họa.  khái niệm biểu tượng thực phẩm động vật bị cô lập vector cao cấp.  phong cách hoạt hình phẳng Miễn phí Vector"/>
            <p:cNvPicPr preferRelativeResize="0"/>
            <p:nvPr/>
          </p:nvPicPr>
          <p:blipFill rotWithShape="1">
            <a:blip r:embed="rId6">
              <a:alphaModFix/>
            </a:blip>
            <a:srcRect/>
            <a:stretch/>
          </p:blipFill>
          <p:spPr>
            <a:xfrm>
              <a:off x="2210738" y="36474"/>
              <a:ext cx="1854194" cy="1255346"/>
            </a:xfrm>
            <a:prstGeom prst="rect">
              <a:avLst/>
            </a:prstGeom>
            <a:noFill/>
            <a:ln>
              <a:noFill/>
            </a:ln>
          </p:spPr>
        </p:pic>
      </p:grpSp>
      <p:grpSp>
        <p:nvGrpSpPr>
          <p:cNvPr id="1050" name="Google Shape;1050;p21"/>
          <p:cNvGrpSpPr/>
          <p:nvPr/>
        </p:nvGrpSpPr>
        <p:grpSpPr>
          <a:xfrm>
            <a:off x="1171669" y="417395"/>
            <a:ext cx="9533109" cy="1029329"/>
            <a:chOff x="1603464" y="2459552"/>
            <a:chExt cx="9533109" cy="856397"/>
          </a:xfrm>
        </p:grpSpPr>
        <p:sp>
          <p:nvSpPr>
            <p:cNvPr id="1051" name="Google Shape;1051;p21"/>
            <p:cNvSpPr/>
            <p:nvPr/>
          </p:nvSpPr>
          <p:spPr>
            <a:xfrm>
              <a:off x="1924334" y="2524836"/>
              <a:ext cx="9212239" cy="742950"/>
            </a:xfrm>
            <a:prstGeom prst="rect">
              <a:avLst/>
            </a:prstGeom>
            <a:noFill/>
            <a:ln w="12700" cap="flat" cmpd="sng">
              <a:solidFill>
                <a:srgbClr val="48A04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FFFFFF"/>
                </a:solidFill>
                <a:latin typeface="Arial Rounded"/>
                <a:ea typeface="Arial Rounded"/>
                <a:cs typeface="Arial Rounded"/>
                <a:sym typeface="Arial Rounded"/>
              </a:endParaRPr>
            </a:p>
          </p:txBody>
        </p:sp>
        <p:sp>
          <p:nvSpPr>
            <p:cNvPr id="1052" name="Google Shape;1052;p21"/>
            <p:cNvSpPr/>
            <p:nvPr/>
          </p:nvSpPr>
          <p:spPr>
            <a:xfrm>
              <a:off x="1603464" y="2459552"/>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Arial Rounded"/>
                <a:buNone/>
              </a:pPr>
              <a:r>
                <a:rPr lang="en-US" sz="2800" b="1" i="0" u="none" strike="noStrike" cap="none">
                  <a:solidFill>
                    <a:srgbClr val="FFFFFF"/>
                  </a:solidFill>
                  <a:latin typeface="Arial Rounded"/>
                  <a:ea typeface="Arial Rounded"/>
                  <a:cs typeface="Arial Rounded"/>
                  <a:sym typeface="Arial Rounded"/>
                </a:rPr>
                <a:t>02</a:t>
              </a:r>
              <a:endParaRPr/>
            </a:p>
          </p:txBody>
        </p:sp>
      </p:grpSp>
      <p:sp>
        <p:nvSpPr>
          <p:cNvPr id="1053" name="Google Shape;1053;p21"/>
          <p:cNvSpPr txBox="1"/>
          <p:nvPr/>
        </p:nvSpPr>
        <p:spPr>
          <a:xfrm>
            <a:off x="2047049" y="513196"/>
            <a:ext cx="865241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Rounded"/>
              <a:buNone/>
            </a:pPr>
            <a:r>
              <a:rPr lang="en-US" sz="2800" b="1" i="0" u="none" strike="noStrike" cap="none">
                <a:solidFill>
                  <a:srgbClr val="000000"/>
                </a:solidFill>
                <a:latin typeface="Arial Rounded"/>
                <a:ea typeface="Arial Rounded"/>
                <a:cs typeface="Arial Rounded"/>
                <a:sym typeface="Arial Rounded"/>
              </a:rPr>
              <a:t>Trong khổ thơ 2 và 3, bạn nhỏ tả em gái mình đáng yêu như thế nào?</a:t>
            </a:r>
            <a:endParaRPr sz="2800" b="1" i="0" u="none" strike="noStrike" cap="none">
              <a:solidFill>
                <a:srgbClr val="000000"/>
              </a:solidFill>
              <a:latin typeface="Arial Rounded"/>
              <a:ea typeface="Arial Rounded"/>
              <a:cs typeface="Arial Rounded"/>
              <a:sym typeface="Arial Rounded"/>
            </a:endParaRPr>
          </a:p>
        </p:txBody>
      </p:sp>
      <p:sp>
        <p:nvSpPr>
          <p:cNvPr id="1054" name="Google Shape;1054;p21"/>
          <p:cNvSpPr/>
          <p:nvPr/>
        </p:nvSpPr>
        <p:spPr>
          <a:xfrm>
            <a:off x="533400" y="2514600"/>
            <a:ext cx="2498472" cy="890171"/>
          </a:xfrm>
          <a:prstGeom prst="cloud">
            <a:avLst/>
          </a:prstGeom>
          <a:solidFill>
            <a:schemeClr val="bg1"/>
          </a:solid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dirty="0" err="1">
                <a:solidFill>
                  <a:srgbClr val="003300"/>
                </a:solidFill>
                <a:latin typeface="Roboto"/>
                <a:ea typeface="Roboto"/>
                <a:cs typeface="Roboto"/>
                <a:sym typeface="Roboto"/>
              </a:rPr>
              <a:t>Mắt</a:t>
            </a:r>
            <a:r>
              <a:rPr lang="en-US" sz="3200" b="0" i="0" u="none" strike="noStrike" cap="none" dirty="0">
                <a:solidFill>
                  <a:srgbClr val="003300"/>
                </a:solidFill>
                <a:latin typeface="Roboto"/>
                <a:ea typeface="Roboto"/>
                <a:cs typeface="Roboto"/>
                <a:sym typeface="Roboto"/>
              </a:rPr>
              <a:t> </a:t>
            </a:r>
            <a:r>
              <a:rPr lang="en-US" sz="3200" b="0" i="0" u="none" strike="noStrike" cap="none" dirty="0" err="1">
                <a:solidFill>
                  <a:srgbClr val="003300"/>
                </a:solidFill>
                <a:latin typeface="Roboto"/>
                <a:ea typeface="Roboto"/>
                <a:cs typeface="Roboto"/>
                <a:sym typeface="Roboto"/>
              </a:rPr>
              <a:t>em</a:t>
            </a:r>
            <a:endParaRPr sz="3200" b="0" i="0" u="none" strike="noStrike" cap="none">
              <a:solidFill>
                <a:srgbClr val="003300"/>
              </a:solidFill>
              <a:latin typeface="Roboto"/>
              <a:ea typeface="Roboto"/>
              <a:cs typeface="Roboto"/>
              <a:sym typeface="Roboto"/>
            </a:endParaRPr>
          </a:p>
        </p:txBody>
      </p:sp>
      <p:sp>
        <p:nvSpPr>
          <p:cNvPr id="1055" name="Google Shape;1055;p21"/>
          <p:cNvSpPr/>
          <p:nvPr/>
        </p:nvSpPr>
        <p:spPr>
          <a:xfrm>
            <a:off x="3276600" y="2514600"/>
            <a:ext cx="3297413" cy="890171"/>
          </a:xfrm>
          <a:prstGeom prst="cloud">
            <a:avLst/>
          </a:prstGeom>
          <a:solidFill>
            <a:schemeClr val="bg1"/>
          </a:solid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dirty="0" err="1">
                <a:solidFill>
                  <a:srgbClr val="000099"/>
                </a:solidFill>
                <a:latin typeface="Roboto"/>
                <a:ea typeface="Roboto"/>
                <a:cs typeface="Roboto"/>
                <a:sym typeface="Roboto"/>
              </a:rPr>
              <a:t>Miệng</a:t>
            </a:r>
            <a:r>
              <a:rPr lang="en-US" sz="3200" b="1" i="0" u="none" strike="noStrike" cap="none" dirty="0">
                <a:solidFill>
                  <a:srgbClr val="000099"/>
                </a:solidFill>
                <a:latin typeface="Roboto"/>
                <a:ea typeface="Roboto"/>
                <a:cs typeface="Roboto"/>
                <a:sym typeface="Roboto"/>
              </a:rPr>
              <a:t> </a:t>
            </a:r>
            <a:r>
              <a:rPr lang="en-US" sz="3200" b="1" i="0" u="none" strike="noStrike" cap="none" dirty="0" err="1">
                <a:solidFill>
                  <a:srgbClr val="000099"/>
                </a:solidFill>
                <a:latin typeface="Roboto"/>
                <a:ea typeface="Roboto"/>
                <a:cs typeface="Roboto"/>
                <a:sym typeface="Roboto"/>
              </a:rPr>
              <a:t>em</a:t>
            </a:r>
            <a:endParaRPr sz="3200" b="1" i="0" u="none" strike="noStrike" cap="none">
              <a:solidFill>
                <a:srgbClr val="000099"/>
              </a:solidFill>
              <a:latin typeface="Roboto"/>
              <a:ea typeface="Roboto"/>
              <a:cs typeface="Roboto"/>
              <a:sym typeface="Roboto"/>
            </a:endParaRPr>
          </a:p>
        </p:txBody>
      </p:sp>
      <p:sp>
        <p:nvSpPr>
          <p:cNvPr id="1056" name="Google Shape;1056;p21"/>
          <p:cNvSpPr/>
          <p:nvPr/>
        </p:nvSpPr>
        <p:spPr>
          <a:xfrm>
            <a:off x="6858000" y="2133600"/>
            <a:ext cx="4165564" cy="1639788"/>
          </a:xfrm>
          <a:prstGeom prst="cloud">
            <a:avLst/>
          </a:prstGeom>
          <a:solidFill>
            <a:schemeClr val="bg1"/>
          </a:solid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dirty="0" err="1">
                <a:solidFill>
                  <a:srgbClr val="003300"/>
                </a:solidFill>
                <a:latin typeface="Roboto"/>
                <a:ea typeface="Roboto"/>
                <a:cs typeface="Roboto"/>
                <a:sym typeface="Roboto"/>
              </a:rPr>
              <a:t>Cách</a:t>
            </a:r>
            <a:r>
              <a:rPr lang="en-US" sz="3200" b="0" i="0" u="none" strike="noStrike" cap="none" dirty="0">
                <a:solidFill>
                  <a:srgbClr val="003300"/>
                </a:solidFill>
                <a:latin typeface="Roboto"/>
                <a:ea typeface="Roboto"/>
                <a:cs typeface="Roboto"/>
                <a:sym typeface="Roboto"/>
              </a:rPr>
              <a:t> </a:t>
            </a:r>
            <a:r>
              <a:rPr lang="en-US" sz="3200" b="0" i="0" u="none" strike="noStrike" cap="none" dirty="0" err="1">
                <a:solidFill>
                  <a:srgbClr val="003300"/>
                </a:solidFill>
                <a:latin typeface="Roboto"/>
                <a:ea typeface="Roboto"/>
                <a:cs typeface="Roboto"/>
                <a:sym typeface="Roboto"/>
              </a:rPr>
              <a:t>làm</a:t>
            </a:r>
            <a:r>
              <a:rPr lang="en-US" sz="3200" b="0" i="0" u="none" strike="noStrike" cap="none" dirty="0">
                <a:solidFill>
                  <a:srgbClr val="003300"/>
                </a:solidFill>
                <a:latin typeface="Roboto"/>
                <a:ea typeface="Roboto"/>
                <a:cs typeface="Roboto"/>
                <a:sym typeface="Roboto"/>
              </a:rPr>
              <a:t> </a:t>
            </a:r>
            <a:r>
              <a:rPr lang="en-US" sz="3200" b="0" i="0" u="none" strike="noStrike" cap="none" dirty="0" err="1">
                <a:solidFill>
                  <a:srgbClr val="003300"/>
                </a:solidFill>
                <a:latin typeface="Roboto"/>
                <a:ea typeface="Roboto"/>
                <a:cs typeface="Roboto"/>
                <a:sym typeface="Roboto"/>
              </a:rPr>
              <a:t>điệu</a:t>
            </a:r>
            <a:r>
              <a:rPr lang="en-US" sz="3200" b="0" i="0" u="none" strike="noStrike" cap="none" dirty="0">
                <a:solidFill>
                  <a:srgbClr val="003300"/>
                </a:solidFill>
                <a:latin typeface="Roboto"/>
                <a:ea typeface="Roboto"/>
                <a:cs typeface="Roboto"/>
                <a:sym typeface="Roboto"/>
              </a:rPr>
              <a:t> </a:t>
            </a:r>
            <a:r>
              <a:rPr lang="en-US" sz="3200" b="0" i="0" u="none" strike="noStrike" cap="none" dirty="0" err="1">
                <a:solidFill>
                  <a:srgbClr val="003300"/>
                </a:solidFill>
                <a:latin typeface="Roboto"/>
                <a:ea typeface="Roboto"/>
                <a:cs typeface="Roboto"/>
                <a:sym typeface="Roboto"/>
              </a:rPr>
              <a:t>của</a:t>
            </a:r>
            <a:r>
              <a:rPr lang="en-US" sz="3200" b="0" i="0" u="none" strike="noStrike" cap="none" dirty="0">
                <a:solidFill>
                  <a:srgbClr val="003300"/>
                </a:solidFill>
                <a:latin typeface="Roboto"/>
                <a:ea typeface="Roboto"/>
                <a:cs typeface="Roboto"/>
                <a:sym typeface="Roboto"/>
              </a:rPr>
              <a:t> </a:t>
            </a:r>
            <a:r>
              <a:rPr lang="en-US" sz="3200" b="0" i="0" u="none" strike="noStrike" cap="none" dirty="0" err="1">
                <a:solidFill>
                  <a:srgbClr val="003300"/>
                </a:solidFill>
                <a:latin typeface="Roboto"/>
                <a:ea typeface="Roboto"/>
                <a:cs typeface="Roboto"/>
                <a:sym typeface="Roboto"/>
              </a:rPr>
              <a:t>em</a:t>
            </a:r>
            <a:endParaRPr sz="3200" b="0" i="0" u="none" strike="noStrike" cap="none">
              <a:solidFill>
                <a:srgbClr val="003300"/>
              </a:solidFill>
              <a:latin typeface="Roboto"/>
              <a:ea typeface="Roboto"/>
              <a:cs typeface="Roboto"/>
              <a:sym typeface="Roboto"/>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50"/>
                                        </p:tgtEl>
                                        <p:attrNameLst>
                                          <p:attrName>style.visibility</p:attrName>
                                        </p:attrNameLst>
                                      </p:cBhvr>
                                      <p:to>
                                        <p:strVal val="visible"/>
                                      </p:to>
                                    </p:set>
                                    <p:animEffect transition="in" filter="fade">
                                      <p:cBhvr>
                                        <p:cTn id="7" dur="500"/>
                                        <p:tgtEl>
                                          <p:spTgt spid="1050"/>
                                        </p:tgtEl>
                                      </p:cBhvr>
                                    </p:animEffect>
                                  </p:childTnLst>
                                </p:cTn>
                              </p:par>
                              <p:par>
                                <p:cTn id="8" presetID="10" presetClass="entr" presetSubtype="0" fill="hold" nodeType="withEffect">
                                  <p:stCondLst>
                                    <p:cond delay="0"/>
                                  </p:stCondLst>
                                  <p:childTnLst>
                                    <p:set>
                                      <p:cBhvr>
                                        <p:cTn id="9" dur="1" fill="hold">
                                          <p:stCondLst>
                                            <p:cond delay="0"/>
                                          </p:stCondLst>
                                        </p:cTn>
                                        <p:tgtEl>
                                          <p:spTgt spid="1053"/>
                                        </p:tgtEl>
                                        <p:attrNameLst>
                                          <p:attrName>style.visibility</p:attrName>
                                        </p:attrNameLst>
                                      </p:cBhvr>
                                      <p:to>
                                        <p:strVal val="visible"/>
                                      </p:to>
                                    </p:set>
                                    <p:animEffect transition="in" filter="fade">
                                      <p:cBhvr>
                                        <p:cTn id="10" dur="500"/>
                                        <p:tgtEl>
                                          <p:spTgt spid="10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54"/>
                                        </p:tgtEl>
                                        <p:attrNameLst>
                                          <p:attrName>style.visibility</p:attrName>
                                        </p:attrNameLst>
                                      </p:cBhvr>
                                      <p:to>
                                        <p:strVal val="visible"/>
                                      </p:to>
                                    </p:set>
                                    <p:animEffect transition="in" filter="fade">
                                      <p:cBhvr>
                                        <p:cTn id="15" dur="500"/>
                                        <p:tgtEl>
                                          <p:spTgt spid="1054"/>
                                        </p:tgtEl>
                                      </p:cBhvr>
                                    </p:animEffect>
                                  </p:childTnLst>
                                </p:cTn>
                              </p:par>
                              <p:par>
                                <p:cTn id="16" presetID="10" presetClass="entr" presetSubtype="0" fill="hold" nodeType="withEffect">
                                  <p:stCondLst>
                                    <p:cond delay="0"/>
                                  </p:stCondLst>
                                  <p:childTnLst>
                                    <p:set>
                                      <p:cBhvr>
                                        <p:cTn id="17" dur="1" fill="hold">
                                          <p:stCondLst>
                                            <p:cond delay="0"/>
                                          </p:stCondLst>
                                        </p:cTn>
                                        <p:tgtEl>
                                          <p:spTgt spid="1055"/>
                                        </p:tgtEl>
                                        <p:attrNameLst>
                                          <p:attrName>style.visibility</p:attrName>
                                        </p:attrNameLst>
                                      </p:cBhvr>
                                      <p:to>
                                        <p:strVal val="visible"/>
                                      </p:to>
                                    </p:set>
                                    <p:animEffect transition="in" filter="fade">
                                      <p:cBhvr>
                                        <p:cTn id="18" dur="500"/>
                                        <p:tgtEl>
                                          <p:spTgt spid="1055"/>
                                        </p:tgtEl>
                                      </p:cBhvr>
                                    </p:animEffect>
                                  </p:childTnLst>
                                </p:cTn>
                              </p:par>
                              <p:par>
                                <p:cTn id="19" presetID="10" presetClass="entr" presetSubtype="0" fill="hold" nodeType="withEffect">
                                  <p:stCondLst>
                                    <p:cond delay="0"/>
                                  </p:stCondLst>
                                  <p:childTnLst>
                                    <p:set>
                                      <p:cBhvr>
                                        <p:cTn id="20" dur="1" fill="hold">
                                          <p:stCondLst>
                                            <p:cond delay="0"/>
                                          </p:stCondLst>
                                        </p:cTn>
                                        <p:tgtEl>
                                          <p:spTgt spid="1056"/>
                                        </p:tgtEl>
                                        <p:attrNameLst>
                                          <p:attrName>style.visibility</p:attrName>
                                        </p:attrNameLst>
                                      </p:cBhvr>
                                      <p:to>
                                        <p:strVal val="visible"/>
                                      </p:to>
                                    </p:set>
                                    <p:animEffect transition="in" filter="fade">
                                      <p:cBhvr>
                                        <p:cTn id="21" dur="500"/>
                                        <p:tgtEl>
                                          <p:spTgt spid="1056"/>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1045"/>
                                        </p:tgtEl>
                                        <p:attrNameLst>
                                          <p:attrName>style.visibility</p:attrName>
                                        </p:attrNameLst>
                                      </p:cBhvr>
                                      <p:to>
                                        <p:strVal val="visible"/>
                                      </p:to>
                                    </p:set>
                                    <p:anim calcmode="lin" valueType="num">
                                      <p:cBhvr additive="base">
                                        <p:cTn id="26" dur="500"/>
                                        <p:tgtEl>
                                          <p:spTgt spid="1045"/>
                                        </p:tgtEl>
                                        <p:attrNameLst>
                                          <p:attrName>ppt_w</p:attrName>
                                        </p:attrNameLst>
                                      </p:cBhvr>
                                      <p:tavLst>
                                        <p:tav tm="0">
                                          <p:val>
                                            <p:strVal val="0"/>
                                          </p:val>
                                        </p:tav>
                                        <p:tav tm="100000">
                                          <p:val>
                                            <p:strVal val="#ppt_w"/>
                                          </p:val>
                                        </p:tav>
                                      </p:tavLst>
                                    </p:anim>
                                    <p:anim calcmode="lin" valueType="num">
                                      <p:cBhvr additive="base">
                                        <p:cTn id="27" dur="500"/>
                                        <p:tgtEl>
                                          <p:spTgt spid="104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pic>
        <p:nvPicPr>
          <p:cNvPr id="1063" name="Google Shape;1063;p22"/>
          <p:cNvPicPr preferRelativeResize="0"/>
          <p:nvPr/>
        </p:nvPicPr>
        <p:blipFill rotWithShape="1">
          <a:blip r:embed="rId3">
            <a:alphaModFix/>
          </a:blip>
          <a:srcRect/>
          <a:stretch/>
        </p:blipFill>
        <p:spPr>
          <a:xfrm>
            <a:off x="0" y="139622"/>
            <a:ext cx="1123156" cy="826939"/>
          </a:xfrm>
          <a:prstGeom prst="rect">
            <a:avLst/>
          </a:prstGeom>
          <a:noFill/>
          <a:ln>
            <a:noFill/>
          </a:ln>
        </p:spPr>
      </p:pic>
      <p:pic>
        <p:nvPicPr>
          <p:cNvPr id="1064" name="Google Shape;1064;p22"/>
          <p:cNvPicPr preferRelativeResize="0"/>
          <p:nvPr/>
        </p:nvPicPr>
        <p:blipFill rotWithShape="1">
          <a:blip r:embed="rId4">
            <a:alphaModFix/>
          </a:blip>
          <a:srcRect/>
          <a:stretch/>
        </p:blipFill>
        <p:spPr>
          <a:xfrm>
            <a:off x="8544272" y="188640"/>
            <a:ext cx="1512168" cy="753657"/>
          </a:xfrm>
          <a:prstGeom prst="rect">
            <a:avLst/>
          </a:prstGeom>
          <a:noFill/>
          <a:ln>
            <a:noFill/>
          </a:ln>
        </p:spPr>
      </p:pic>
      <p:grpSp>
        <p:nvGrpSpPr>
          <p:cNvPr id="1065" name="Google Shape;1065;p22"/>
          <p:cNvGrpSpPr/>
          <p:nvPr/>
        </p:nvGrpSpPr>
        <p:grpSpPr>
          <a:xfrm>
            <a:off x="2278113" y="1192495"/>
            <a:ext cx="7109731" cy="4890943"/>
            <a:chOff x="2210738" y="-1461943"/>
            <a:chExt cx="9410579" cy="4890943"/>
          </a:xfrm>
        </p:grpSpPr>
        <p:grpSp>
          <p:nvGrpSpPr>
            <p:cNvPr id="1066" name="Google Shape;1066;p22"/>
            <p:cNvGrpSpPr/>
            <p:nvPr/>
          </p:nvGrpSpPr>
          <p:grpSpPr>
            <a:xfrm>
              <a:off x="3320903" y="-1461943"/>
              <a:ext cx="8300414" cy="4890943"/>
              <a:chOff x="3637968" y="-666044"/>
              <a:chExt cx="7054397" cy="4648755"/>
            </a:xfrm>
          </p:grpSpPr>
          <p:pic>
            <p:nvPicPr>
              <p:cNvPr id="1067" name="Google Shape;1067;p22"/>
              <p:cNvPicPr preferRelativeResize="0"/>
              <p:nvPr/>
            </p:nvPicPr>
            <p:blipFill rotWithShape="1">
              <a:blip r:embed="rId5">
                <a:alphaModFix/>
              </a:blip>
              <a:srcRect/>
              <a:stretch/>
            </p:blipFill>
            <p:spPr>
              <a:xfrm>
                <a:off x="3637968" y="-666044"/>
                <a:ext cx="7054397" cy="4648755"/>
              </a:xfrm>
              <a:prstGeom prst="rect">
                <a:avLst/>
              </a:prstGeom>
              <a:noFill/>
              <a:ln>
                <a:noFill/>
              </a:ln>
            </p:spPr>
          </p:pic>
          <p:sp>
            <p:nvSpPr>
              <p:cNvPr id="1068" name="Google Shape;1068;p22"/>
              <p:cNvSpPr txBox="1"/>
              <p:nvPr/>
            </p:nvSpPr>
            <p:spPr>
              <a:xfrm>
                <a:off x="4096133" y="1019935"/>
                <a:ext cx="6596230" cy="61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Rounded"/>
                  <a:buNone/>
                </a:pPr>
                <a:r>
                  <a:rPr lang="en-US" sz="3600" b="1" i="0" u="none" strike="noStrike" cap="none" dirty="0" err="1">
                    <a:solidFill>
                      <a:srgbClr val="000099"/>
                    </a:solidFill>
                    <a:latin typeface="Arial Rounded"/>
                    <a:ea typeface="Arial Rounded"/>
                    <a:cs typeface="Arial Rounded"/>
                    <a:sym typeface="Arial Rounded"/>
                  </a:rPr>
                  <a:t>Khổ</a:t>
                </a:r>
                <a:r>
                  <a:rPr lang="en-US" sz="3600" b="1" i="0" u="none" strike="noStrike" cap="none" dirty="0">
                    <a:solidFill>
                      <a:srgbClr val="000099"/>
                    </a:solidFill>
                    <a:latin typeface="Arial Rounded"/>
                    <a:ea typeface="Arial Rounded"/>
                    <a:cs typeface="Arial Rounded"/>
                    <a:sym typeface="Arial Rounded"/>
                  </a:rPr>
                  <a:t> </a:t>
                </a:r>
                <a:r>
                  <a:rPr lang="en-US" sz="3600" b="1" i="0" u="none" strike="noStrike" cap="none" dirty="0" err="1">
                    <a:solidFill>
                      <a:srgbClr val="000099"/>
                    </a:solidFill>
                    <a:latin typeface="Arial Rounded"/>
                    <a:ea typeface="Arial Rounded"/>
                    <a:cs typeface="Arial Rounded"/>
                    <a:sym typeface="Arial Rounded"/>
                  </a:rPr>
                  <a:t>thơ</a:t>
                </a:r>
                <a:r>
                  <a:rPr lang="en-US" sz="3600" b="1" i="0" u="none" strike="noStrike" cap="none" dirty="0">
                    <a:solidFill>
                      <a:srgbClr val="000099"/>
                    </a:solidFill>
                    <a:latin typeface="Arial Rounded"/>
                    <a:ea typeface="Arial Rounded"/>
                    <a:cs typeface="Arial Rounded"/>
                    <a:sym typeface="Arial Rounded"/>
                  </a:rPr>
                  <a:t> </a:t>
                </a:r>
                <a:r>
                  <a:rPr lang="en-US" sz="3600" b="1" i="0" u="none" strike="noStrike" cap="none" dirty="0" err="1">
                    <a:solidFill>
                      <a:srgbClr val="000099"/>
                    </a:solidFill>
                    <a:latin typeface="Arial Rounded"/>
                    <a:ea typeface="Arial Rounded"/>
                    <a:cs typeface="Arial Rounded"/>
                    <a:sym typeface="Arial Rounded"/>
                  </a:rPr>
                  <a:t>số</a:t>
                </a:r>
                <a:r>
                  <a:rPr lang="en-US" sz="3600" b="1" i="0" u="none" strike="noStrike" cap="none" dirty="0">
                    <a:solidFill>
                      <a:srgbClr val="000099"/>
                    </a:solidFill>
                    <a:latin typeface="Arial Rounded"/>
                    <a:ea typeface="Arial Rounded"/>
                    <a:cs typeface="Arial Rounded"/>
                    <a:sym typeface="Arial Rounded"/>
                  </a:rPr>
                  <a:t> 4</a:t>
                </a:r>
                <a:endParaRPr sz="3600" b="1" i="0" u="none" strike="noStrike" cap="none">
                  <a:solidFill>
                    <a:srgbClr val="000099"/>
                  </a:solidFill>
                  <a:latin typeface="Arial Rounded"/>
                  <a:ea typeface="Arial Rounded"/>
                  <a:cs typeface="Arial Rounded"/>
                  <a:sym typeface="Arial Rounded"/>
                </a:endParaRPr>
              </a:p>
            </p:txBody>
          </p:sp>
        </p:grpSp>
        <p:pic>
          <p:nvPicPr>
            <p:cNvPr id="1069" name="Google Shape;1069;p22" descr="Khỉ dễ thương cầm chuối biểu tượng hoạt hình vector minh họa.  khái niệm biểu tượng thực phẩm động vật bị cô lập vector cao cấp.  phong cách hoạt hình phẳng Miễn phí Vector"/>
            <p:cNvPicPr preferRelativeResize="0"/>
            <p:nvPr/>
          </p:nvPicPr>
          <p:blipFill rotWithShape="1">
            <a:blip r:embed="rId6">
              <a:alphaModFix/>
            </a:blip>
            <a:srcRect/>
            <a:stretch/>
          </p:blipFill>
          <p:spPr>
            <a:xfrm>
              <a:off x="2210738" y="36474"/>
              <a:ext cx="1854194" cy="1255346"/>
            </a:xfrm>
            <a:prstGeom prst="rect">
              <a:avLst/>
            </a:prstGeom>
            <a:noFill/>
            <a:ln>
              <a:noFill/>
            </a:ln>
          </p:spPr>
        </p:pic>
      </p:grpSp>
      <p:grpSp>
        <p:nvGrpSpPr>
          <p:cNvPr id="1070" name="Google Shape;1070;p22"/>
          <p:cNvGrpSpPr/>
          <p:nvPr/>
        </p:nvGrpSpPr>
        <p:grpSpPr>
          <a:xfrm>
            <a:off x="1329445" y="584114"/>
            <a:ext cx="10516191" cy="666254"/>
            <a:chOff x="1603464" y="2459552"/>
            <a:chExt cx="10516191" cy="856397"/>
          </a:xfrm>
        </p:grpSpPr>
        <p:sp>
          <p:nvSpPr>
            <p:cNvPr id="1071" name="Google Shape;1071;p22"/>
            <p:cNvSpPr/>
            <p:nvPr/>
          </p:nvSpPr>
          <p:spPr>
            <a:xfrm>
              <a:off x="1924334" y="2524836"/>
              <a:ext cx="10195321" cy="742950"/>
            </a:xfrm>
            <a:prstGeom prst="rect">
              <a:avLst/>
            </a:prstGeom>
            <a:noFill/>
            <a:ln w="12700" cap="flat" cmpd="sng">
              <a:solidFill>
                <a:srgbClr val="48A04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FFFFFF"/>
                </a:solidFill>
                <a:latin typeface="Arial Rounded"/>
                <a:ea typeface="Arial Rounded"/>
                <a:cs typeface="Arial Rounded"/>
                <a:sym typeface="Arial Rounded"/>
              </a:endParaRPr>
            </a:p>
          </p:txBody>
        </p:sp>
        <p:sp>
          <p:nvSpPr>
            <p:cNvPr id="1072" name="Google Shape;1072;p22"/>
            <p:cNvSpPr/>
            <p:nvPr/>
          </p:nvSpPr>
          <p:spPr>
            <a:xfrm>
              <a:off x="1603464" y="2459552"/>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Arial Rounded"/>
                <a:buNone/>
              </a:pPr>
              <a:r>
                <a:rPr lang="en-US" sz="2800" b="1" i="0" u="none" strike="noStrike" cap="none">
                  <a:solidFill>
                    <a:srgbClr val="FFFFFF"/>
                  </a:solidFill>
                  <a:latin typeface="Arial Rounded"/>
                  <a:ea typeface="Arial Rounded"/>
                  <a:cs typeface="Arial Rounded"/>
                  <a:sym typeface="Arial Rounded"/>
                </a:rPr>
                <a:t>03</a:t>
              </a:r>
              <a:endParaRPr/>
            </a:p>
          </p:txBody>
        </p:sp>
      </p:grpSp>
      <p:sp>
        <p:nvSpPr>
          <p:cNvPr id="1073" name="Google Shape;1073;p22"/>
          <p:cNvSpPr txBox="1"/>
          <p:nvPr/>
        </p:nvSpPr>
        <p:spPr>
          <a:xfrm>
            <a:off x="2223507" y="680687"/>
            <a:ext cx="9942999"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Rounded"/>
              <a:buNone/>
            </a:pPr>
            <a:r>
              <a:rPr lang="en-US" sz="3600" b="1" i="0" u="none" strike="noStrike" cap="none" dirty="0" err="1">
                <a:solidFill>
                  <a:srgbClr val="000000"/>
                </a:solidFill>
                <a:latin typeface="Times New Roman" pitchFamily="18" charset="0"/>
                <a:ea typeface="Arial Rounded"/>
                <a:cs typeface="Times New Roman" pitchFamily="18" charset="0"/>
                <a:sym typeface="Arial Rounded"/>
              </a:rPr>
              <a:t>Khổ</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thơ</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nào</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cho</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thấy</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bạn</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nhỏ</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được</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em</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gái</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rất</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yêu</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quý</a:t>
            </a:r>
            <a:r>
              <a:rPr lang="en-US" sz="3600" b="1" i="0" u="none" strike="noStrike" cap="none" dirty="0">
                <a:solidFill>
                  <a:srgbClr val="000000"/>
                </a:solidFill>
                <a:latin typeface="Times New Roman" pitchFamily="18" charset="0"/>
                <a:ea typeface="Arial Rounded"/>
                <a:cs typeface="Times New Roman" pitchFamily="18" charset="0"/>
                <a:sym typeface="Arial Rounded"/>
              </a:rPr>
              <a:t>?</a:t>
            </a:r>
            <a:endParaRPr sz="3600" b="1" i="0" u="none" strike="noStrike" cap="none">
              <a:solidFill>
                <a:srgbClr val="000000"/>
              </a:solidFill>
              <a:latin typeface="Times New Roman" pitchFamily="18" charset="0"/>
              <a:ea typeface="Arial Rounded"/>
              <a:cs typeface="Times New Roman" pitchFamily="18" charset="0"/>
              <a:sym typeface="Arial Rounded"/>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0"/>
                                        </p:tgtEl>
                                        <p:attrNameLst>
                                          <p:attrName>style.visibility</p:attrName>
                                        </p:attrNameLst>
                                      </p:cBhvr>
                                      <p:to>
                                        <p:strVal val="visible"/>
                                      </p:to>
                                    </p:set>
                                    <p:animEffect transition="in" filter="fade">
                                      <p:cBhvr>
                                        <p:cTn id="7" dur="500"/>
                                        <p:tgtEl>
                                          <p:spTgt spid="1070"/>
                                        </p:tgtEl>
                                      </p:cBhvr>
                                    </p:animEffect>
                                  </p:childTnLst>
                                </p:cTn>
                              </p:par>
                              <p:par>
                                <p:cTn id="8" presetID="10" presetClass="entr" presetSubtype="0" fill="hold" nodeType="withEffect">
                                  <p:stCondLst>
                                    <p:cond delay="0"/>
                                  </p:stCondLst>
                                  <p:childTnLst>
                                    <p:set>
                                      <p:cBhvr>
                                        <p:cTn id="9" dur="1" fill="hold">
                                          <p:stCondLst>
                                            <p:cond delay="0"/>
                                          </p:stCondLst>
                                        </p:cTn>
                                        <p:tgtEl>
                                          <p:spTgt spid="1073"/>
                                        </p:tgtEl>
                                        <p:attrNameLst>
                                          <p:attrName>style.visibility</p:attrName>
                                        </p:attrNameLst>
                                      </p:cBhvr>
                                      <p:to>
                                        <p:strVal val="visible"/>
                                      </p:to>
                                    </p:set>
                                    <p:animEffect transition="in" filter="fade">
                                      <p:cBhvr>
                                        <p:cTn id="10" dur="500"/>
                                        <p:tgtEl>
                                          <p:spTgt spid="1073"/>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1065"/>
                                        </p:tgtEl>
                                        <p:attrNameLst>
                                          <p:attrName>style.visibility</p:attrName>
                                        </p:attrNameLst>
                                      </p:cBhvr>
                                      <p:to>
                                        <p:strVal val="visible"/>
                                      </p:to>
                                    </p:set>
                                    <p:anim calcmode="lin" valueType="num">
                                      <p:cBhvr additive="base">
                                        <p:cTn id="15" dur="500"/>
                                        <p:tgtEl>
                                          <p:spTgt spid="1065"/>
                                        </p:tgtEl>
                                        <p:attrNameLst>
                                          <p:attrName>ppt_w</p:attrName>
                                        </p:attrNameLst>
                                      </p:cBhvr>
                                      <p:tavLst>
                                        <p:tav tm="0">
                                          <p:val>
                                            <p:strVal val="0"/>
                                          </p:val>
                                        </p:tav>
                                        <p:tav tm="100000">
                                          <p:val>
                                            <p:strVal val="#ppt_w"/>
                                          </p:val>
                                        </p:tav>
                                      </p:tavLst>
                                    </p:anim>
                                    <p:anim calcmode="lin" valueType="num">
                                      <p:cBhvr additive="base">
                                        <p:cTn id="16" dur="500"/>
                                        <p:tgtEl>
                                          <p:spTgt spid="106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684" name="Google Shape;684;p4"/>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685" name="Google Shape;685;p4"/>
          <p:cNvPicPr preferRelativeResize="0"/>
          <p:nvPr/>
        </p:nvPicPr>
        <p:blipFill rotWithShape="1">
          <a:blip r:embed="rId3">
            <a:alphaModFix/>
          </a:blip>
          <a:srcRect l="-1" t="31360" r="-1918"/>
          <a:stretch/>
        </p:blipFill>
        <p:spPr>
          <a:xfrm>
            <a:off x="1681184" y="20452"/>
            <a:ext cx="6853216" cy="6837548"/>
          </a:xfrm>
          <a:prstGeom prst="rect">
            <a:avLst/>
          </a:prstGeom>
          <a:noFill/>
          <a:ln>
            <a:noFill/>
          </a:ln>
        </p:spPr>
      </p:pic>
      <p:sp>
        <p:nvSpPr>
          <p:cNvPr id="686" name="Google Shape;686;p4"/>
          <p:cNvSpPr/>
          <p:nvPr/>
        </p:nvSpPr>
        <p:spPr>
          <a:xfrm>
            <a:off x="3089564" y="1027906"/>
            <a:ext cx="1648691" cy="2401094"/>
          </a:xfrm>
          <a:prstGeom prst="rect">
            <a:avLst/>
          </a:prstGeom>
          <a:solidFill>
            <a:srgbClr val="FEFEF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87" name="Google Shape;687;p4"/>
          <p:cNvSpPr/>
          <p:nvPr/>
        </p:nvSpPr>
        <p:spPr>
          <a:xfrm>
            <a:off x="5664367" y="2335320"/>
            <a:ext cx="1789380" cy="2636297"/>
          </a:xfrm>
          <a:prstGeom prst="rect">
            <a:avLst/>
          </a:prstGeom>
          <a:solidFill>
            <a:srgbClr val="FEFEF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88" name="Google Shape;688;p4"/>
          <p:cNvSpPr/>
          <p:nvPr/>
        </p:nvSpPr>
        <p:spPr>
          <a:xfrm rot="-753588">
            <a:off x="5507777" y="3609440"/>
            <a:ext cx="2633363" cy="504812"/>
          </a:xfrm>
          <a:custGeom>
            <a:avLst/>
            <a:gdLst/>
            <a:ahLst/>
            <a:cxnLst/>
            <a:rect l="l" t="t" r="r" b="b"/>
            <a:pathLst>
              <a:path w="10522" h="9216" extrusionOk="0">
                <a:moveTo>
                  <a:pt x="6" y="173"/>
                </a:moveTo>
                <a:cubicBezTo>
                  <a:pt x="6" y="725"/>
                  <a:pt x="1661" y="-135"/>
                  <a:pt x="2500" y="130"/>
                </a:cubicBezTo>
                <a:cubicBezTo>
                  <a:pt x="3339" y="395"/>
                  <a:pt x="4196" y="1782"/>
                  <a:pt x="5042" y="1764"/>
                </a:cubicBezTo>
                <a:cubicBezTo>
                  <a:pt x="5888" y="1746"/>
                  <a:pt x="6795" y="-228"/>
                  <a:pt x="7578" y="23"/>
                </a:cubicBezTo>
                <a:cubicBezTo>
                  <a:pt x="8361" y="274"/>
                  <a:pt x="9741" y="2720"/>
                  <a:pt x="9741" y="3272"/>
                </a:cubicBezTo>
                <a:lnTo>
                  <a:pt x="10522" y="9216"/>
                </a:lnTo>
                <a:cubicBezTo>
                  <a:pt x="10522" y="8664"/>
                  <a:pt x="8420" y="6478"/>
                  <a:pt x="7500" y="6130"/>
                </a:cubicBezTo>
                <a:cubicBezTo>
                  <a:pt x="6580" y="5782"/>
                  <a:pt x="5823" y="7391"/>
                  <a:pt x="5000" y="7130"/>
                </a:cubicBezTo>
                <a:cubicBezTo>
                  <a:pt x="4177" y="6869"/>
                  <a:pt x="3941" y="4564"/>
                  <a:pt x="2560" y="4564"/>
                </a:cubicBezTo>
                <a:cubicBezTo>
                  <a:pt x="1179" y="4564"/>
                  <a:pt x="0" y="7682"/>
                  <a:pt x="0" y="7130"/>
                </a:cubicBezTo>
                <a:lnTo>
                  <a:pt x="6" y="173"/>
                </a:lnTo>
                <a:close/>
              </a:path>
            </a:pathLst>
          </a:custGeom>
          <a:solidFill>
            <a:srgbClr val="D6D2B2"/>
          </a:solidFill>
          <a:ln w="12700" cap="flat" cmpd="sng">
            <a:solidFill>
              <a:srgbClr val="98AF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89" name="Google Shape;689;p4"/>
          <p:cNvSpPr/>
          <p:nvPr/>
        </p:nvSpPr>
        <p:spPr>
          <a:xfrm>
            <a:off x="4660051" y="365124"/>
            <a:ext cx="1648691" cy="662781"/>
          </a:xfrm>
          <a:prstGeom prst="rect">
            <a:avLst/>
          </a:prstGeom>
          <a:solidFill>
            <a:srgbClr val="FEFEF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90" name="Google Shape;690;p4"/>
          <p:cNvSpPr txBox="1"/>
          <p:nvPr/>
        </p:nvSpPr>
        <p:spPr>
          <a:xfrm>
            <a:off x="5137667" y="433321"/>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Arial"/>
                <a:ea typeface="Arial"/>
                <a:cs typeface="Arial"/>
                <a:sym typeface="Arial"/>
              </a:rPr>
              <a:t>TÔI YÊU EM TÔI</a:t>
            </a:r>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0"/>
                                        </p:tgtEl>
                                        <p:attrNameLst>
                                          <p:attrName>style.visibility</p:attrName>
                                        </p:attrNameLst>
                                      </p:cBhvr>
                                      <p:to>
                                        <p:strVal val="visible"/>
                                      </p:to>
                                    </p:set>
                                    <p:animEffect transition="in" filter="fade">
                                      <p:cBhvr>
                                        <p:cTn id="7" dur="500"/>
                                        <p:tgtEl>
                                          <p:spTgt spid="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pic>
        <p:nvPicPr>
          <p:cNvPr id="1080" name="Google Shape;1080;p23"/>
          <p:cNvPicPr preferRelativeResize="0"/>
          <p:nvPr/>
        </p:nvPicPr>
        <p:blipFill rotWithShape="1">
          <a:blip r:embed="rId3">
            <a:alphaModFix/>
          </a:blip>
          <a:srcRect/>
          <a:stretch/>
        </p:blipFill>
        <p:spPr>
          <a:xfrm>
            <a:off x="0" y="139622"/>
            <a:ext cx="1123156" cy="826939"/>
          </a:xfrm>
          <a:prstGeom prst="rect">
            <a:avLst/>
          </a:prstGeom>
          <a:noFill/>
          <a:ln>
            <a:noFill/>
          </a:ln>
        </p:spPr>
      </p:pic>
      <p:pic>
        <p:nvPicPr>
          <p:cNvPr id="1081" name="Google Shape;1081;p23"/>
          <p:cNvPicPr preferRelativeResize="0"/>
          <p:nvPr/>
        </p:nvPicPr>
        <p:blipFill rotWithShape="1">
          <a:blip r:embed="rId4">
            <a:alphaModFix/>
          </a:blip>
          <a:srcRect/>
          <a:stretch/>
        </p:blipFill>
        <p:spPr>
          <a:xfrm>
            <a:off x="8544272" y="188640"/>
            <a:ext cx="1512168" cy="753657"/>
          </a:xfrm>
          <a:prstGeom prst="rect">
            <a:avLst/>
          </a:prstGeom>
          <a:noFill/>
          <a:ln>
            <a:noFill/>
          </a:ln>
        </p:spPr>
      </p:pic>
      <p:grpSp>
        <p:nvGrpSpPr>
          <p:cNvPr id="1082" name="Google Shape;1082;p23"/>
          <p:cNvGrpSpPr/>
          <p:nvPr/>
        </p:nvGrpSpPr>
        <p:grpSpPr>
          <a:xfrm>
            <a:off x="1329445" y="514292"/>
            <a:ext cx="9533109" cy="1043407"/>
            <a:chOff x="1603464" y="2459552"/>
            <a:chExt cx="9533109" cy="856397"/>
          </a:xfrm>
        </p:grpSpPr>
        <p:sp>
          <p:nvSpPr>
            <p:cNvPr id="1083" name="Google Shape;1083;p23"/>
            <p:cNvSpPr/>
            <p:nvPr/>
          </p:nvSpPr>
          <p:spPr>
            <a:xfrm>
              <a:off x="1924334" y="2524836"/>
              <a:ext cx="9212239" cy="742950"/>
            </a:xfrm>
            <a:prstGeom prst="rect">
              <a:avLst/>
            </a:prstGeom>
            <a:noFill/>
            <a:ln w="12700" cap="flat" cmpd="sng">
              <a:solidFill>
                <a:srgbClr val="48A04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FFFFFF"/>
                </a:solidFill>
                <a:latin typeface="Arial Rounded"/>
                <a:ea typeface="Arial Rounded"/>
                <a:cs typeface="Arial Rounded"/>
                <a:sym typeface="Arial Rounded"/>
              </a:endParaRPr>
            </a:p>
          </p:txBody>
        </p:sp>
        <p:sp>
          <p:nvSpPr>
            <p:cNvPr id="1084" name="Google Shape;1084;p23"/>
            <p:cNvSpPr/>
            <p:nvPr/>
          </p:nvSpPr>
          <p:spPr>
            <a:xfrm>
              <a:off x="1603464" y="2459552"/>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Arial Rounded"/>
                <a:buNone/>
              </a:pPr>
              <a:r>
                <a:rPr lang="en-US" sz="2800" b="1" i="0" u="none" strike="noStrike" cap="none">
                  <a:solidFill>
                    <a:srgbClr val="FFFFFF"/>
                  </a:solidFill>
                  <a:latin typeface="Arial Rounded"/>
                  <a:ea typeface="Arial Rounded"/>
                  <a:cs typeface="Arial Rounded"/>
                  <a:sym typeface="Arial Rounded"/>
                </a:rPr>
                <a:t>04</a:t>
              </a:r>
              <a:endParaRPr/>
            </a:p>
          </p:txBody>
        </p:sp>
      </p:grpSp>
      <p:sp>
        <p:nvSpPr>
          <p:cNvPr id="1085" name="Google Shape;1085;p23"/>
          <p:cNvSpPr txBox="1"/>
          <p:nvPr/>
        </p:nvSpPr>
        <p:spPr>
          <a:xfrm>
            <a:off x="2244128" y="549475"/>
            <a:ext cx="865241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Rounded"/>
              <a:buNone/>
            </a:pPr>
            <a:r>
              <a:rPr lang="en-US" sz="2800" b="1" i="0" u="none" strike="noStrike" cap="none" dirty="0">
                <a:solidFill>
                  <a:srgbClr val="000000"/>
                </a:solidFill>
                <a:latin typeface="Arial Rounded"/>
                <a:ea typeface="Arial Rounded"/>
                <a:cs typeface="Arial Rounded"/>
                <a:sym typeface="Arial Rounded"/>
              </a:rPr>
              <a:t>Chi </a:t>
            </a:r>
            <a:r>
              <a:rPr lang="en-US" sz="2800" b="1" i="0" u="none" strike="noStrike" cap="none" dirty="0" err="1">
                <a:solidFill>
                  <a:srgbClr val="000000"/>
                </a:solidFill>
                <a:latin typeface="Arial Rounded"/>
                <a:ea typeface="Arial Rounded"/>
                <a:cs typeface="Arial Rounded"/>
                <a:sym typeface="Arial Rounded"/>
              </a:rPr>
              <a:t>tiết</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nào</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cho</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thấy</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bạn</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nhỏ</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rất</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hiểu</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sở</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thích</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tính</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tình</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của</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em</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mình</a:t>
            </a:r>
            <a:r>
              <a:rPr lang="en-US" sz="2800" b="1" i="0" u="none" strike="noStrike" cap="none" dirty="0">
                <a:solidFill>
                  <a:srgbClr val="000000"/>
                </a:solidFill>
                <a:latin typeface="Arial Rounded"/>
                <a:ea typeface="Arial Rounded"/>
                <a:cs typeface="Arial Rounded"/>
                <a:sym typeface="Arial Rounded"/>
              </a:rPr>
              <a:t>?</a:t>
            </a:r>
            <a:endParaRPr sz="2800" b="1" i="0" u="none" strike="noStrike" cap="none">
              <a:solidFill>
                <a:srgbClr val="000000"/>
              </a:solidFill>
              <a:latin typeface="Arial Rounded"/>
              <a:ea typeface="Arial Rounded"/>
              <a:cs typeface="Arial Rounded"/>
              <a:sym typeface="Arial Rounded"/>
            </a:endParaRPr>
          </a:p>
        </p:txBody>
      </p:sp>
      <p:sp>
        <p:nvSpPr>
          <p:cNvPr id="1086" name="Google Shape;1086;p23"/>
          <p:cNvSpPr txBox="1"/>
          <p:nvPr/>
        </p:nvSpPr>
        <p:spPr>
          <a:xfrm>
            <a:off x="1980575" y="2711565"/>
            <a:ext cx="8551717"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Kể</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về</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em</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mình</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nói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như</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khướu</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hót</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thích</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nhặt</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hoa</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lan</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hoa</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lí</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cài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lên</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đầu</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thích</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bắt</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bướm</a:t>
            </a:r>
            <a:r>
              <a:rPr lang="en-US" sz="2800" b="1" i="0" u="none" strike="noStrike" cap="none" dirty="0">
                <a:solidFill>
                  <a:srgbClr val="000099"/>
                </a:solidFill>
                <a:latin typeface="Times New Roman" pitchFamily="18" charset="0"/>
                <a:cs typeface="Times New Roman" pitchFamily="18" charset="0"/>
                <a:sym typeface="Arial"/>
              </a:rPr>
              <a:t>.</a:t>
            </a:r>
            <a:endParaRPr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Kể</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về</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em</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mình</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thích</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vẽ</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đặc</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biệt</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là</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vẽ</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thỏ</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phải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đôi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vì</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sợ</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không</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bạn</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chơi</a:t>
            </a:r>
            <a:r>
              <a:rPr lang="en-US" sz="2800" b="1" i="0" u="none" strike="noStrike" cap="none" dirty="0">
                <a:solidFill>
                  <a:srgbClr val="000099"/>
                </a:solidFill>
                <a:latin typeface="Times New Roman" pitchFamily="18" charset="0"/>
                <a:cs typeface="Times New Roman" pitchFamily="18" charset="0"/>
                <a:sym typeface="Arial"/>
              </a:rPr>
              <a:t>.</a:t>
            </a:r>
            <a:endParaRPr sz="2800" b="1" i="0" u="none" strike="noStrike" cap="none">
              <a:solidFill>
                <a:srgbClr val="000099"/>
              </a:solidFill>
              <a:latin typeface="Times New Roman" pitchFamily="18" charset="0"/>
              <a:ea typeface="Calibri"/>
              <a:cs typeface="Times New Roman" pitchFamily="18" charset="0"/>
              <a:sym typeface="Calibri"/>
            </a:endParaRPr>
          </a:p>
        </p:txBody>
      </p:sp>
      <p:sp>
        <p:nvSpPr>
          <p:cNvPr id="1087" name="Google Shape;1087;p23"/>
          <p:cNvSpPr/>
          <p:nvPr/>
        </p:nvSpPr>
        <p:spPr>
          <a:xfrm>
            <a:off x="1947208" y="2649923"/>
            <a:ext cx="8109231" cy="1877524"/>
          </a:xfrm>
          <a:prstGeom prst="rect">
            <a:avLst/>
          </a:prstGeom>
          <a:noFill/>
          <a:ln w="57150" cap="flat" cmpd="sng">
            <a:solidFill>
              <a:srgbClr val="3EF0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82"/>
                                        </p:tgtEl>
                                        <p:attrNameLst>
                                          <p:attrName>style.visibility</p:attrName>
                                        </p:attrNameLst>
                                      </p:cBhvr>
                                      <p:to>
                                        <p:strVal val="visible"/>
                                      </p:to>
                                    </p:set>
                                    <p:animEffect transition="in" filter="fade">
                                      <p:cBhvr>
                                        <p:cTn id="7" dur="500"/>
                                        <p:tgtEl>
                                          <p:spTgt spid="10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5"/>
                                        </p:tgtEl>
                                        <p:attrNameLst>
                                          <p:attrName>style.visibility</p:attrName>
                                        </p:attrNameLst>
                                      </p:cBhvr>
                                      <p:to>
                                        <p:strVal val="visible"/>
                                      </p:to>
                                    </p:set>
                                    <p:animEffect transition="in" filter="fade">
                                      <p:cBhvr>
                                        <p:cTn id="12" dur="500"/>
                                        <p:tgtEl>
                                          <p:spTgt spid="10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7"/>
                                        </p:tgtEl>
                                        <p:attrNameLst>
                                          <p:attrName>style.visibility</p:attrName>
                                        </p:attrNameLst>
                                      </p:cBhvr>
                                      <p:to>
                                        <p:strVal val="visible"/>
                                      </p:to>
                                    </p:set>
                                    <p:animEffect transition="in" filter="fade">
                                      <p:cBhvr>
                                        <p:cTn id="17" dur="500"/>
                                        <p:tgtEl>
                                          <p:spTgt spid="1087"/>
                                        </p:tgtEl>
                                      </p:cBhvr>
                                    </p:animEffect>
                                  </p:childTnLst>
                                </p:cTn>
                              </p:par>
                              <p:par>
                                <p:cTn id="18" presetID="10" presetClass="entr" presetSubtype="0" fill="hold" nodeType="withEffect">
                                  <p:stCondLst>
                                    <p:cond delay="0"/>
                                  </p:stCondLst>
                                  <p:childTnLst>
                                    <p:set>
                                      <p:cBhvr>
                                        <p:cTn id="19" dur="1" fill="hold">
                                          <p:stCondLst>
                                            <p:cond delay="0"/>
                                          </p:stCondLst>
                                        </p:cTn>
                                        <p:tgtEl>
                                          <p:spTgt spid="1086"/>
                                        </p:tgtEl>
                                        <p:attrNameLst>
                                          <p:attrName>style.visibility</p:attrName>
                                        </p:attrNameLst>
                                      </p:cBhvr>
                                      <p:to>
                                        <p:strVal val="visible"/>
                                      </p:to>
                                    </p:set>
                                    <p:animEffect transition="in" filter="fade">
                                      <p:cBhvr>
                                        <p:cTn id="20" dur="500"/>
                                        <p:tgtEl>
                                          <p:spTgt spid="1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1094" name="Google Shape;1094;p24"/>
          <p:cNvPicPr preferRelativeResize="0"/>
          <p:nvPr/>
        </p:nvPicPr>
        <p:blipFill rotWithShape="1">
          <a:blip r:embed="rId3">
            <a:alphaModFix/>
          </a:blip>
          <a:srcRect/>
          <a:stretch/>
        </p:blipFill>
        <p:spPr>
          <a:xfrm>
            <a:off x="0" y="139622"/>
            <a:ext cx="1123156" cy="826939"/>
          </a:xfrm>
          <a:prstGeom prst="rect">
            <a:avLst/>
          </a:prstGeom>
          <a:noFill/>
          <a:ln>
            <a:noFill/>
          </a:ln>
        </p:spPr>
      </p:pic>
      <p:pic>
        <p:nvPicPr>
          <p:cNvPr id="1095" name="Google Shape;1095;p24"/>
          <p:cNvPicPr preferRelativeResize="0"/>
          <p:nvPr/>
        </p:nvPicPr>
        <p:blipFill rotWithShape="1">
          <a:blip r:embed="rId4">
            <a:alphaModFix/>
          </a:blip>
          <a:srcRect/>
          <a:stretch/>
        </p:blipFill>
        <p:spPr>
          <a:xfrm>
            <a:off x="8544272" y="188640"/>
            <a:ext cx="1512168" cy="753657"/>
          </a:xfrm>
          <a:prstGeom prst="rect">
            <a:avLst/>
          </a:prstGeom>
          <a:noFill/>
          <a:ln>
            <a:noFill/>
          </a:ln>
        </p:spPr>
      </p:pic>
      <p:sp>
        <p:nvSpPr>
          <p:cNvPr id="1096" name="Google Shape;1096;p24"/>
          <p:cNvSpPr txBox="1"/>
          <p:nvPr/>
        </p:nvSpPr>
        <p:spPr>
          <a:xfrm>
            <a:off x="2360679" y="2896187"/>
            <a:ext cx="7786880" cy="138495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800"/>
              <a:buFont typeface="Arial"/>
              <a:buNone/>
            </a:pP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Bài</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thơ</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giúp</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em</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hiểu</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cần</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yêu</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thương</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đùm</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bọc</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bao</a:t>
            </a:r>
            <a:r>
              <a:rPr lang="en-US" sz="2800" b="1" i="0" u="none" strike="noStrike" cap="none" dirty="0">
                <a:solidFill>
                  <a:srgbClr val="000099"/>
                </a:solidFill>
                <a:latin typeface="Arial"/>
                <a:ea typeface="Arial"/>
                <a:cs typeface="Arial"/>
                <a:sym typeface="Arial"/>
              </a:rPr>
              <a:t> dung </a:t>
            </a:r>
            <a:r>
              <a:rPr lang="en-US" sz="2800" b="1" i="0" u="none" strike="noStrike" cap="none" dirty="0" err="1">
                <a:solidFill>
                  <a:srgbClr val="000099"/>
                </a:solidFill>
                <a:latin typeface="Arial"/>
                <a:ea typeface="Arial"/>
                <a:cs typeface="Arial"/>
                <a:sym typeface="Arial"/>
              </a:rPr>
              <a:t>anh</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chị</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em</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trong</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gia</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đình</a:t>
            </a:r>
            <a:r>
              <a:rPr lang="en-US" sz="2800" b="1" i="0" u="none" strike="noStrike" cap="none" dirty="0">
                <a:solidFill>
                  <a:srgbClr val="000099"/>
                </a:solidFill>
                <a:latin typeface="Arial"/>
                <a:ea typeface="Arial"/>
                <a:cs typeface="Arial"/>
                <a:sym typeface="Arial"/>
              </a:rPr>
              <a:t>.</a:t>
            </a:r>
            <a:endParaRPr sz="2800" b="1" i="0" u="none" strike="noStrike" cap="none">
              <a:solidFill>
                <a:srgbClr val="000099"/>
              </a:solidFill>
              <a:latin typeface="Calibri"/>
              <a:ea typeface="Calibri"/>
              <a:cs typeface="Calibri"/>
              <a:sym typeface="Calibri"/>
            </a:endParaRPr>
          </a:p>
        </p:txBody>
      </p:sp>
      <p:sp>
        <p:nvSpPr>
          <p:cNvPr id="1097" name="Google Shape;1097;p24"/>
          <p:cNvSpPr/>
          <p:nvPr/>
        </p:nvSpPr>
        <p:spPr>
          <a:xfrm>
            <a:off x="1947208" y="2649923"/>
            <a:ext cx="8109231" cy="1877524"/>
          </a:xfrm>
          <a:prstGeom prst="rect">
            <a:avLst/>
          </a:prstGeom>
          <a:noFill/>
          <a:ln w="57150" cap="flat" cmpd="sng">
            <a:solidFill>
              <a:srgbClr val="3EF0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grpSp>
        <p:nvGrpSpPr>
          <p:cNvPr id="1098" name="Google Shape;1098;p24"/>
          <p:cNvGrpSpPr/>
          <p:nvPr/>
        </p:nvGrpSpPr>
        <p:grpSpPr>
          <a:xfrm>
            <a:off x="1412011" y="430060"/>
            <a:ext cx="9533109" cy="1043407"/>
            <a:chOff x="1603464" y="2459552"/>
            <a:chExt cx="9533109" cy="856397"/>
          </a:xfrm>
        </p:grpSpPr>
        <p:sp>
          <p:nvSpPr>
            <p:cNvPr id="1099" name="Google Shape;1099;p24"/>
            <p:cNvSpPr/>
            <p:nvPr/>
          </p:nvSpPr>
          <p:spPr>
            <a:xfrm>
              <a:off x="1924334" y="2524836"/>
              <a:ext cx="9212239" cy="742950"/>
            </a:xfrm>
            <a:prstGeom prst="rect">
              <a:avLst/>
            </a:prstGeom>
            <a:noFill/>
            <a:ln w="12700" cap="flat" cmpd="sng">
              <a:solidFill>
                <a:srgbClr val="48A04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FFFFFF"/>
                </a:solidFill>
                <a:latin typeface="Arial Rounded"/>
                <a:ea typeface="Arial Rounded"/>
                <a:cs typeface="Arial Rounded"/>
                <a:sym typeface="Arial Rounded"/>
              </a:endParaRPr>
            </a:p>
          </p:txBody>
        </p:sp>
        <p:sp>
          <p:nvSpPr>
            <p:cNvPr id="1100" name="Google Shape;1100;p24"/>
            <p:cNvSpPr/>
            <p:nvPr/>
          </p:nvSpPr>
          <p:spPr>
            <a:xfrm>
              <a:off x="1603464" y="2459552"/>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Arial Rounded"/>
                <a:buNone/>
              </a:pPr>
              <a:r>
                <a:rPr lang="en-US" sz="2800" b="1" i="0" u="none" strike="noStrike" cap="none">
                  <a:solidFill>
                    <a:srgbClr val="FFFFFF"/>
                  </a:solidFill>
                  <a:latin typeface="Arial Rounded"/>
                  <a:ea typeface="Arial Rounded"/>
                  <a:cs typeface="Arial Rounded"/>
                  <a:sym typeface="Arial Rounded"/>
                </a:rPr>
                <a:t>05</a:t>
              </a:r>
              <a:endParaRPr sz="2800" b="1" i="0" u="none" strike="noStrike" cap="none">
                <a:solidFill>
                  <a:srgbClr val="FFFFFF"/>
                </a:solidFill>
                <a:latin typeface="Arial Rounded"/>
                <a:ea typeface="Arial Rounded"/>
                <a:cs typeface="Arial Rounded"/>
                <a:sym typeface="Arial Rounded"/>
              </a:endParaRPr>
            </a:p>
          </p:txBody>
        </p:sp>
      </p:grpSp>
      <p:sp>
        <p:nvSpPr>
          <p:cNvPr id="1101" name="Google Shape;1101;p24"/>
          <p:cNvSpPr txBox="1"/>
          <p:nvPr/>
        </p:nvSpPr>
        <p:spPr>
          <a:xfrm>
            <a:off x="2326694" y="465243"/>
            <a:ext cx="865241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Rounded"/>
              <a:buNone/>
            </a:pPr>
            <a:r>
              <a:rPr lang="en-US" sz="2800" b="1" i="0" u="none" strike="noStrike" cap="none">
                <a:solidFill>
                  <a:srgbClr val="000000"/>
                </a:solidFill>
                <a:latin typeface="Arial Rounded"/>
                <a:ea typeface="Arial Rounded"/>
                <a:cs typeface="Arial Rounded"/>
                <a:sym typeface="Arial Rounded"/>
              </a:rPr>
              <a:t>Bài thơ giúp em hiểu điều gì về tình cảm anh chị em trong gia đình?</a:t>
            </a:r>
            <a:endParaRPr sz="2800" b="1" i="0" u="none" strike="noStrike" cap="none">
              <a:solidFill>
                <a:srgbClr val="000000"/>
              </a:solidFill>
              <a:latin typeface="Arial Rounded"/>
              <a:ea typeface="Arial Rounded"/>
              <a:cs typeface="Arial Rounded"/>
              <a:sym typeface="Arial Rounded"/>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98"/>
                                        </p:tgtEl>
                                        <p:attrNameLst>
                                          <p:attrName>style.visibility</p:attrName>
                                        </p:attrNameLst>
                                      </p:cBhvr>
                                      <p:to>
                                        <p:strVal val="visible"/>
                                      </p:to>
                                    </p:set>
                                    <p:animEffect transition="in" filter="fade">
                                      <p:cBhvr>
                                        <p:cTn id="7" dur="500"/>
                                        <p:tgtEl>
                                          <p:spTgt spid="1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1"/>
                                        </p:tgtEl>
                                        <p:attrNameLst>
                                          <p:attrName>style.visibility</p:attrName>
                                        </p:attrNameLst>
                                      </p:cBhvr>
                                      <p:to>
                                        <p:strVal val="visible"/>
                                      </p:to>
                                    </p:set>
                                    <p:animEffect transition="in" filter="fade">
                                      <p:cBhvr>
                                        <p:cTn id="12" dur="500"/>
                                        <p:tgtEl>
                                          <p:spTgt spid="11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6"/>
                                        </p:tgtEl>
                                        <p:attrNameLst>
                                          <p:attrName>style.visibility</p:attrName>
                                        </p:attrNameLst>
                                      </p:cBhvr>
                                      <p:to>
                                        <p:strVal val="visible"/>
                                      </p:to>
                                    </p:set>
                                    <p:animEffect transition="in" filter="fade">
                                      <p:cBhvr>
                                        <p:cTn id="17" dur="500"/>
                                        <p:tgtEl>
                                          <p:spTgt spid="1096"/>
                                        </p:tgtEl>
                                      </p:cBhvr>
                                    </p:animEffect>
                                  </p:childTnLst>
                                </p:cTn>
                              </p:par>
                              <p:par>
                                <p:cTn id="18" presetID="10" presetClass="entr" presetSubtype="0" fill="hold" nodeType="withEffect">
                                  <p:stCondLst>
                                    <p:cond delay="0"/>
                                  </p:stCondLst>
                                  <p:childTnLst>
                                    <p:set>
                                      <p:cBhvr>
                                        <p:cTn id="19" dur="1" fill="hold">
                                          <p:stCondLst>
                                            <p:cond delay="0"/>
                                          </p:stCondLst>
                                        </p:cTn>
                                        <p:tgtEl>
                                          <p:spTgt spid="1097"/>
                                        </p:tgtEl>
                                        <p:attrNameLst>
                                          <p:attrName>style.visibility</p:attrName>
                                        </p:attrNameLst>
                                      </p:cBhvr>
                                      <p:to>
                                        <p:strVal val="visible"/>
                                      </p:to>
                                    </p:set>
                                    <p:animEffect transition="in" filter="fade">
                                      <p:cBhvr>
                                        <p:cTn id="20" dur="500"/>
                                        <p:tgtEl>
                                          <p:spTgt spid="1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grpSp>
        <p:nvGrpSpPr>
          <p:cNvPr id="1109" name="Google Shape;1109;p25"/>
          <p:cNvGrpSpPr/>
          <p:nvPr/>
        </p:nvGrpSpPr>
        <p:grpSpPr>
          <a:xfrm>
            <a:off x="3384252" y="-125388"/>
            <a:ext cx="5515760" cy="2972371"/>
            <a:chOff x="3825327" y="-288795"/>
            <a:chExt cx="4546309" cy="3985173"/>
          </a:xfrm>
        </p:grpSpPr>
        <p:pic>
          <p:nvPicPr>
            <p:cNvPr id="1110" name="Google Shape;1110;p25"/>
            <p:cNvPicPr preferRelativeResize="0"/>
            <p:nvPr/>
          </p:nvPicPr>
          <p:blipFill rotWithShape="1">
            <a:blip r:embed="rId3">
              <a:alphaModFix/>
            </a:blip>
            <a:srcRect/>
            <a:stretch/>
          </p:blipFill>
          <p:spPr>
            <a:xfrm>
              <a:off x="3825327" y="-288795"/>
              <a:ext cx="4546309" cy="3985173"/>
            </a:xfrm>
            <a:prstGeom prst="rect">
              <a:avLst/>
            </a:prstGeom>
            <a:noFill/>
            <a:ln>
              <a:noFill/>
            </a:ln>
          </p:spPr>
        </p:pic>
        <p:sp>
          <p:nvSpPr>
            <p:cNvPr id="1111" name="Google Shape;1111;p25"/>
            <p:cNvSpPr txBox="1"/>
            <p:nvPr/>
          </p:nvSpPr>
          <p:spPr>
            <a:xfrm>
              <a:off x="4527281" y="1159313"/>
              <a:ext cx="3396474" cy="8818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600"/>
                <a:buFont typeface="Arial"/>
                <a:buNone/>
              </a:pPr>
              <a:r>
                <a:rPr lang="en-US" sz="3600" b="1">
                  <a:solidFill>
                    <a:srgbClr val="FFFF00"/>
                  </a:solidFill>
                  <a:latin typeface="Arial Rounded"/>
                  <a:ea typeface="Arial Rounded"/>
                  <a:cs typeface="Arial Rounded"/>
                  <a:sym typeface="Arial Rounded"/>
                </a:rPr>
                <a:t>Nội dung bài đọc</a:t>
              </a:r>
              <a:endParaRPr sz="3600" b="1">
                <a:solidFill>
                  <a:srgbClr val="FFFF00"/>
                </a:solidFill>
                <a:latin typeface="Arial Rounded"/>
                <a:ea typeface="Arial Rounded"/>
                <a:cs typeface="Arial Rounded"/>
                <a:sym typeface="Arial Rounded"/>
              </a:endParaRPr>
            </a:p>
          </p:txBody>
        </p:sp>
      </p:grpSp>
      <p:sp>
        <p:nvSpPr>
          <p:cNvPr id="8" name="Google Shape;1096;p24"/>
          <p:cNvSpPr txBox="1"/>
          <p:nvPr/>
        </p:nvSpPr>
        <p:spPr>
          <a:xfrm>
            <a:off x="2360679" y="2896187"/>
            <a:ext cx="7786880" cy="175428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800"/>
              <a:buFont typeface="Arial"/>
              <a:buNone/>
            </a:pP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Bài</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thơ</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giúp</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em</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hiểu</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cần</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yêu</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thương</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đùm</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bọc</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bao</a:t>
            </a:r>
            <a:r>
              <a:rPr lang="en-US" sz="3600" b="1" i="0" u="none" strike="noStrike" cap="none" dirty="0">
                <a:solidFill>
                  <a:srgbClr val="000099"/>
                </a:solidFill>
                <a:latin typeface="Arial"/>
                <a:ea typeface="Arial"/>
                <a:cs typeface="Arial"/>
                <a:sym typeface="Arial"/>
              </a:rPr>
              <a:t> dung </a:t>
            </a:r>
            <a:r>
              <a:rPr lang="en-US" sz="3600" b="1" i="0" u="none" strike="noStrike" cap="none" dirty="0" err="1">
                <a:solidFill>
                  <a:srgbClr val="000099"/>
                </a:solidFill>
                <a:latin typeface="Arial"/>
                <a:ea typeface="Arial"/>
                <a:cs typeface="Arial"/>
                <a:sym typeface="Arial"/>
              </a:rPr>
              <a:t>anh</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chị</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em</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trong</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gia</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đình</a:t>
            </a:r>
            <a:r>
              <a:rPr lang="en-US" sz="3600" b="1" i="0" u="none" strike="noStrike" cap="none" dirty="0">
                <a:solidFill>
                  <a:srgbClr val="000099"/>
                </a:solidFill>
                <a:latin typeface="Arial"/>
                <a:ea typeface="Arial"/>
                <a:cs typeface="Arial"/>
                <a:sym typeface="Arial"/>
              </a:rPr>
              <a:t>.</a:t>
            </a:r>
            <a:endParaRPr sz="3600" b="1" i="0" u="none" strike="noStrike" cap="none">
              <a:solidFill>
                <a:srgbClr val="000099"/>
              </a:solidFill>
              <a:latin typeface="Calibri"/>
              <a:ea typeface="Calibri"/>
              <a:cs typeface="Calibri"/>
              <a:sym typeface="Calibri"/>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9"/>
                                        </p:tgtEl>
                                        <p:attrNameLst>
                                          <p:attrName>style.visibility</p:attrName>
                                        </p:attrNameLst>
                                      </p:cBhvr>
                                      <p:to>
                                        <p:strVal val="visible"/>
                                      </p:to>
                                    </p:set>
                                    <p:animEffect transition="in" filter="fade">
                                      <p:cBhvr>
                                        <p:cTn id="7" dur="500"/>
                                        <p:tgtEl>
                                          <p:spTgt spid="11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pic>
        <p:nvPicPr>
          <p:cNvPr id="1117" name="Google Shape;1117;p26" descr="E:\丫头\png\小人\卡通类素材\yunf.png"/>
          <p:cNvPicPr preferRelativeResize="0"/>
          <p:nvPr/>
        </p:nvPicPr>
        <p:blipFill rotWithShape="1">
          <a:blip r:embed="rId3">
            <a:alphaModFix/>
          </a:blip>
          <a:srcRect/>
          <a:stretch/>
        </p:blipFill>
        <p:spPr>
          <a:xfrm>
            <a:off x="8414147" y="1530820"/>
            <a:ext cx="951872" cy="399602"/>
          </a:xfrm>
          <a:prstGeom prst="rect">
            <a:avLst/>
          </a:prstGeom>
          <a:noFill/>
          <a:ln>
            <a:noFill/>
          </a:ln>
        </p:spPr>
      </p:pic>
      <p:grpSp>
        <p:nvGrpSpPr>
          <p:cNvPr id="1118" name="Google Shape;1118;p26"/>
          <p:cNvGrpSpPr/>
          <p:nvPr/>
        </p:nvGrpSpPr>
        <p:grpSpPr>
          <a:xfrm>
            <a:off x="8118591" y="2212523"/>
            <a:ext cx="347627" cy="464605"/>
            <a:chOff x="-2033679" y="889419"/>
            <a:chExt cx="463503" cy="619473"/>
          </a:xfrm>
        </p:grpSpPr>
        <p:pic>
          <p:nvPicPr>
            <p:cNvPr id="1119" name="Google Shape;1119;p26" descr="E:\丫头\png\小人\卡通类素材\ry.png"/>
            <p:cNvPicPr preferRelativeResize="0"/>
            <p:nvPr/>
          </p:nvPicPr>
          <p:blipFill rotWithShape="1">
            <a:blip r:embed="rId4">
              <a:alphaModFix/>
            </a:blip>
            <a:srcRect b="41007"/>
            <a:stretch/>
          </p:blipFill>
          <p:spPr>
            <a:xfrm>
              <a:off x="-2033679" y="889419"/>
              <a:ext cx="463503" cy="540000"/>
            </a:xfrm>
            <a:prstGeom prst="rect">
              <a:avLst/>
            </a:prstGeom>
            <a:noFill/>
            <a:ln>
              <a:noFill/>
            </a:ln>
          </p:spPr>
        </p:pic>
        <p:pic>
          <p:nvPicPr>
            <p:cNvPr id="1120" name="Google Shape;1120;p26" descr="E:\丫头\png\小人\卡通类素材\ry.png"/>
            <p:cNvPicPr preferRelativeResize="0"/>
            <p:nvPr/>
          </p:nvPicPr>
          <p:blipFill rotWithShape="1">
            <a:blip r:embed="rId5">
              <a:alphaModFix/>
            </a:blip>
            <a:srcRect t="58991"/>
            <a:stretch/>
          </p:blipFill>
          <p:spPr>
            <a:xfrm>
              <a:off x="-1995208" y="1220892"/>
              <a:ext cx="355608" cy="288000"/>
            </a:xfrm>
            <a:prstGeom prst="rect">
              <a:avLst/>
            </a:prstGeom>
            <a:noFill/>
            <a:ln>
              <a:noFill/>
            </a:ln>
          </p:spPr>
        </p:pic>
      </p:grpSp>
      <p:pic>
        <p:nvPicPr>
          <p:cNvPr id="1121" name="Google Shape;1121;p26" descr="E:\丫头\png\小人\卡通类素材\yunf.png"/>
          <p:cNvPicPr preferRelativeResize="0"/>
          <p:nvPr/>
        </p:nvPicPr>
        <p:blipFill rotWithShape="1">
          <a:blip r:embed="rId6">
            <a:alphaModFix/>
          </a:blip>
          <a:srcRect/>
          <a:stretch/>
        </p:blipFill>
        <p:spPr>
          <a:xfrm>
            <a:off x="2193503" y="1247793"/>
            <a:ext cx="1010894" cy="424379"/>
          </a:xfrm>
          <a:prstGeom prst="rect">
            <a:avLst/>
          </a:prstGeom>
          <a:noFill/>
          <a:ln>
            <a:noFill/>
          </a:ln>
        </p:spPr>
      </p:pic>
      <p:grpSp>
        <p:nvGrpSpPr>
          <p:cNvPr id="1122" name="Google Shape;1122;p26"/>
          <p:cNvGrpSpPr/>
          <p:nvPr/>
        </p:nvGrpSpPr>
        <p:grpSpPr>
          <a:xfrm>
            <a:off x="4002864" y="3994003"/>
            <a:ext cx="347627" cy="464605"/>
            <a:chOff x="-2033679" y="889419"/>
            <a:chExt cx="463503" cy="619473"/>
          </a:xfrm>
        </p:grpSpPr>
        <p:pic>
          <p:nvPicPr>
            <p:cNvPr id="1123" name="Google Shape;1123;p26" descr="E:\丫头\png\小人\卡通类素材\ry.png"/>
            <p:cNvPicPr preferRelativeResize="0"/>
            <p:nvPr/>
          </p:nvPicPr>
          <p:blipFill rotWithShape="1">
            <a:blip r:embed="rId4">
              <a:alphaModFix/>
            </a:blip>
            <a:srcRect b="41007"/>
            <a:stretch/>
          </p:blipFill>
          <p:spPr>
            <a:xfrm>
              <a:off x="-2033679" y="889419"/>
              <a:ext cx="463503" cy="540000"/>
            </a:xfrm>
            <a:prstGeom prst="rect">
              <a:avLst/>
            </a:prstGeom>
            <a:noFill/>
            <a:ln>
              <a:noFill/>
            </a:ln>
          </p:spPr>
        </p:pic>
        <p:pic>
          <p:nvPicPr>
            <p:cNvPr id="1124" name="Google Shape;1124;p26" descr="E:\丫头\png\小人\卡通类素材\ry.png"/>
            <p:cNvPicPr preferRelativeResize="0"/>
            <p:nvPr/>
          </p:nvPicPr>
          <p:blipFill rotWithShape="1">
            <a:blip r:embed="rId5">
              <a:alphaModFix/>
            </a:blip>
            <a:srcRect t="58991"/>
            <a:stretch/>
          </p:blipFill>
          <p:spPr>
            <a:xfrm>
              <a:off x="-1995208" y="1220892"/>
              <a:ext cx="355608" cy="288000"/>
            </a:xfrm>
            <a:prstGeom prst="rect">
              <a:avLst/>
            </a:prstGeom>
            <a:noFill/>
            <a:ln>
              <a:noFill/>
            </a:ln>
          </p:spPr>
        </p:pic>
      </p:grpSp>
      <p:pic>
        <p:nvPicPr>
          <p:cNvPr id="1125" name="Google Shape;1125;p26"/>
          <p:cNvPicPr preferRelativeResize="0"/>
          <p:nvPr/>
        </p:nvPicPr>
        <p:blipFill rotWithShape="1">
          <a:blip r:embed="rId7">
            <a:alphaModFix/>
          </a:blip>
          <a:srcRect/>
          <a:stretch/>
        </p:blipFill>
        <p:spPr>
          <a:xfrm>
            <a:off x="12288586" y="1076549"/>
            <a:ext cx="827024" cy="766865"/>
          </a:xfrm>
          <a:prstGeom prst="rect">
            <a:avLst/>
          </a:prstGeom>
          <a:noFill/>
          <a:ln>
            <a:noFill/>
          </a:ln>
        </p:spPr>
      </p:pic>
      <p:pic>
        <p:nvPicPr>
          <p:cNvPr id="1126" name="Google Shape;1126;p26"/>
          <p:cNvPicPr preferRelativeResize="0"/>
          <p:nvPr/>
        </p:nvPicPr>
        <p:blipFill rotWithShape="1">
          <a:blip r:embed="rId8">
            <a:alphaModFix/>
          </a:blip>
          <a:srcRect/>
          <a:stretch/>
        </p:blipFill>
        <p:spPr>
          <a:xfrm>
            <a:off x="5577426" y="1623922"/>
            <a:ext cx="2459555" cy="338837"/>
          </a:xfrm>
          <a:prstGeom prst="rect">
            <a:avLst/>
          </a:prstGeom>
          <a:noFill/>
          <a:ln>
            <a:noFill/>
          </a:ln>
        </p:spPr>
      </p:pic>
      <p:sp>
        <p:nvSpPr>
          <p:cNvPr id="1133" name="Google Shape;1133;p26"/>
          <p:cNvSpPr txBox="1"/>
          <p:nvPr/>
        </p:nvSpPr>
        <p:spPr>
          <a:xfrm rot="-643180">
            <a:off x="2753623" y="2179717"/>
            <a:ext cx="2515358"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dirty="0">
                <a:solidFill>
                  <a:srgbClr val="000099"/>
                </a:solidFill>
                <a:latin typeface="Coiny"/>
                <a:ea typeface="Coiny"/>
                <a:cs typeface="Coiny"/>
                <a:sym typeface="Coiny"/>
              </a:rPr>
              <a:t>02</a:t>
            </a:r>
            <a:endParaRPr sz="3200" b="1">
              <a:solidFill>
                <a:srgbClr val="000099"/>
              </a:solidFill>
              <a:latin typeface="Coiny"/>
              <a:ea typeface="Coiny"/>
              <a:cs typeface="Coiny"/>
              <a:sym typeface="Coiny"/>
            </a:endParaRPr>
          </a:p>
        </p:txBody>
      </p:sp>
      <p:sp>
        <p:nvSpPr>
          <p:cNvPr id="1134" name="Google Shape;1134;p26"/>
          <p:cNvSpPr txBox="1"/>
          <p:nvPr/>
        </p:nvSpPr>
        <p:spPr>
          <a:xfrm>
            <a:off x="4083709" y="2911814"/>
            <a:ext cx="606407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dirty="0" err="1">
                <a:solidFill>
                  <a:srgbClr val="000099"/>
                </a:solidFill>
                <a:latin typeface="Times New Roman" pitchFamily="18" charset="0"/>
                <a:ea typeface="Federo"/>
                <a:cs typeface="Times New Roman" pitchFamily="18" charset="0"/>
                <a:sym typeface="Federo"/>
              </a:rPr>
              <a:t>Luyện</a:t>
            </a:r>
            <a:r>
              <a:rPr lang="en-US" sz="7200" b="1" dirty="0">
                <a:solidFill>
                  <a:srgbClr val="000099"/>
                </a:solidFill>
                <a:latin typeface="Times New Roman" pitchFamily="18" charset="0"/>
                <a:ea typeface="Federo"/>
                <a:cs typeface="Times New Roman" pitchFamily="18" charset="0"/>
                <a:sym typeface="Federo"/>
              </a:rPr>
              <a:t> </a:t>
            </a:r>
            <a:r>
              <a:rPr lang="en-US" sz="7200" b="1" dirty="0" err="1">
                <a:solidFill>
                  <a:srgbClr val="000099"/>
                </a:solidFill>
                <a:latin typeface="Times New Roman" pitchFamily="18" charset="0"/>
                <a:ea typeface="Federo"/>
                <a:cs typeface="Times New Roman" pitchFamily="18" charset="0"/>
                <a:sym typeface="Federo"/>
              </a:rPr>
              <a:t>đọc</a:t>
            </a:r>
            <a:r>
              <a:rPr lang="en-US" sz="7200" b="1" dirty="0">
                <a:solidFill>
                  <a:srgbClr val="000099"/>
                </a:solidFill>
                <a:latin typeface="Times New Roman" pitchFamily="18" charset="0"/>
                <a:ea typeface="Federo"/>
                <a:cs typeface="Times New Roman" pitchFamily="18" charset="0"/>
                <a:sym typeface="Federo"/>
              </a:rPr>
              <a:t> </a:t>
            </a:r>
            <a:r>
              <a:rPr lang="en-US" sz="7200" b="1" dirty="0" err="1">
                <a:solidFill>
                  <a:srgbClr val="000099"/>
                </a:solidFill>
                <a:latin typeface="Times New Roman" pitchFamily="18" charset="0"/>
                <a:ea typeface="Federo"/>
                <a:cs typeface="Times New Roman" pitchFamily="18" charset="0"/>
                <a:sym typeface="Federo"/>
              </a:rPr>
              <a:t>lại</a:t>
            </a:r>
            <a:endParaRPr sz="7200" b="1">
              <a:solidFill>
                <a:srgbClr val="000099"/>
              </a:solidFill>
              <a:latin typeface="Times New Roman" pitchFamily="18" charset="0"/>
              <a:ea typeface="Federo"/>
              <a:cs typeface="Times New Roman" pitchFamily="18" charset="0"/>
              <a:sym typeface="Federo"/>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126"/>
                                        </p:tgtEl>
                                        <p:attrNameLst>
                                          <p:attrName>style.visibility</p:attrName>
                                        </p:attrNameLst>
                                      </p:cBhvr>
                                      <p:to>
                                        <p:strVal val="visible"/>
                                      </p:to>
                                    </p:set>
                                    <p:anim calcmode="lin" valueType="num">
                                      <p:cBhvr additive="base">
                                        <p:cTn id="7" dur="500"/>
                                        <p:tgtEl>
                                          <p:spTgt spid="1126"/>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1121"/>
                                        </p:tgtEl>
                                        <p:attrNameLst>
                                          <p:attrName>style.visibility</p:attrName>
                                        </p:attrNameLst>
                                      </p:cBhvr>
                                      <p:to>
                                        <p:strVal val="visible"/>
                                      </p:to>
                                    </p:set>
                                    <p:animEffect transition="in" filter="fade">
                                      <p:cBhvr>
                                        <p:cTn id="10" dur="500"/>
                                        <p:tgtEl>
                                          <p:spTgt spid="1121"/>
                                        </p:tgtEl>
                                      </p:cBhvr>
                                    </p:animEffect>
                                  </p:childTnLst>
                                </p:cTn>
                              </p:par>
                              <p:par>
                                <p:cTn id="11" presetID="10" presetClass="entr" presetSubtype="0" fill="hold" nodeType="withEffect">
                                  <p:stCondLst>
                                    <p:cond delay="0"/>
                                  </p:stCondLst>
                                  <p:childTnLst>
                                    <p:set>
                                      <p:cBhvr>
                                        <p:cTn id="12" dur="1" fill="hold">
                                          <p:stCondLst>
                                            <p:cond delay="0"/>
                                          </p:stCondLst>
                                        </p:cTn>
                                        <p:tgtEl>
                                          <p:spTgt spid="1117"/>
                                        </p:tgtEl>
                                        <p:attrNameLst>
                                          <p:attrName>style.visibility</p:attrName>
                                        </p:attrNameLst>
                                      </p:cBhvr>
                                      <p:to>
                                        <p:strVal val="visible"/>
                                      </p:to>
                                    </p:set>
                                    <p:animEffect transition="in" filter="fade">
                                      <p:cBhvr>
                                        <p:cTn id="13" dur="500"/>
                                        <p:tgtEl>
                                          <p:spTgt spid="1117"/>
                                        </p:tgtEl>
                                      </p:cBhvr>
                                    </p:animEffect>
                                  </p:childTnLst>
                                </p:cTn>
                              </p:par>
                              <p:par>
                                <p:cTn id="14" presetID="10" presetClass="entr" presetSubtype="0" fill="hold" nodeType="withEffect">
                                  <p:stCondLst>
                                    <p:cond delay="0"/>
                                  </p:stCondLst>
                                  <p:childTnLst>
                                    <p:set>
                                      <p:cBhvr>
                                        <p:cTn id="15" dur="1" fill="hold">
                                          <p:stCondLst>
                                            <p:cond delay="0"/>
                                          </p:stCondLst>
                                        </p:cTn>
                                        <p:tgtEl>
                                          <p:spTgt spid="1118"/>
                                        </p:tgtEl>
                                        <p:attrNameLst>
                                          <p:attrName>style.visibility</p:attrName>
                                        </p:attrNameLst>
                                      </p:cBhvr>
                                      <p:to>
                                        <p:strVal val="visible"/>
                                      </p:to>
                                    </p:set>
                                    <p:animEffect transition="in" filter="fade">
                                      <p:cBhvr>
                                        <p:cTn id="16" dur="500"/>
                                        <p:tgtEl>
                                          <p:spTgt spid="1118"/>
                                        </p:tgtEl>
                                      </p:cBhvr>
                                    </p:animEffect>
                                  </p:childTnLst>
                                </p:cTn>
                              </p:par>
                              <p:par>
                                <p:cTn id="17" presetID="10" presetClass="entr" presetSubtype="0" fill="hold" nodeType="withEffect">
                                  <p:stCondLst>
                                    <p:cond delay="0"/>
                                  </p:stCondLst>
                                  <p:childTnLst>
                                    <p:set>
                                      <p:cBhvr>
                                        <p:cTn id="18" dur="1" fill="hold">
                                          <p:stCondLst>
                                            <p:cond delay="0"/>
                                          </p:stCondLst>
                                        </p:cTn>
                                        <p:tgtEl>
                                          <p:spTgt spid="1122"/>
                                        </p:tgtEl>
                                        <p:attrNameLst>
                                          <p:attrName>style.visibility</p:attrName>
                                        </p:attrNameLst>
                                      </p:cBhvr>
                                      <p:to>
                                        <p:strVal val="visible"/>
                                      </p:to>
                                    </p:set>
                                    <p:animEffect transition="in" filter="fade">
                                      <p:cBhvr>
                                        <p:cTn id="19" dur="500"/>
                                        <p:tgtEl>
                                          <p:spTgt spid="1122"/>
                                        </p:tgtEl>
                                      </p:cBhvr>
                                    </p:animEffect>
                                  </p:childTnLst>
                                </p:cTn>
                              </p:par>
                              <p:par>
                                <p:cTn id="20" presetID="10" presetClass="entr" presetSubtype="0" fill="hold" nodeType="withEffect">
                                  <p:stCondLst>
                                    <p:cond delay="0"/>
                                  </p:stCondLst>
                                  <p:childTnLst>
                                    <p:set>
                                      <p:cBhvr>
                                        <p:cTn id="21" dur="1" fill="hold">
                                          <p:stCondLst>
                                            <p:cond delay="0"/>
                                          </p:stCondLst>
                                        </p:cTn>
                                        <p:tgtEl>
                                          <p:spTgt spid="1125"/>
                                        </p:tgtEl>
                                        <p:attrNameLst>
                                          <p:attrName>style.visibility</p:attrName>
                                        </p:attrNameLst>
                                      </p:cBhvr>
                                      <p:to>
                                        <p:strVal val="visible"/>
                                      </p:to>
                                    </p:set>
                                    <p:animEffect transition="in" filter="fade">
                                      <p:cBhvr>
                                        <p:cTn id="22" dur="1000"/>
                                        <p:tgtEl>
                                          <p:spTgt spid="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43" name="Google Shape;1143;p27"/>
          <p:cNvSpPr/>
          <p:nvPr/>
        </p:nvSpPr>
        <p:spPr>
          <a:xfrm>
            <a:off x="0" y="-15120"/>
            <a:ext cx="2318494" cy="583942"/>
          </a:xfrm>
          <a:prstGeom prst="roundRect">
            <a:avLst>
              <a:gd name="adj" fmla="val 18361"/>
            </a:avLst>
          </a:prstGeom>
          <a:solidFill>
            <a:srgbClr val="C4E0B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Calibri"/>
              <a:buNone/>
            </a:pPr>
            <a:r>
              <a:rPr lang="en-US" sz="2800" b="1">
                <a:solidFill>
                  <a:srgbClr val="FF0000"/>
                </a:solidFill>
                <a:latin typeface="Calibri"/>
                <a:ea typeface="Calibri"/>
                <a:cs typeface="Calibri"/>
                <a:sym typeface="Calibri"/>
              </a:rPr>
              <a:t>Luyện đọc lại</a:t>
            </a:r>
            <a:endParaRPr sz="2800" b="1" i="0" u="none" strike="noStrike" cap="none">
              <a:solidFill>
                <a:srgbClr val="FF0000"/>
              </a:solidFill>
              <a:latin typeface="Calibri"/>
              <a:ea typeface="Calibri"/>
              <a:cs typeface="Calibri"/>
              <a:sym typeface="Calibri"/>
            </a:endParaRPr>
          </a:p>
        </p:txBody>
      </p:sp>
      <p:sp>
        <p:nvSpPr>
          <p:cNvPr id="1144" name="Google Shape;1144;p27"/>
          <p:cNvSpPr txBox="1"/>
          <p:nvPr/>
        </p:nvSpPr>
        <p:spPr>
          <a:xfrm>
            <a:off x="5137667" y="433321"/>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Arial"/>
                <a:ea typeface="Arial"/>
                <a:cs typeface="Arial"/>
                <a:sym typeface="Arial"/>
              </a:rPr>
              <a:t>TÔI YÊU EM TÔI</a:t>
            </a:r>
            <a:endParaRPr/>
          </a:p>
        </p:txBody>
      </p:sp>
      <p:sp>
        <p:nvSpPr>
          <p:cNvPr id="1145" name="Google Shape;1145;p27"/>
          <p:cNvSpPr txBox="1"/>
          <p:nvPr/>
        </p:nvSpPr>
        <p:spPr>
          <a:xfrm>
            <a:off x="1905000" y="1038801"/>
            <a:ext cx="3657600" cy="181584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Tôi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yêu</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em</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tôi</a:t>
            </a:r>
            <a:endParaRPr sz="2800"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cười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rúc</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rích</a:t>
            </a:r>
            <a:endParaRPr sz="2800"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Mỗi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khi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tôi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đùa</a:t>
            </a:r>
            <a:endParaRPr sz="2800"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vui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thích</a:t>
            </a:r>
            <a:r>
              <a:rPr lang="en-US" sz="2800" b="1" i="0" u="none" strike="noStrike" cap="none" dirty="0">
                <a:solidFill>
                  <a:srgbClr val="000099"/>
                </a:solidFill>
                <a:latin typeface="Times New Roman" pitchFamily="18" charset="0"/>
                <a:cs typeface="Times New Roman" pitchFamily="18" charset="0"/>
                <a:sym typeface="Arial"/>
              </a:rPr>
              <a:t>.</a:t>
            </a:r>
            <a:endParaRPr sz="2800" b="1">
              <a:solidFill>
                <a:srgbClr val="000099"/>
              </a:solidFill>
              <a:latin typeface="Times New Roman" pitchFamily="18" charset="0"/>
              <a:cs typeface="Times New Roman" pitchFamily="18" charset="0"/>
            </a:endParaRPr>
          </a:p>
        </p:txBody>
      </p:sp>
      <p:sp>
        <p:nvSpPr>
          <p:cNvPr id="1146" name="Google Shape;1146;p27"/>
          <p:cNvSpPr txBox="1"/>
          <p:nvPr/>
        </p:nvSpPr>
        <p:spPr>
          <a:xfrm>
            <a:off x="2514600" y="2819400"/>
            <a:ext cx="3733800" cy="181584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Mắt</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đen</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ngời</a:t>
            </a:r>
            <a:endParaRPr sz="2800"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Trong</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veo</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như</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nước</a:t>
            </a:r>
            <a:endParaRPr sz="2800"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Miệng</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tươi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hồng</a:t>
            </a:r>
            <a:endParaRPr sz="2800"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Nói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như</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khướu</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hót</a:t>
            </a:r>
            <a:r>
              <a:rPr lang="en-US" sz="2800" b="1" i="0" u="none" strike="noStrike" cap="none" dirty="0">
                <a:solidFill>
                  <a:srgbClr val="000099"/>
                </a:solidFill>
                <a:latin typeface="Times New Roman" pitchFamily="18" charset="0"/>
                <a:cs typeface="Times New Roman" pitchFamily="18" charset="0"/>
                <a:sym typeface="Arial"/>
              </a:rPr>
              <a:t>.</a:t>
            </a:r>
            <a:endParaRPr sz="2800" b="1">
              <a:solidFill>
                <a:srgbClr val="000099"/>
              </a:solidFill>
              <a:latin typeface="Times New Roman" pitchFamily="18" charset="0"/>
              <a:cs typeface="Times New Roman" pitchFamily="18" charset="0"/>
            </a:endParaRPr>
          </a:p>
        </p:txBody>
      </p:sp>
      <p:sp>
        <p:nvSpPr>
          <p:cNvPr id="1147" name="Google Shape;1147;p27"/>
          <p:cNvSpPr txBox="1"/>
          <p:nvPr/>
        </p:nvSpPr>
        <p:spPr>
          <a:xfrm>
            <a:off x="6019800" y="990600"/>
            <a:ext cx="3667236" cy="181584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Tôi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đi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đâu</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lâu</a:t>
            </a:r>
            <a:endParaRPr sz="2800" b="1" i="0" u="none" strike="noStrike" cap="none">
              <a:solidFill>
                <a:srgbClr val="000099"/>
              </a:solidFill>
              <a:latin typeface="Times New Roman" pitchFamily="18" charset="0"/>
              <a:cs typeface="Times New Roman" pitchFamily="18"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mong</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nhắc</a:t>
            </a:r>
            <a:endParaRPr sz="2800" b="1" i="0" u="none" strike="noStrike" cap="none">
              <a:solidFill>
                <a:srgbClr val="000099"/>
              </a:solidFill>
              <a:latin typeface="Times New Roman" pitchFamily="18" charset="0"/>
              <a:cs typeface="Times New Roman" pitchFamily="18"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nấp</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sau</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cây</a:t>
            </a:r>
            <a:endParaRPr sz="2800" b="1" i="0" u="none" strike="noStrike" cap="none">
              <a:solidFill>
                <a:srgbClr val="000099"/>
              </a:solidFill>
              <a:latin typeface="Times New Roman" pitchFamily="18" charset="0"/>
              <a:cs typeface="Times New Roman" pitchFamily="18"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Oà</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ra</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ôm</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chặt</a:t>
            </a:r>
            <a:r>
              <a:rPr lang="en-US" sz="2800" b="1" i="0" u="none" strike="noStrike" cap="none" dirty="0">
                <a:solidFill>
                  <a:srgbClr val="000099"/>
                </a:solidFill>
                <a:latin typeface="Times New Roman" pitchFamily="18" charset="0"/>
                <a:cs typeface="Times New Roman" pitchFamily="18" charset="0"/>
                <a:sym typeface="Arial"/>
              </a:rPr>
              <a:t>.</a:t>
            </a:r>
            <a:endParaRPr sz="2800" b="1" i="1" u="none" strike="noStrike" cap="none">
              <a:solidFill>
                <a:srgbClr val="000099"/>
              </a:solidFill>
              <a:latin typeface="Times New Roman" pitchFamily="18" charset="0"/>
              <a:ea typeface="Calibri"/>
              <a:cs typeface="Times New Roman" pitchFamily="18" charset="0"/>
              <a:sym typeface="Calibri"/>
            </a:endParaRPr>
          </a:p>
        </p:txBody>
      </p:sp>
      <p:sp>
        <p:nvSpPr>
          <p:cNvPr id="1148" name="Google Shape;1148;p27"/>
          <p:cNvSpPr txBox="1"/>
          <p:nvPr/>
        </p:nvSpPr>
        <p:spPr>
          <a:xfrm>
            <a:off x="1981200" y="4800600"/>
            <a:ext cx="3438636" cy="181584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Hoa</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lan</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hoa</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lí</a:t>
            </a:r>
            <a:endParaRPr sz="2800"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nhặt</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cài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đầu</a:t>
            </a:r>
            <a:endParaRPr sz="2800"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Hương</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thơm</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theo</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nó</a:t>
            </a:r>
            <a:endParaRPr sz="2800"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Sân</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trước</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vườn</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sau</a:t>
            </a:r>
            <a:r>
              <a:rPr lang="en-US" sz="2800" b="1" i="0" u="none" strike="noStrike" cap="none" dirty="0">
                <a:solidFill>
                  <a:srgbClr val="000099"/>
                </a:solidFill>
                <a:latin typeface="Times New Roman" pitchFamily="18" charset="0"/>
                <a:cs typeface="Times New Roman" pitchFamily="18" charset="0"/>
                <a:sym typeface="Arial"/>
              </a:rPr>
              <a:t>.</a:t>
            </a:r>
            <a:endParaRPr sz="2800" b="1" i="1" u="none" strike="noStrike" cap="none">
              <a:solidFill>
                <a:srgbClr val="000099"/>
              </a:solidFill>
              <a:latin typeface="Times New Roman" pitchFamily="18" charset="0"/>
              <a:ea typeface="Calibri"/>
              <a:cs typeface="Times New Roman" pitchFamily="18" charset="0"/>
              <a:sym typeface="Calibri"/>
            </a:endParaRPr>
          </a:p>
        </p:txBody>
      </p:sp>
      <p:sp>
        <p:nvSpPr>
          <p:cNvPr id="1149" name="Google Shape;1149;p27"/>
          <p:cNvSpPr txBox="1"/>
          <p:nvPr/>
        </p:nvSpPr>
        <p:spPr>
          <a:xfrm>
            <a:off x="7579009" y="2943801"/>
            <a:ext cx="3850991" cy="181584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thích</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vẽ</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lắm</a:t>
            </a:r>
            <a:endParaRPr sz="2800" b="1" i="0" u="none" strike="noStrike" cap="none">
              <a:solidFill>
                <a:srgbClr val="000099"/>
              </a:solidFill>
              <a:latin typeface="Times New Roman" pitchFamily="18" charset="0"/>
              <a:cs typeface="Times New Roman" pitchFamily="18"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Vẽ</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thỏ</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đôi</a:t>
            </a:r>
            <a:endParaRPr sz="2800" b="1" i="0" u="none" strike="noStrike" cap="none">
              <a:solidFill>
                <a:srgbClr val="000099"/>
              </a:solidFill>
              <a:latin typeface="Times New Roman" pitchFamily="18" charset="0"/>
              <a:cs typeface="Times New Roman" pitchFamily="18"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sợ</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thỏ</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một</a:t>
            </a:r>
            <a:endParaRPr sz="2800" b="1" i="0" u="none" strike="noStrike" cap="none">
              <a:solidFill>
                <a:srgbClr val="000099"/>
              </a:solidFill>
              <a:latin typeface="Times New Roman" pitchFamily="18" charset="0"/>
              <a:cs typeface="Times New Roman" pitchFamily="18"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Không</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bạn</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chơi</a:t>
            </a:r>
            <a:r>
              <a:rPr lang="en-US" sz="2800" b="1" i="0" u="none" strike="noStrike" cap="none" dirty="0">
                <a:solidFill>
                  <a:srgbClr val="000099"/>
                </a:solidFill>
                <a:latin typeface="Times New Roman" pitchFamily="18" charset="0"/>
                <a:cs typeface="Times New Roman" pitchFamily="18" charset="0"/>
                <a:sym typeface="Arial"/>
              </a:rPr>
              <a:t>.</a:t>
            </a:r>
            <a:endParaRPr sz="2800" b="1" i="1" u="none" strike="noStrike" cap="none">
              <a:solidFill>
                <a:srgbClr val="000099"/>
              </a:solidFill>
              <a:latin typeface="Times New Roman" pitchFamily="18" charset="0"/>
              <a:ea typeface="Calibri"/>
              <a:cs typeface="Times New Roman" pitchFamily="18" charset="0"/>
              <a:sym typeface="Calibri"/>
            </a:endParaRPr>
          </a:p>
        </p:txBody>
      </p:sp>
      <p:sp>
        <p:nvSpPr>
          <p:cNvPr id="1150" name="Google Shape;1150;p27"/>
          <p:cNvSpPr txBox="1"/>
          <p:nvPr/>
        </p:nvSpPr>
        <p:spPr>
          <a:xfrm>
            <a:off x="6400800" y="4724400"/>
            <a:ext cx="4191000" cy="181584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Kìa</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tiếng</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đấy</a:t>
            </a:r>
            <a:r>
              <a:rPr lang="en-US" sz="2800" b="1" i="0" u="none" strike="noStrike" cap="none" dirty="0">
                <a:solidFill>
                  <a:srgbClr val="000099"/>
                </a:solidFill>
                <a:latin typeface="Times New Roman" pitchFamily="18" charset="0"/>
                <a:cs typeface="Times New Roman" pitchFamily="18" charset="0"/>
                <a:sym typeface="Arial"/>
              </a:rPr>
              <a:t>!</a:t>
            </a:r>
            <a:endParaRPr sz="2800"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Đang</a:t>
            </a:r>
            <a:r>
              <a:rPr lang="en-US" sz="2800" b="1" i="0" u="none" strike="noStrike" cap="none" dirty="0">
                <a:solidFill>
                  <a:srgbClr val="000099"/>
                </a:solidFill>
                <a:latin typeface="Times New Roman" pitchFamily="18" charset="0"/>
                <a:cs typeface="Times New Roman" pitchFamily="18" charset="0"/>
                <a:sym typeface="Arial"/>
              </a:rPr>
              <a:t> ở </a:t>
            </a:r>
            <a:r>
              <a:rPr lang="en-US" sz="2800" b="1" i="0" u="none" strike="noStrike" cap="none" dirty="0" err="1">
                <a:solidFill>
                  <a:srgbClr val="000099"/>
                </a:solidFill>
                <a:latin typeface="Times New Roman" pitchFamily="18" charset="0"/>
                <a:cs typeface="Times New Roman" pitchFamily="18" charset="0"/>
                <a:sym typeface="Arial"/>
              </a:rPr>
              <a:t>trường</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về</a:t>
            </a:r>
            <a:endParaRPr sz="2800" b="1" i="0" u="none" strike="noStrike" cap="none">
              <a:solidFill>
                <a:srgbClr val="000099"/>
              </a:solidFill>
              <a:latin typeface="Times New Roman" pitchFamily="18" charset="0"/>
              <a:cs typeface="Times New Roman" pitchFamily="18"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Cùng</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bạn</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bắt</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bướm</a:t>
            </a:r>
            <a:endParaRPr sz="2800" b="1" i="0" u="none" strike="noStrike" cap="none">
              <a:solidFill>
                <a:srgbClr val="000099"/>
              </a:solidFill>
              <a:latin typeface="Times New Roman" pitchFamily="18" charset="0"/>
              <a:cs typeface="Times New Roman" pitchFamily="18"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Cười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dưới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hàng</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tre</a:t>
            </a:r>
            <a:r>
              <a:rPr lang="en-US" sz="2800" b="1" i="0" u="none" strike="noStrike" cap="none" dirty="0">
                <a:solidFill>
                  <a:srgbClr val="000099"/>
                </a:solidFill>
                <a:latin typeface="Times New Roman" pitchFamily="18" charset="0"/>
                <a:cs typeface="Times New Roman" pitchFamily="18" charset="0"/>
                <a:sym typeface="Arial"/>
              </a:rPr>
              <a:t>.</a:t>
            </a:r>
            <a:endParaRPr sz="2800" b="1" i="1" u="none" strike="noStrike" cap="none">
              <a:solidFill>
                <a:srgbClr val="000099"/>
              </a:solidFill>
              <a:latin typeface="Times New Roman" pitchFamily="18" charset="0"/>
              <a:ea typeface="Calibri"/>
              <a:cs typeface="Times New Roman" pitchFamily="18" charset="0"/>
              <a:sym typeface="Calibri"/>
            </a:endParaRPr>
          </a:p>
        </p:txBody>
      </p:sp>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grpSp>
        <p:nvGrpSpPr>
          <p:cNvPr id="1161" name="Google Shape;1161;p28"/>
          <p:cNvGrpSpPr/>
          <p:nvPr/>
        </p:nvGrpSpPr>
        <p:grpSpPr>
          <a:xfrm>
            <a:off x="2318494" y="-15120"/>
            <a:ext cx="7724823" cy="6863360"/>
            <a:chOff x="1150891" y="0"/>
            <a:chExt cx="7724823" cy="6863360"/>
          </a:xfrm>
        </p:grpSpPr>
        <p:pic>
          <p:nvPicPr>
            <p:cNvPr id="1162" name="Google Shape;1162;p28"/>
            <p:cNvPicPr preferRelativeResize="0"/>
            <p:nvPr/>
          </p:nvPicPr>
          <p:blipFill rotWithShape="1">
            <a:blip r:embed="rId3">
              <a:alphaModFix/>
            </a:blip>
            <a:srcRect l="43032" t="28917" r="52826"/>
            <a:stretch/>
          </p:blipFill>
          <p:spPr>
            <a:xfrm>
              <a:off x="4101438" y="14214"/>
              <a:ext cx="270013" cy="6849146"/>
            </a:xfrm>
            <a:prstGeom prst="rect">
              <a:avLst/>
            </a:prstGeom>
            <a:noFill/>
            <a:ln>
              <a:noFill/>
            </a:ln>
          </p:spPr>
        </p:pic>
        <p:pic>
          <p:nvPicPr>
            <p:cNvPr id="1163" name="Google Shape;1163;p28"/>
            <p:cNvPicPr preferRelativeResize="0"/>
            <p:nvPr/>
          </p:nvPicPr>
          <p:blipFill rotWithShape="1">
            <a:blip r:embed="rId3">
              <a:alphaModFix/>
            </a:blip>
            <a:srcRect t="31360" r="55435"/>
            <a:stretch/>
          </p:blipFill>
          <p:spPr>
            <a:xfrm>
              <a:off x="1150891" y="14215"/>
              <a:ext cx="2996617" cy="6837548"/>
            </a:xfrm>
            <a:prstGeom prst="rect">
              <a:avLst/>
            </a:prstGeom>
            <a:noFill/>
            <a:ln>
              <a:noFill/>
            </a:ln>
          </p:spPr>
        </p:pic>
        <p:pic>
          <p:nvPicPr>
            <p:cNvPr id="1164" name="Google Shape;1164;p28"/>
            <p:cNvPicPr preferRelativeResize="0"/>
            <p:nvPr/>
          </p:nvPicPr>
          <p:blipFill rotWithShape="1">
            <a:blip r:embed="rId3">
              <a:alphaModFix/>
            </a:blip>
            <a:srcRect l="43777" t="42342"/>
            <a:stretch/>
          </p:blipFill>
          <p:spPr>
            <a:xfrm>
              <a:off x="4361871" y="0"/>
              <a:ext cx="4513843" cy="6858000"/>
            </a:xfrm>
            <a:prstGeom prst="rect">
              <a:avLst/>
            </a:prstGeom>
            <a:noFill/>
            <a:ln>
              <a:noFill/>
            </a:ln>
          </p:spPr>
        </p:pic>
      </p:grpSp>
      <p:sp>
        <p:nvSpPr>
          <p:cNvPr id="1165" name="Google Shape;1165;p28"/>
          <p:cNvSpPr/>
          <p:nvPr/>
        </p:nvSpPr>
        <p:spPr>
          <a:xfrm>
            <a:off x="0" y="-15120"/>
            <a:ext cx="2318494" cy="583942"/>
          </a:xfrm>
          <a:prstGeom prst="roundRect">
            <a:avLst>
              <a:gd name="adj" fmla="val 18361"/>
            </a:avLst>
          </a:prstGeom>
          <a:solidFill>
            <a:srgbClr val="C4E0B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Calibri"/>
              <a:buNone/>
            </a:pPr>
            <a:r>
              <a:rPr lang="en-US" sz="2800" b="1" i="0" u="none" strike="noStrike" cap="none">
                <a:solidFill>
                  <a:srgbClr val="FF0000"/>
                </a:solidFill>
                <a:latin typeface="Calibri"/>
                <a:ea typeface="Calibri"/>
                <a:cs typeface="Calibri"/>
                <a:sym typeface="Calibri"/>
              </a:rPr>
              <a:t>Luyện đọc lại</a:t>
            </a:r>
            <a:endParaRPr sz="2800" b="1" i="0" u="none" strike="noStrike" cap="none">
              <a:solidFill>
                <a:srgbClr val="FF0000"/>
              </a:solidFill>
              <a:latin typeface="Calibri"/>
              <a:ea typeface="Calibri"/>
              <a:cs typeface="Calibri"/>
              <a:sym typeface="Calibri"/>
            </a:endParaRPr>
          </a:p>
        </p:txBody>
      </p:sp>
      <p:sp>
        <p:nvSpPr>
          <p:cNvPr id="1166" name="Google Shape;1166;p28"/>
          <p:cNvSpPr txBox="1"/>
          <p:nvPr/>
        </p:nvSpPr>
        <p:spPr>
          <a:xfrm>
            <a:off x="5137667" y="433321"/>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Arial"/>
                <a:ea typeface="Arial"/>
                <a:cs typeface="Arial"/>
                <a:sym typeface="Arial"/>
              </a:rPr>
              <a:t>TÔI YÊU EM TÔI</a:t>
            </a:r>
            <a:endParaRPr/>
          </a:p>
        </p:txBody>
      </p:sp>
      <p:sp>
        <p:nvSpPr>
          <p:cNvPr id="1167" name="Google Shape;1167;p28"/>
          <p:cNvSpPr txBox="1"/>
          <p:nvPr/>
        </p:nvSpPr>
        <p:spPr>
          <a:xfrm>
            <a:off x="2929038" y="776789"/>
            <a:ext cx="2150137"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yêu em tôi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cười rúc rích</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Mỗi khi tôi đùa</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vui, nó thích.</a:t>
            </a:r>
            <a:endParaRPr/>
          </a:p>
        </p:txBody>
      </p:sp>
      <p:sp>
        <p:nvSpPr>
          <p:cNvPr id="1168" name="Google Shape;1168;p28"/>
          <p:cNvSpPr txBox="1"/>
          <p:nvPr/>
        </p:nvSpPr>
        <p:spPr>
          <a:xfrm>
            <a:off x="2929038" y="2209900"/>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Mắt</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nó</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đen</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ngời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Trong</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veo</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như</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nước</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Miệng</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nó</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tươi</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hồng</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Nói</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như</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khướu</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hót</a:t>
            </a:r>
            <a:r>
              <a:rPr lang="en-US" sz="2000" b="0" i="0" u="none" strike="noStrike" cap="none" dirty="0">
                <a:solidFill>
                  <a:srgbClr val="000000"/>
                </a:solidFill>
                <a:latin typeface="Arial"/>
                <a:ea typeface="Arial"/>
                <a:cs typeface="Arial"/>
                <a:sym typeface="Arial"/>
              </a:rPr>
              <a:t>.</a:t>
            </a:r>
            <a:endParaRPr/>
          </a:p>
        </p:txBody>
      </p:sp>
      <p:sp>
        <p:nvSpPr>
          <p:cNvPr id="1169" name="Google Shape;1169;p28"/>
          <p:cNvSpPr txBox="1"/>
          <p:nvPr/>
        </p:nvSpPr>
        <p:spPr>
          <a:xfrm>
            <a:off x="6471335" y="311037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đi đâu lâu</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mong, nó nhắc</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nấp sau cây</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Oà ra ôm chặt.</a:t>
            </a:r>
            <a:endParaRPr sz="2000" b="0" i="1" u="none" strike="noStrike" cap="none">
              <a:solidFill>
                <a:srgbClr val="000000"/>
              </a:solidFill>
              <a:latin typeface="Calibri"/>
              <a:ea typeface="Calibri"/>
              <a:cs typeface="Calibri"/>
              <a:sym typeface="Calibri"/>
            </a:endParaRPr>
          </a:p>
        </p:txBody>
      </p:sp>
      <p:sp>
        <p:nvSpPr>
          <p:cNvPr id="1170" name="Google Shape;1170;p28"/>
          <p:cNvSpPr txBox="1"/>
          <p:nvPr/>
        </p:nvSpPr>
        <p:spPr>
          <a:xfrm>
            <a:off x="6500790" y="157894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Hoa lan, hoa lí</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nhặt cài đầu</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Hương thơm theo nó</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Sân trước vườn sau.</a:t>
            </a:r>
            <a:endParaRPr sz="2000" b="0" i="1" u="none" strike="noStrike" cap="none">
              <a:solidFill>
                <a:srgbClr val="000000"/>
              </a:solidFill>
              <a:latin typeface="Calibri"/>
              <a:ea typeface="Calibri"/>
              <a:cs typeface="Calibri"/>
              <a:sym typeface="Calibri"/>
            </a:endParaRPr>
          </a:p>
        </p:txBody>
      </p:sp>
      <p:sp>
        <p:nvSpPr>
          <p:cNvPr id="1171" name="Google Shape;1171;p28"/>
          <p:cNvSpPr txBox="1"/>
          <p:nvPr/>
        </p:nvSpPr>
        <p:spPr>
          <a:xfrm>
            <a:off x="4947174" y="5424484"/>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thích vẽ lắm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Vẽ thỏ có đôi</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sợ thỏ một</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Không có bạn chơi.</a:t>
            </a:r>
            <a:endParaRPr sz="2000" b="0" i="1" u="none" strike="noStrike" cap="none">
              <a:solidFill>
                <a:srgbClr val="000000"/>
              </a:solidFill>
              <a:latin typeface="Calibri"/>
              <a:ea typeface="Calibri"/>
              <a:cs typeface="Calibri"/>
              <a:sym typeface="Calibri"/>
            </a:endParaRPr>
          </a:p>
        </p:txBody>
      </p:sp>
      <p:sp>
        <p:nvSpPr>
          <p:cNvPr id="1172" name="Google Shape;1172;p28"/>
          <p:cNvSpPr txBox="1"/>
          <p:nvPr/>
        </p:nvSpPr>
        <p:spPr>
          <a:xfrm>
            <a:off x="7511160" y="5439043"/>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Kìa, tiếng nó đấy!</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Đang ở trường về</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Cùng bạn bắt bướm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Cười dưới hàng tre.</a:t>
            </a:r>
            <a:endParaRPr sz="2000" b="0" i="1" u="none" strike="noStrike" cap="none">
              <a:solidFill>
                <a:srgbClr val="000000"/>
              </a:solidFill>
              <a:latin typeface="Calibri"/>
              <a:ea typeface="Calibri"/>
              <a:cs typeface="Calibri"/>
              <a:sym typeface="Calibri"/>
            </a:endParaRPr>
          </a:p>
        </p:txBody>
      </p:sp>
      <p:sp>
        <p:nvSpPr>
          <p:cNvPr id="1173" name="Google Shape;1173;p28"/>
          <p:cNvSpPr/>
          <p:nvPr/>
        </p:nvSpPr>
        <p:spPr>
          <a:xfrm>
            <a:off x="2714675" y="629811"/>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1</a:t>
            </a:r>
            <a:endParaRPr sz="1800" b="1" i="0" u="none" strike="noStrike" cap="none">
              <a:solidFill>
                <a:srgbClr val="FFFFFF"/>
              </a:solidFill>
              <a:latin typeface="Calibri"/>
              <a:ea typeface="Calibri"/>
              <a:cs typeface="Calibri"/>
              <a:sym typeface="Calibri"/>
            </a:endParaRPr>
          </a:p>
        </p:txBody>
      </p:sp>
      <p:sp>
        <p:nvSpPr>
          <p:cNvPr id="1174" name="Google Shape;1174;p28"/>
          <p:cNvSpPr/>
          <p:nvPr/>
        </p:nvSpPr>
        <p:spPr>
          <a:xfrm>
            <a:off x="6186869" y="1490275"/>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3</a:t>
            </a:r>
            <a:endParaRPr sz="1800" b="1" i="0" u="none" strike="noStrike" cap="none">
              <a:solidFill>
                <a:srgbClr val="FFFFFF"/>
              </a:solidFill>
              <a:latin typeface="Calibri"/>
              <a:ea typeface="Calibri"/>
              <a:cs typeface="Calibri"/>
              <a:sym typeface="Calibri"/>
            </a:endParaRPr>
          </a:p>
        </p:txBody>
      </p:sp>
      <p:sp>
        <p:nvSpPr>
          <p:cNvPr id="1175" name="Google Shape;1175;p28"/>
          <p:cNvSpPr/>
          <p:nvPr/>
        </p:nvSpPr>
        <p:spPr>
          <a:xfrm>
            <a:off x="2660923" y="2100339"/>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2</a:t>
            </a:r>
            <a:endParaRPr sz="1800" b="1" i="0" u="none" strike="noStrike" cap="none">
              <a:solidFill>
                <a:srgbClr val="FFFFFF"/>
              </a:solidFill>
              <a:latin typeface="Calibri"/>
              <a:ea typeface="Calibri"/>
              <a:cs typeface="Calibri"/>
              <a:sym typeface="Calibri"/>
            </a:endParaRPr>
          </a:p>
        </p:txBody>
      </p:sp>
      <p:sp>
        <p:nvSpPr>
          <p:cNvPr id="1176" name="Google Shape;1176;p28"/>
          <p:cNvSpPr/>
          <p:nvPr/>
        </p:nvSpPr>
        <p:spPr>
          <a:xfrm>
            <a:off x="7373159" y="5176082"/>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6</a:t>
            </a:r>
            <a:endParaRPr sz="1800" b="1" i="0" u="none" strike="noStrike" cap="none">
              <a:solidFill>
                <a:srgbClr val="FFFFFF"/>
              </a:solidFill>
              <a:latin typeface="Calibri"/>
              <a:ea typeface="Calibri"/>
              <a:cs typeface="Calibri"/>
              <a:sym typeface="Calibri"/>
            </a:endParaRPr>
          </a:p>
        </p:txBody>
      </p:sp>
      <p:sp>
        <p:nvSpPr>
          <p:cNvPr id="1177" name="Google Shape;1177;p28"/>
          <p:cNvSpPr/>
          <p:nvPr/>
        </p:nvSpPr>
        <p:spPr>
          <a:xfrm>
            <a:off x="4689397" y="5256480"/>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5</a:t>
            </a:r>
            <a:endParaRPr sz="1800" b="1" i="0" u="none" strike="noStrike" cap="none">
              <a:solidFill>
                <a:srgbClr val="FFFFFF"/>
              </a:solidFill>
              <a:latin typeface="Calibri"/>
              <a:ea typeface="Calibri"/>
              <a:cs typeface="Calibri"/>
              <a:sym typeface="Calibri"/>
            </a:endParaRPr>
          </a:p>
        </p:txBody>
      </p:sp>
      <p:sp>
        <p:nvSpPr>
          <p:cNvPr id="1178" name="Google Shape;1178;p28"/>
          <p:cNvSpPr/>
          <p:nvPr/>
        </p:nvSpPr>
        <p:spPr>
          <a:xfrm>
            <a:off x="6248416" y="2963194"/>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4</a:t>
            </a:r>
            <a:endParaRPr sz="1800" b="1" i="0" u="none" strike="noStrike" cap="none">
              <a:solidFill>
                <a:srgbClr val="FFFFFF"/>
              </a:solidFill>
              <a:latin typeface="Calibri"/>
              <a:ea typeface="Calibri"/>
              <a:cs typeface="Calibri"/>
              <a:sym typeface="Calibri"/>
            </a:endParaRPr>
          </a:p>
        </p:txBody>
      </p:sp>
      <p:sp>
        <p:nvSpPr>
          <p:cNvPr id="1179" name="Google Shape;1179;p28"/>
          <p:cNvSpPr/>
          <p:nvPr/>
        </p:nvSpPr>
        <p:spPr>
          <a:xfrm>
            <a:off x="3908084" y="791222"/>
            <a:ext cx="713142"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0" name="Google Shape;1180;p28"/>
          <p:cNvSpPr/>
          <p:nvPr/>
        </p:nvSpPr>
        <p:spPr>
          <a:xfrm>
            <a:off x="3908083" y="1396385"/>
            <a:ext cx="781313"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2" name="Google Shape;1182;p28"/>
          <p:cNvSpPr/>
          <p:nvPr/>
        </p:nvSpPr>
        <p:spPr>
          <a:xfrm>
            <a:off x="4110131" y="2871482"/>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3" name="Google Shape;1183;p28"/>
          <p:cNvSpPr/>
          <p:nvPr/>
        </p:nvSpPr>
        <p:spPr>
          <a:xfrm>
            <a:off x="7519654" y="1917665"/>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4" name="Google Shape;1184;p28"/>
          <p:cNvSpPr/>
          <p:nvPr/>
        </p:nvSpPr>
        <p:spPr>
          <a:xfrm>
            <a:off x="7800808" y="2567665"/>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5" name="Google Shape;1185;p28"/>
          <p:cNvSpPr/>
          <p:nvPr/>
        </p:nvSpPr>
        <p:spPr>
          <a:xfrm>
            <a:off x="7702472" y="3413880"/>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6" name="Google Shape;1186;p28"/>
          <p:cNvSpPr/>
          <p:nvPr/>
        </p:nvSpPr>
        <p:spPr>
          <a:xfrm>
            <a:off x="7276567" y="4064716"/>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7" name="Google Shape;1187;p28"/>
          <p:cNvSpPr/>
          <p:nvPr/>
        </p:nvSpPr>
        <p:spPr>
          <a:xfrm>
            <a:off x="5819496" y="5739354"/>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8" name="Google Shape;1188;p28"/>
          <p:cNvSpPr/>
          <p:nvPr/>
        </p:nvSpPr>
        <p:spPr>
          <a:xfrm>
            <a:off x="6148843" y="6391033"/>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9" name="Google Shape;1189;p28"/>
          <p:cNvSpPr/>
          <p:nvPr/>
        </p:nvSpPr>
        <p:spPr>
          <a:xfrm>
            <a:off x="8724634" y="5417717"/>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0" name="Google Shape;1190;p28"/>
          <p:cNvSpPr/>
          <p:nvPr/>
        </p:nvSpPr>
        <p:spPr>
          <a:xfrm>
            <a:off x="8770830" y="6059658"/>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1" name="Google Shape;1191;p28"/>
          <p:cNvSpPr/>
          <p:nvPr/>
        </p:nvSpPr>
        <p:spPr>
          <a:xfrm>
            <a:off x="10724321" y="3931391"/>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grpSp>
        <p:nvGrpSpPr>
          <p:cNvPr id="1196" name="Google Shape;1196;p29"/>
          <p:cNvGrpSpPr/>
          <p:nvPr/>
        </p:nvGrpSpPr>
        <p:grpSpPr>
          <a:xfrm>
            <a:off x="2318494" y="-15120"/>
            <a:ext cx="7724823" cy="6863360"/>
            <a:chOff x="1150891" y="0"/>
            <a:chExt cx="7724823" cy="6863360"/>
          </a:xfrm>
        </p:grpSpPr>
        <p:pic>
          <p:nvPicPr>
            <p:cNvPr id="1197" name="Google Shape;1197;p29"/>
            <p:cNvPicPr preferRelativeResize="0"/>
            <p:nvPr/>
          </p:nvPicPr>
          <p:blipFill rotWithShape="1">
            <a:blip r:embed="rId3">
              <a:alphaModFix/>
            </a:blip>
            <a:srcRect l="43032" t="28917" r="52826"/>
            <a:stretch/>
          </p:blipFill>
          <p:spPr>
            <a:xfrm>
              <a:off x="4101438" y="14214"/>
              <a:ext cx="270013" cy="6849146"/>
            </a:xfrm>
            <a:prstGeom prst="rect">
              <a:avLst/>
            </a:prstGeom>
            <a:noFill/>
            <a:ln>
              <a:noFill/>
            </a:ln>
          </p:spPr>
        </p:pic>
        <p:pic>
          <p:nvPicPr>
            <p:cNvPr id="1198" name="Google Shape;1198;p29"/>
            <p:cNvPicPr preferRelativeResize="0"/>
            <p:nvPr/>
          </p:nvPicPr>
          <p:blipFill rotWithShape="1">
            <a:blip r:embed="rId3">
              <a:alphaModFix/>
            </a:blip>
            <a:srcRect t="31360" r="55435"/>
            <a:stretch/>
          </p:blipFill>
          <p:spPr>
            <a:xfrm>
              <a:off x="1150891" y="14215"/>
              <a:ext cx="2996617" cy="6837548"/>
            </a:xfrm>
            <a:prstGeom prst="rect">
              <a:avLst/>
            </a:prstGeom>
            <a:noFill/>
            <a:ln>
              <a:noFill/>
            </a:ln>
          </p:spPr>
        </p:pic>
        <p:pic>
          <p:nvPicPr>
            <p:cNvPr id="1199" name="Google Shape;1199;p29"/>
            <p:cNvPicPr preferRelativeResize="0"/>
            <p:nvPr/>
          </p:nvPicPr>
          <p:blipFill rotWithShape="1">
            <a:blip r:embed="rId3">
              <a:alphaModFix/>
            </a:blip>
            <a:srcRect l="43777" t="42342"/>
            <a:stretch/>
          </p:blipFill>
          <p:spPr>
            <a:xfrm>
              <a:off x="4361871" y="0"/>
              <a:ext cx="4513843" cy="6858000"/>
            </a:xfrm>
            <a:prstGeom prst="rect">
              <a:avLst/>
            </a:prstGeom>
            <a:noFill/>
            <a:ln>
              <a:noFill/>
            </a:ln>
          </p:spPr>
        </p:pic>
      </p:grpSp>
      <p:sp>
        <p:nvSpPr>
          <p:cNvPr id="1200" name="Google Shape;1200;p29"/>
          <p:cNvSpPr/>
          <p:nvPr/>
        </p:nvSpPr>
        <p:spPr>
          <a:xfrm>
            <a:off x="0" y="-15120"/>
            <a:ext cx="2318494" cy="583942"/>
          </a:xfrm>
          <a:prstGeom prst="roundRect">
            <a:avLst>
              <a:gd name="adj" fmla="val 18361"/>
            </a:avLst>
          </a:prstGeom>
          <a:solidFill>
            <a:srgbClr val="C4E0B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Calibri"/>
              <a:buNone/>
            </a:pPr>
            <a:r>
              <a:rPr lang="en-US" sz="2800" b="1" i="0" u="none" strike="noStrike" cap="none">
                <a:solidFill>
                  <a:srgbClr val="FF0000"/>
                </a:solidFill>
                <a:latin typeface="Calibri"/>
                <a:ea typeface="Calibri"/>
                <a:cs typeface="Calibri"/>
                <a:sym typeface="Calibri"/>
              </a:rPr>
              <a:t>Luyện đọc lại</a:t>
            </a:r>
            <a:endParaRPr sz="2800" b="1" i="0" u="none" strike="noStrike" cap="none">
              <a:solidFill>
                <a:srgbClr val="FF0000"/>
              </a:solidFill>
              <a:latin typeface="Calibri"/>
              <a:ea typeface="Calibri"/>
              <a:cs typeface="Calibri"/>
              <a:sym typeface="Calibri"/>
            </a:endParaRPr>
          </a:p>
        </p:txBody>
      </p:sp>
      <p:sp>
        <p:nvSpPr>
          <p:cNvPr id="1201" name="Google Shape;1201;p29"/>
          <p:cNvSpPr txBox="1"/>
          <p:nvPr/>
        </p:nvSpPr>
        <p:spPr>
          <a:xfrm>
            <a:off x="5137667" y="433321"/>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Arial"/>
                <a:ea typeface="Arial"/>
                <a:cs typeface="Arial"/>
                <a:sym typeface="Arial"/>
              </a:rPr>
              <a:t>TÔI YÊU EM TÔI</a:t>
            </a:r>
            <a:endParaRPr/>
          </a:p>
        </p:txBody>
      </p:sp>
      <p:sp>
        <p:nvSpPr>
          <p:cNvPr id="1202" name="Google Shape;1202;p29"/>
          <p:cNvSpPr txBox="1"/>
          <p:nvPr/>
        </p:nvSpPr>
        <p:spPr>
          <a:xfrm>
            <a:off x="2929038" y="776789"/>
            <a:ext cx="2150137"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yêu em tôi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cười rúc rích</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Mỗi khi tôi đùa</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vui, nó thích.</a:t>
            </a:r>
            <a:endParaRPr/>
          </a:p>
        </p:txBody>
      </p:sp>
      <p:sp>
        <p:nvSpPr>
          <p:cNvPr id="1203" name="Google Shape;1203;p29"/>
          <p:cNvSpPr txBox="1"/>
          <p:nvPr/>
        </p:nvSpPr>
        <p:spPr>
          <a:xfrm>
            <a:off x="2929038" y="2209900"/>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Mắt nó đen ngời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Trong veo như nước</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Miệng nó tươi hồng</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Nói như khướu hót.</a:t>
            </a:r>
            <a:endParaRPr/>
          </a:p>
        </p:txBody>
      </p:sp>
      <p:sp>
        <p:nvSpPr>
          <p:cNvPr id="1204" name="Google Shape;1204;p29"/>
          <p:cNvSpPr txBox="1"/>
          <p:nvPr/>
        </p:nvSpPr>
        <p:spPr>
          <a:xfrm>
            <a:off x="6471335" y="311037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đi đâu lâu</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mong, nó nhắc</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nấp sau cây</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Oà ra ôm chặt.</a:t>
            </a:r>
            <a:endParaRPr sz="2000" b="0" i="1" u="none" strike="noStrike" cap="none">
              <a:solidFill>
                <a:srgbClr val="000000"/>
              </a:solidFill>
              <a:latin typeface="Calibri"/>
              <a:ea typeface="Calibri"/>
              <a:cs typeface="Calibri"/>
              <a:sym typeface="Calibri"/>
            </a:endParaRPr>
          </a:p>
        </p:txBody>
      </p:sp>
      <p:sp>
        <p:nvSpPr>
          <p:cNvPr id="1205" name="Google Shape;1205;p29"/>
          <p:cNvSpPr txBox="1"/>
          <p:nvPr/>
        </p:nvSpPr>
        <p:spPr>
          <a:xfrm>
            <a:off x="6500790" y="157894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Hoa lan, hoa lí</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nhặt cài đầu</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Hương thơm theo nó</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Sân trước vườn sau.</a:t>
            </a:r>
            <a:endParaRPr sz="2000" b="0" i="1" u="none" strike="noStrike" cap="none">
              <a:solidFill>
                <a:srgbClr val="000000"/>
              </a:solidFill>
              <a:latin typeface="Calibri"/>
              <a:ea typeface="Calibri"/>
              <a:cs typeface="Calibri"/>
              <a:sym typeface="Calibri"/>
            </a:endParaRPr>
          </a:p>
        </p:txBody>
      </p:sp>
      <p:sp>
        <p:nvSpPr>
          <p:cNvPr id="1206" name="Google Shape;1206;p29"/>
          <p:cNvSpPr txBox="1"/>
          <p:nvPr/>
        </p:nvSpPr>
        <p:spPr>
          <a:xfrm>
            <a:off x="4947174" y="5424484"/>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thích vẽ lắm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Vẽ thỏ có đôi</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sợ thỏ một</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Không có bạn chơi.</a:t>
            </a:r>
            <a:endParaRPr sz="2000" b="0" i="1" u="none" strike="noStrike" cap="none">
              <a:solidFill>
                <a:srgbClr val="000000"/>
              </a:solidFill>
              <a:latin typeface="Calibri"/>
              <a:ea typeface="Calibri"/>
              <a:cs typeface="Calibri"/>
              <a:sym typeface="Calibri"/>
            </a:endParaRPr>
          </a:p>
        </p:txBody>
      </p:sp>
      <p:sp>
        <p:nvSpPr>
          <p:cNvPr id="1207" name="Google Shape;1207;p29"/>
          <p:cNvSpPr txBox="1"/>
          <p:nvPr/>
        </p:nvSpPr>
        <p:spPr>
          <a:xfrm>
            <a:off x="7511160" y="5439043"/>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Kìa, tiếng nó đấy!</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Đang ở trường về</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Cùng bạn bắt bướm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Cười dưới hàng tre.</a:t>
            </a:r>
            <a:endParaRPr sz="2000" b="0" i="1" u="none" strike="noStrike" cap="none">
              <a:solidFill>
                <a:srgbClr val="000000"/>
              </a:solidFill>
              <a:latin typeface="Calibri"/>
              <a:ea typeface="Calibri"/>
              <a:cs typeface="Calibri"/>
              <a:sym typeface="Calibri"/>
            </a:endParaRPr>
          </a:p>
        </p:txBody>
      </p:sp>
      <p:sp>
        <p:nvSpPr>
          <p:cNvPr id="1208" name="Google Shape;1208;p29"/>
          <p:cNvSpPr/>
          <p:nvPr/>
        </p:nvSpPr>
        <p:spPr>
          <a:xfrm>
            <a:off x="2714675" y="629811"/>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1</a:t>
            </a:r>
            <a:endParaRPr sz="1800" b="1" i="0" u="none" strike="noStrike" cap="none">
              <a:solidFill>
                <a:srgbClr val="FFFFFF"/>
              </a:solidFill>
              <a:latin typeface="Calibri"/>
              <a:ea typeface="Calibri"/>
              <a:cs typeface="Calibri"/>
              <a:sym typeface="Calibri"/>
            </a:endParaRPr>
          </a:p>
        </p:txBody>
      </p:sp>
      <p:sp>
        <p:nvSpPr>
          <p:cNvPr id="1209" name="Google Shape;1209;p29"/>
          <p:cNvSpPr/>
          <p:nvPr/>
        </p:nvSpPr>
        <p:spPr>
          <a:xfrm>
            <a:off x="6186869" y="1490275"/>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3</a:t>
            </a:r>
            <a:endParaRPr sz="1800" b="1" i="0" u="none" strike="noStrike" cap="none">
              <a:solidFill>
                <a:srgbClr val="FFFFFF"/>
              </a:solidFill>
              <a:latin typeface="Calibri"/>
              <a:ea typeface="Calibri"/>
              <a:cs typeface="Calibri"/>
              <a:sym typeface="Calibri"/>
            </a:endParaRPr>
          </a:p>
        </p:txBody>
      </p:sp>
      <p:sp>
        <p:nvSpPr>
          <p:cNvPr id="1210" name="Google Shape;1210;p29"/>
          <p:cNvSpPr/>
          <p:nvPr/>
        </p:nvSpPr>
        <p:spPr>
          <a:xfrm>
            <a:off x="2660923" y="2100339"/>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2</a:t>
            </a:r>
            <a:endParaRPr sz="1800" b="1" i="0" u="none" strike="noStrike" cap="none">
              <a:solidFill>
                <a:srgbClr val="FFFFFF"/>
              </a:solidFill>
              <a:latin typeface="Calibri"/>
              <a:ea typeface="Calibri"/>
              <a:cs typeface="Calibri"/>
              <a:sym typeface="Calibri"/>
            </a:endParaRPr>
          </a:p>
        </p:txBody>
      </p:sp>
      <p:sp>
        <p:nvSpPr>
          <p:cNvPr id="1211" name="Google Shape;1211;p29"/>
          <p:cNvSpPr/>
          <p:nvPr/>
        </p:nvSpPr>
        <p:spPr>
          <a:xfrm>
            <a:off x="7373159" y="5176082"/>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6</a:t>
            </a:r>
            <a:endParaRPr sz="1800" b="1" i="0" u="none" strike="noStrike" cap="none">
              <a:solidFill>
                <a:srgbClr val="FFFFFF"/>
              </a:solidFill>
              <a:latin typeface="Calibri"/>
              <a:ea typeface="Calibri"/>
              <a:cs typeface="Calibri"/>
              <a:sym typeface="Calibri"/>
            </a:endParaRPr>
          </a:p>
        </p:txBody>
      </p:sp>
      <p:sp>
        <p:nvSpPr>
          <p:cNvPr id="1212" name="Google Shape;1212;p29"/>
          <p:cNvSpPr/>
          <p:nvPr/>
        </p:nvSpPr>
        <p:spPr>
          <a:xfrm>
            <a:off x="4689397" y="5256480"/>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5</a:t>
            </a:r>
            <a:endParaRPr sz="1800" b="1" i="0" u="none" strike="noStrike" cap="none">
              <a:solidFill>
                <a:srgbClr val="FFFFFF"/>
              </a:solidFill>
              <a:latin typeface="Calibri"/>
              <a:ea typeface="Calibri"/>
              <a:cs typeface="Calibri"/>
              <a:sym typeface="Calibri"/>
            </a:endParaRPr>
          </a:p>
        </p:txBody>
      </p:sp>
      <p:sp>
        <p:nvSpPr>
          <p:cNvPr id="1213" name="Google Shape;1213;p29"/>
          <p:cNvSpPr/>
          <p:nvPr/>
        </p:nvSpPr>
        <p:spPr>
          <a:xfrm>
            <a:off x="6248416" y="2963194"/>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4</a:t>
            </a:r>
            <a:endParaRPr sz="1800" b="1" i="0" u="none" strike="noStrike" cap="none">
              <a:solidFill>
                <a:srgbClr val="FFFFFF"/>
              </a:solidFill>
              <a:latin typeface="Calibri"/>
              <a:ea typeface="Calibri"/>
              <a:cs typeface="Calibri"/>
              <a:sym typeface="Calibri"/>
            </a:endParaRPr>
          </a:p>
        </p:txBody>
      </p:sp>
      <p:sp>
        <p:nvSpPr>
          <p:cNvPr id="1214" name="Google Shape;1214;p29"/>
          <p:cNvSpPr/>
          <p:nvPr/>
        </p:nvSpPr>
        <p:spPr>
          <a:xfrm>
            <a:off x="3934690" y="778011"/>
            <a:ext cx="63731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5" name="Google Shape;1215;p29"/>
          <p:cNvSpPr/>
          <p:nvPr/>
        </p:nvSpPr>
        <p:spPr>
          <a:xfrm>
            <a:off x="3908083" y="1396385"/>
            <a:ext cx="781313"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6" name="Google Shape;1216;p29"/>
          <p:cNvSpPr/>
          <p:nvPr/>
        </p:nvSpPr>
        <p:spPr>
          <a:xfrm>
            <a:off x="3871311" y="2257955"/>
            <a:ext cx="1063977"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7" name="Google Shape;1217;p29"/>
          <p:cNvSpPr/>
          <p:nvPr/>
        </p:nvSpPr>
        <p:spPr>
          <a:xfrm>
            <a:off x="4110131" y="2871482"/>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8" name="Google Shape;1218;p29"/>
          <p:cNvSpPr/>
          <p:nvPr/>
        </p:nvSpPr>
        <p:spPr>
          <a:xfrm>
            <a:off x="7519654" y="1917665"/>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9" name="Google Shape;1219;p29"/>
          <p:cNvSpPr/>
          <p:nvPr/>
        </p:nvSpPr>
        <p:spPr>
          <a:xfrm>
            <a:off x="7800808" y="2567665"/>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0" name="Google Shape;1220;p29"/>
          <p:cNvSpPr/>
          <p:nvPr/>
        </p:nvSpPr>
        <p:spPr>
          <a:xfrm>
            <a:off x="7702472" y="3413880"/>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1" name="Google Shape;1221;p29"/>
          <p:cNvSpPr/>
          <p:nvPr/>
        </p:nvSpPr>
        <p:spPr>
          <a:xfrm>
            <a:off x="7276567" y="4064716"/>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2" name="Google Shape;1222;p29"/>
          <p:cNvSpPr/>
          <p:nvPr/>
        </p:nvSpPr>
        <p:spPr>
          <a:xfrm>
            <a:off x="5819496" y="5739354"/>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3" name="Google Shape;1223;p29"/>
          <p:cNvSpPr/>
          <p:nvPr/>
        </p:nvSpPr>
        <p:spPr>
          <a:xfrm>
            <a:off x="6148843" y="6391033"/>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4" name="Google Shape;1224;p29"/>
          <p:cNvSpPr/>
          <p:nvPr/>
        </p:nvSpPr>
        <p:spPr>
          <a:xfrm>
            <a:off x="8724634" y="5417717"/>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5" name="Google Shape;1225;p29"/>
          <p:cNvSpPr/>
          <p:nvPr/>
        </p:nvSpPr>
        <p:spPr>
          <a:xfrm>
            <a:off x="8770830" y="6059658"/>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6" name="Google Shape;1226;p29"/>
          <p:cNvSpPr/>
          <p:nvPr/>
        </p:nvSpPr>
        <p:spPr>
          <a:xfrm>
            <a:off x="10724321" y="3931391"/>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7" name="Google Shape;1227;p29"/>
          <p:cNvSpPr/>
          <p:nvPr/>
        </p:nvSpPr>
        <p:spPr>
          <a:xfrm>
            <a:off x="3016937" y="1070792"/>
            <a:ext cx="917753"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8" name="Google Shape;1228;p29"/>
          <p:cNvSpPr/>
          <p:nvPr/>
        </p:nvSpPr>
        <p:spPr>
          <a:xfrm>
            <a:off x="2931838" y="1689940"/>
            <a:ext cx="917753"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9" name="Google Shape;1229;p29"/>
          <p:cNvSpPr/>
          <p:nvPr/>
        </p:nvSpPr>
        <p:spPr>
          <a:xfrm>
            <a:off x="3035417" y="2537261"/>
            <a:ext cx="1196095"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0" name="Google Shape;1230;p29"/>
          <p:cNvSpPr/>
          <p:nvPr/>
        </p:nvSpPr>
        <p:spPr>
          <a:xfrm>
            <a:off x="2978647" y="3145756"/>
            <a:ext cx="945337"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1" name="Google Shape;1231;p29"/>
          <p:cNvSpPr/>
          <p:nvPr/>
        </p:nvSpPr>
        <p:spPr>
          <a:xfrm>
            <a:off x="5043487" y="5417717"/>
            <a:ext cx="945337"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2" name="Google Shape;1232;p29"/>
          <p:cNvSpPr/>
          <p:nvPr/>
        </p:nvSpPr>
        <p:spPr>
          <a:xfrm>
            <a:off x="4986812" y="6081211"/>
            <a:ext cx="738076" cy="29027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3" name="Google Shape;1233;p29"/>
          <p:cNvSpPr/>
          <p:nvPr/>
        </p:nvSpPr>
        <p:spPr>
          <a:xfrm>
            <a:off x="7546341" y="5847719"/>
            <a:ext cx="943260" cy="24290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4" name="Google Shape;1234;p29"/>
          <p:cNvSpPr/>
          <p:nvPr/>
        </p:nvSpPr>
        <p:spPr>
          <a:xfrm>
            <a:off x="7588138" y="6426879"/>
            <a:ext cx="1204980" cy="24290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5" name="Google Shape;1235;p29"/>
          <p:cNvSpPr/>
          <p:nvPr/>
        </p:nvSpPr>
        <p:spPr>
          <a:xfrm>
            <a:off x="6533234" y="3795693"/>
            <a:ext cx="907846" cy="21448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6" name="Google Shape;1236;p29"/>
          <p:cNvSpPr/>
          <p:nvPr/>
        </p:nvSpPr>
        <p:spPr>
          <a:xfrm>
            <a:off x="6660169" y="3213211"/>
            <a:ext cx="516710" cy="18426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7" name="Google Shape;1237;p29"/>
          <p:cNvSpPr/>
          <p:nvPr/>
        </p:nvSpPr>
        <p:spPr>
          <a:xfrm>
            <a:off x="6591121" y="1672837"/>
            <a:ext cx="903848" cy="21626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8" name="Google Shape;1238;p29"/>
          <p:cNvSpPr/>
          <p:nvPr/>
        </p:nvSpPr>
        <p:spPr>
          <a:xfrm>
            <a:off x="6448759" y="2282790"/>
            <a:ext cx="1653063" cy="22406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2"/>
        <p:cNvGrpSpPr/>
        <p:nvPr/>
      </p:nvGrpSpPr>
      <p:grpSpPr>
        <a:xfrm>
          <a:off x="0" y="0"/>
          <a:ext cx="0" cy="0"/>
          <a:chOff x="0" y="0"/>
          <a:chExt cx="0" cy="0"/>
        </a:xfrm>
      </p:grpSpPr>
      <p:sp>
        <p:nvSpPr>
          <p:cNvPr id="1243" name="Google Shape;1243;p30"/>
          <p:cNvSpPr txBox="1"/>
          <p:nvPr/>
        </p:nvSpPr>
        <p:spPr>
          <a:xfrm>
            <a:off x="3764527" y="1657535"/>
            <a:ext cx="4662945"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35E98"/>
              </a:buClr>
              <a:buSzPts val="5400"/>
              <a:buFont typeface="Cambria"/>
              <a:buNone/>
            </a:pPr>
            <a:r>
              <a:rPr lang="en-US" sz="5400" b="0" i="0" u="none" strike="noStrike" cap="none">
                <a:solidFill>
                  <a:srgbClr val="135E98"/>
                </a:solidFill>
                <a:latin typeface="Cambria"/>
                <a:ea typeface="Cambria"/>
                <a:cs typeface="Cambria"/>
                <a:sym typeface="Cambria"/>
              </a:rPr>
              <a:t>TIẾNG VIỆT</a:t>
            </a:r>
            <a:endParaRPr/>
          </a:p>
        </p:txBody>
      </p:sp>
      <p:sp>
        <p:nvSpPr>
          <p:cNvPr id="1244" name="Google Shape;1244;p30"/>
          <p:cNvSpPr txBox="1"/>
          <p:nvPr/>
        </p:nvSpPr>
        <p:spPr>
          <a:xfrm>
            <a:off x="2939868" y="2953697"/>
            <a:ext cx="6312262"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4400"/>
              <a:buFont typeface="Cambria"/>
              <a:buNone/>
            </a:pPr>
            <a:r>
              <a:rPr lang="en-US" sz="4400" b="0" i="0" u="none" strike="noStrike" cap="none">
                <a:solidFill>
                  <a:srgbClr val="C00000"/>
                </a:solidFill>
                <a:latin typeface="Cambria"/>
                <a:ea typeface="Cambria"/>
                <a:cs typeface="Cambria"/>
                <a:sym typeface="Cambria"/>
              </a:rPr>
              <a:t>Nói và nghe</a:t>
            </a:r>
            <a:endParaRPr/>
          </a:p>
          <a:p>
            <a:pPr marL="0" marR="0" lvl="0" indent="0" algn="ctr" rtl="0">
              <a:lnSpc>
                <a:spcPct val="100000"/>
              </a:lnSpc>
              <a:spcBef>
                <a:spcPts val="0"/>
              </a:spcBef>
              <a:spcAft>
                <a:spcPts val="0"/>
              </a:spcAft>
              <a:buClr>
                <a:srgbClr val="C00000"/>
              </a:buClr>
              <a:buSzPts val="4400"/>
              <a:buFont typeface="Cambria"/>
              <a:buNone/>
            </a:pPr>
            <a:r>
              <a:rPr lang="en-US" sz="4400" b="0" i="0" u="none" strike="noStrike" cap="none">
                <a:solidFill>
                  <a:srgbClr val="C00000"/>
                </a:solidFill>
                <a:latin typeface="Cambria"/>
                <a:ea typeface="Cambria"/>
                <a:cs typeface="Cambria"/>
                <a:sym typeface="Cambria"/>
              </a:rPr>
              <a:t>Tình cảm anh chị em</a:t>
            </a:r>
            <a:endParaRPr sz="4400" b="0" i="0" u="none" strike="noStrike" cap="none">
              <a:solidFill>
                <a:srgbClr val="C00000"/>
              </a:solidFill>
              <a:latin typeface="Cambria"/>
              <a:ea typeface="Cambria"/>
              <a:cs typeface="Cambria"/>
              <a:sym typeface="Cambria"/>
            </a:endParaRPr>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8"/>
        <p:cNvGrpSpPr/>
        <p:nvPr/>
      </p:nvGrpSpPr>
      <p:grpSpPr>
        <a:xfrm>
          <a:off x="0" y="0"/>
          <a:ext cx="0" cy="0"/>
          <a:chOff x="0" y="0"/>
          <a:chExt cx="0" cy="0"/>
        </a:xfrm>
      </p:grpSpPr>
      <p:sp>
        <p:nvSpPr>
          <p:cNvPr id="1249" name="Google Shape;1249;p31"/>
          <p:cNvSpPr txBox="1"/>
          <p:nvPr/>
        </p:nvSpPr>
        <p:spPr>
          <a:xfrm>
            <a:off x="884442" y="790143"/>
            <a:ext cx="1044857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Arial Rounded"/>
              <a:buNone/>
            </a:pPr>
            <a:r>
              <a:rPr lang="en-US" sz="2800" i="0" u="none" strike="noStrike" cap="none">
                <a:solidFill>
                  <a:srgbClr val="002060"/>
                </a:solidFill>
                <a:latin typeface="Arial Rounded"/>
                <a:ea typeface="Arial Rounded"/>
                <a:cs typeface="Arial Rounded"/>
                <a:sym typeface="Arial Rounded"/>
              </a:rPr>
              <a:t>1. Cùng bạn trao đổi để hiểu nghĩa của các câu tục ngữ, ca dao dưới đây:</a:t>
            </a:r>
            <a:endParaRPr/>
          </a:p>
        </p:txBody>
      </p:sp>
      <p:pic>
        <p:nvPicPr>
          <p:cNvPr id="1250" name="Google Shape;1250;p31" descr="Pin by Lara (Adriana) O&amp;amp;#39;Meany on Cute,Cute,Cute! | Funny emoticons, Love  stickers, Cute gif"/>
          <p:cNvPicPr preferRelativeResize="0"/>
          <p:nvPr/>
        </p:nvPicPr>
        <p:blipFill rotWithShape="1">
          <a:blip r:embed="rId4">
            <a:alphaModFix/>
          </a:blip>
          <a:srcRect/>
          <a:stretch/>
        </p:blipFill>
        <p:spPr>
          <a:xfrm>
            <a:off x="1509521" y="2266984"/>
            <a:ext cx="640080" cy="640080"/>
          </a:xfrm>
          <a:prstGeom prst="rect">
            <a:avLst/>
          </a:prstGeom>
          <a:noFill/>
          <a:ln>
            <a:noFill/>
          </a:ln>
        </p:spPr>
      </p:pic>
      <p:sp>
        <p:nvSpPr>
          <p:cNvPr id="1251" name="Google Shape;1251;p31"/>
          <p:cNvSpPr txBox="1"/>
          <p:nvPr/>
        </p:nvSpPr>
        <p:spPr>
          <a:xfrm>
            <a:off x="2149601" y="2256942"/>
            <a:ext cx="494096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A0780"/>
              </a:buClr>
              <a:buSzPts val="3200"/>
              <a:buFont typeface="Arial Rounded"/>
              <a:buNone/>
            </a:pPr>
            <a:r>
              <a:rPr lang="en-US" sz="3200" b="0" i="0" u="none" strike="noStrike" cap="none">
                <a:solidFill>
                  <a:srgbClr val="9A0780"/>
                </a:solidFill>
                <a:latin typeface="Arial Rounded"/>
                <a:ea typeface="Arial Rounded"/>
                <a:cs typeface="Arial Rounded"/>
                <a:sym typeface="Arial Rounded"/>
              </a:rPr>
              <a:t>Chị ngã em nâng.</a:t>
            </a:r>
            <a:endParaRPr/>
          </a:p>
        </p:txBody>
      </p:sp>
      <p:sp>
        <p:nvSpPr>
          <p:cNvPr id="1252" name="Google Shape;1252;p31"/>
          <p:cNvSpPr txBox="1"/>
          <p:nvPr/>
        </p:nvSpPr>
        <p:spPr>
          <a:xfrm>
            <a:off x="1128427" y="4165538"/>
            <a:ext cx="6983315"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A0780"/>
              </a:buClr>
              <a:buSzPts val="3200"/>
              <a:buFont typeface="Arial Rounded"/>
              <a:buNone/>
            </a:pPr>
            <a:r>
              <a:rPr lang="en-US" sz="3200" b="0" i="0" u="none" strike="noStrike" cap="none">
                <a:solidFill>
                  <a:srgbClr val="9A0780"/>
                </a:solidFill>
                <a:latin typeface="Arial Rounded"/>
                <a:ea typeface="Arial Rounded"/>
                <a:cs typeface="Arial Rounded"/>
                <a:sym typeface="Arial Rounded"/>
              </a:rPr>
              <a:t>Anh em như thể chân tay</a:t>
            </a:r>
            <a:endParaRPr/>
          </a:p>
          <a:p>
            <a:pPr marL="0" marR="0" lvl="0" indent="0" algn="ctr" rtl="0">
              <a:lnSpc>
                <a:spcPct val="100000"/>
              </a:lnSpc>
              <a:spcBef>
                <a:spcPts val="0"/>
              </a:spcBef>
              <a:spcAft>
                <a:spcPts val="0"/>
              </a:spcAft>
              <a:buClr>
                <a:srgbClr val="9A0780"/>
              </a:buClr>
              <a:buSzPts val="3200"/>
              <a:buFont typeface="Arial Rounded"/>
              <a:buNone/>
            </a:pPr>
            <a:r>
              <a:rPr lang="en-US" sz="3200" b="0" i="0" u="none" strike="noStrike" cap="none">
                <a:solidFill>
                  <a:srgbClr val="9A0780"/>
                </a:solidFill>
                <a:latin typeface="Arial Rounded"/>
                <a:ea typeface="Arial Rounded"/>
                <a:cs typeface="Arial Rounded"/>
                <a:sym typeface="Arial Rounded"/>
              </a:rPr>
              <a:t>Rách lành đùm bọc, dở hay đỡ đần.</a:t>
            </a:r>
            <a:endParaRPr/>
          </a:p>
        </p:txBody>
      </p:sp>
      <p:pic>
        <p:nvPicPr>
          <p:cNvPr id="1253" name="Google Shape;1253;p31" descr="Pin by Lara (Adriana) O&amp;amp;#39;Meany on Cute,Cute,Cute! | Funny emoticons, Love  stickers, Cute gif"/>
          <p:cNvPicPr preferRelativeResize="0"/>
          <p:nvPr/>
        </p:nvPicPr>
        <p:blipFill rotWithShape="1">
          <a:blip r:embed="rId4">
            <a:alphaModFix/>
          </a:blip>
          <a:srcRect/>
          <a:stretch/>
        </p:blipFill>
        <p:spPr>
          <a:xfrm>
            <a:off x="1578794" y="4086716"/>
            <a:ext cx="640080" cy="640080"/>
          </a:xfrm>
          <a:prstGeom prst="rect">
            <a:avLst/>
          </a:prstGeom>
          <a:noFill/>
          <a:ln>
            <a:noFill/>
          </a:ln>
        </p:spPr>
      </p:pic>
      <p:grpSp>
        <p:nvGrpSpPr>
          <p:cNvPr id="1254" name="Google Shape;1254;p31"/>
          <p:cNvGrpSpPr/>
          <p:nvPr/>
        </p:nvGrpSpPr>
        <p:grpSpPr>
          <a:xfrm>
            <a:off x="5872945" y="1241122"/>
            <a:ext cx="5910439" cy="2069735"/>
            <a:chOff x="6056952" y="2692112"/>
            <a:chExt cx="5910439" cy="2069735"/>
          </a:xfrm>
        </p:grpSpPr>
        <p:sp>
          <p:nvSpPr>
            <p:cNvPr id="1255" name="Google Shape;1255;p31"/>
            <p:cNvSpPr/>
            <p:nvPr/>
          </p:nvSpPr>
          <p:spPr>
            <a:xfrm>
              <a:off x="6416037" y="3192187"/>
              <a:ext cx="5551354" cy="1569660"/>
            </a:xfrm>
            <a:custGeom>
              <a:avLst/>
              <a:gdLst/>
              <a:ahLst/>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cap="flat" cmpd="sng">
              <a:solidFill>
                <a:srgbClr val="FFC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Em nhớ</a:t>
              </a:r>
              <a:r>
                <a:rPr lang="en-US" sz="2400">
                  <a:solidFill>
                    <a:srgbClr val="000000"/>
                  </a:solidFill>
                  <a:latin typeface="Arial"/>
                  <a:ea typeface="Arial"/>
                  <a:cs typeface="Arial"/>
                  <a:sym typeface="Arial"/>
                </a:rPr>
                <a:t>:</a:t>
              </a:r>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Nói rõ ràng ý kiến của em</a:t>
              </a:r>
              <a:r>
                <a:rPr lang="en-US" sz="2400">
                  <a:solidFill>
                    <a:srgbClr val="000000"/>
                  </a:solidFill>
                  <a:latin typeface="Arial"/>
                  <a:ea typeface="Arial"/>
                  <a:cs typeface="Arial"/>
                  <a:sym typeface="Arial"/>
                </a:rPr>
                <a:t>.</a:t>
              </a:r>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Lắng nghe bạn nói.</a:t>
              </a:r>
              <a:endParaRPr/>
            </a:p>
            <a:p>
              <a:pPr marL="342900" marR="0" lvl="0" indent="-342900" algn="l" rtl="0">
                <a:lnSpc>
                  <a:spcPct val="100000"/>
                </a:lnSpc>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Hỏi bạn những điều mình chưa hiểu.</a:t>
              </a:r>
              <a:endParaRPr sz="2400" b="0" i="0" u="none" strike="noStrike" cap="none">
                <a:solidFill>
                  <a:srgbClr val="000000"/>
                </a:solidFill>
                <a:latin typeface="Arial"/>
                <a:ea typeface="Arial"/>
                <a:cs typeface="Arial"/>
                <a:sym typeface="Arial"/>
              </a:endParaRPr>
            </a:p>
          </p:txBody>
        </p:sp>
        <p:pic>
          <p:nvPicPr>
            <p:cNvPr id="1256" name="Google Shape;1256;p31" descr="Stars Glitter Sticker by DP Animation Maker for iOS &amp;amp;amp; Android | GIPHY | Star  gif, Cartoon background, Animation maker"/>
            <p:cNvPicPr preferRelativeResize="0"/>
            <p:nvPr/>
          </p:nvPicPr>
          <p:blipFill rotWithShape="1">
            <a:blip r:embed="rId5">
              <a:alphaModFix/>
            </a:blip>
            <a:srcRect/>
            <a:stretch/>
          </p:blipFill>
          <p:spPr>
            <a:xfrm>
              <a:off x="6056952" y="2692112"/>
              <a:ext cx="1041485" cy="640080"/>
            </a:xfrm>
            <a:prstGeom prst="rect">
              <a:avLst/>
            </a:prstGeom>
            <a:noFill/>
            <a:ln>
              <a:noFill/>
            </a:ln>
          </p:spPr>
        </p:pic>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49"/>
                                        </p:tgtEl>
                                        <p:attrNameLst>
                                          <p:attrName>style.visibility</p:attrName>
                                        </p:attrNameLst>
                                      </p:cBhvr>
                                      <p:to>
                                        <p:strVal val="visible"/>
                                      </p:to>
                                    </p:set>
                                    <p:animEffect transition="in" filter="fade">
                                      <p:cBhvr>
                                        <p:cTn id="7" dur="500"/>
                                        <p:tgtEl>
                                          <p:spTgt spid="124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250"/>
                                        </p:tgtEl>
                                        <p:attrNameLst>
                                          <p:attrName>style.visibility</p:attrName>
                                        </p:attrNameLst>
                                      </p:cBhvr>
                                      <p:to>
                                        <p:strVal val="visible"/>
                                      </p:to>
                                    </p:set>
                                    <p:anim calcmode="lin" valueType="num">
                                      <p:cBhvr additive="base">
                                        <p:cTn id="12" dur="500"/>
                                        <p:tgtEl>
                                          <p:spTgt spid="1250"/>
                                        </p:tgtEl>
                                        <p:attrNameLst>
                                          <p:attrName>ppt_w</p:attrName>
                                        </p:attrNameLst>
                                      </p:cBhvr>
                                      <p:tavLst>
                                        <p:tav tm="0">
                                          <p:val>
                                            <p:strVal val="0"/>
                                          </p:val>
                                        </p:tav>
                                        <p:tav tm="100000">
                                          <p:val>
                                            <p:strVal val="#ppt_w"/>
                                          </p:val>
                                        </p:tav>
                                      </p:tavLst>
                                    </p:anim>
                                    <p:anim calcmode="lin" valueType="num">
                                      <p:cBhvr additive="base">
                                        <p:cTn id="13" dur="500"/>
                                        <p:tgtEl>
                                          <p:spTgt spid="1250"/>
                                        </p:tgtEl>
                                        <p:attrNameLst>
                                          <p:attrName>ppt_h</p:attrName>
                                        </p:attrNameLst>
                                      </p:cBhvr>
                                      <p:tavLst>
                                        <p:tav tm="0">
                                          <p:val>
                                            <p:strVal val="0"/>
                                          </p:val>
                                        </p:tav>
                                        <p:tav tm="100000">
                                          <p:val>
                                            <p:strVal val="#ppt_h"/>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251"/>
                                        </p:tgtEl>
                                        <p:attrNameLst>
                                          <p:attrName>style.visibility</p:attrName>
                                        </p:attrNameLst>
                                      </p:cBhvr>
                                      <p:to>
                                        <p:strVal val="visible"/>
                                      </p:to>
                                    </p:set>
                                    <p:animEffect transition="in" filter="fade">
                                      <p:cBhvr>
                                        <p:cTn id="17" dur="500"/>
                                        <p:tgtEl>
                                          <p:spTgt spid="1251"/>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253"/>
                                        </p:tgtEl>
                                        <p:attrNameLst>
                                          <p:attrName>style.visibility</p:attrName>
                                        </p:attrNameLst>
                                      </p:cBhvr>
                                      <p:to>
                                        <p:strVal val="visible"/>
                                      </p:to>
                                    </p:set>
                                    <p:anim calcmode="lin" valueType="num">
                                      <p:cBhvr additive="base">
                                        <p:cTn id="22" dur="500"/>
                                        <p:tgtEl>
                                          <p:spTgt spid="1253"/>
                                        </p:tgtEl>
                                        <p:attrNameLst>
                                          <p:attrName>ppt_w</p:attrName>
                                        </p:attrNameLst>
                                      </p:cBhvr>
                                      <p:tavLst>
                                        <p:tav tm="0">
                                          <p:val>
                                            <p:strVal val="0"/>
                                          </p:val>
                                        </p:tav>
                                        <p:tav tm="100000">
                                          <p:val>
                                            <p:strVal val="#ppt_w"/>
                                          </p:val>
                                        </p:tav>
                                      </p:tavLst>
                                    </p:anim>
                                    <p:anim calcmode="lin" valueType="num">
                                      <p:cBhvr additive="base">
                                        <p:cTn id="23" dur="500"/>
                                        <p:tgtEl>
                                          <p:spTgt spid="1253"/>
                                        </p:tgtEl>
                                        <p:attrNameLst>
                                          <p:attrName>ppt_h</p:attrName>
                                        </p:attrNameLst>
                                      </p:cBhvr>
                                      <p:tavLst>
                                        <p:tav tm="0">
                                          <p:val>
                                            <p:strVal val="0"/>
                                          </p:val>
                                        </p:tav>
                                        <p:tav tm="100000">
                                          <p:val>
                                            <p:strVal val="#ppt_h"/>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252"/>
                                        </p:tgtEl>
                                        <p:attrNameLst>
                                          <p:attrName>style.visibility</p:attrName>
                                        </p:attrNameLst>
                                      </p:cBhvr>
                                      <p:to>
                                        <p:strVal val="visible"/>
                                      </p:to>
                                    </p:set>
                                    <p:animEffect transition="in" filter="fade">
                                      <p:cBhvr>
                                        <p:cTn id="27" dur="500"/>
                                        <p:tgtEl>
                                          <p:spTgt spid="12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54"/>
                                        </p:tgtEl>
                                        <p:attrNameLst>
                                          <p:attrName>style.visibility</p:attrName>
                                        </p:attrNameLst>
                                      </p:cBhvr>
                                      <p:to>
                                        <p:strVal val="visible"/>
                                      </p:to>
                                    </p:set>
                                    <p:animEffect transition="in" filter="fade">
                                      <p:cBhvr>
                                        <p:cTn id="32" dur="500"/>
                                        <p:tgtEl>
                                          <p:spTgt spid="1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0"/>
        <p:cNvGrpSpPr/>
        <p:nvPr/>
      </p:nvGrpSpPr>
      <p:grpSpPr>
        <a:xfrm>
          <a:off x="0" y="0"/>
          <a:ext cx="0" cy="0"/>
          <a:chOff x="0" y="0"/>
          <a:chExt cx="0" cy="0"/>
        </a:xfrm>
      </p:grpSpPr>
      <p:sp>
        <p:nvSpPr>
          <p:cNvPr id="1261" name="Google Shape;1261;p32"/>
          <p:cNvSpPr txBox="1"/>
          <p:nvPr/>
        </p:nvSpPr>
        <p:spPr>
          <a:xfrm>
            <a:off x="884442" y="790143"/>
            <a:ext cx="1044857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Arial Rounded"/>
              <a:buNone/>
            </a:pPr>
            <a:r>
              <a:rPr lang="en-US" sz="2800" b="0" i="0" u="none" strike="noStrike" cap="none">
                <a:solidFill>
                  <a:srgbClr val="002060"/>
                </a:solidFill>
                <a:latin typeface="Arial Rounded"/>
                <a:ea typeface="Arial Rounded"/>
                <a:cs typeface="Arial Rounded"/>
                <a:sym typeface="Arial Rounded"/>
              </a:rPr>
              <a:t>1. Cùng bạn trao đổi để hiểu nghĩa của các câu tục ngữ, ca dao dưới đây:</a:t>
            </a:r>
            <a:endParaRPr/>
          </a:p>
        </p:txBody>
      </p:sp>
      <p:pic>
        <p:nvPicPr>
          <p:cNvPr id="1262" name="Google Shape;1262;p32" descr="Pin by Lara (Adriana) O&amp;amp;#39;Meany on Cute,Cute,Cute! | Funny emoticons, Love  stickers, Cute gif"/>
          <p:cNvPicPr preferRelativeResize="0"/>
          <p:nvPr/>
        </p:nvPicPr>
        <p:blipFill rotWithShape="1">
          <a:blip r:embed="rId4">
            <a:alphaModFix/>
          </a:blip>
          <a:srcRect/>
          <a:stretch/>
        </p:blipFill>
        <p:spPr>
          <a:xfrm>
            <a:off x="1509521" y="1892905"/>
            <a:ext cx="640080" cy="640080"/>
          </a:xfrm>
          <a:prstGeom prst="rect">
            <a:avLst/>
          </a:prstGeom>
          <a:noFill/>
          <a:ln>
            <a:noFill/>
          </a:ln>
        </p:spPr>
      </p:pic>
      <p:sp>
        <p:nvSpPr>
          <p:cNvPr id="1263" name="Google Shape;1263;p32"/>
          <p:cNvSpPr txBox="1"/>
          <p:nvPr/>
        </p:nvSpPr>
        <p:spPr>
          <a:xfrm>
            <a:off x="2149601" y="1882863"/>
            <a:ext cx="494096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A0780"/>
              </a:buClr>
              <a:buSzPts val="3200"/>
              <a:buFont typeface="Arial Rounded"/>
              <a:buNone/>
            </a:pPr>
            <a:r>
              <a:rPr lang="en-US" sz="3200" b="0" i="0" u="none" strike="noStrike" cap="none">
                <a:solidFill>
                  <a:srgbClr val="9A0780"/>
                </a:solidFill>
                <a:latin typeface="Arial Rounded"/>
                <a:ea typeface="Arial Rounded"/>
                <a:cs typeface="Arial Rounded"/>
                <a:sym typeface="Arial Rounded"/>
              </a:rPr>
              <a:t>Chị ngã em nâng.</a:t>
            </a:r>
            <a:endParaRPr/>
          </a:p>
        </p:txBody>
      </p:sp>
      <p:sp>
        <p:nvSpPr>
          <p:cNvPr id="1264" name="Google Shape;1264;p32"/>
          <p:cNvSpPr txBox="1"/>
          <p:nvPr/>
        </p:nvSpPr>
        <p:spPr>
          <a:xfrm>
            <a:off x="1183847" y="3278845"/>
            <a:ext cx="6983315"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A0780"/>
              </a:buClr>
              <a:buSzPts val="3200"/>
              <a:buFont typeface="Arial Rounded"/>
              <a:buNone/>
            </a:pPr>
            <a:r>
              <a:rPr lang="en-US" sz="3200" b="0" i="0" u="none" strike="noStrike" cap="none">
                <a:solidFill>
                  <a:srgbClr val="9A0780"/>
                </a:solidFill>
                <a:latin typeface="Arial Rounded"/>
                <a:ea typeface="Arial Rounded"/>
                <a:cs typeface="Arial Rounded"/>
                <a:sym typeface="Arial Rounded"/>
              </a:rPr>
              <a:t>Anh em như thể chân tay</a:t>
            </a:r>
            <a:endParaRPr/>
          </a:p>
          <a:p>
            <a:pPr marL="0" marR="0" lvl="0" indent="0" algn="ctr" rtl="0">
              <a:lnSpc>
                <a:spcPct val="100000"/>
              </a:lnSpc>
              <a:spcBef>
                <a:spcPts val="0"/>
              </a:spcBef>
              <a:spcAft>
                <a:spcPts val="0"/>
              </a:spcAft>
              <a:buClr>
                <a:srgbClr val="9A0780"/>
              </a:buClr>
              <a:buSzPts val="3200"/>
              <a:buFont typeface="Arial Rounded"/>
              <a:buNone/>
            </a:pPr>
            <a:r>
              <a:rPr lang="en-US" sz="3200" b="0" i="0" u="none" strike="noStrike" cap="none">
                <a:solidFill>
                  <a:srgbClr val="9A0780"/>
                </a:solidFill>
                <a:latin typeface="Arial Rounded"/>
                <a:ea typeface="Arial Rounded"/>
                <a:cs typeface="Arial Rounded"/>
                <a:sym typeface="Arial Rounded"/>
              </a:rPr>
              <a:t>Rách lành đùm bọc, dở hay đỡ đần.</a:t>
            </a:r>
            <a:endParaRPr/>
          </a:p>
        </p:txBody>
      </p:sp>
      <p:pic>
        <p:nvPicPr>
          <p:cNvPr id="1265" name="Google Shape;1265;p32" descr="Pin by Lara (Adriana) O&amp;amp;#39;Meany on Cute,Cute,Cute! | Funny emoticons, Love  stickers, Cute gif"/>
          <p:cNvPicPr preferRelativeResize="0"/>
          <p:nvPr/>
        </p:nvPicPr>
        <p:blipFill rotWithShape="1">
          <a:blip r:embed="rId4">
            <a:alphaModFix/>
          </a:blip>
          <a:srcRect/>
          <a:stretch/>
        </p:blipFill>
        <p:spPr>
          <a:xfrm>
            <a:off x="1634214" y="3200023"/>
            <a:ext cx="640080" cy="640080"/>
          </a:xfrm>
          <a:prstGeom prst="rect">
            <a:avLst/>
          </a:prstGeom>
          <a:noFill/>
          <a:ln>
            <a:noFill/>
          </a:ln>
        </p:spPr>
      </p:pic>
      <p:sp>
        <p:nvSpPr>
          <p:cNvPr id="1266" name="Google Shape;1266;p32"/>
          <p:cNvSpPr txBox="1"/>
          <p:nvPr/>
        </p:nvSpPr>
        <p:spPr>
          <a:xfrm>
            <a:off x="1578794" y="2661413"/>
            <a:ext cx="854887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2060"/>
                </a:solidFill>
                <a:latin typeface="Arial Rounded"/>
                <a:ea typeface="Arial Rounded"/>
                <a:cs typeface="Arial Rounded"/>
                <a:sym typeface="Arial Rounded"/>
              </a:rPr>
              <a:t>- Chị em đoàn kết, giúp đỡ nhau khi hoạn nạn</a:t>
            </a:r>
            <a:endParaRPr sz="2800">
              <a:solidFill>
                <a:srgbClr val="002060"/>
              </a:solidFill>
              <a:latin typeface="Arial"/>
              <a:ea typeface="Arial"/>
              <a:cs typeface="Arial"/>
              <a:sym typeface="Arial"/>
            </a:endParaRPr>
          </a:p>
        </p:txBody>
      </p:sp>
      <p:sp>
        <p:nvSpPr>
          <p:cNvPr id="1267" name="Google Shape;1267;p32"/>
          <p:cNvSpPr txBox="1"/>
          <p:nvPr/>
        </p:nvSpPr>
        <p:spPr>
          <a:xfrm>
            <a:off x="1578794" y="4356063"/>
            <a:ext cx="9754223"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2060"/>
                </a:solidFill>
                <a:latin typeface="Arial Rounded"/>
                <a:ea typeface="Arial Rounded"/>
                <a:cs typeface="Arial Rounded"/>
                <a:sym typeface="Arial Rounded"/>
              </a:rPr>
              <a:t>- A</a:t>
            </a:r>
            <a:r>
              <a:rPr lang="en-US" sz="2800" b="0" i="0" u="none" strike="noStrike" cap="none">
                <a:solidFill>
                  <a:srgbClr val="002060"/>
                </a:solidFill>
                <a:latin typeface="Arial Rounded"/>
                <a:ea typeface="Arial Rounded"/>
                <a:cs typeface="Arial Rounded"/>
                <a:sym typeface="Arial Rounded"/>
              </a:rPr>
              <a:t>nh em dù giỏi giang hay kém cỏi, giàu hay nghèo cần phải biết yêu thương, đùm bọc lẫn nhau, san sẻ, giúp đỡ nhau trong cuộc sống</a:t>
            </a:r>
            <a:endParaRPr sz="2800">
              <a:solidFill>
                <a:srgbClr val="002060"/>
              </a:solidFill>
              <a:latin typeface="Arial"/>
              <a:ea typeface="Arial"/>
              <a:cs typeface="Arial"/>
              <a:sym typeface="Aria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6"/>
                                        </p:tgtEl>
                                        <p:attrNameLst>
                                          <p:attrName>style.visibility</p:attrName>
                                        </p:attrNameLst>
                                      </p:cBhvr>
                                      <p:to>
                                        <p:strVal val="visible"/>
                                      </p:to>
                                    </p:set>
                                    <p:animEffect transition="in" filter="fade">
                                      <p:cBhvr>
                                        <p:cTn id="7" dur="500"/>
                                        <p:tgtEl>
                                          <p:spTgt spid="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67"/>
                                        </p:tgtEl>
                                        <p:attrNameLst>
                                          <p:attrName>style.visibility</p:attrName>
                                        </p:attrNameLst>
                                      </p:cBhvr>
                                      <p:to>
                                        <p:strVal val="visible"/>
                                      </p:to>
                                    </p:set>
                                    <p:animEffect transition="in" filter="fade">
                                      <p:cBhvr>
                                        <p:cTn id="12" dur="500"/>
                                        <p:tgtEl>
                                          <p:spTgt spid="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p5" descr="7"/>
          <p:cNvPicPr preferRelativeResize="0"/>
          <p:nvPr/>
        </p:nvPicPr>
        <p:blipFill rotWithShape="1">
          <a:blip r:embed="rId3">
            <a:alphaModFix/>
          </a:blip>
          <a:srcRect/>
          <a:stretch/>
        </p:blipFill>
        <p:spPr>
          <a:xfrm>
            <a:off x="8570989" y="4661198"/>
            <a:ext cx="1099698" cy="1146926"/>
          </a:xfrm>
          <a:prstGeom prst="rect">
            <a:avLst/>
          </a:prstGeom>
          <a:noFill/>
          <a:ln>
            <a:noFill/>
          </a:ln>
        </p:spPr>
      </p:pic>
      <p:sp>
        <p:nvSpPr>
          <p:cNvPr id="696" name="Google Shape;696;p5"/>
          <p:cNvSpPr/>
          <p:nvPr/>
        </p:nvSpPr>
        <p:spPr>
          <a:xfrm>
            <a:off x="4041661" y="1269648"/>
            <a:ext cx="4529328" cy="603081"/>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rgbClr val="FF0000"/>
                </a:solidFill>
                <a:latin typeface="Arial"/>
                <a:ea typeface="Arial"/>
                <a:cs typeface="Arial"/>
                <a:sym typeface="Arial"/>
              </a:rPr>
              <a:t>YÊU CẦU CẦN ĐẠT:</a:t>
            </a:r>
            <a:endParaRPr/>
          </a:p>
        </p:txBody>
      </p:sp>
      <p:pic>
        <p:nvPicPr>
          <p:cNvPr id="697" name="Google Shape;697;p5" descr="11"/>
          <p:cNvPicPr preferRelativeResize="0"/>
          <p:nvPr/>
        </p:nvPicPr>
        <p:blipFill rotWithShape="1">
          <a:blip r:embed="rId4">
            <a:alphaModFix/>
          </a:blip>
          <a:srcRect/>
          <a:stretch/>
        </p:blipFill>
        <p:spPr>
          <a:xfrm>
            <a:off x="2499455" y="4817500"/>
            <a:ext cx="8735647" cy="1292956"/>
          </a:xfrm>
          <a:prstGeom prst="rect">
            <a:avLst/>
          </a:prstGeom>
          <a:noFill/>
          <a:ln>
            <a:noFill/>
          </a:ln>
        </p:spPr>
      </p:pic>
      <p:pic>
        <p:nvPicPr>
          <p:cNvPr id="698" name="Google Shape;698;p5" descr="9"/>
          <p:cNvPicPr preferRelativeResize="0"/>
          <p:nvPr/>
        </p:nvPicPr>
        <p:blipFill rotWithShape="1">
          <a:blip r:embed="rId5">
            <a:alphaModFix/>
          </a:blip>
          <a:srcRect/>
          <a:stretch/>
        </p:blipFill>
        <p:spPr>
          <a:xfrm>
            <a:off x="2106180" y="2311771"/>
            <a:ext cx="8939337" cy="1351265"/>
          </a:xfrm>
          <a:prstGeom prst="rect">
            <a:avLst/>
          </a:prstGeom>
          <a:noFill/>
          <a:ln>
            <a:noFill/>
          </a:ln>
        </p:spPr>
      </p:pic>
      <p:pic>
        <p:nvPicPr>
          <p:cNvPr id="699" name="Google Shape;699;p5" descr="10"/>
          <p:cNvPicPr preferRelativeResize="0"/>
          <p:nvPr/>
        </p:nvPicPr>
        <p:blipFill rotWithShape="1">
          <a:blip r:embed="rId6">
            <a:alphaModFix/>
          </a:blip>
          <a:srcRect/>
          <a:stretch/>
        </p:blipFill>
        <p:spPr>
          <a:xfrm>
            <a:off x="2248107" y="3602577"/>
            <a:ext cx="8869777" cy="1186844"/>
          </a:xfrm>
          <a:prstGeom prst="rect">
            <a:avLst/>
          </a:prstGeom>
          <a:noFill/>
          <a:ln>
            <a:noFill/>
          </a:ln>
        </p:spPr>
      </p:pic>
      <p:sp>
        <p:nvSpPr>
          <p:cNvPr id="700" name="Google Shape;700;p5"/>
          <p:cNvSpPr txBox="1"/>
          <p:nvPr/>
        </p:nvSpPr>
        <p:spPr>
          <a:xfrm>
            <a:off x="3094086" y="2460793"/>
            <a:ext cx="745162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rgbClr val="0000FF"/>
                </a:solidFill>
                <a:latin typeface="Arial"/>
                <a:ea typeface="Arial"/>
                <a:cs typeface="Arial"/>
                <a:sym typeface="Arial"/>
              </a:rPr>
              <a:t>Đọc đúng và rõ ràng bài “Tôi yêu em tôi”, biết ngắt nhịp thơ đúng.</a:t>
            </a:r>
            <a:endParaRPr/>
          </a:p>
        </p:txBody>
      </p:sp>
      <p:sp>
        <p:nvSpPr>
          <p:cNvPr id="701" name="Google Shape;701;p5"/>
          <p:cNvSpPr txBox="1"/>
          <p:nvPr/>
        </p:nvSpPr>
        <p:spPr>
          <a:xfrm>
            <a:off x="3269151" y="3699432"/>
            <a:ext cx="742692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FF"/>
                </a:solidFill>
                <a:latin typeface="Calibri"/>
                <a:ea typeface="Calibri"/>
                <a:cs typeface="Calibri"/>
                <a:sym typeface="Calibri"/>
              </a:rPr>
              <a:t>Trả lời được các câu hỏi của bài. Hiểu</a:t>
            </a:r>
            <a:r>
              <a:rPr lang="en-US" sz="2800">
                <a:solidFill>
                  <a:srgbClr val="0000FF"/>
                </a:solidFill>
                <a:latin typeface="Arial"/>
                <a:ea typeface="Arial"/>
                <a:cs typeface="Arial"/>
                <a:sym typeface="Arial"/>
              </a:rPr>
              <a:t> được</a:t>
            </a:r>
            <a:r>
              <a:rPr lang="en-US" sz="2800">
                <a:solidFill>
                  <a:srgbClr val="0000FF"/>
                </a:solidFill>
                <a:latin typeface="Calibri"/>
                <a:ea typeface="Calibri"/>
                <a:cs typeface="Calibri"/>
                <a:sym typeface="Calibri"/>
              </a:rPr>
              <a:t> nội dung </a:t>
            </a:r>
            <a:r>
              <a:rPr lang="en-US" sz="2800">
                <a:solidFill>
                  <a:srgbClr val="0000FF"/>
                </a:solidFill>
                <a:latin typeface="Arial"/>
                <a:ea typeface="Arial"/>
                <a:cs typeface="Arial"/>
                <a:sym typeface="Arial"/>
              </a:rPr>
              <a:t>bài thơ.</a:t>
            </a:r>
            <a:endParaRPr sz="2800">
              <a:solidFill>
                <a:srgbClr val="0000FF"/>
              </a:solidFill>
              <a:latin typeface="Arial"/>
              <a:ea typeface="Arial"/>
              <a:cs typeface="Arial"/>
              <a:sym typeface="Arial"/>
            </a:endParaRPr>
          </a:p>
        </p:txBody>
      </p:sp>
      <p:sp>
        <p:nvSpPr>
          <p:cNvPr id="702" name="Google Shape;702;p5"/>
          <p:cNvSpPr/>
          <p:nvPr/>
        </p:nvSpPr>
        <p:spPr>
          <a:xfrm>
            <a:off x="3269151" y="5092503"/>
            <a:ext cx="777939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FF"/>
                </a:solidFill>
                <a:latin typeface="Arial"/>
                <a:ea typeface="Arial"/>
                <a:cs typeface="Arial"/>
                <a:sym typeface="Arial"/>
              </a:rPr>
              <a:t> Bồi dưỡng tình cảm anh chị em</a:t>
            </a:r>
            <a:endParaRPr sz="2800">
              <a:solidFill>
                <a:srgbClr val="0000FF"/>
              </a:solidFill>
              <a:latin typeface="Arial"/>
              <a:ea typeface="Arial"/>
              <a:cs typeface="Arial"/>
              <a:sym typeface="Arial"/>
            </a:endParaRPr>
          </a:p>
        </p:txBody>
      </p:sp>
      <p:sp>
        <p:nvSpPr>
          <p:cNvPr id="703" name="Google Shape;703;p5"/>
          <p:cNvSpPr/>
          <p:nvPr/>
        </p:nvSpPr>
        <p:spPr>
          <a:xfrm>
            <a:off x="2248107" y="2563689"/>
            <a:ext cx="787055" cy="686064"/>
          </a:xfrm>
          <a:prstGeom prst="flowChartConnector">
            <a:avLst/>
          </a:prstGeom>
          <a:solidFill>
            <a:srgbClr val="92D05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FF0000"/>
                </a:solidFill>
                <a:latin typeface="Arial"/>
                <a:ea typeface="Arial"/>
                <a:cs typeface="Arial"/>
                <a:sym typeface="Arial"/>
              </a:rPr>
              <a:t>1</a:t>
            </a:r>
            <a:endParaRPr/>
          </a:p>
        </p:txBody>
      </p:sp>
      <p:sp>
        <p:nvSpPr>
          <p:cNvPr id="704" name="Google Shape;704;p5"/>
          <p:cNvSpPr/>
          <p:nvPr/>
        </p:nvSpPr>
        <p:spPr>
          <a:xfrm>
            <a:off x="2329844" y="3756306"/>
            <a:ext cx="788935" cy="746007"/>
          </a:xfrm>
          <a:prstGeom prst="flowChartConnector">
            <a:avLst/>
          </a:prstGeom>
          <a:solidFill>
            <a:srgbClr val="F1C9F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FF0000"/>
                </a:solidFill>
                <a:latin typeface="Arial"/>
                <a:ea typeface="Arial"/>
                <a:cs typeface="Arial"/>
                <a:sym typeface="Arial"/>
              </a:rPr>
              <a:t>2</a:t>
            </a:r>
            <a:endParaRPr/>
          </a:p>
        </p:txBody>
      </p:sp>
      <p:sp>
        <p:nvSpPr>
          <p:cNvPr id="705" name="Google Shape;705;p5"/>
          <p:cNvSpPr/>
          <p:nvPr/>
        </p:nvSpPr>
        <p:spPr>
          <a:xfrm>
            <a:off x="2342131" y="4967262"/>
            <a:ext cx="806939" cy="773703"/>
          </a:xfrm>
          <a:prstGeom prst="flowChartConnector">
            <a:avLst/>
          </a:prstGeom>
          <a:solidFill>
            <a:srgbClr val="FFC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FF0000"/>
                </a:solidFill>
                <a:latin typeface="Arial"/>
                <a:ea typeface="Arial"/>
                <a:cs typeface="Arial"/>
                <a:sym typeface="Arial"/>
              </a:rPr>
              <a:t>3</a:t>
            </a:r>
            <a:endParaRPr/>
          </a:p>
        </p:txBody>
      </p:sp>
    </p:spTree>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1"/>
        <p:cNvGrpSpPr/>
        <p:nvPr/>
      </p:nvGrpSpPr>
      <p:grpSpPr>
        <a:xfrm>
          <a:off x="0" y="0"/>
          <a:ext cx="0" cy="0"/>
          <a:chOff x="0" y="0"/>
          <a:chExt cx="0" cy="0"/>
        </a:xfrm>
      </p:grpSpPr>
      <p:pic>
        <p:nvPicPr>
          <p:cNvPr id="1272" name="Google Shape;1272;p33" descr="Icon&#10;&#10;Description automatically generated"/>
          <p:cNvPicPr preferRelativeResize="0"/>
          <p:nvPr/>
        </p:nvPicPr>
        <p:blipFill rotWithShape="1">
          <a:blip r:embed="rId4">
            <a:alphaModFix/>
          </a:blip>
          <a:srcRect/>
          <a:stretch/>
        </p:blipFill>
        <p:spPr>
          <a:xfrm>
            <a:off x="10337800" y="35957"/>
            <a:ext cx="1854200" cy="1828800"/>
          </a:xfrm>
          <a:prstGeom prst="rect">
            <a:avLst/>
          </a:prstGeom>
          <a:noFill/>
          <a:ln>
            <a:noFill/>
          </a:ln>
          <a:effectLst>
            <a:outerShdw blurRad="50800" dist="38100" dir="5400000" algn="t" rotWithShape="0">
              <a:srgbClr val="000000">
                <a:alpha val="40000"/>
              </a:srgbClr>
            </a:outerShdw>
          </a:effectLst>
        </p:spPr>
      </p:pic>
      <p:pic>
        <p:nvPicPr>
          <p:cNvPr id="1273" name="Google Shape;1273;p33" descr="Giải bài 23 Tôi yêu em tôi"/>
          <p:cNvPicPr preferRelativeResize="0"/>
          <p:nvPr/>
        </p:nvPicPr>
        <p:blipFill rotWithShape="1">
          <a:blip r:embed="rId5">
            <a:alphaModFix/>
          </a:blip>
          <a:srcRect/>
          <a:stretch/>
        </p:blipFill>
        <p:spPr>
          <a:xfrm>
            <a:off x="892245" y="1597402"/>
            <a:ext cx="9949633" cy="4041397"/>
          </a:xfrm>
          <a:prstGeom prst="rect">
            <a:avLst/>
          </a:prstGeom>
          <a:noFill/>
          <a:ln>
            <a:noFill/>
          </a:ln>
        </p:spPr>
      </p:pic>
      <p:sp>
        <p:nvSpPr>
          <p:cNvPr id="1274" name="Google Shape;1274;p33"/>
          <p:cNvSpPr txBox="1"/>
          <p:nvPr/>
        </p:nvSpPr>
        <p:spPr>
          <a:xfrm>
            <a:off x="1350122" y="742147"/>
            <a:ext cx="8636859"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A0780"/>
              </a:buClr>
              <a:buSzPts val="2800"/>
              <a:buFont typeface="Arial Rounded"/>
              <a:buNone/>
            </a:pPr>
            <a:r>
              <a:rPr lang="en-US" sz="2800" b="1" i="0" u="none" strike="noStrike" cap="none" dirty="0" err="1">
                <a:solidFill>
                  <a:srgbClr val="000099"/>
                </a:solidFill>
                <a:latin typeface="Times New Roman" pitchFamily="18" charset="0"/>
                <a:ea typeface="Arial Rounded"/>
                <a:cs typeface="Times New Roman" pitchFamily="18" charset="0"/>
                <a:sym typeface="Arial Rounded"/>
              </a:rPr>
              <a:t>Bức</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tranh</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vẽ</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gì</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Mỗi</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bức</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tranh</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muốn</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nói</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điều</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gì</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về</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mỗi</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quan</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hệ</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giữa</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anh</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chị</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em</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trong</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nhà</a:t>
            </a:r>
            <a:r>
              <a:rPr lang="en-US" sz="2800" b="1" i="0" u="none" strike="noStrike" cap="none" dirty="0">
                <a:solidFill>
                  <a:srgbClr val="000099"/>
                </a:solidFill>
                <a:latin typeface="Times New Roman" pitchFamily="18" charset="0"/>
                <a:ea typeface="Arial Rounded"/>
                <a:cs typeface="Times New Roman" pitchFamily="18" charset="0"/>
                <a:sym typeface="Arial Rounded"/>
              </a:rPr>
              <a:t>?</a:t>
            </a:r>
            <a:endParaRPr b="1">
              <a:solidFill>
                <a:srgbClr val="000099"/>
              </a:solidFill>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72"/>
                                        </p:tgtEl>
                                        <p:attrNameLst>
                                          <p:attrName>style.visibility</p:attrName>
                                        </p:attrNameLst>
                                      </p:cBhvr>
                                      <p:to>
                                        <p:strVal val="visible"/>
                                      </p:to>
                                    </p:set>
                                    <p:animEffect transition="in" filter="fade">
                                      <p:cBhvr>
                                        <p:cTn id="7" dur="750"/>
                                        <p:tgtEl>
                                          <p:spTgt spid="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8"/>
        <p:cNvGrpSpPr/>
        <p:nvPr/>
      </p:nvGrpSpPr>
      <p:grpSpPr>
        <a:xfrm>
          <a:off x="0" y="0"/>
          <a:ext cx="0" cy="0"/>
          <a:chOff x="0" y="0"/>
          <a:chExt cx="0" cy="0"/>
        </a:xfrm>
      </p:grpSpPr>
      <p:pic>
        <p:nvPicPr>
          <p:cNvPr id="1279" name="Google Shape;1279;p34" descr="A screenshot of a video game&#10;&#10;Description automatically generated with medium confidence"/>
          <p:cNvPicPr preferRelativeResize="0"/>
          <p:nvPr/>
        </p:nvPicPr>
        <p:blipFill rotWithShape="1">
          <a:blip r:embed="rId4">
            <a:alphaModFix/>
          </a:blip>
          <a:srcRect/>
          <a:stretch/>
        </p:blipFill>
        <p:spPr>
          <a:xfrm>
            <a:off x="-30481" y="365760"/>
            <a:ext cx="6126480" cy="6126480"/>
          </a:xfrm>
          <a:prstGeom prst="rect">
            <a:avLst/>
          </a:prstGeom>
          <a:noFill/>
          <a:ln>
            <a:noFill/>
          </a:ln>
        </p:spPr>
      </p:pic>
      <p:sp>
        <p:nvSpPr>
          <p:cNvPr id="1280" name="Google Shape;1280;p34"/>
          <p:cNvSpPr txBox="1"/>
          <p:nvPr/>
        </p:nvSpPr>
        <p:spPr>
          <a:xfrm>
            <a:off x="1432956" y="3306749"/>
            <a:ext cx="31996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3F"/>
              </a:buClr>
              <a:buSzPts val="3600"/>
              <a:buFont typeface="Calibri"/>
              <a:buNone/>
            </a:pPr>
            <a:r>
              <a:rPr lang="en-US" sz="3600" b="1" i="0" u="none" strike="noStrike" cap="none">
                <a:solidFill>
                  <a:srgbClr val="FFFF3F"/>
                </a:solidFill>
                <a:latin typeface="Calibri"/>
                <a:ea typeface="Calibri"/>
                <a:cs typeface="Calibri"/>
                <a:sym typeface="Calibri"/>
              </a:rPr>
              <a:t>2. Chọn yêu cầu a hoặc b.</a:t>
            </a:r>
            <a:endParaRPr/>
          </a:p>
          <a:p>
            <a:pPr marL="0" marR="0" lvl="0" indent="0" algn="ctr" rtl="0">
              <a:lnSpc>
                <a:spcPct val="100000"/>
              </a:lnSpc>
              <a:spcBef>
                <a:spcPts val="0"/>
              </a:spcBef>
              <a:spcAft>
                <a:spcPts val="0"/>
              </a:spcAft>
              <a:buClr>
                <a:schemeClr val="dk1"/>
              </a:buClr>
              <a:buSzPts val="3600"/>
              <a:buFont typeface="Arial"/>
              <a:buNone/>
            </a:pPr>
            <a:endParaRPr sz="3600" b="1" i="0" u="none" strike="noStrike" cap="none">
              <a:solidFill>
                <a:srgbClr val="FFFF3F"/>
              </a:solidFill>
              <a:latin typeface="Calibri"/>
              <a:ea typeface="Calibri"/>
              <a:cs typeface="Calibri"/>
              <a:sym typeface="Calibri"/>
            </a:endParaRPr>
          </a:p>
        </p:txBody>
      </p:sp>
      <p:grpSp>
        <p:nvGrpSpPr>
          <p:cNvPr id="1281" name="Google Shape;1281;p34"/>
          <p:cNvGrpSpPr/>
          <p:nvPr/>
        </p:nvGrpSpPr>
        <p:grpSpPr>
          <a:xfrm>
            <a:off x="5576904" y="2106578"/>
            <a:ext cx="5261006" cy="1887956"/>
            <a:chOff x="6095999" y="2873891"/>
            <a:chExt cx="5261006" cy="1887956"/>
          </a:xfrm>
        </p:grpSpPr>
        <p:sp>
          <p:nvSpPr>
            <p:cNvPr id="1282" name="Google Shape;1282;p34"/>
            <p:cNvSpPr/>
            <p:nvPr/>
          </p:nvSpPr>
          <p:spPr>
            <a:xfrm>
              <a:off x="6416037" y="3192187"/>
              <a:ext cx="4940968" cy="1569660"/>
            </a:xfrm>
            <a:custGeom>
              <a:avLst/>
              <a:gdLst/>
              <a:ahLst/>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cap="flat" cmpd="sng">
              <a:solidFill>
                <a:srgbClr val="FFC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a. Kể về những việc em thường làm cùng với anh, chị hoặc em của em. Nêu cảm nghĩ của em khi có anh, chị hoặc em làm việc cùng.</a:t>
              </a:r>
              <a:endParaRPr/>
            </a:p>
          </p:txBody>
        </p:sp>
        <p:pic>
          <p:nvPicPr>
            <p:cNvPr id="1283" name="Google Shape;1283;p34" descr="Stars Glitter Sticker by DP Animation Maker for iOS &amp;amp;amp; Android | GIPHY | Star  gif, Cartoon background, Animation maker"/>
            <p:cNvPicPr preferRelativeResize="0"/>
            <p:nvPr/>
          </p:nvPicPr>
          <p:blipFill rotWithShape="1">
            <a:blip r:embed="rId5">
              <a:alphaModFix/>
            </a:blip>
            <a:srcRect/>
            <a:stretch/>
          </p:blipFill>
          <p:spPr>
            <a:xfrm>
              <a:off x="6095999" y="2873891"/>
              <a:ext cx="1041485" cy="640080"/>
            </a:xfrm>
            <a:prstGeom prst="rect">
              <a:avLst/>
            </a:prstGeom>
            <a:noFill/>
            <a:ln>
              <a:noFill/>
            </a:ln>
          </p:spPr>
        </p:pic>
      </p:grpSp>
      <p:grpSp>
        <p:nvGrpSpPr>
          <p:cNvPr id="1284" name="Google Shape;1284;p34"/>
          <p:cNvGrpSpPr/>
          <p:nvPr/>
        </p:nvGrpSpPr>
        <p:grpSpPr>
          <a:xfrm>
            <a:off x="5576904" y="4334410"/>
            <a:ext cx="5360389" cy="1522194"/>
            <a:chOff x="6095999" y="3631069"/>
            <a:chExt cx="5360389" cy="1522194"/>
          </a:xfrm>
        </p:grpSpPr>
        <p:sp>
          <p:nvSpPr>
            <p:cNvPr id="1285" name="Google Shape;1285;p34"/>
            <p:cNvSpPr/>
            <p:nvPr/>
          </p:nvSpPr>
          <p:spPr>
            <a:xfrm>
              <a:off x="6416037" y="3952934"/>
              <a:ext cx="5040351" cy="1200329"/>
            </a:xfrm>
            <a:custGeom>
              <a:avLst/>
              <a:gdLst/>
              <a:ahLst/>
              <a:cxnLst/>
              <a:rect l="l" t="t" r="r" b="b"/>
              <a:pathLst>
                <a:path w="5040351" h="584775" fill="none" extrusionOk="0">
                  <a:moveTo>
                    <a:pt x="0" y="0"/>
                  </a:moveTo>
                  <a:cubicBezTo>
                    <a:pt x="278552" y="-17176"/>
                    <a:pt x="343397" y="43077"/>
                    <a:pt x="560039" y="0"/>
                  </a:cubicBezTo>
                  <a:cubicBezTo>
                    <a:pt x="776681" y="-43077"/>
                    <a:pt x="924640" y="42519"/>
                    <a:pt x="1019271" y="0"/>
                  </a:cubicBezTo>
                  <a:cubicBezTo>
                    <a:pt x="1113902" y="-42519"/>
                    <a:pt x="1320068" y="37327"/>
                    <a:pt x="1428099" y="0"/>
                  </a:cubicBezTo>
                  <a:cubicBezTo>
                    <a:pt x="1536130" y="-37327"/>
                    <a:pt x="1762825" y="39651"/>
                    <a:pt x="1887331" y="0"/>
                  </a:cubicBezTo>
                  <a:cubicBezTo>
                    <a:pt x="2011837" y="-39651"/>
                    <a:pt x="2122168" y="14643"/>
                    <a:pt x="2296160" y="0"/>
                  </a:cubicBezTo>
                  <a:cubicBezTo>
                    <a:pt x="2470152" y="-14643"/>
                    <a:pt x="2766456" y="20001"/>
                    <a:pt x="2906602" y="0"/>
                  </a:cubicBezTo>
                  <a:cubicBezTo>
                    <a:pt x="3046748" y="-20001"/>
                    <a:pt x="3194068" y="38210"/>
                    <a:pt x="3416238" y="0"/>
                  </a:cubicBezTo>
                  <a:cubicBezTo>
                    <a:pt x="3638408" y="-38210"/>
                    <a:pt x="3787038" y="42693"/>
                    <a:pt x="3925873" y="0"/>
                  </a:cubicBezTo>
                  <a:cubicBezTo>
                    <a:pt x="4064708" y="-42693"/>
                    <a:pt x="4242946" y="29148"/>
                    <a:pt x="4385105" y="0"/>
                  </a:cubicBezTo>
                  <a:cubicBezTo>
                    <a:pt x="4527264" y="-29148"/>
                    <a:pt x="4866180" y="73161"/>
                    <a:pt x="5040351" y="0"/>
                  </a:cubicBezTo>
                  <a:cubicBezTo>
                    <a:pt x="5090644" y="170845"/>
                    <a:pt x="5030141" y="380187"/>
                    <a:pt x="5040351" y="584775"/>
                  </a:cubicBezTo>
                  <a:cubicBezTo>
                    <a:pt x="4804052" y="645509"/>
                    <a:pt x="4529880" y="563986"/>
                    <a:pt x="4379505" y="584775"/>
                  </a:cubicBezTo>
                  <a:cubicBezTo>
                    <a:pt x="4229130" y="605564"/>
                    <a:pt x="4081592" y="582541"/>
                    <a:pt x="3819466" y="584775"/>
                  </a:cubicBezTo>
                  <a:cubicBezTo>
                    <a:pt x="3557340" y="587009"/>
                    <a:pt x="3474284" y="577469"/>
                    <a:pt x="3259427" y="584775"/>
                  </a:cubicBezTo>
                  <a:cubicBezTo>
                    <a:pt x="3044570" y="592081"/>
                    <a:pt x="2938659" y="580008"/>
                    <a:pt x="2850599" y="584775"/>
                  </a:cubicBezTo>
                  <a:cubicBezTo>
                    <a:pt x="2762539" y="589542"/>
                    <a:pt x="2557457" y="548023"/>
                    <a:pt x="2391367" y="584775"/>
                  </a:cubicBezTo>
                  <a:cubicBezTo>
                    <a:pt x="2225277" y="621527"/>
                    <a:pt x="1964228" y="564254"/>
                    <a:pt x="1831328" y="584775"/>
                  </a:cubicBezTo>
                  <a:cubicBezTo>
                    <a:pt x="1698428" y="605296"/>
                    <a:pt x="1490413" y="534604"/>
                    <a:pt x="1271289" y="584775"/>
                  </a:cubicBezTo>
                  <a:cubicBezTo>
                    <a:pt x="1052165" y="634946"/>
                    <a:pt x="900735" y="574579"/>
                    <a:pt x="761653" y="584775"/>
                  </a:cubicBezTo>
                  <a:cubicBezTo>
                    <a:pt x="622571" y="594971"/>
                    <a:pt x="190926" y="502468"/>
                    <a:pt x="0" y="584775"/>
                  </a:cubicBezTo>
                  <a:cubicBezTo>
                    <a:pt x="-30552" y="341441"/>
                    <a:pt x="39772" y="225455"/>
                    <a:pt x="0" y="0"/>
                  </a:cubicBezTo>
                  <a:close/>
                </a:path>
                <a:path w="5040351" h="584775" extrusionOk="0">
                  <a:moveTo>
                    <a:pt x="0" y="0"/>
                  </a:moveTo>
                  <a:cubicBezTo>
                    <a:pt x="119541" y="-20967"/>
                    <a:pt x="335657" y="12336"/>
                    <a:pt x="459232" y="0"/>
                  </a:cubicBezTo>
                  <a:cubicBezTo>
                    <a:pt x="582807" y="-12336"/>
                    <a:pt x="866331" y="1587"/>
                    <a:pt x="1120078" y="0"/>
                  </a:cubicBezTo>
                  <a:cubicBezTo>
                    <a:pt x="1373825" y="-1587"/>
                    <a:pt x="1450649" y="51903"/>
                    <a:pt x="1680117" y="0"/>
                  </a:cubicBezTo>
                  <a:cubicBezTo>
                    <a:pt x="1909585" y="-51903"/>
                    <a:pt x="2059554" y="25800"/>
                    <a:pt x="2189752" y="0"/>
                  </a:cubicBezTo>
                  <a:cubicBezTo>
                    <a:pt x="2319951" y="-25800"/>
                    <a:pt x="2502773" y="15137"/>
                    <a:pt x="2800195" y="0"/>
                  </a:cubicBezTo>
                  <a:cubicBezTo>
                    <a:pt x="3097617" y="-15137"/>
                    <a:pt x="3188957" y="12063"/>
                    <a:pt x="3410638" y="0"/>
                  </a:cubicBezTo>
                  <a:cubicBezTo>
                    <a:pt x="3632319" y="-12063"/>
                    <a:pt x="3819593" y="20553"/>
                    <a:pt x="3970677" y="0"/>
                  </a:cubicBezTo>
                  <a:cubicBezTo>
                    <a:pt x="4121761" y="-20553"/>
                    <a:pt x="4259309" y="49352"/>
                    <a:pt x="4480312" y="0"/>
                  </a:cubicBezTo>
                  <a:cubicBezTo>
                    <a:pt x="4701315" y="-49352"/>
                    <a:pt x="4793829" y="2584"/>
                    <a:pt x="5040351" y="0"/>
                  </a:cubicBezTo>
                  <a:cubicBezTo>
                    <a:pt x="5047075" y="149957"/>
                    <a:pt x="5037152" y="404798"/>
                    <a:pt x="5040351" y="584775"/>
                  </a:cubicBezTo>
                  <a:cubicBezTo>
                    <a:pt x="4851853" y="614820"/>
                    <a:pt x="4554988" y="576155"/>
                    <a:pt x="4429908" y="584775"/>
                  </a:cubicBezTo>
                  <a:cubicBezTo>
                    <a:pt x="4304828" y="593395"/>
                    <a:pt x="3911196" y="527790"/>
                    <a:pt x="3769062" y="584775"/>
                  </a:cubicBezTo>
                  <a:cubicBezTo>
                    <a:pt x="3626928" y="641760"/>
                    <a:pt x="3438892" y="537808"/>
                    <a:pt x="3158620" y="584775"/>
                  </a:cubicBezTo>
                  <a:cubicBezTo>
                    <a:pt x="2878348" y="631742"/>
                    <a:pt x="2780877" y="570923"/>
                    <a:pt x="2497774" y="584775"/>
                  </a:cubicBezTo>
                  <a:cubicBezTo>
                    <a:pt x="2214671" y="598627"/>
                    <a:pt x="2160820" y="547597"/>
                    <a:pt x="1887331" y="584775"/>
                  </a:cubicBezTo>
                  <a:cubicBezTo>
                    <a:pt x="1613842" y="621953"/>
                    <a:pt x="1583922" y="541763"/>
                    <a:pt x="1428099" y="584775"/>
                  </a:cubicBezTo>
                  <a:cubicBezTo>
                    <a:pt x="1272276" y="627787"/>
                    <a:pt x="1105681" y="565156"/>
                    <a:pt x="968867" y="584775"/>
                  </a:cubicBezTo>
                  <a:cubicBezTo>
                    <a:pt x="832053" y="604394"/>
                    <a:pt x="302145" y="579500"/>
                    <a:pt x="0" y="584775"/>
                  </a:cubicBezTo>
                  <a:cubicBezTo>
                    <a:pt x="-35497" y="334098"/>
                    <a:pt x="35635" y="118191"/>
                    <a:pt x="0" y="0"/>
                  </a:cubicBezTo>
                  <a:close/>
                </a:path>
              </a:pathLst>
            </a:custGeom>
            <a:solidFill>
              <a:srgbClr val="FFFF66"/>
            </a:solidFill>
            <a:ln w="28575" cap="flat" cmpd="sng">
              <a:solidFill>
                <a:srgbClr val="FFC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b. Em mong muốn có người anh, người chị hoặc người em như thế nào? Vì sao?</a:t>
              </a:r>
              <a:endParaRPr/>
            </a:p>
          </p:txBody>
        </p:sp>
        <p:pic>
          <p:nvPicPr>
            <p:cNvPr id="1286" name="Google Shape;1286;p34" descr="Stars Glitter Sticker by DP Animation Maker for iOS &amp;amp;amp; Android | GIPHY | Star  gif, Cartoon background, Animation maker"/>
            <p:cNvPicPr preferRelativeResize="0"/>
            <p:nvPr/>
          </p:nvPicPr>
          <p:blipFill rotWithShape="1">
            <a:blip r:embed="rId5">
              <a:alphaModFix/>
            </a:blip>
            <a:srcRect/>
            <a:stretch/>
          </p:blipFill>
          <p:spPr>
            <a:xfrm>
              <a:off x="6095999" y="3631069"/>
              <a:ext cx="1041485" cy="640080"/>
            </a:xfrm>
            <a:prstGeom prst="rect">
              <a:avLst/>
            </a:prstGeom>
            <a:noFill/>
            <a:ln>
              <a:noFill/>
            </a:ln>
          </p:spPr>
        </p:pic>
      </p:grpSp>
      <p:pic>
        <p:nvPicPr>
          <p:cNvPr id="1287" name="Google Shape;1287;p34" descr="Sunshine Rainbow Cute Su - Free image on Pixabay"/>
          <p:cNvPicPr preferRelativeResize="0"/>
          <p:nvPr/>
        </p:nvPicPr>
        <p:blipFill rotWithShape="1">
          <a:blip r:embed="rId6">
            <a:alphaModFix/>
          </a:blip>
          <a:srcRect t="18779" b="17360"/>
          <a:stretch/>
        </p:blipFill>
        <p:spPr>
          <a:xfrm rot="955970">
            <a:off x="9108496" y="-215602"/>
            <a:ext cx="3017520" cy="1927012"/>
          </a:xfrm>
          <a:prstGeom prst="rect">
            <a:avLst/>
          </a:prstGeom>
          <a:noFill/>
          <a:ln>
            <a:noFill/>
          </a:ln>
          <a:effectLst>
            <a:outerShdw blurRad="50800" dist="38100" dir="5400000" algn="t" rotWithShape="0">
              <a:srgbClr val="000000">
                <a:alpha val="40000"/>
              </a:srgbClr>
            </a:outerShdw>
          </a:effectLst>
        </p:spPr>
      </p:pic>
      <p:pic>
        <p:nvPicPr>
          <p:cNvPr id="1288" name="Google Shape;1288;p34" descr="A picture containing text, toy, doll&#10;&#10;Description automatically generated"/>
          <p:cNvPicPr preferRelativeResize="0"/>
          <p:nvPr/>
        </p:nvPicPr>
        <p:blipFill rotWithShape="1">
          <a:blip r:embed="rId7">
            <a:alphaModFix/>
          </a:blip>
          <a:srcRect/>
          <a:stretch/>
        </p:blipFill>
        <p:spPr>
          <a:xfrm>
            <a:off x="6954680" y="1364338"/>
            <a:ext cx="1639617" cy="1177543"/>
          </a:xfrm>
          <a:prstGeom prst="rect">
            <a:avLst/>
          </a:prstGeom>
          <a:noFill/>
          <a:ln>
            <a:noFill/>
          </a:ln>
        </p:spPr>
      </p:pic>
      <p:sp>
        <p:nvSpPr>
          <p:cNvPr id="1289" name="Google Shape;1289;p34"/>
          <p:cNvSpPr txBox="1"/>
          <p:nvPr/>
        </p:nvSpPr>
        <p:spPr>
          <a:xfrm>
            <a:off x="6095999" y="990884"/>
            <a:ext cx="3062255" cy="523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2060"/>
                </a:solidFill>
                <a:latin typeface="Arial"/>
                <a:ea typeface="Arial"/>
                <a:cs typeface="Arial"/>
                <a:sym typeface="Arial"/>
              </a:rPr>
              <a:t>Thảo luận cặp đôi</a:t>
            </a:r>
            <a:endParaRPr sz="2800">
              <a:solidFill>
                <a:srgbClr val="FF0000"/>
              </a:solidFill>
              <a:latin typeface="Arial"/>
              <a:ea typeface="Arial"/>
              <a:cs typeface="Arial"/>
              <a:sym typeface="Aria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9"/>
                                        </p:tgtEl>
                                        <p:attrNameLst>
                                          <p:attrName>style.visibility</p:attrName>
                                        </p:attrNameLst>
                                      </p:cBhvr>
                                      <p:to>
                                        <p:strVal val="visible"/>
                                      </p:to>
                                    </p:set>
                                    <p:animEffect transition="in" filter="fade">
                                      <p:cBhvr>
                                        <p:cTn id="7" dur="750"/>
                                        <p:tgtEl>
                                          <p:spTgt spid="1279"/>
                                        </p:tgtEl>
                                      </p:cBhvr>
                                    </p:animEffect>
                                  </p:childTnLst>
                                </p:cTn>
                              </p:par>
                              <p:par>
                                <p:cTn id="8" presetID="10" presetClass="entr" presetSubtype="0" fill="hold" nodeType="withEffect">
                                  <p:stCondLst>
                                    <p:cond delay="0"/>
                                  </p:stCondLst>
                                  <p:childTnLst>
                                    <p:set>
                                      <p:cBhvr>
                                        <p:cTn id="9" dur="1" fill="hold">
                                          <p:stCondLst>
                                            <p:cond delay="0"/>
                                          </p:stCondLst>
                                        </p:cTn>
                                        <p:tgtEl>
                                          <p:spTgt spid="1287"/>
                                        </p:tgtEl>
                                        <p:attrNameLst>
                                          <p:attrName>style.visibility</p:attrName>
                                        </p:attrNameLst>
                                      </p:cBhvr>
                                      <p:to>
                                        <p:strVal val="visible"/>
                                      </p:to>
                                    </p:set>
                                    <p:animEffect transition="in" filter="fade">
                                      <p:cBhvr>
                                        <p:cTn id="10" dur="750"/>
                                        <p:tgtEl>
                                          <p:spTgt spid="1287"/>
                                        </p:tgtEl>
                                      </p:cBhvr>
                                    </p:animEffect>
                                  </p:childTnLst>
                                </p:cTn>
                              </p:par>
                            </p:childTnLst>
                          </p:cTn>
                        </p:par>
                        <p:par>
                          <p:cTn id="11" fill="hold">
                            <p:stCondLst>
                              <p:cond delay="750"/>
                            </p:stCondLst>
                            <p:childTnLst>
                              <p:par>
                                <p:cTn id="12" presetID="10" presetClass="entr" presetSubtype="0" fill="hold" nodeType="afterEffect">
                                  <p:stCondLst>
                                    <p:cond delay="0"/>
                                  </p:stCondLst>
                                  <p:childTnLst>
                                    <p:set>
                                      <p:cBhvr>
                                        <p:cTn id="13" dur="1" fill="hold">
                                          <p:stCondLst>
                                            <p:cond delay="0"/>
                                          </p:stCondLst>
                                        </p:cTn>
                                        <p:tgtEl>
                                          <p:spTgt spid="1280"/>
                                        </p:tgtEl>
                                        <p:attrNameLst>
                                          <p:attrName>style.visibility</p:attrName>
                                        </p:attrNameLst>
                                      </p:cBhvr>
                                      <p:to>
                                        <p:strVal val="visible"/>
                                      </p:to>
                                    </p:set>
                                    <p:animEffect transition="in" filter="fade">
                                      <p:cBhvr>
                                        <p:cTn id="14" dur="500"/>
                                        <p:tgtEl>
                                          <p:spTgt spid="128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81"/>
                                        </p:tgtEl>
                                        <p:attrNameLst>
                                          <p:attrName>style.visibility</p:attrName>
                                        </p:attrNameLst>
                                      </p:cBhvr>
                                      <p:to>
                                        <p:strVal val="visible"/>
                                      </p:to>
                                    </p:set>
                                    <p:animEffect transition="in" filter="fade">
                                      <p:cBhvr>
                                        <p:cTn id="19" dur="500"/>
                                        <p:tgtEl>
                                          <p:spTgt spid="128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84"/>
                                        </p:tgtEl>
                                        <p:attrNameLst>
                                          <p:attrName>style.visibility</p:attrName>
                                        </p:attrNameLst>
                                      </p:cBhvr>
                                      <p:to>
                                        <p:strVal val="visible"/>
                                      </p:to>
                                    </p:set>
                                    <p:animEffect transition="in" filter="fade">
                                      <p:cBhvr>
                                        <p:cTn id="24" dur="500"/>
                                        <p:tgtEl>
                                          <p:spTgt spid="1284"/>
                                        </p:tgtEl>
                                      </p:cBhvr>
                                    </p:animEffect>
                                  </p:childTnLst>
                                </p:cTn>
                              </p:par>
                              <p:par>
                                <p:cTn id="25" presetID="10" presetClass="entr" presetSubtype="0" fill="hold" nodeType="withEffect">
                                  <p:stCondLst>
                                    <p:cond delay="0"/>
                                  </p:stCondLst>
                                  <p:childTnLst>
                                    <p:set>
                                      <p:cBhvr>
                                        <p:cTn id="26" dur="1" fill="hold">
                                          <p:stCondLst>
                                            <p:cond delay="0"/>
                                          </p:stCondLst>
                                        </p:cTn>
                                        <p:tgtEl>
                                          <p:spTgt spid="1288"/>
                                        </p:tgtEl>
                                        <p:attrNameLst>
                                          <p:attrName>style.visibility</p:attrName>
                                        </p:attrNameLst>
                                      </p:cBhvr>
                                      <p:to>
                                        <p:strVal val="visible"/>
                                      </p:to>
                                    </p:set>
                                    <p:animEffect transition="in" filter="fade">
                                      <p:cBhvr>
                                        <p:cTn id="27" dur="1000"/>
                                        <p:tgtEl>
                                          <p:spTgt spid="1288"/>
                                        </p:tgtEl>
                                      </p:cBhvr>
                                    </p:animEffect>
                                  </p:childTnLst>
                                </p:cTn>
                              </p:par>
                              <p:par>
                                <p:cTn id="28" presetID="10" presetClass="entr" presetSubtype="0" fill="hold" nodeType="withEffect">
                                  <p:stCondLst>
                                    <p:cond delay="0"/>
                                  </p:stCondLst>
                                  <p:childTnLst>
                                    <p:set>
                                      <p:cBhvr>
                                        <p:cTn id="29" dur="1" fill="hold">
                                          <p:stCondLst>
                                            <p:cond delay="0"/>
                                          </p:stCondLst>
                                        </p:cTn>
                                        <p:tgtEl>
                                          <p:spTgt spid="1289"/>
                                        </p:tgtEl>
                                        <p:attrNameLst>
                                          <p:attrName>style.visibility</p:attrName>
                                        </p:attrNameLst>
                                      </p:cBhvr>
                                      <p:to>
                                        <p:strVal val="visible"/>
                                      </p:to>
                                    </p:set>
                                    <p:animEffect transition="in" filter="fade">
                                      <p:cBhvr>
                                        <p:cTn id="30" dur="500"/>
                                        <p:tgtEl>
                                          <p:spTgt spid="1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grpSp>
        <p:nvGrpSpPr>
          <p:cNvPr id="710" name="Google Shape;710;p6"/>
          <p:cNvGrpSpPr/>
          <p:nvPr/>
        </p:nvGrpSpPr>
        <p:grpSpPr>
          <a:xfrm>
            <a:off x="2318494" y="-15120"/>
            <a:ext cx="7724823" cy="6863360"/>
            <a:chOff x="1150891" y="0"/>
            <a:chExt cx="7724823" cy="6863360"/>
          </a:xfrm>
        </p:grpSpPr>
        <p:pic>
          <p:nvPicPr>
            <p:cNvPr id="711" name="Google Shape;711;p6"/>
            <p:cNvPicPr preferRelativeResize="0"/>
            <p:nvPr/>
          </p:nvPicPr>
          <p:blipFill rotWithShape="1">
            <a:blip r:embed="rId3">
              <a:alphaModFix/>
            </a:blip>
            <a:srcRect l="43032" t="28917" r="52826"/>
            <a:stretch/>
          </p:blipFill>
          <p:spPr>
            <a:xfrm>
              <a:off x="4101438" y="14214"/>
              <a:ext cx="270013" cy="6849146"/>
            </a:xfrm>
            <a:prstGeom prst="rect">
              <a:avLst/>
            </a:prstGeom>
            <a:noFill/>
            <a:ln>
              <a:noFill/>
            </a:ln>
          </p:spPr>
        </p:pic>
        <p:pic>
          <p:nvPicPr>
            <p:cNvPr id="712" name="Google Shape;712;p6"/>
            <p:cNvPicPr preferRelativeResize="0"/>
            <p:nvPr/>
          </p:nvPicPr>
          <p:blipFill rotWithShape="1">
            <a:blip r:embed="rId3">
              <a:alphaModFix/>
            </a:blip>
            <a:srcRect t="31360" r="55435"/>
            <a:stretch/>
          </p:blipFill>
          <p:spPr>
            <a:xfrm>
              <a:off x="1150891" y="14215"/>
              <a:ext cx="2996617" cy="6837548"/>
            </a:xfrm>
            <a:prstGeom prst="rect">
              <a:avLst/>
            </a:prstGeom>
            <a:noFill/>
            <a:ln>
              <a:noFill/>
            </a:ln>
          </p:spPr>
        </p:pic>
        <p:pic>
          <p:nvPicPr>
            <p:cNvPr id="713" name="Google Shape;713;p6"/>
            <p:cNvPicPr preferRelativeResize="0"/>
            <p:nvPr/>
          </p:nvPicPr>
          <p:blipFill rotWithShape="1">
            <a:blip r:embed="rId3">
              <a:alphaModFix/>
            </a:blip>
            <a:srcRect l="43777" t="42342"/>
            <a:stretch/>
          </p:blipFill>
          <p:spPr>
            <a:xfrm>
              <a:off x="4361871" y="0"/>
              <a:ext cx="4513843" cy="6858000"/>
            </a:xfrm>
            <a:prstGeom prst="rect">
              <a:avLst/>
            </a:prstGeom>
            <a:noFill/>
            <a:ln>
              <a:noFill/>
            </a:ln>
          </p:spPr>
        </p:pic>
      </p:grpSp>
      <p:sp>
        <p:nvSpPr>
          <p:cNvPr id="714" name="Google Shape;714;p6"/>
          <p:cNvSpPr txBox="1"/>
          <p:nvPr/>
        </p:nvSpPr>
        <p:spPr>
          <a:xfrm>
            <a:off x="5137667" y="433321"/>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Arial"/>
                <a:ea typeface="Arial"/>
                <a:cs typeface="Arial"/>
                <a:sym typeface="Arial"/>
              </a:rPr>
              <a:t>TÔI YÊU EM TÔI</a:t>
            </a:r>
            <a:endParaRPr/>
          </a:p>
        </p:txBody>
      </p:sp>
      <p:sp>
        <p:nvSpPr>
          <p:cNvPr id="715" name="Google Shape;715;p6"/>
          <p:cNvSpPr txBox="1"/>
          <p:nvPr/>
        </p:nvSpPr>
        <p:spPr>
          <a:xfrm>
            <a:off x="2929038" y="776789"/>
            <a:ext cx="2150137"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yêu em tôi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cười rúc rích</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Mỗi khi tôi đùa</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vui, nó thích.</a:t>
            </a:r>
            <a:endParaRPr/>
          </a:p>
        </p:txBody>
      </p:sp>
      <p:sp>
        <p:nvSpPr>
          <p:cNvPr id="716" name="Google Shape;716;p6"/>
          <p:cNvSpPr txBox="1"/>
          <p:nvPr/>
        </p:nvSpPr>
        <p:spPr>
          <a:xfrm>
            <a:off x="2929038" y="2209900"/>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Mắt nó đen ngời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Trong veo như nước</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Miệng nó tươi hồng</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Nói như khướu hót.</a:t>
            </a:r>
            <a:endParaRPr/>
          </a:p>
        </p:txBody>
      </p:sp>
      <p:sp>
        <p:nvSpPr>
          <p:cNvPr id="717" name="Google Shape;717;p6"/>
          <p:cNvSpPr txBox="1"/>
          <p:nvPr/>
        </p:nvSpPr>
        <p:spPr>
          <a:xfrm>
            <a:off x="6471335" y="311037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đi đâu lâu</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mong, nó nhắc</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nấp sau cây</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Oà ra ôm chặt.</a:t>
            </a:r>
            <a:endParaRPr sz="2000" b="0" i="1" u="none" strike="noStrike" cap="none">
              <a:solidFill>
                <a:srgbClr val="000000"/>
              </a:solidFill>
              <a:latin typeface="Calibri"/>
              <a:ea typeface="Calibri"/>
              <a:cs typeface="Calibri"/>
              <a:sym typeface="Calibri"/>
            </a:endParaRPr>
          </a:p>
        </p:txBody>
      </p:sp>
      <p:sp>
        <p:nvSpPr>
          <p:cNvPr id="718" name="Google Shape;718;p6"/>
          <p:cNvSpPr txBox="1"/>
          <p:nvPr/>
        </p:nvSpPr>
        <p:spPr>
          <a:xfrm>
            <a:off x="6500790" y="157894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Hoa lan, hoa lí</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nhặt cài đầu</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Hương thơm theo nó</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Sân trước vườn sau.</a:t>
            </a:r>
            <a:endParaRPr sz="2000" b="0" i="1" u="none" strike="noStrike" cap="none">
              <a:solidFill>
                <a:srgbClr val="000000"/>
              </a:solidFill>
              <a:latin typeface="Calibri"/>
              <a:ea typeface="Calibri"/>
              <a:cs typeface="Calibri"/>
              <a:sym typeface="Calibri"/>
            </a:endParaRPr>
          </a:p>
        </p:txBody>
      </p:sp>
      <p:sp>
        <p:nvSpPr>
          <p:cNvPr id="719" name="Google Shape;719;p6"/>
          <p:cNvSpPr txBox="1"/>
          <p:nvPr/>
        </p:nvSpPr>
        <p:spPr>
          <a:xfrm>
            <a:off x="4947174" y="5424484"/>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thích vẽ lắm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Vẽ thỏ có đôi</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sợ thỏ một</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Không có bạn chơi.</a:t>
            </a:r>
            <a:endParaRPr sz="2000" b="0" i="1" u="none" strike="noStrike" cap="none">
              <a:solidFill>
                <a:srgbClr val="000000"/>
              </a:solidFill>
              <a:latin typeface="Calibri"/>
              <a:ea typeface="Calibri"/>
              <a:cs typeface="Calibri"/>
              <a:sym typeface="Calibri"/>
            </a:endParaRPr>
          </a:p>
        </p:txBody>
      </p:sp>
      <p:sp>
        <p:nvSpPr>
          <p:cNvPr id="720" name="Google Shape;720;p6"/>
          <p:cNvSpPr txBox="1"/>
          <p:nvPr/>
        </p:nvSpPr>
        <p:spPr>
          <a:xfrm>
            <a:off x="7511160" y="5439043"/>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Kìa, tiếng nó đấy!</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Đang ở trường về</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Cùng bạn bắt bướm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Cười dưới hàng tre.</a:t>
            </a:r>
            <a:endParaRPr sz="2000" b="0" i="1" u="none" strike="noStrike" cap="none">
              <a:solidFill>
                <a:srgbClr val="000000"/>
              </a:solidFill>
              <a:latin typeface="Calibri"/>
              <a:ea typeface="Calibri"/>
              <a:cs typeface="Calibri"/>
              <a:sym typeface="Calibri"/>
            </a:endParaRPr>
          </a:p>
        </p:txBody>
      </p:sp>
      <p:sp>
        <p:nvSpPr>
          <p:cNvPr id="721" name="Google Shape;721;p6"/>
          <p:cNvSpPr/>
          <p:nvPr/>
        </p:nvSpPr>
        <p:spPr>
          <a:xfrm>
            <a:off x="145862" y="155108"/>
            <a:ext cx="1618246" cy="583942"/>
          </a:xfrm>
          <a:prstGeom prst="roundRect">
            <a:avLst>
              <a:gd name="adj" fmla="val 18361"/>
            </a:avLst>
          </a:prstGeom>
          <a:solidFill>
            <a:srgbClr val="C4E0B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Calibri"/>
              <a:buNone/>
            </a:pPr>
            <a:r>
              <a:rPr lang="en-US" sz="2800" b="1" i="0" u="none" strike="noStrike" cap="none">
                <a:solidFill>
                  <a:srgbClr val="FF0000"/>
                </a:solidFill>
                <a:latin typeface="Calibri"/>
                <a:ea typeface="Calibri"/>
                <a:cs typeface="Calibri"/>
                <a:sym typeface="Calibri"/>
              </a:rPr>
              <a:t>SGK/104</a:t>
            </a:r>
            <a:endParaRPr sz="2800" b="1" i="0" u="none" strike="noStrike" cap="none">
              <a:solidFill>
                <a:srgbClr val="FF0000"/>
              </a:solidFill>
              <a:latin typeface="Calibri"/>
              <a:ea typeface="Calibri"/>
              <a:cs typeface="Calibri"/>
              <a:sym typeface="Calibri"/>
            </a:endParaRPr>
          </a:p>
        </p:txBody>
      </p:sp>
    </p:spTree>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grpSp>
        <p:nvGrpSpPr>
          <p:cNvPr id="749" name="Google Shape;749;p8"/>
          <p:cNvGrpSpPr/>
          <p:nvPr/>
        </p:nvGrpSpPr>
        <p:grpSpPr>
          <a:xfrm>
            <a:off x="2318494" y="-15120"/>
            <a:ext cx="7724823" cy="6863360"/>
            <a:chOff x="1150891" y="0"/>
            <a:chExt cx="7724823" cy="6863360"/>
          </a:xfrm>
        </p:grpSpPr>
        <p:pic>
          <p:nvPicPr>
            <p:cNvPr id="750" name="Google Shape;750;p8"/>
            <p:cNvPicPr preferRelativeResize="0"/>
            <p:nvPr/>
          </p:nvPicPr>
          <p:blipFill rotWithShape="1">
            <a:blip r:embed="rId3">
              <a:alphaModFix/>
            </a:blip>
            <a:srcRect l="43032" t="28917" r="52826"/>
            <a:stretch/>
          </p:blipFill>
          <p:spPr>
            <a:xfrm>
              <a:off x="4101438" y="14214"/>
              <a:ext cx="270013" cy="6849146"/>
            </a:xfrm>
            <a:prstGeom prst="rect">
              <a:avLst/>
            </a:prstGeom>
            <a:noFill/>
            <a:ln>
              <a:noFill/>
            </a:ln>
          </p:spPr>
        </p:pic>
        <p:pic>
          <p:nvPicPr>
            <p:cNvPr id="751" name="Google Shape;751;p8"/>
            <p:cNvPicPr preferRelativeResize="0"/>
            <p:nvPr/>
          </p:nvPicPr>
          <p:blipFill rotWithShape="1">
            <a:blip r:embed="rId3">
              <a:alphaModFix/>
            </a:blip>
            <a:srcRect t="31360" r="55435"/>
            <a:stretch/>
          </p:blipFill>
          <p:spPr>
            <a:xfrm>
              <a:off x="1150891" y="14215"/>
              <a:ext cx="2996617" cy="6837548"/>
            </a:xfrm>
            <a:prstGeom prst="rect">
              <a:avLst/>
            </a:prstGeom>
            <a:noFill/>
            <a:ln>
              <a:noFill/>
            </a:ln>
          </p:spPr>
        </p:pic>
        <p:pic>
          <p:nvPicPr>
            <p:cNvPr id="752" name="Google Shape;752;p8"/>
            <p:cNvPicPr preferRelativeResize="0"/>
            <p:nvPr/>
          </p:nvPicPr>
          <p:blipFill rotWithShape="1">
            <a:blip r:embed="rId3">
              <a:alphaModFix/>
            </a:blip>
            <a:srcRect l="43777" t="42342"/>
            <a:stretch/>
          </p:blipFill>
          <p:spPr>
            <a:xfrm>
              <a:off x="4361871" y="0"/>
              <a:ext cx="4513843" cy="6858000"/>
            </a:xfrm>
            <a:prstGeom prst="rect">
              <a:avLst/>
            </a:prstGeom>
            <a:noFill/>
            <a:ln>
              <a:noFill/>
            </a:ln>
          </p:spPr>
        </p:pic>
      </p:grpSp>
      <p:sp>
        <p:nvSpPr>
          <p:cNvPr id="753" name="Google Shape;753;p8"/>
          <p:cNvSpPr txBox="1"/>
          <p:nvPr/>
        </p:nvSpPr>
        <p:spPr>
          <a:xfrm>
            <a:off x="5137667" y="433321"/>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Arial"/>
                <a:ea typeface="Arial"/>
                <a:cs typeface="Arial"/>
                <a:sym typeface="Arial"/>
              </a:rPr>
              <a:t>TÔI YÊU EM TÔI</a:t>
            </a:r>
            <a:endParaRPr/>
          </a:p>
        </p:txBody>
      </p:sp>
      <p:sp>
        <p:nvSpPr>
          <p:cNvPr id="754" name="Google Shape;754;p8"/>
          <p:cNvSpPr txBox="1"/>
          <p:nvPr/>
        </p:nvSpPr>
        <p:spPr>
          <a:xfrm>
            <a:off x="2929038" y="776789"/>
            <a:ext cx="2150137"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yêu em tôi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cười rúc rích</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Mỗi khi tôi đùa</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vui, nó thích.</a:t>
            </a:r>
            <a:endParaRPr/>
          </a:p>
        </p:txBody>
      </p:sp>
      <p:sp>
        <p:nvSpPr>
          <p:cNvPr id="755" name="Google Shape;755;p8"/>
          <p:cNvSpPr txBox="1"/>
          <p:nvPr/>
        </p:nvSpPr>
        <p:spPr>
          <a:xfrm>
            <a:off x="2929038" y="2209900"/>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Mắt nó đen ngời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Trong veo như nước</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Miệng nó tươi hồng</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Nói như khướu hót.</a:t>
            </a:r>
            <a:endParaRPr/>
          </a:p>
        </p:txBody>
      </p:sp>
      <p:sp>
        <p:nvSpPr>
          <p:cNvPr id="756" name="Google Shape;756;p8"/>
          <p:cNvSpPr txBox="1"/>
          <p:nvPr/>
        </p:nvSpPr>
        <p:spPr>
          <a:xfrm>
            <a:off x="6471335" y="311037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đi đâu lâu</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mong, nó nhắc</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nấp sau cây</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Oà ra ôm chặt.</a:t>
            </a:r>
            <a:endParaRPr sz="2000" b="0" i="1" u="none" strike="noStrike" cap="none">
              <a:solidFill>
                <a:srgbClr val="000000"/>
              </a:solidFill>
              <a:latin typeface="Calibri"/>
              <a:ea typeface="Calibri"/>
              <a:cs typeface="Calibri"/>
              <a:sym typeface="Calibri"/>
            </a:endParaRPr>
          </a:p>
        </p:txBody>
      </p:sp>
      <p:sp>
        <p:nvSpPr>
          <p:cNvPr id="757" name="Google Shape;757;p8"/>
          <p:cNvSpPr txBox="1"/>
          <p:nvPr/>
        </p:nvSpPr>
        <p:spPr>
          <a:xfrm>
            <a:off x="6500790" y="157894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Hoa lan, hoa lí</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nhặt cài đầu</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Hương thơm theo nó</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Sân trước vườn sau.</a:t>
            </a:r>
            <a:endParaRPr sz="2000" b="0" i="1" u="none" strike="noStrike" cap="none">
              <a:solidFill>
                <a:srgbClr val="000000"/>
              </a:solidFill>
              <a:latin typeface="Calibri"/>
              <a:ea typeface="Calibri"/>
              <a:cs typeface="Calibri"/>
              <a:sym typeface="Calibri"/>
            </a:endParaRPr>
          </a:p>
        </p:txBody>
      </p:sp>
      <p:sp>
        <p:nvSpPr>
          <p:cNvPr id="758" name="Google Shape;758;p8"/>
          <p:cNvSpPr txBox="1"/>
          <p:nvPr/>
        </p:nvSpPr>
        <p:spPr>
          <a:xfrm>
            <a:off x="4947174" y="5424484"/>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thích vẽ lắm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Vẽ thỏ có đôi</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sợ thỏ một</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Không có bạn chơi.</a:t>
            </a:r>
            <a:endParaRPr sz="2000" b="0" i="1" u="none" strike="noStrike" cap="none">
              <a:solidFill>
                <a:srgbClr val="000000"/>
              </a:solidFill>
              <a:latin typeface="Calibri"/>
              <a:ea typeface="Calibri"/>
              <a:cs typeface="Calibri"/>
              <a:sym typeface="Calibri"/>
            </a:endParaRPr>
          </a:p>
        </p:txBody>
      </p:sp>
      <p:sp>
        <p:nvSpPr>
          <p:cNvPr id="759" name="Google Shape;759;p8"/>
          <p:cNvSpPr txBox="1"/>
          <p:nvPr/>
        </p:nvSpPr>
        <p:spPr>
          <a:xfrm>
            <a:off x="7511160" y="5439043"/>
            <a:ext cx="2746520"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Kìa, tiếng nó đấy!</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Đang ở trường về</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Cùng bạn bắt bướm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Cười dưới hàng tre…</a:t>
            </a:r>
            <a:endParaRPr sz="2000" b="0" i="1" u="none" strike="noStrike" cap="none">
              <a:solidFill>
                <a:srgbClr val="000000"/>
              </a:solidFill>
              <a:latin typeface="Calibri"/>
              <a:ea typeface="Calibri"/>
              <a:cs typeface="Calibri"/>
              <a:sym typeface="Calibri"/>
            </a:endParaRPr>
          </a:p>
        </p:txBody>
      </p:sp>
      <p:sp>
        <p:nvSpPr>
          <p:cNvPr id="760" name="Google Shape;760;p8"/>
          <p:cNvSpPr/>
          <p:nvPr/>
        </p:nvSpPr>
        <p:spPr>
          <a:xfrm>
            <a:off x="2714675" y="629811"/>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1</a:t>
            </a:r>
            <a:endParaRPr sz="1800" b="1" i="0" u="none" strike="noStrike" cap="none">
              <a:solidFill>
                <a:srgbClr val="FFFFFF"/>
              </a:solidFill>
              <a:latin typeface="Calibri"/>
              <a:ea typeface="Calibri"/>
              <a:cs typeface="Calibri"/>
              <a:sym typeface="Calibri"/>
            </a:endParaRPr>
          </a:p>
        </p:txBody>
      </p:sp>
      <p:sp>
        <p:nvSpPr>
          <p:cNvPr id="761" name="Google Shape;761;p8"/>
          <p:cNvSpPr/>
          <p:nvPr/>
        </p:nvSpPr>
        <p:spPr>
          <a:xfrm>
            <a:off x="6186869" y="1490275"/>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3</a:t>
            </a:r>
            <a:endParaRPr sz="1800" b="1" i="0" u="none" strike="noStrike" cap="none">
              <a:solidFill>
                <a:srgbClr val="FFFFFF"/>
              </a:solidFill>
              <a:latin typeface="Calibri"/>
              <a:ea typeface="Calibri"/>
              <a:cs typeface="Calibri"/>
              <a:sym typeface="Calibri"/>
            </a:endParaRPr>
          </a:p>
        </p:txBody>
      </p:sp>
      <p:sp>
        <p:nvSpPr>
          <p:cNvPr id="762" name="Google Shape;762;p8"/>
          <p:cNvSpPr/>
          <p:nvPr/>
        </p:nvSpPr>
        <p:spPr>
          <a:xfrm>
            <a:off x="2660923" y="2100339"/>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2</a:t>
            </a:r>
            <a:endParaRPr sz="1800" b="1" i="0" u="none" strike="noStrike" cap="none">
              <a:solidFill>
                <a:srgbClr val="FFFFFF"/>
              </a:solidFill>
              <a:latin typeface="Calibri"/>
              <a:ea typeface="Calibri"/>
              <a:cs typeface="Calibri"/>
              <a:sym typeface="Calibri"/>
            </a:endParaRPr>
          </a:p>
        </p:txBody>
      </p:sp>
      <p:sp>
        <p:nvSpPr>
          <p:cNvPr id="763" name="Google Shape;763;p8"/>
          <p:cNvSpPr/>
          <p:nvPr/>
        </p:nvSpPr>
        <p:spPr>
          <a:xfrm>
            <a:off x="7373159" y="5176082"/>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6</a:t>
            </a:r>
            <a:endParaRPr sz="1800" b="1" i="0" u="none" strike="noStrike" cap="none">
              <a:solidFill>
                <a:srgbClr val="FFFFFF"/>
              </a:solidFill>
              <a:latin typeface="Calibri"/>
              <a:ea typeface="Calibri"/>
              <a:cs typeface="Calibri"/>
              <a:sym typeface="Calibri"/>
            </a:endParaRPr>
          </a:p>
        </p:txBody>
      </p:sp>
      <p:sp>
        <p:nvSpPr>
          <p:cNvPr id="764" name="Google Shape;764;p8"/>
          <p:cNvSpPr/>
          <p:nvPr/>
        </p:nvSpPr>
        <p:spPr>
          <a:xfrm>
            <a:off x="4689397" y="5256480"/>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5</a:t>
            </a:r>
            <a:endParaRPr sz="1800" b="1" i="0" u="none" strike="noStrike" cap="none">
              <a:solidFill>
                <a:srgbClr val="FFFFFF"/>
              </a:solidFill>
              <a:latin typeface="Calibri"/>
              <a:ea typeface="Calibri"/>
              <a:cs typeface="Calibri"/>
              <a:sym typeface="Calibri"/>
            </a:endParaRPr>
          </a:p>
        </p:txBody>
      </p:sp>
      <p:sp>
        <p:nvSpPr>
          <p:cNvPr id="765" name="Google Shape;765;p8"/>
          <p:cNvSpPr/>
          <p:nvPr/>
        </p:nvSpPr>
        <p:spPr>
          <a:xfrm>
            <a:off x="6248416" y="2963194"/>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4</a:t>
            </a:r>
            <a:endParaRPr sz="1800" b="1" i="0" u="none" strike="noStrike" cap="none">
              <a:solidFill>
                <a:srgbClr val="FFFFFF"/>
              </a:solidFill>
              <a:latin typeface="Calibri"/>
              <a:ea typeface="Calibri"/>
              <a:cs typeface="Calibri"/>
              <a:sym typeface="Calibri"/>
            </a:endParaRPr>
          </a:p>
        </p:txBody>
      </p:sp>
      <p:sp>
        <p:nvSpPr>
          <p:cNvPr id="766" name="Google Shape;766;p8"/>
          <p:cNvSpPr/>
          <p:nvPr/>
        </p:nvSpPr>
        <p:spPr>
          <a:xfrm>
            <a:off x="-28741" y="21357"/>
            <a:ext cx="3089780" cy="583942"/>
          </a:xfrm>
          <a:prstGeom prst="roundRect">
            <a:avLst>
              <a:gd name="adj" fmla="val 18361"/>
            </a:avLst>
          </a:prstGeom>
          <a:solidFill>
            <a:srgbClr val="C4E0B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Calibri"/>
              <a:buNone/>
            </a:pPr>
            <a:r>
              <a:rPr lang="en-US" sz="2800" b="1">
                <a:solidFill>
                  <a:srgbClr val="FF0000"/>
                </a:solidFill>
                <a:latin typeface="Calibri"/>
                <a:ea typeface="Calibri"/>
                <a:cs typeface="Calibri"/>
                <a:sym typeface="Calibri"/>
              </a:rPr>
              <a:t>Đọc nối tiếp đoạn</a:t>
            </a:r>
            <a:endParaRPr sz="2800" b="1" i="0" u="none" strike="noStrike" cap="none">
              <a:solidFill>
                <a:srgbClr val="FF0000"/>
              </a:solidFill>
              <a:latin typeface="Calibri"/>
              <a:ea typeface="Calibri"/>
              <a:cs typeface="Calibri"/>
              <a:sym typeface="Calibri"/>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0"/>
                                        </p:tgtEl>
                                        <p:attrNameLst>
                                          <p:attrName>style.visibility</p:attrName>
                                        </p:attrNameLst>
                                      </p:cBhvr>
                                      <p:to>
                                        <p:strVal val="visible"/>
                                      </p:to>
                                    </p:set>
                                    <p:animEffect transition="in" filter="fade">
                                      <p:cBhvr>
                                        <p:cTn id="7" dur="500"/>
                                        <p:tgtEl>
                                          <p:spTgt spid="760"/>
                                        </p:tgtEl>
                                      </p:cBhvr>
                                    </p:animEffect>
                                  </p:childTnLst>
                                </p:cTn>
                              </p:par>
                              <p:par>
                                <p:cTn id="8" presetID="10" presetClass="entr" presetSubtype="0" fill="hold" nodeType="withEffect">
                                  <p:stCondLst>
                                    <p:cond delay="0"/>
                                  </p:stCondLst>
                                  <p:childTnLst>
                                    <p:set>
                                      <p:cBhvr>
                                        <p:cTn id="9" dur="1" fill="hold">
                                          <p:stCondLst>
                                            <p:cond delay="0"/>
                                          </p:stCondLst>
                                        </p:cTn>
                                        <p:tgtEl>
                                          <p:spTgt spid="761"/>
                                        </p:tgtEl>
                                        <p:attrNameLst>
                                          <p:attrName>style.visibility</p:attrName>
                                        </p:attrNameLst>
                                      </p:cBhvr>
                                      <p:to>
                                        <p:strVal val="visible"/>
                                      </p:to>
                                    </p:set>
                                    <p:animEffect transition="in" filter="fade">
                                      <p:cBhvr>
                                        <p:cTn id="10" dur="500"/>
                                        <p:tgtEl>
                                          <p:spTgt spid="761"/>
                                        </p:tgtEl>
                                      </p:cBhvr>
                                    </p:animEffect>
                                  </p:childTnLst>
                                </p:cTn>
                              </p:par>
                              <p:par>
                                <p:cTn id="11" presetID="10" presetClass="entr" presetSubtype="0" fill="hold" nodeType="withEffect">
                                  <p:stCondLst>
                                    <p:cond delay="0"/>
                                  </p:stCondLst>
                                  <p:childTnLst>
                                    <p:set>
                                      <p:cBhvr>
                                        <p:cTn id="12" dur="1" fill="hold">
                                          <p:stCondLst>
                                            <p:cond delay="0"/>
                                          </p:stCondLst>
                                        </p:cTn>
                                        <p:tgtEl>
                                          <p:spTgt spid="762"/>
                                        </p:tgtEl>
                                        <p:attrNameLst>
                                          <p:attrName>style.visibility</p:attrName>
                                        </p:attrNameLst>
                                      </p:cBhvr>
                                      <p:to>
                                        <p:strVal val="visible"/>
                                      </p:to>
                                    </p:set>
                                    <p:animEffect transition="in" filter="fade">
                                      <p:cBhvr>
                                        <p:cTn id="13" dur="500"/>
                                        <p:tgtEl>
                                          <p:spTgt spid="762"/>
                                        </p:tgtEl>
                                      </p:cBhvr>
                                    </p:animEffect>
                                  </p:childTnLst>
                                </p:cTn>
                              </p:par>
                              <p:par>
                                <p:cTn id="14" presetID="10" presetClass="entr" presetSubtype="0" fill="hold" nodeType="withEffect">
                                  <p:stCondLst>
                                    <p:cond delay="0"/>
                                  </p:stCondLst>
                                  <p:childTnLst>
                                    <p:set>
                                      <p:cBhvr>
                                        <p:cTn id="15" dur="1" fill="hold">
                                          <p:stCondLst>
                                            <p:cond delay="0"/>
                                          </p:stCondLst>
                                        </p:cTn>
                                        <p:tgtEl>
                                          <p:spTgt spid="763"/>
                                        </p:tgtEl>
                                        <p:attrNameLst>
                                          <p:attrName>style.visibility</p:attrName>
                                        </p:attrNameLst>
                                      </p:cBhvr>
                                      <p:to>
                                        <p:strVal val="visible"/>
                                      </p:to>
                                    </p:set>
                                    <p:animEffect transition="in" filter="fade">
                                      <p:cBhvr>
                                        <p:cTn id="16" dur="500"/>
                                        <p:tgtEl>
                                          <p:spTgt spid="763"/>
                                        </p:tgtEl>
                                      </p:cBhvr>
                                    </p:animEffect>
                                  </p:childTnLst>
                                </p:cTn>
                              </p:par>
                              <p:par>
                                <p:cTn id="17" presetID="10" presetClass="entr" presetSubtype="0" fill="hold" nodeType="withEffect">
                                  <p:stCondLst>
                                    <p:cond delay="0"/>
                                  </p:stCondLst>
                                  <p:childTnLst>
                                    <p:set>
                                      <p:cBhvr>
                                        <p:cTn id="18" dur="1" fill="hold">
                                          <p:stCondLst>
                                            <p:cond delay="0"/>
                                          </p:stCondLst>
                                        </p:cTn>
                                        <p:tgtEl>
                                          <p:spTgt spid="764"/>
                                        </p:tgtEl>
                                        <p:attrNameLst>
                                          <p:attrName>style.visibility</p:attrName>
                                        </p:attrNameLst>
                                      </p:cBhvr>
                                      <p:to>
                                        <p:strVal val="visible"/>
                                      </p:to>
                                    </p:set>
                                    <p:animEffect transition="in" filter="fade">
                                      <p:cBhvr>
                                        <p:cTn id="19" dur="500"/>
                                        <p:tgtEl>
                                          <p:spTgt spid="764"/>
                                        </p:tgtEl>
                                      </p:cBhvr>
                                    </p:animEffect>
                                  </p:childTnLst>
                                </p:cTn>
                              </p:par>
                              <p:par>
                                <p:cTn id="20" presetID="10" presetClass="entr" presetSubtype="0" fill="hold" nodeType="withEffect">
                                  <p:stCondLst>
                                    <p:cond delay="0"/>
                                  </p:stCondLst>
                                  <p:childTnLst>
                                    <p:set>
                                      <p:cBhvr>
                                        <p:cTn id="21" dur="1" fill="hold">
                                          <p:stCondLst>
                                            <p:cond delay="0"/>
                                          </p:stCondLst>
                                        </p:cTn>
                                        <p:tgtEl>
                                          <p:spTgt spid="765"/>
                                        </p:tgtEl>
                                        <p:attrNameLst>
                                          <p:attrName>style.visibility</p:attrName>
                                        </p:attrNameLst>
                                      </p:cBhvr>
                                      <p:to>
                                        <p:strVal val="visible"/>
                                      </p:to>
                                    </p:set>
                                    <p:animEffect transition="in" filter="fade">
                                      <p:cBhvr>
                                        <p:cTn id="22" dur="500"/>
                                        <p:tgtEl>
                                          <p:spTgt spid="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1"/>
        <p:cNvGrpSpPr/>
        <p:nvPr/>
      </p:nvGrpSpPr>
      <p:grpSpPr>
        <a:xfrm>
          <a:off x="0" y="0"/>
          <a:ext cx="0" cy="0"/>
          <a:chOff x="0" y="0"/>
          <a:chExt cx="0" cy="0"/>
        </a:xfrm>
      </p:grpSpPr>
      <p:sp>
        <p:nvSpPr>
          <p:cNvPr id="772" name="Google Shape;772;p9"/>
          <p:cNvSpPr txBox="1">
            <a:spLocks noGrp="1"/>
          </p:cNvSpPr>
          <p:nvPr>
            <p:ph type="dt" sz="half" idx="10"/>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2022/11/26</a:t>
            </a:r>
            <a:endParaRPr sz="1200" b="0" i="0" u="none" strike="noStrike" cap="none">
              <a:solidFill>
                <a:srgbClr val="888888"/>
              </a:solidFill>
              <a:latin typeface="Calibri"/>
              <a:ea typeface="Calibri"/>
              <a:cs typeface="Calibri"/>
              <a:sym typeface="Calibri"/>
            </a:endParaRPr>
          </a:p>
        </p:txBody>
      </p:sp>
      <p:sp>
        <p:nvSpPr>
          <p:cNvPr id="773" name="Google Shape;773;p9"/>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Calibri"/>
              <a:ea typeface="Calibri"/>
              <a:cs typeface="Calibri"/>
              <a:sym typeface="Calibri"/>
            </a:endParaRPr>
          </a:p>
        </p:txBody>
      </p:sp>
      <p:sp>
        <p:nvSpPr>
          <p:cNvPr id="774" name="Google Shape;774;p9"/>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ts val="1200"/>
                <a:buFont typeface="Calibri"/>
                <a:buNone/>
              </a:pPr>
              <a:t>6</a:t>
            </a:fld>
            <a:endParaRPr sz="1200" b="0" i="0" u="none" strike="noStrike" cap="none">
              <a:solidFill>
                <a:srgbClr val="888888"/>
              </a:solidFill>
              <a:latin typeface="Calibri"/>
              <a:ea typeface="Calibri"/>
              <a:cs typeface="Calibri"/>
              <a:sym typeface="Calibri"/>
            </a:endParaRPr>
          </a:p>
        </p:txBody>
      </p:sp>
      <p:pic>
        <p:nvPicPr>
          <p:cNvPr id="776" name="Google Shape;776;p9"/>
          <p:cNvPicPr preferRelativeResize="0"/>
          <p:nvPr/>
        </p:nvPicPr>
        <p:blipFill rotWithShape="1">
          <a:blip r:embed="rId4">
            <a:alphaModFix/>
          </a:blip>
          <a:srcRect/>
          <a:stretch/>
        </p:blipFill>
        <p:spPr>
          <a:xfrm>
            <a:off x="0" y="139622"/>
            <a:ext cx="1123156" cy="826939"/>
          </a:xfrm>
          <a:prstGeom prst="rect">
            <a:avLst/>
          </a:prstGeom>
          <a:noFill/>
          <a:ln>
            <a:noFill/>
          </a:ln>
        </p:spPr>
      </p:pic>
      <p:pic>
        <p:nvPicPr>
          <p:cNvPr id="777" name="Google Shape;777;p9"/>
          <p:cNvPicPr preferRelativeResize="0"/>
          <p:nvPr/>
        </p:nvPicPr>
        <p:blipFill rotWithShape="1">
          <a:blip r:embed="rId5">
            <a:alphaModFix/>
          </a:blip>
          <a:srcRect/>
          <a:stretch/>
        </p:blipFill>
        <p:spPr>
          <a:xfrm>
            <a:off x="8544272" y="188640"/>
            <a:ext cx="1512168" cy="753657"/>
          </a:xfrm>
          <a:prstGeom prst="rect">
            <a:avLst/>
          </a:prstGeom>
          <a:noFill/>
          <a:ln>
            <a:noFill/>
          </a:ln>
        </p:spPr>
      </p:pic>
      <p:grpSp>
        <p:nvGrpSpPr>
          <p:cNvPr id="779" name="Google Shape;779;p9"/>
          <p:cNvGrpSpPr/>
          <p:nvPr/>
        </p:nvGrpSpPr>
        <p:grpSpPr>
          <a:xfrm>
            <a:off x="6000767" y="2566296"/>
            <a:ext cx="3677724" cy="1043679"/>
            <a:chOff x="6410789" y="819970"/>
            <a:chExt cx="4322439" cy="1121761"/>
          </a:xfrm>
        </p:grpSpPr>
        <p:pic>
          <p:nvPicPr>
            <p:cNvPr id="780" name="Google Shape;780;p9"/>
            <p:cNvPicPr preferRelativeResize="0"/>
            <p:nvPr/>
          </p:nvPicPr>
          <p:blipFill rotWithShape="1">
            <a:blip r:embed="rId6">
              <a:alphaModFix/>
            </a:blip>
            <a:srcRect/>
            <a:stretch/>
          </p:blipFill>
          <p:spPr>
            <a:xfrm>
              <a:off x="6410789" y="819970"/>
              <a:ext cx="4322439" cy="1121761"/>
            </a:xfrm>
            <a:prstGeom prst="rect">
              <a:avLst/>
            </a:prstGeom>
            <a:noFill/>
            <a:ln>
              <a:noFill/>
            </a:ln>
          </p:spPr>
        </p:pic>
        <p:sp>
          <p:nvSpPr>
            <p:cNvPr id="781" name="Google Shape;781;p9"/>
            <p:cNvSpPr txBox="1"/>
            <p:nvPr/>
          </p:nvSpPr>
          <p:spPr>
            <a:xfrm>
              <a:off x="6735044" y="915929"/>
              <a:ext cx="3977403" cy="926247"/>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5000"/>
                <a:buFont typeface="Arial Rounded"/>
                <a:buNone/>
              </a:pPr>
              <a:r>
                <a:rPr lang="en-US" sz="5000" b="1" dirty="0" err="1">
                  <a:solidFill>
                    <a:srgbClr val="FF0000"/>
                  </a:solidFill>
                  <a:latin typeface="Arial Rounded"/>
                  <a:ea typeface="Arial Rounded"/>
                  <a:cs typeface="Arial Rounded"/>
                  <a:sym typeface="Arial Rounded"/>
                </a:rPr>
                <a:t>k</a:t>
              </a:r>
              <a:r>
                <a:rPr lang="en-US" sz="5000" b="1" i="0" u="none" strike="noStrike" cap="none" dirty="0" err="1">
                  <a:solidFill>
                    <a:srgbClr val="FF0000"/>
                  </a:solidFill>
                  <a:latin typeface="Arial Rounded"/>
                  <a:ea typeface="Arial Rounded"/>
                  <a:cs typeface="Arial Rounded"/>
                  <a:sym typeface="Arial Rounded"/>
                </a:rPr>
                <a:t>hướu</a:t>
              </a:r>
              <a:endParaRPr sz="5000" b="1" i="0" u="none" strike="noStrike" cap="none">
                <a:solidFill>
                  <a:srgbClr val="FF0000"/>
                </a:solidFill>
                <a:latin typeface="Arial Rounded"/>
                <a:ea typeface="Arial Rounded"/>
                <a:cs typeface="Arial Rounded"/>
                <a:sym typeface="Arial Rounded"/>
              </a:endParaRPr>
            </a:p>
          </p:txBody>
        </p:sp>
      </p:grpSp>
      <p:grpSp>
        <p:nvGrpSpPr>
          <p:cNvPr id="782" name="Google Shape;782;p9"/>
          <p:cNvGrpSpPr/>
          <p:nvPr/>
        </p:nvGrpSpPr>
        <p:grpSpPr>
          <a:xfrm>
            <a:off x="5972538" y="3730920"/>
            <a:ext cx="3781464" cy="1043679"/>
            <a:chOff x="6410789" y="2733385"/>
            <a:chExt cx="4322439" cy="1121761"/>
          </a:xfrm>
          <a:solidFill>
            <a:schemeClr val="bg1"/>
          </a:solidFill>
        </p:grpSpPr>
        <p:pic>
          <p:nvPicPr>
            <p:cNvPr id="783" name="Google Shape;783;p9"/>
            <p:cNvPicPr preferRelativeResize="0"/>
            <p:nvPr/>
          </p:nvPicPr>
          <p:blipFill rotWithShape="1">
            <a:blip r:embed="rId7">
              <a:alphaModFix/>
            </a:blip>
            <a:srcRect/>
            <a:stretch/>
          </p:blipFill>
          <p:spPr>
            <a:xfrm>
              <a:off x="6410789" y="2733385"/>
              <a:ext cx="4322439" cy="1121761"/>
            </a:xfrm>
            <a:prstGeom prst="rect">
              <a:avLst/>
            </a:prstGeom>
            <a:grpFill/>
            <a:ln>
              <a:noFill/>
            </a:ln>
          </p:spPr>
        </p:pic>
        <p:sp>
          <p:nvSpPr>
            <p:cNvPr id="784" name="Google Shape;784;p9"/>
            <p:cNvSpPr txBox="1"/>
            <p:nvPr/>
          </p:nvSpPr>
          <p:spPr>
            <a:xfrm>
              <a:off x="6813217" y="2900282"/>
              <a:ext cx="3440394" cy="926247"/>
            </a:xfrm>
            <a:prstGeom prst="rect">
              <a:avLst/>
            </a:prstGeom>
            <a:grp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5000"/>
                <a:buFont typeface="Arial Rounded"/>
                <a:buNone/>
              </a:pPr>
              <a:r>
                <a:rPr lang="en-US" sz="5000" b="1" dirty="0" err="1">
                  <a:solidFill>
                    <a:srgbClr val="003300"/>
                  </a:solidFill>
                  <a:latin typeface="Arial Rounded"/>
                  <a:ea typeface="Arial Rounded"/>
                  <a:cs typeface="Arial Rounded"/>
                  <a:sym typeface="Arial Rounded"/>
                </a:rPr>
                <a:t>nó</a:t>
              </a:r>
              <a:r>
                <a:rPr lang="en-US" sz="5000" b="1" i="0" u="none" strike="noStrike" cap="none" dirty="0">
                  <a:solidFill>
                    <a:srgbClr val="003300"/>
                  </a:solidFill>
                  <a:latin typeface="Arial Rounded"/>
                  <a:ea typeface="Arial Rounded"/>
                  <a:cs typeface="Arial Rounded"/>
                  <a:sym typeface="Arial Rounded"/>
                </a:rPr>
                <a:t> </a:t>
              </a:r>
              <a:endParaRPr sz="5000" b="1" i="0" u="none" strike="noStrike" cap="none">
                <a:solidFill>
                  <a:srgbClr val="003300"/>
                </a:solidFill>
                <a:latin typeface="Arial Rounded"/>
                <a:ea typeface="Arial Rounded"/>
                <a:cs typeface="Arial Rounded"/>
                <a:sym typeface="Arial Rounded"/>
              </a:endParaRPr>
            </a:p>
          </p:txBody>
        </p:sp>
      </p:grpSp>
      <p:sp>
        <p:nvSpPr>
          <p:cNvPr id="785" name="Google Shape;785;p9"/>
          <p:cNvSpPr/>
          <p:nvPr/>
        </p:nvSpPr>
        <p:spPr>
          <a:xfrm>
            <a:off x="683399" y="1514079"/>
            <a:ext cx="373852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4000"/>
              <a:buFont typeface="Arial Rounded"/>
              <a:buNone/>
            </a:pPr>
            <a:r>
              <a:rPr lang="en-US" sz="4000" b="1" i="0" u="none" strike="noStrike" cap="none">
                <a:solidFill>
                  <a:srgbClr val="002060"/>
                </a:solidFill>
                <a:latin typeface="Arial Rounded"/>
                <a:ea typeface="Arial Rounded"/>
                <a:cs typeface="Arial Rounded"/>
                <a:sym typeface="Arial Rounded"/>
              </a:rPr>
              <a:t>Luyện đọc từ khó</a:t>
            </a:r>
            <a:endParaRPr sz="4000" b="1" i="0" u="none" strike="noStrike" cap="none">
              <a:solidFill>
                <a:srgbClr val="338C8E"/>
              </a:solidFill>
              <a:latin typeface="Arial Rounded"/>
              <a:ea typeface="Arial Rounded"/>
              <a:cs typeface="Arial Rounded"/>
              <a:sym typeface="Arial Rounded"/>
            </a:endParaRPr>
          </a:p>
        </p:txBody>
      </p:sp>
      <p:grpSp>
        <p:nvGrpSpPr>
          <p:cNvPr id="786" name="Google Shape;786;p9"/>
          <p:cNvGrpSpPr/>
          <p:nvPr/>
        </p:nvGrpSpPr>
        <p:grpSpPr>
          <a:xfrm>
            <a:off x="5879347" y="1331443"/>
            <a:ext cx="3781463" cy="1121761"/>
            <a:chOff x="6410789" y="819970"/>
            <a:chExt cx="4322439" cy="1121761"/>
          </a:xfrm>
          <a:solidFill>
            <a:schemeClr val="bg1"/>
          </a:solidFill>
        </p:grpSpPr>
        <p:pic>
          <p:nvPicPr>
            <p:cNvPr id="787" name="Google Shape;787;p9"/>
            <p:cNvPicPr preferRelativeResize="0"/>
            <p:nvPr/>
          </p:nvPicPr>
          <p:blipFill rotWithShape="1">
            <a:blip r:embed="rId8">
              <a:alphaModFix/>
            </a:blip>
            <a:srcRect/>
            <a:stretch/>
          </p:blipFill>
          <p:spPr>
            <a:xfrm>
              <a:off x="6410789" y="819970"/>
              <a:ext cx="4322439" cy="1121761"/>
            </a:xfrm>
            <a:prstGeom prst="rect">
              <a:avLst/>
            </a:prstGeom>
            <a:grpFill/>
            <a:ln>
              <a:noFill/>
            </a:ln>
          </p:spPr>
        </p:pic>
        <p:sp>
          <p:nvSpPr>
            <p:cNvPr id="788" name="Google Shape;788;p9"/>
            <p:cNvSpPr txBox="1"/>
            <p:nvPr/>
          </p:nvSpPr>
          <p:spPr>
            <a:xfrm>
              <a:off x="6735045" y="915929"/>
              <a:ext cx="3440395" cy="861774"/>
            </a:xfrm>
            <a:prstGeom prst="rect">
              <a:avLst/>
            </a:prstGeom>
            <a:grp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5000"/>
                <a:buFont typeface="Arial Rounded"/>
                <a:buNone/>
              </a:pPr>
              <a:r>
                <a:rPr lang="en-US" sz="5000" b="1">
                  <a:solidFill>
                    <a:srgbClr val="000099"/>
                  </a:solidFill>
                  <a:latin typeface="Arial Rounded"/>
                  <a:ea typeface="Arial Rounded"/>
                  <a:cs typeface="Arial Rounded"/>
                  <a:sym typeface="Arial Rounded"/>
                </a:rPr>
                <a:t>l</a:t>
              </a:r>
              <a:r>
                <a:rPr lang="en-US" sz="5000" b="1" i="0" u="none" strike="noStrike" cap="none">
                  <a:solidFill>
                    <a:srgbClr val="000099"/>
                  </a:solidFill>
                  <a:latin typeface="Arial Rounded"/>
                  <a:ea typeface="Arial Rounded"/>
                  <a:cs typeface="Arial Rounded"/>
                  <a:sym typeface="Arial Rounded"/>
                </a:rPr>
                <a:t>âu</a:t>
              </a:r>
              <a:endParaRPr sz="5000" b="1" i="0" u="none" strike="noStrike" cap="none">
                <a:solidFill>
                  <a:srgbClr val="000099"/>
                </a:solidFill>
                <a:latin typeface="Arial Rounded"/>
                <a:ea typeface="Arial Rounded"/>
                <a:cs typeface="Arial Rounded"/>
                <a:sym typeface="Arial Rounded"/>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6"/>
                                        </p:tgtEl>
                                        <p:attrNameLst>
                                          <p:attrName>style.visibility</p:attrName>
                                        </p:attrNameLst>
                                      </p:cBhvr>
                                      <p:to>
                                        <p:strVal val="visible"/>
                                      </p:to>
                                    </p:set>
                                    <p:animEffect transition="in" filter="fade">
                                      <p:cBhvr>
                                        <p:cTn id="7" dur="500"/>
                                        <p:tgtEl>
                                          <p:spTgt spid="7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500"/>
                                        <p:tgtEl>
                                          <p:spTgt spid="7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2"/>
                                        </p:tgtEl>
                                        <p:attrNameLst>
                                          <p:attrName>style.visibility</p:attrName>
                                        </p:attrNameLst>
                                      </p:cBhvr>
                                      <p:to>
                                        <p:strVal val="visible"/>
                                      </p:to>
                                    </p:set>
                                    <p:animEffect transition="in" filter="fade">
                                      <p:cBhvr>
                                        <p:cTn id="17" dur="500"/>
                                        <p:tgtEl>
                                          <p:spTgt spid="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3"/>
        <p:cNvGrpSpPr/>
        <p:nvPr/>
      </p:nvGrpSpPr>
      <p:grpSpPr>
        <a:xfrm>
          <a:off x="0" y="0"/>
          <a:ext cx="0" cy="0"/>
          <a:chOff x="0" y="0"/>
          <a:chExt cx="0" cy="0"/>
        </a:xfrm>
      </p:grpSpPr>
      <p:sp>
        <p:nvSpPr>
          <p:cNvPr id="794" name="Google Shape;794;p10"/>
          <p:cNvSpPr txBox="1">
            <a:spLocks noGrp="1"/>
          </p:cNvSpPr>
          <p:nvPr>
            <p:ph type="dt" sz="half" idx="10"/>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2022/11/26</a:t>
            </a:r>
            <a:endParaRPr sz="1200" b="0" i="0" u="none" strike="noStrike" cap="none">
              <a:solidFill>
                <a:srgbClr val="888888"/>
              </a:solidFill>
              <a:latin typeface="Calibri"/>
              <a:ea typeface="Calibri"/>
              <a:cs typeface="Calibri"/>
              <a:sym typeface="Calibri"/>
            </a:endParaRPr>
          </a:p>
        </p:txBody>
      </p:sp>
      <p:sp>
        <p:nvSpPr>
          <p:cNvPr id="795" name="Google Shape;795;p10"/>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Calibri"/>
              <a:ea typeface="Calibri"/>
              <a:cs typeface="Calibri"/>
              <a:sym typeface="Calibri"/>
            </a:endParaRPr>
          </a:p>
        </p:txBody>
      </p:sp>
      <p:sp>
        <p:nvSpPr>
          <p:cNvPr id="796" name="Google Shape;796;p1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ts val="1200"/>
                <a:buFont typeface="Calibri"/>
                <a:buNone/>
              </a:pPr>
              <a:t>7</a:t>
            </a:fld>
            <a:endParaRPr sz="1200" b="0" i="0" u="none" strike="noStrike" cap="none">
              <a:solidFill>
                <a:srgbClr val="888888"/>
              </a:solidFill>
              <a:latin typeface="Calibri"/>
              <a:ea typeface="Calibri"/>
              <a:cs typeface="Calibri"/>
              <a:sym typeface="Calibri"/>
            </a:endParaRPr>
          </a:p>
        </p:txBody>
      </p:sp>
      <p:sp>
        <p:nvSpPr>
          <p:cNvPr id="800" name="Google Shape;800;p10"/>
          <p:cNvSpPr/>
          <p:nvPr/>
        </p:nvSpPr>
        <p:spPr>
          <a:xfrm>
            <a:off x="3764755" y="696778"/>
            <a:ext cx="4662490" cy="703914"/>
          </a:xfrm>
          <a:custGeom>
            <a:avLst/>
            <a:gdLst/>
            <a:ahLst/>
            <a:cxnLst/>
            <a:rect l="l" t="t" r="r" b="b"/>
            <a:pathLst>
              <a:path w="5817995" h="2153651" extrusionOk="0">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Calibri"/>
              <a:buNone/>
            </a:pPr>
            <a:endParaRPr sz="4400" b="0" i="0" u="none" strike="noStrike" cap="none">
              <a:solidFill>
                <a:srgbClr val="FF8600"/>
              </a:solidFill>
              <a:latin typeface="Arial"/>
              <a:ea typeface="Arial"/>
              <a:cs typeface="Arial"/>
              <a:sym typeface="Arial"/>
            </a:endParaRPr>
          </a:p>
        </p:txBody>
      </p:sp>
      <p:sp>
        <p:nvSpPr>
          <p:cNvPr id="801" name="Google Shape;801;p10"/>
          <p:cNvSpPr txBox="1"/>
          <p:nvPr/>
        </p:nvSpPr>
        <p:spPr>
          <a:xfrm>
            <a:off x="3939453" y="756347"/>
            <a:ext cx="443237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14F48"/>
              </a:buClr>
              <a:buSzPts val="3200"/>
              <a:buFont typeface="Calibri"/>
              <a:buNone/>
            </a:pPr>
            <a:r>
              <a:rPr lang="en-US" sz="3200" b="1" i="0" u="none" strike="noStrike" cap="none">
                <a:solidFill>
                  <a:srgbClr val="E14F48"/>
                </a:solidFill>
                <a:latin typeface="Calibri"/>
                <a:ea typeface="Calibri"/>
                <a:cs typeface="Calibri"/>
                <a:sym typeface="Calibri"/>
              </a:rPr>
              <a:t>Luyện đọc nối tiếp đoạn</a:t>
            </a:r>
            <a:endParaRPr sz="3200" b="1" i="0" u="none" strike="noStrike" cap="none">
              <a:solidFill>
                <a:srgbClr val="E14F48"/>
              </a:solidFill>
              <a:latin typeface="Calibri"/>
              <a:ea typeface="Calibri"/>
              <a:cs typeface="Calibri"/>
              <a:sym typeface="Calibri"/>
            </a:endParaRPr>
          </a:p>
        </p:txBody>
      </p:sp>
      <p:pic>
        <p:nvPicPr>
          <p:cNvPr id="802" name="Google Shape;802;p10" descr="A picture containing icon&#10;&#10;Description automatically generated"/>
          <p:cNvPicPr preferRelativeResize="0"/>
          <p:nvPr/>
        </p:nvPicPr>
        <p:blipFill rotWithShape="1">
          <a:blip r:embed="rId4">
            <a:alphaModFix/>
          </a:blip>
          <a:srcRect/>
          <a:stretch/>
        </p:blipFill>
        <p:spPr>
          <a:xfrm flipH="1">
            <a:off x="3007372" y="555194"/>
            <a:ext cx="1078849" cy="845498"/>
          </a:xfrm>
          <a:prstGeom prst="rect">
            <a:avLst/>
          </a:prstGeom>
          <a:noFill/>
          <a:ln>
            <a:noFill/>
          </a:ln>
        </p:spPr>
      </p:pic>
      <p:pic>
        <p:nvPicPr>
          <p:cNvPr id="803" name="Google Shape;803;p10" descr="Icon&#10;&#10;Description automatically generated with medium confidence"/>
          <p:cNvPicPr preferRelativeResize="0"/>
          <p:nvPr/>
        </p:nvPicPr>
        <p:blipFill rotWithShape="1">
          <a:blip r:embed="rId5">
            <a:alphaModFix/>
          </a:blip>
          <a:srcRect/>
          <a:stretch/>
        </p:blipFill>
        <p:spPr>
          <a:xfrm>
            <a:off x="9184628" y="977943"/>
            <a:ext cx="594282" cy="547448"/>
          </a:xfrm>
          <a:prstGeom prst="rect">
            <a:avLst/>
          </a:prstGeom>
          <a:noFill/>
          <a:ln>
            <a:noFill/>
          </a:ln>
        </p:spPr>
      </p:pic>
      <p:pic>
        <p:nvPicPr>
          <p:cNvPr id="804" name="Google Shape;804;p10" descr="A picture containing icon&#10;&#10;Description automatically generated"/>
          <p:cNvPicPr preferRelativeResize="0"/>
          <p:nvPr/>
        </p:nvPicPr>
        <p:blipFill rotWithShape="1">
          <a:blip r:embed="rId4">
            <a:alphaModFix/>
          </a:blip>
          <a:srcRect/>
          <a:stretch/>
        </p:blipFill>
        <p:spPr>
          <a:xfrm flipH="1">
            <a:off x="8021860" y="555194"/>
            <a:ext cx="1078849" cy="845498"/>
          </a:xfrm>
          <a:prstGeom prst="rect">
            <a:avLst/>
          </a:prstGeom>
          <a:noFill/>
          <a:ln>
            <a:noFill/>
          </a:ln>
        </p:spPr>
      </p:pic>
      <p:cxnSp>
        <p:nvCxnSpPr>
          <p:cNvPr id="805" name="Google Shape;805;p10"/>
          <p:cNvCxnSpPr/>
          <p:nvPr/>
        </p:nvCxnSpPr>
        <p:spPr>
          <a:xfrm flipH="1">
            <a:off x="5410409" y="3298649"/>
            <a:ext cx="96982" cy="365125"/>
          </a:xfrm>
          <a:prstGeom prst="straightConnector1">
            <a:avLst/>
          </a:prstGeom>
          <a:noFill/>
          <a:ln w="12700" cap="flat" cmpd="sng">
            <a:solidFill>
              <a:srgbClr val="C00000"/>
            </a:solidFill>
            <a:prstDash val="solid"/>
            <a:miter lim="800000"/>
            <a:headEnd type="none" w="sm" len="sm"/>
            <a:tailEnd type="none" w="sm" len="sm"/>
          </a:ln>
        </p:spPr>
      </p:cxnSp>
      <p:cxnSp>
        <p:nvCxnSpPr>
          <p:cNvPr id="806" name="Google Shape;806;p10"/>
          <p:cNvCxnSpPr/>
          <p:nvPr/>
        </p:nvCxnSpPr>
        <p:spPr>
          <a:xfrm flipH="1">
            <a:off x="5188580" y="3960352"/>
            <a:ext cx="96982" cy="365125"/>
          </a:xfrm>
          <a:prstGeom prst="straightConnector1">
            <a:avLst/>
          </a:prstGeom>
          <a:noFill/>
          <a:ln w="12700" cap="flat" cmpd="sng">
            <a:solidFill>
              <a:srgbClr val="C00000"/>
            </a:solidFill>
            <a:prstDash val="solid"/>
            <a:miter lim="800000"/>
            <a:headEnd type="none" w="sm" len="sm"/>
            <a:tailEnd type="none" w="sm" len="sm"/>
          </a:ln>
        </p:spPr>
      </p:cxnSp>
      <p:cxnSp>
        <p:nvCxnSpPr>
          <p:cNvPr id="807" name="Google Shape;807;p10"/>
          <p:cNvCxnSpPr/>
          <p:nvPr/>
        </p:nvCxnSpPr>
        <p:spPr>
          <a:xfrm flipH="1">
            <a:off x="6574191" y="3918788"/>
            <a:ext cx="96982" cy="365125"/>
          </a:xfrm>
          <a:prstGeom prst="straightConnector1">
            <a:avLst/>
          </a:prstGeom>
          <a:noFill/>
          <a:ln w="12700" cap="flat" cmpd="sng">
            <a:solidFill>
              <a:srgbClr val="C00000"/>
            </a:solidFill>
            <a:prstDash val="solid"/>
            <a:miter lim="800000"/>
            <a:headEnd type="none" w="sm" len="sm"/>
            <a:tailEnd type="none" w="sm" len="sm"/>
          </a:ln>
        </p:spPr>
      </p:cxnSp>
      <p:cxnSp>
        <p:nvCxnSpPr>
          <p:cNvPr id="808" name="Google Shape;808;p10"/>
          <p:cNvCxnSpPr/>
          <p:nvPr/>
        </p:nvCxnSpPr>
        <p:spPr>
          <a:xfrm flipH="1">
            <a:off x="6622891" y="3900287"/>
            <a:ext cx="96982" cy="365125"/>
          </a:xfrm>
          <a:prstGeom prst="straightConnector1">
            <a:avLst/>
          </a:prstGeom>
          <a:noFill/>
          <a:ln w="12700" cap="flat" cmpd="sng">
            <a:solidFill>
              <a:srgbClr val="C00000"/>
            </a:solidFill>
            <a:prstDash val="solid"/>
            <a:miter lim="800000"/>
            <a:headEnd type="none" w="sm" len="sm"/>
            <a:tailEnd type="none" w="sm" len="sm"/>
          </a:ln>
        </p:spPr>
      </p:cxnSp>
      <p:cxnSp>
        <p:nvCxnSpPr>
          <p:cNvPr id="809" name="Google Shape;809;p10"/>
          <p:cNvCxnSpPr/>
          <p:nvPr/>
        </p:nvCxnSpPr>
        <p:spPr>
          <a:xfrm flipH="1">
            <a:off x="5188580" y="4517687"/>
            <a:ext cx="96982" cy="365125"/>
          </a:xfrm>
          <a:prstGeom prst="straightConnector1">
            <a:avLst/>
          </a:prstGeom>
          <a:noFill/>
          <a:ln w="12700" cap="flat" cmpd="sng">
            <a:solidFill>
              <a:srgbClr val="C00000"/>
            </a:solidFill>
            <a:prstDash val="solid"/>
            <a:miter lim="800000"/>
            <a:headEnd type="none" w="sm" len="sm"/>
            <a:tailEnd type="none" w="sm" len="sm"/>
          </a:ln>
        </p:spPr>
      </p:cxnSp>
      <p:sp>
        <p:nvSpPr>
          <p:cNvPr id="810" name="Google Shape;810;p10"/>
          <p:cNvSpPr txBox="1"/>
          <p:nvPr/>
        </p:nvSpPr>
        <p:spPr>
          <a:xfrm>
            <a:off x="4299684" y="2692352"/>
            <a:ext cx="3722176" cy="230832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err="1">
                <a:solidFill>
                  <a:srgbClr val="000000"/>
                </a:solidFill>
                <a:latin typeface="Arial"/>
                <a:ea typeface="Arial"/>
                <a:cs typeface="Arial"/>
                <a:sym typeface="Arial"/>
              </a:rPr>
              <a:t>Tôi</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yêu</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em</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tôi</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err="1">
                <a:solidFill>
                  <a:srgbClr val="000000"/>
                </a:solidFill>
                <a:latin typeface="Arial"/>
                <a:ea typeface="Arial"/>
                <a:cs typeface="Arial"/>
                <a:sym typeface="Arial"/>
              </a:rPr>
              <a:t>Nó</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cười</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rúc</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rích</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err="1">
                <a:solidFill>
                  <a:srgbClr val="000000"/>
                </a:solidFill>
                <a:latin typeface="Arial"/>
                <a:ea typeface="Arial"/>
                <a:cs typeface="Arial"/>
                <a:sym typeface="Arial"/>
              </a:rPr>
              <a:t>Mỗi</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khi</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tôi</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đùa</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err="1">
                <a:solidFill>
                  <a:srgbClr val="000000"/>
                </a:solidFill>
                <a:latin typeface="Arial"/>
                <a:ea typeface="Arial"/>
                <a:cs typeface="Arial"/>
                <a:sym typeface="Arial"/>
              </a:rPr>
              <a:t>Nó</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vui</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nó</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thích</a:t>
            </a:r>
            <a:r>
              <a:rPr lang="en-US" sz="3600" b="0" i="0" u="none" strike="noStrike" cap="none" dirty="0">
                <a:solidFill>
                  <a:srgbClr val="000000"/>
                </a:solidFill>
                <a:latin typeface="Arial"/>
                <a:ea typeface="Arial"/>
                <a:cs typeface="Arial"/>
                <a:sym typeface="Arial"/>
              </a:rPr>
              <a:t>.</a:t>
            </a:r>
            <a:endParaRPr/>
          </a:p>
        </p:txBody>
      </p:sp>
      <p:cxnSp>
        <p:nvCxnSpPr>
          <p:cNvPr id="811" name="Google Shape;811;p10"/>
          <p:cNvCxnSpPr/>
          <p:nvPr/>
        </p:nvCxnSpPr>
        <p:spPr>
          <a:xfrm flipH="1">
            <a:off x="7661564" y="4367047"/>
            <a:ext cx="159384" cy="515765"/>
          </a:xfrm>
          <a:prstGeom prst="straightConnector1">
            <a:avLst/>
          </a:prstGeom>
          <a:noFill/>
          <a:ln w="38100" cap="flat" cmpd="sng">
            <a:solidFill>
              <a:srgbClr val="C00000"/>
            </a:solidFill>
            <a:prstDash val="solid"/>
            <a:miter lim="800000"/>
            <a:headEnd type="none" w="sm" len="sm"/>
            <a:tailEnd type="none" w="sm" len="sm"/>
          </a:ln>
        </p:spPr>
      </p:cxnSp>
      <p:sp>
        <p:nvSpPr>
          <p:cNvPr id="812" name="Google Shape;812;p10"/>
          <p:cNvSpPr/>
          <p:nvPr/>
        </p:nvSpPr>
        <p:spPr>
          <a:xfrm>
            <a:off x="3687749" y="2282914"/>
            <a:ext cx="609600" cy="604909"/>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3200" b="1" i="0" u="none" strike="noStrike" cap="none">
                <a:solidFill>
                  <a:srgbClr val="FFFFFF"/>
                </a:solidFill>
                <a:latin typeface="Arial"/>
                <a:ea typeface="Arial"/>
                <a:cs typeface="Arial"/>
                <a:sym typeface="Arial"/>
              </a:rPr>
              <a:t>1</a:t>
            </a:r>
            <a:endParaRPr sz="3200" b="1" i="0" u="none" strike="noStrike" cap="none">
              <a:solidFill>
                <a:srgbClr val="FFFFFF"/>
              </a:solidFill>
              <a:latin typeface="Calibri"/>
              <a:ea typeface="Calibri"/>
              <a:cs typeface="Calibri"/>
              <a:sym typeface="Calibri"/>
            </a:endParaRPr>
          </a:p>
        </p:txBody>
      </p:sp>
      <p:cxnSp>
        <p:nvCxnSpPr>
          <p:cNvPr id="813" name="Google Shape;813;p10"/>
          <p:cNvCxnSpPr/>
          <p:nvPr/>
        </p:nvCxnSpPr>
        <p:spPr>
          <a:xfrm flipH="1">
            <a:off x="7748089" y="4385598"/>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14" name="Google Shape;814;p10"/>
          <p:cNvCxnSpPr/>
          <p:nvPr/>
        </p:nvCxnSpPr>
        <p:spPr>
          <a:xfrm flipH="1">
            <a:off x="7356995" y="3908803"/>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15" name="Google Shape;815;p10"/>
          <p:cNvCxnSpPr/>
          <p:nvPr/>
        </p:nvCxnSpPr>
        <p:spPr>
          <a:xfrm flipH="1">
            <a:off x="7356995" y="2756366"/>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16" name="Google Shape;816;p10"/>
          <p:cNvCxnSpPr/>
          <p:nvPr/>
        </p:nvCxnSpPr>
        <p:spPr>
          <a:xfrm flipH="1">
            <a:off x="7741256" y="3393038"/>
            <a:ext cx="159384" cy="515765"/>
          </a:xfrm>
          <a:prstGeom prst="straightConnector1">
            <a:avLst/>
          </a:prstGeom>
          <a:noFill/>
          <a:ln w="38100" cap="flat" cmpd="sng">
            <a:solidFill>
              <a:srgbClr val="C00000"/>
            </a:solidFill>
            <a:prstDash val="solid"/>
            <a:miter lim="800000"/>
            <a:headEnd type="none" w="sm" len="sm"/>
            <a:tailEnd type="none" w="sm" len="sm"/>
          </a:ln>
        </p:spPr>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1"/>
                                        </p:tgtEl>
                                        <p:attrNameLst>
                                          <p:attrName>style.visibility</p:attrName>
                                        </p:attrNameLst>
                                      </p:cBhvr>
                                      <p:to>
                                        <p:strVal val="visible"/>
                                      </p:to>
                                    </p:set>
                                    <p:animEffect transition="in" filter="fade">
                                      <p:cBhvr>
                                        <p:cTn id="7" dur="1000"/>
                                        <p:tgtEl>
                                          <p:spTgt spid="801"/>
                                        </p:tgtEl>
                                      </p:cBhvr>
                                    </p:animEffect>
                                  </p:childTnLst>
                                </p:cTn>
                              </p:par>
                              <p:par>
                                <p:cTn id="8" presetID="1" presetClass="entr" presetSubtype="0" fill="hold" nodeType="withEffect">
                                  <p:stCondLst>
                                    <p:cond delay="750"/>
                                  </p:stCondLst>
                                  <p:childTnLst>
                                    <p:set>
                                      <p:cBhvr>
                                        <p:cTn id="9" dur="1" fill="hold">
                                          <p:stCondLst>
                                            <p:cond delay="0"/>
                                          </p:stCondLst>
                                        </p:cTn>
                                        <p:tgtEl>
                                          <p:spTgt spid="804"/>
                                        </p:tgtEl>
                                        <p:attrNameLst>
                                          <p:attrName>style.visibility</p:attrName>
                                        </p:attrNameLst>
                                      </p:cBhvr>
                                      <p:to>
                                        <p:strVal val="visible"/>
                                      </p:to>
                                    </p:set>
                                  </p:childTnLst>
                                </p:cTn>
                              </p:par>
                              <p:par>
                                <p:cTn id="10" presetID="1" presetClass="exit" presetSubtype="0" fill="hold" nodeType="withEffect">
                                  <p:stCondLst>
                                    <p:cond delay="750"/>
                                  </p:stCondLst>
                                  <p:childTnLst>
                                    <p:set>
                                      <p:cBhvr>
                                        <p:cTn id="11" dur="1" fill="hold">
                                          <p:stCondLst>
                                            <p:cond delay="1"/>
                                          </p:stCondLst>
                                        </p:cTn>
                                        <p:tgtEl>
                                          <p:spTgt spid="802"/>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nodeType="afterEffect">
                                  <p:stCondLst>
                                    <p:cond delay="1250"/>
                                  </p:stCondLst>
                                  <p:childTnLst>
                                    <p:animEffect transition="out" filter="fade">
                                      <p:cBhvr>
                                        <p:cTn id="14" dur="250"/>
                                        <p:tgtEl>
                                          <p:spTgt spid="804"/>
                                        </p:tgtEl>
                                      </p:cBhvr>
                                    </p:animEffect>
                                    <p:set>
                                      <p:cBhvr>
                                        <p:cTn id="15" dur="1" fill="hold">
                                          <p:stCondLst>
                                            <p:cond delay="250"/>
                                          </p:stCondLst>
                                        </p:cTn>
                                        <p:tgtEl>
                                          <p:spTgt spid="804"/>
                                        </p:tgtEl>
                                        <p:attrNameLst>
                                          <p:attrName>style.visibility</p:attrName>
                                        </p:attrNameLst>
                                      </p:cBhvr>
                                      <p:to>
                                        <p:strVal val="hidden"/>
                                      </p:to>
                                    </p:set>
                                  </p:childTnLst>
                                </p:cTn>
                              </p:par>
                              <p:par>
                                <p:cTn id="16" presetID="1" presetClass="exit" presetSubtype="0" fill="hold" nodeType="withEffect">
                                  <p:stCondLst>
                                    <p:cond delay="1250"/>
                                  </p:stCondLst>
                                  <p:childTnLst>
                                    <p:set>
                                      <p:cBhvr>
                                        <p:cTn id="17" dur="1" fill="hold">
                                          <p:stCondLst>
                                            <p:cond delay="1"/>
                                          </p:stCondLst>
                                        </p:cTn>
                                        <p:tgtEl>
                                          <p:spTgt spid="80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1"/>
                                        </p:tgtEl>
                                        <p:attrNameLst>
                                          <p:attrName>style.visibility</p:attrName>
                                        </p:attrNameLst>
                                      </p:cBhvr>
                                      <p:to>
                                        <p:strVal val="visible"/>
                                      </p:to>
                                    </p:set>
                                    <p:animEffect transition="in" filter="fade">
                                      <p:cBhvr>
                                        <p:cTn id="22" dur="500"/>
                                        <p:tgtEl>
                                          <p:spTgt spid="811"/>
                                        </p:tgtEl>
                                      </p:cBhvr>
                                    </p:animEffect>
                                  </p:childTnLst>
                                </p:cTn>
                              </p:par>
                              <p:par>
                                <p:cTn id="23" presetID="10" presetClass="entr" presetSubtype="0" fill="hold" nodeType="withEffect">
                                  <p:stCondLst>
                                    <p:cond delay="0"/>
                                  </p:stCondLst>
                                  <p:childTnLst>
                                    <p:set>
                                      <p:cBhvr>
                                        <p:cTn id="24" dur="1" fill="hold">
                                          <p:stCondLst>
                                            <p:cond delay="0"/>
                                          </p:stCondLst>
                                        </p:cTn>
                                        <p:tgtEl>
                                          <p:spTgt spid="813"/>
                                        </p:tgtEl>
                                        <p:attrNameLst>
                                          <p:attrName>style.visibility</p:attrName>
                                        </p:attrNameLst>
                                      </p:cBhvr>
                                      <p:to>
                                        <p:strVal val="visible"/>
                                      </p:to>
                                    </p:set>
                                    <p:animEffect transition="in" filter="fade">
                                      <p:cBhvr>
                                        <p:cTn id="25" dur="500"/>
                                        <p:tgtEl>
                                          <p:spTgt spid="813"/>
                                        </p:tgtEl>
                                      </p:cBhvr>
                                    </p:animEffect>
                                  </p:childTnLst>
                                </p:cTn>
                              </p:par>
                              <p:par>
                                <p:cTn id="26" presetID="10" presetClass="entr" presetSubtype="0" fill="hold" nodeType="withEffect">
                                  <p:stCondLst>
                                    <p:cond delay="0"/>
                                  </p:stCondLst>
                                  <p:childTnLst>
                                    <p:set>
                                      <p:cBhvr>
                                        <p:cTn id="27" dur="1" fill="hold">
                                          <p:stCondLst>
                                            <p:cond delay="0"/>
                                          </p:stCondLst>
                                        </p:cTn>
                                        <p:tgtEl>
                                          <p:spTgt spid="814"/>
                                        </p:tgtEl>
                                        <p:attrNameLst>
                                          <p:attrName>style.visibility</p:attrName>
                                        </p:attrNameLst>
                                      </p:cBhvr>
                                      <p:to>
                                        <p:strVal val="visible"/>
                                      </p:to>
                                    </p:set>
                                    <p:animEffect transition="in" filter="fade">
                                      <p:cBhvr>
                                        <p:cTn id="28" dur="500"/>
                                        <p:tgtEl>
                                          <p:spTgt spid="814"/>
                                        </p:tgtEl>
                                      </p:cBhvr>
                                    </p:animEffect>
                                  </p:childTnLst>
                                </p:cTn>
                              </p:par>
                              <p:par>
                                <p:cTn id="29" presetID="10" presetClass="entr" presetSubtype="0" fill="hold" nodeType="withEffect">
                                  <p:stCondLst>
                                    <p:cond delay="0"/>
                                  </p:stCondLst>
                                  <p:childTnLst>
                                    <p:set>
                                      <p:cBhvr>
                                        <p:cTn id="30" dur="1" fill="hold">
                                          <p:stCondLst>
                                            <p:cond delay="0"/>
                                          </p:stCondLst>
                                        </p:cTn>
                                        <p:tgtEl>
                                          <p:spTgt spid="815"/>
                                        </p:tgtEl>
                                        <p:attrNameLst>
                                          <p:attrName>style.visibility</p:attrName>
                                        </p:attrNameLst>
                                      </p:cBhvr>
                                      <p:to>
                                        <p:strVal val="visible"/>
                                      </p:to>
                                    </p:set>
                                    <p:animEffect transition="in" filter="fade">
                                      <p:cBhvr>
                                        <p:cTn id="31" dur="500"/>
                                        <p:tgtEl>
                                          <p:spTgt spid="815"/>
                                        </p:tgtEl>
                                      </p:cBhvr>
                                    </p:animEffect>
                                  </p:childTnLst>
                                </p:cTn>
                              </p:par>
                              <p:par>
                                <p:cTn id="32" presetID="10" presetClass="entr" presetSubtype="0" fill="hold" nodeType="withEffect">
                                  <p:stCondLst>
                                    <p:cond delay="0"/>
                                  </p:stCondLst>
                                  <p:childTnLst>
                                    <p:set>
                                      <p:cBhvr>
                                        <p:cTn id="33" dur="1" fill="hold">
                                          <p:stCondLst>
                                            <p:cond delay="0"/>
                                          </p:stCondLst>
                                        </p:cTn>
                                        <p:tgtEl>
                                          <p:spTgt spid="816"/>
                                        </p:tgtEl>
                                        <p:attrNameLst>
                                          <p:attrName>style.visibility</p:attrName>
                                        </p:attrNameLst>
                                      </p:cBhvr>
                                      <p:to>
                                        <p:strVal val="visible"/>
                                      </p:to>
                                    </p:set>
                                    <p:animEffect transition="in" filter="fade">
                                      <p:cBhvr>
                                        <p:cTn id="34" dur="500"/>
                                        <p:tgtEl>
                                          <p:spTgt spid="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1"/>
        <p:cNvGrpSpPr/>
        <p:nvPr/>
      </p:nvGrpSpPr>
      <p:grpSpPr>
        <a:xfrm>
          <a:off x="0" y="0"/>
          <a:ext cx="0" cy="0"/>
          <a:chOff x="0" y="0"/>
          <a:chExt cx="0" cy="0"/>
        </a:xfrm>
      </p:grpSpPr>
      <p:sp>
        <p:nvSpPr>
          <p:cNvPr id="823" name="Google Shape;823;p11"/>
          <p:cNvSpPr txBox="1"/>
          <p:nvPr/>
        </p:nvSpPr>
        <p:spPr>
          <a:xfrm>
            <a:off x="4137328" y="2615883"/>
            <a:ext cx="4483144" cy="230832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Mắt nó đen ngời</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Trong veo như nước</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Miệng nó tươi hồng</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Nói như khướu hót.</a:t>
            </a:r>
            <a:endParaRPr/>
          </a:p>
        </p:txBody>
      </p:sp>
      <p:sp>
        <p:nvSpPr>
          <p:cNvPr id="824" name="Google Shape;824;p11"/>
          <p:cNvSpPr txBox="1">
            <a:spLocks noGrp="1"/>
          </p:cNvSpPr>
          <p:nvPr>
            <p:ph type="dt" sz="half" idx="10"/>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2022/11/26</a:t>
            </a:r>
            <a:endParaRPr sz="1200" b="0" i="0" u="none" strike="noStrike" cap="none">
              <a:solidFill>
                <a:srgbClr val="888888"/>
              </a:solidFill>
              <a:latin typeface="Calibri"/>
              <a:ea typeface="Calibri"/>
              <a:cs typeface="Calibri"/>
              <a:sym typeface="Calibri"/>
            </a:endParaRPr>
          </a:p>
        </p:txBody>
      </p:sp>
      <p:sp>
        <p:nvSpPr>
          <p:cNvPr id="825" name="Google Shape;825;p11"/>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Calibri"/>
              <a:ea typeface="Calibri"/>
              <a:cs typeface="Calibri"/>
              <a:sym typeface="Calibri"/>
            </a:endParaRPr>
          </a:p>
        </p:txBody>
      </p:sp>
      <p:sp>
        <p:nvSpPr>
          <p:cNvPr id="826" name="Google Shape;826;p11"/>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ts val="1200"/>
                <a:buFont typeface="Calibri"/>
                <a:buNone/>
              </a:pPr>
              <a:t>8</a:t>
            </a:fld>
            <a:endParaRPr sz="1200" b="0" i="0" u="none" strike="noStrike" cap="none">
              <a:solidFill>
                <a:srgbClr val="888888"/>
              </a:solidFill>
              <a:latin typeface="Calibri"/>
              <a:ea typeface="Calibri"/>
              <a:cs typeface="Calibri"/>
              <a:sym typeface="Calibri"/>
            </a:endParaRPr>
          </a:p>
        </p:txBody>
      </p:sp>
      <p:pic>
        <p:nvPicPr>
          <p:cNvPr id="827" name="Google Shape;827;p11"/>
          <p:cNvPicPr preferRelativeResize="0"/>
          <p:nvPr/>
        </p:nvPicPr>
        <p:blipFill rotWithShape="1">
          <a:blip r:embed="rId4">
            <a:alphaModFix/>
          </a:blip>
          <a:srcRect/>
          <a:stretch/>
        </p:blipFill>
        <p:spPr>
          <a:xfrm>
            <a:off x="0" y="569115"/>
            <a:ext cx="1123156" cy="826939"/>
          </a:xfrm>
          <a:prstGeom prst="rect">
            <a:avLst/>
          </a:prstGeom>
          <a:noFill/>
          <a:ln>
            <a:noFill/>
          </a:ln>
        </p:spPr>
      </p:pic>
      <p:pic>
        <p:nvPicPr>
          <p:cNvPr id="828" name="Google Shape;828;p11"/>
          <p:cNvPicPr preferRelativeResize="0"/>
          <p:nvPr/>
        </p:nvPicPr>
        <p:blipFill rotWithShape="1">
          <a:blip r:embed="rId5">
            <a:alphaModFix/>
          </a:blip>
          <a:srcRect/>
          <a:stretch/>
        </p:blipFill>
        <p:spPr>
          <a:xfrm>
            <a:off x="8544272" y="618133"/>
            <a:ext cx="1512168" cy="753657"/>
          </a:xfrm>
          <a:prstGeom prst="rect">
            <a:avLst/>
          </a:prstGeom>
          <a:noFill/>
          <a:ln>
            <a:noFill/>
          </a:ln>
        </p:spPr>
      </p:pic>
      <p:sp>
        <p:nvSpPr>
          <p:cNvPr id="829" name="Google Shape;829;p11"/>
          <p:cNvSpPr/>
          <p:nvPr/>
        </p:nvSpPr>
        <p:spPr>
          <a:xfrm>
            <a:off x="3764755" y="696778"/>
            <a:ext cx="4662490" cy="703914"/>
          </a:xfrm>
          <a:custGeom>
            <a:avLst/>
            <a:gdLst/>
            <a:ahLst/>
            <a:cxnLst/>
            <a:rect l="l" t="t" r="r" b="b"/>
            <a:pathLst>
              <a:path w="5817995" h="2153651" extrusionOk="0">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Calibri"/>
              <a:buNone/>
            </a:pPr>
            <a:endParaRPr sz="4400" b="0" i="0" u="none" strike="noStrike" cap="none">
              <a:solidFill>
                <a:srgbClr val="FF8600"/>
              </a:solidFill>
              <a:latin typeface="Arial"/>
              <a:ea typeface="Arial"/>
              <a:cs typeface="Arial"/>
              <a:sym typeface="Arial"/>
            </a:endParaRPr>
          </a:p>
        </p:txBody>
      </p:sp>
      <p:sp>
        <p:nvSpPr>
          <p:cNvPr id="830" name="Google Shape;830;p11"/>
          <p:cNvSpPr txBox="1"/>
          <p:nvPr/>
        </p:nvSpPr>
        <p:spPr>
          <a:xfrm>
            <a:off x="3939453" y="756347"/>
            <a:ext cx="443237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14F48"/>
              </a:buClr>
              <a:buSzPts val="3200"/>
              <a:buFont typeface="Calibri"/>
              <a:buNone/>
            </a:pPr>
            <a:r>
              <a:rPr lang="en-US" sz="3200" b="1" i="0" u="none" strike="noStrike" cap="none" dirty="0" err="1">
                <a:solidFill>
                  <a:srgbClr val="FF0000"/>
                </a:solidFill>
                <a:latin typeface="Calibri"/>
                <a:ea typeface="Calibri"/>
                <a:cs typeface="Calibri"/>
                <a:sym typeface="Calibri"/>
              </a:rPr>
              <a:t>Luyện</a:t>
            </a:r>
            <a:r>
              <a:rPr lang="en-US" sz="3200" b="1" i="0" u="none" strike="noStrike" cap="none" dirty="0">
                <a:solidFill>
                  <a:srgbClr val="FF0000"/>
                </a:solidFill>
                <a:latin typeface="Calibri"/>
                <a:ea typeface="Calibri"/>
                <a:cs typeface="Calibri"/>
                <a:sym typeface="Calibri"/>
              </a:rPr>
              <a:t> </a:t>
            </a:r>
            <a:r>
              <a:rPr lang="en-US" sz="3200" b="1" i="0" u="none" strike="noStrike" cap="none" dirty="0" err="1">
                <a:solidFill>
                  <a:srgbClr val="FF0000"/>
                </a:solidFill>
                <a:latin typeface="Calibri"/>
                <a:ea typeface="Calibri"/>
                <a:cs typeface="Calibri"/>
                <a:sym typeface="Calibri"/>
              </a:rPr>
              <a:t>đọc</a:t>
            </a:r>
            <a:r>
              <a:rPr lang="en-US" sz="3200" b="1" i="0" u="none" strike="noStrike" cap="none" dirty="0">
                <a:solidFill>
                  <a:srgbClr val="FF0000"/>
                </a:solidFill>
                <a:latin typeface="Calibri"/>
                <a:ea typeface="Calibri"/>
                <a:cs typeface="Calibri"/>
                <a:sym typeface="Calibri"/>
              </a:rPr>
              <a:t> </a:t>
            </a:r>
            <a:r>
              <a:rPr lang="en-US" sz="3200" b="1" i="0" u="none" strike="noStrike" cap="none" dirty="0" err="1">
                <a:solidFill>
                  <a:srgbClr val="FF0000"/>
                </a:solidFill>
                <a:latin typeface="Calibri"/>
                <a:ea typeface="Calibri"/>
                <a:cs typeface="Calibri"/>
                <a:sym typeface="Calibri"/>
              </a:rPr>
              <a:t>nối</a:t>
            </a:r>
            <a:r>
              <a:rPr lang="en-US" sz="3200" b="1" i="0" u="none" strike="noStrike" cap="none" dirty="0">
                <a:solidFill>
                  <a:srgbClr val="FF0000"/>
                </a:solidFill>
                <a:latin typeface="Calibri"/>
                <a:ea typeface="Calibri"/>
                <a:cs typeface="Calibri"/>
                <a:sym typeface="Calibri"/>
              </a:rPr>
              <a:t> </a:t>
            </a:r>
            <a:r>
              <a:rPr lang="en-US" sz="3200" b="1" i="0" u="none" strike="noStrike" cap="none" dirty="0" err="1">
                <a:solidFill>
                  <a:srgbClr val="FF0000"/>
                </a:solidFill>
                <a:latin typeface="Calibri"/>
                <a:ea typeface="Calibri"/>
                <a:cs typeface="Calibri"/>
                <a:sym typeface="Calibri"/>
              </a:rPr>
              <a:t>tiếp</a:t>
            </a:r>
            <a:r>
              <a:rPr lang="en-US" sz="3200" b="1" i="0" u="none" strike="noStrike" cap="none" dirty="0">
                <a:solidFill>
                  <a:srgbClr val="FF0000"/>
                </a:solidFill>
                <a:latin typeface="Calibri"/>
                <a:ea typeface="Calibri"/>
                <a:cs typeface="Calibri"/>
                <a:sym typeface="Calibri"/>
              </a:rPr>
              <a:t> </a:t>
            </a:r>
            <a:r>
              <a:rPr lang="en-US" sz="3200" b="1" i="0" u="none" strike="noStrike" cap="none" dirty="0" err="1">
                <a:solidFill>
                  <a:srgbClr val="FF0000"/>
                </a:solidFill>
                <a:latin typeface="Calibri"/>
                <a:ea typeface="Calibri"/>
                <a:cs typeface="Calibri"/>
                <a:sym typeface="Calibri"/>
              </a:rPr>
              <a:t>đoạn</a:t>
            </a:r>
            <a:endParaRPr sz="3200" b="1" i="0" u="none" strike="noStrike" cap="none">
              <a:solidFill>
                <a:srgbClr val="FF0000"/>
              </a:solidFill>
              <a:latin typeface="Calibri"/>
              <a:ea typeface="Calibri"/>
              <a:cs typeface="Calibri"/>
              <a:sym typeface="Calibri"/>
            </a:endParaRPr>
          </a:p>
        </p:txBody>
      </p:sp>
      <p:pic>
        <p:nvPicPr>
          <p:cNvPr id="831" name="Google Shape;831;p11" descr="A picture containing icon&#10;&#10;Description automatically generated"/>
          <p:cNvPicPr preferRelativeResize="0"/>
          <p:nvPr/>
        </p:nvPicPr>
        <p:blipFill rotWithShape="1">
          <a:blip r:embed="rId6">
            <a:alphaModFix/>
          </a:blip>
          <a:srcRect/>
          <a:stretch/>
        </p:blipFill>
        <p:spPr>
          <a:xfrm flipH="1">
            <a:off x="3007372" y="555194"/>
            <a:ext cx="1078849" cy="845498"/>
          </a:xfrm>
          <a:prstGeom prst="rect">
            <a:avLst/>
          </a:prstGeom>
          <a:noFill/>
          <a:ln>
            <a:noFill/>
          </a:ln>
        </p:spPr>
      </p:pic>
      <p:pic>
        <p:nvPicPr>
          <p:cNvPr id="832" name="Google Shape;832;p11" descr="Icon&#10;&#10;Description automatically generated with medium confidence"/>
          <p:cNvPicPr preferRelativeResize="0"/>
          <p:nvPr/>
        </p:nvPicPr>
        <p:blipFill rotWithShape="1">
          <a:blip r:embed="rId7">
            <a:alphaModFix/>
          </a:blip>
          <a:srcRect/>
          <a:stretch/>
        </p:blipFill>
        <p:spPr>
          <a:xfrm>
            <a:off x="9184628" y="977943"/>
            <a:ext cx="594282" cy="547448"/>
          </a:xfrm>
          <a:prstGeom prst="rect">
            <a:avLst/>
          </a:prstGeom>
          <a:noFill/>
          <a:ln>
            <a:noFill/>
          </a:ln>
        </p:spPr>
      </p:pic>
      <p:pic>
        <p:nvPicPr>
          <p:cNvPr id="833" name="Google Shape;833;p11" descr="A picture containing icon&#10;&#10;Description automatically generated"/>
          <p:cNvPicPr preferRelativeResize="0"/>
          <p:nvPr/>
        </p:nvPicPr>
        <p:blipFill rotWithShape="1">
          <a:blip r:embed="rId6">
            <a:alphaModFix/>
          </a:blip>
          <a:srcRect/>
          <a:stretch/>
        </p:blipFill>
        <p:spPr>
          <a:xfrm flipH="1">
            <a:off x="8021860" y="555194"/>
            <a:ext cx="1078849" cy="845498"/>
          </a:xfrm>
          <a:prstGeom prst="rect">
            <a:avLst/>
          </a:prstGeom>
          <a:noFill/>
          <a:ln>
            <a:noFill/>
          </a:ln>
        </p:spPr>
      </p:pic>
      <p:cxnSp>
        <p:nvCxnSpPr>
          <p:cNvPr id="834" name="Google Shape;834;p11"/>
          <p:cNvCxnSpPr/>
          <p:nvPr/>
        </p:nvCxnSpPr>
        <p:spPr>
          <a:xfrm flipH="1">
            <a:off x="8188033" y="4339337"/>
            <a:ext cx="159384" cy="515765"/>
          </a:xfrm>
          <a:prstGeom prst="straightConnector1">
            <a:avLst/>
          </a:prstGeom>
          <a:noFill/>
          <a:ln w="38100" cap="flat" cmpd="sng">
            <a:solidFill>
              <a:srgbClr val="C00000"/>
            </a:solidFill>
            <a:prstDash val="solid"/>
            <a:miter lim="800000"/>
            <a:headEnd type="none" w="sm" len="sm"/>
            <a:tailEnd type="none" w="sm" len="sm"/>
          </a:ln>
        </p:spPr>
      </p:cxnSp>
      <p:sp>
        <p:nvSpPr>
          <p:cNvPr id="835" name="Google Shape;835;p11"/>
          <p:cNvSpPr/>
          <p:nvPr/>
        </p:nvSpPr>
        <p:spPr>
          <a:xfrm>
            <a:off x="3687749" y="2282914"/>
            <a:ext cx="609600" cy="604909"/>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3200" b="1">
                <a:solidFill>
                  <a:srgbClr val="FFFFFF"/>
                </a:solidFill>
                <a:latin typeface="Arial"/>
                <a:ea typeface="Arial"/>
                <a:cs typeface="Arial"/>
                <a:sym typeface="Arial"/>
              </a:rPr>
              <a:t>2</a:t>
            </a:r>
            <a:endParaRPr sz="3200" b="1" i="0" u="none" strike="noStrike" cap="none">
              <a:solidFill>
                <a:srgbClr val="FFFFFF"/>
              </a:solidFill>
              <a:latin typeface="Calibri"/>
              <a:ea typeface="Calibri"/>
              <a:cs typeface="Calibri"/>
              <a:sym typeface="Calibri"/>
            </a:endParaRPr>
          </a:p>
        </p:txBody>
      </p:sp>
      <p:cxnSp>
        <p:nvCxnSpPr>
          <p:cNvPr id="836" name="Google Shape;836;p11"/>
          <p:cNvCxnSpPr/>
          <p:nvPr/>
        </p:nvCxnSpPr>
        <p:spPr>
          <a:xfrm flipH="1">
            <a:off x="8274558" y="4357888"/>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37" name="Google Shape;837;p11"/>
          <p:cNvCxnSpPr/>
          <p:nvPr/>
        </p:nvCxnSpPr>
        <p:spPr>
          <a:xfrm flipH="1">
            <a:off x="8202615" y="3842123"/>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38" name="Google Shape;838;p11"/>
          <p:cNvCxnSpPr/>
          <p:nvPr/>
        </p:nvCxnSpPr>
        <p:spPr>
          <a:xfrm flipH="1">
            <a:off x="7553472" y="2629940"/>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39" name="Google Shape;839;p11"/>
          <p:cNvCxnSpPr/>
          <p:nvPr/>
        </p:nvCxnSpPr>
        <p:spPr>
          <a:xfrm flipH="1">
            <a:off x="8464580" y="3254280"/>
            <a:ext cx="159384" cy="515765"/>
          </a:xfrm>
          <a:prstGeom prst="straightConnector1">
            <a:avLst/>
          </a:prstGeom>
          <a:noFill/>
          <a:ln w="38100" cap="flat" cmpd="sng">
            <a:solidFill>
              <a:srgbClr val="C00000"/>
            </a:solidFill>
            <a:prstDash val="solid"/>
            <a:miter lim="800000"/>
            <a:headEnd type="none" w="sm" len="sm"/>
            <a:tailEnd type="none" w="sm" len="sm"/>
          </a:ln>
        </p:spPr>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0"/>
                                        </p:tgtEl>
                                        <p:attrNameLst>
                                          <p:attrName>style.visibility</p:attrName>
                                        </p:attrNameLst>
                                      </p:cBhvr>
                                      <p:to>
                                        <p:strVal val="visible"/>
                                      </p:to>
                                    </p:set>
                                    <p:animEffect transition="in" filter="fade">
                                      <p:cBhvr>
                                        <p:cTn id="7" dur="1000"/>
                                        <p:tgtEl>
                                          <p:spTgt spid="830"/>
                                        </p:tgtEl>
                                      </p:cBhvr>
                                    </p:animEffect>
                                  </p:childTnLst>
                                </p:cTn>
                              </p:par>
                              <p:par>
                                <p:cTn id="8" presetID="1" presetClass="entr" presetSubtype="0" fill="hold" nodeType="withEffect">
                                  <p:stCondLst>
                                    <p:cond delay="750"/>
                                  </p:stCondLst>
                                  <p:childTnLst>
                                    <p:set>
                                      <p:cBhvr>
                                        <p:cTn id="9" dur="1" fill="hold">
                                          <p:stCondLst>
                                            <p:cond delay="0"/>
                                          </p:stCondLst>
                                        </p:cTn>
                                        <p:tgtEl>
                                          <p:spTgt spid="833"/>
                                        </p:tgtEl>
                                        <p:attrNameLst>
                                          <p:attrName>style.visibility</p:attrName>
                                        </p:attrNameLst>
                                      </p:cBhvr>
                                      <p:to>
                                        <p:strVal val="visible"/>
                                      </p:to>
                                    </p:set>
                                  </p:childTnLst>
                                </p:cTn>
                              </p:par>
                              <p:par>
                                <p:cTn id="10" presetID="1" presetClass="exit" presetSubtype="0" fill="hold" nodeType="withEffect">
                                  <p:stCondLst>
                                    <p:cond delay="750"/>
                                  </p:stCondLst>
                                  <p:childTnLst>
                                    <p:set>
                                      <p:cBhvr>
                                        <p:cTn id="11" dur="1" fill="hold">
                                          <p:stCondLst>
                                            <p:cond delay="1"/>
                                          </p:stCondLst>
                                        </p:cTn>
                                        <p:tgtEl>
                                          <p:spTgt spid="831"/>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nodeType="afterEffect">
                                  <p:stCondLst>
                                    <p:cond delay="1250"/>
                                  </p:stCondLst>
                                  <p:childTnLst>
                                    <p:animEffect transition="out" filter="fade">
                                      <p:cBhvr>
                                        <p:cTn id="14" dur="250"/>
                                        <p:tgtEl>
                                          <p:spTgt spid="833"/>
                                        </p:tgtEl>
                                      </p:cBhvr>
                                    </p:animEffect>
                                    <p:set>
                                      <p:cBhvr>
                                        <p:cTn id="15" dur="1" fill="hold">
                                          <p:stCondLst>
                                            <p:cond delay="250"/>
                                          </p:stCondLst>
                                        </p:cTn>
                                        <p:tgtEl>
                                          <p:spTgt spid="833"/>
                                        </p:tgtEl>
                                        <p:attrNameLst>
                                          <p:attrName>style.visibility</p:attrName>
                                        </p:attrNameLst>
                                      </p:cBhvr>
                                      <p:to>
                                        <p:strVal val="hidden"/>
                                      </p:to>
                                    </p:set>
                                  </p:childTnLst>
                                </p:cTn>
                              </p:par>
                              <p:par>
                                <p:cTn id="16" presetID="1" presetClass="exit" presetSubtype="0" fill="hold" nodeType="withEffect">
                                  <p:stCondLst>
                                    <p:cond delay="1250"/>
                                  </p:stCondLst>
                                  <p:childTnLst>
                                    <p:set>
                                      <p:cBhvr>
                                        <p:cTn id="17" dur="1" fill="hold">
                                          <p:stCondLst>
                                            <p:cond delay="1"/>
                                          </p:stCondLst>
                                        </p:cTn>
                                        <p:tgtEl>
                                          <p:spTgt spid="83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34"/>
                                        </p:tgtEl>
                                        <p:attrNameLst>
                                          <p:attrName>style.visibility</p:attrName>
                                        </p:attrNameLst>
                                      </p:cBhvr>
                                      <p:to>
                                        <p:strVal val="visible"/>
                                      </p:to>
                                    </p:set>
                                    <p:animEffect transition="in" filter="fade">
                                      <p:cBhvr>
                                        <p:cTn id="22" dur="500"/>
                                        <p:tgtEl>
                                          <p:spTgt spid="834"/>
                                        </p:tgtEl>
                                      </p:cBhvr>
                                    </p:animEffect>
                                  </p:childTnLst>
                                </p:cTn>
                              </p:par>
                              <p:par>
                                <p:cTn id="23" presetID="10" presetClass="entr" presetSubtype="0" fill="hold" nodeType="withEffect">
                                  <p:stCondLst>
                                    <p:cond delay="0"/>
                                  </p:stCondLst>
                                  <p:childTnLst>
                                    <p:set>
                                      <p:cBhvr>
                                        <p:cTn id="24" dur="1" fill="hold">
                                          <p:stCondLst>
                                            <p:cond delay="0"/>
                                          </p:stCondLst>
                                        </p:cTn>
                                        <p:tgtEl>
                                          <p:spTgt spid="836"/>
                                        </p:tgtEl>
                                        <p:attrNameLst>
                                          <p:attrName>style.visibility</p:attrName>
                                        </p:attrNameLst>
                                      </p:cBhvr>
                                      <p:to>
                                        <p:strVal val="visible"/>
                                      </p:to>
                                    </p:set>
                                    <p:animEffect transition="in" filter="fade">
                                      <p:cBhvr>
                                        <p:cTn id="25" dur="500"/>
                                        <p:tgtEl>
                                          <p:spTgt spid="836"/>
                                        </p:tgtEl>
                                      </p:cBhvr>
                                    </p:animEffect>
                                  </p:childTnLst>
                                </p:cTn>
                              </p:par>
                              <p:par>
                                <p:cTn id="26" presetID="10" presetClass="entr" presetSubtype="0" fill="hold" nodeType="withEffect">
                                  <p:stCondLst>
                                    <p:cond delay="0"/>
                                  </p:stCondLst>
                                  <p:childTnLst>
                                    <p:set>
                                      <p:cBhvr>
                                        <p:cTn id="27" dur="1" fill="hold">
                                          <p:stCondLst>
                                            <p:cond delay="0"/>
                                          </p:stCondLst>
                                        </p:cTn>
                                        <p:tgtEl>
                                          <p:spTgt spid="837"/>
                                        </p:tgtEl>
                                        <p:attrNameLst>
                                          <p:attrName>style.visibility</p:attrName>
                                        </p:attrNameLst>
                                      </p:cBhvr>
                                      <p:to>
                                        <p:strVal val="visible"/>
                                      </p:to>
                                    </p:set>
                                    <p:animEffect transition="in" filter="fade">
                                      <p:cBhvr>
                                        <p:cTn id="28" dur="500"/>
                                        <p:tgtEl>
                                          <p:spTgt spid="837"/>
                                        </p:tgtEl>
                                      </p:cBhvr>
                                    </p:animEffect>
                                  </p:childTnLst>
                                </p:cTn>
                              </p:par>
                              <p:par>
                                <p:cTn id="29" presetID="10" presetClass="entr" presetSubtype="0" fill="hold" nodeType="withEffect">
                                  <p:stCondLst>
                                    <p:cond delay="0"/>
                                  </p:stCondLst>
                                  <p:childTnLst>
                                    <p:set>
                                      <p:cBhvr>
                                        <p:cTn id="30" dur="1" fill="hold">
                                          <p:stCondLst>
                                            <p:cond delay="0"/>
                                          </p:stCondLst>
                                        </p:cTn>
                                        <p:tgtEl>
                                          <p:spTgt spid="838"/>
                                        </p:tgtEl>
                                        <p:attrNameLst>
                                          <p:attrName>style.visibility</p:attrName>
                                        </p:attrNameLst>
                                      </p:cBhvr>
                                      <p:to>
                                        <p:strVal val="visible"/>
                                      </p:to>
                                    </p:set>
                                    <p:animEffect transition="in" filter="fade">
                                      <p:cBhvr>
                                        <p:cTn id="31" dur="500"/>
                                        <p:tgtEl>
                                          <p:spTgt spid="838"/>
                                        </p:tgtEl>
                                      </p:cBhvr>
                                    </p:animEffect>
                                  </p:childTnLst>
                                </p:cTn>
                              </p:par>
                              <p:par>
                                <p:cTn id="32" presetID="10" presetClass="entr" presetSubtype="0" fill="hold" nodeType="withEffect">
                                  <p:stCondLst>
                                    <p:cond delay="0"/>
                                  </p:stCondLst>
                                  <p:childTnLst>
                                    <p:set>
                                      <p:cBhvr>
                                        <p:cTn id="33" dur="1" fill="hold">
                                          <p:stCondLst>
                                            <p:cond delay="0"/>
                                          </p:stCondLst>
                                        </p:cTn>
                                        <p:tgtEl>
                                          <p:spTgt spid="839"/>
                                        </p:tgtEl>
                                        <p:attrNameLst>
                                          <p:attrName>style.visibility</p:attrName>
                                        </p:attrNameLst>
                                      </p:cBhvr>
                                      <p:to>
                                        <p:strVal val="visible"/>
                                      </p:to>
                                    </p:set>
                                    <p:animEffect transition="in" filter="fade">
                                      <p:cBhvr>
                                        <p:cTn id="34" dur="500"/>
                                        <p:tgtEl>
                                          <p:spTgt spid="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4"/>
        <p:cNvGrpSpPr/>
        <p:nvPr/>
      </p:nvGrpSpPr>
      <p:grpSpPr>
        <a:xfrm>
          <a:off x="0" y="0"/>
          <a:ext cx="0" cy="0"/>
          <a:chOff x="0" y="0"/>
          <a:chExt cx="0" cy="0"/>
        </a:xfrm>
      </p:grpSpPr>
      <p:sp>
        <p:nvSpPr>
          <p:cNvPr id="846" name="Google Shape;846;p12"/>
          <p:cNvSpPr txBox="1"/>
          <p:nvPr/>
        </p:nvSpPr>
        <p:spPr>
          <a:xfrm>
            <a:off x="4290422" y="2662750"/>
            <a:ext cx="4503107" cy="230832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Hoa lan, hoa lí</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Nó nhặt cài đầu</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Hương thơm theo nó</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Sân trước vườn sau.</a:t>
            </a:r>
            <a:endParaRPr sz="3600" b="0" i="1" u="none" strike="noStrike" cap="none">
              <a:solidFill>
                <a:srgbClr val="000000"/>
              </a:solidFill>
              <a:latin typeface="Calibri"/>
              <a:ea typeface="Calibri"/>
              <a:cs typeface="Calibri"/>
              <a:sym typeface="Calibri"/>
            </a:endParaRPr>
          </a:p>
        </p:txBody>
      </p:sp>
      <p:sp>
        <p:nvSpPr>
          <p:cNvPr id="847" name="Google Shape;847;p12"/>
          <p:cNvSpPr txBox="1">
            <a:spLocks noGrp="1"/>
          </p:cNvSpPr>
          <p:nvPr>
            <p:ph type="dt" sz="half" idx="10"/>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2022/11/26</a:t>
            </a:r>
            <a:endParaRPr sz="1200" b="0" i="0" u="none" strike="noStrike" cap="none">
              <a:solidFill>
                <a:srgbClr val="888888"/>
              </a:solidFill>
              <a:latin typeface="Calibri"/>
              <a:ea typeface="Calibri"/>
              <a:cs typeface="Calibri"/>
              <a:sym typeface="Calibri"/>
            </a:endParaRPr>
          </a:p>
        </p:txBody>
      </p:sp>
      <p:sp>
        <p:nvSpPr>
          <p:cNvPr id="848" name="Google Shape;848;p12"/>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Calibri"/>
              <a:ea typeface="Calibri"/>
              <a:cs typeface="Calibri"/>
              <a:sym typeface="Calibri"/>
            </a:endParaRPr>
          </a:p>
        </p:txBody>
      </p:sp>
      <p:sp>
        <p:nvSpPr>
          <p:cNvPr id="849" name="Google Shape;849;p1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ts val="1200"/>
                <a:buFont typeface="Calibri"/>
                <a:buNone/>
              </a:pPr>
              <a:t>9</a:t>
            </a:fld>
            <a:endParaRPr sz="1200" b="0" i="0" u="none" strike="noStrike" cap="none">
              <a:solidFill>
                <a:srgbClr val="888888"/>
              </a:solidFill>
              <a:latin typeface="Calibri"/>
              <a:ea typeface="Calibri"/>
              <a:cs typeface="Calibri"/>
              <a:sym typeface="Calibri"/>
            </a:endParaRPr>
          </a:p>
        </p:txBody>
      </p:sp>
      <p:pic>
        <p:nvPicPr>
          <p:cNvPr id="850" name="Google Shape;850;p12"/>
          <p:cNvPicPr preferRelativeResize="0"/>
          <p:nvPr/>
        </p:nvPicPr>
        <p:blipFill rotWithShape="1">
          <a:blip r:embed="rId4">
            <a:alphaModFix/>
          </a:blip>
          <a:srcRect/>
          <a:stretch/>
        </p:blipFill>
        <p:spPr>
          <a:xfrm>
            <a:off x="0" y="569115"/>
            <a:ext cx="1123156" cy="826939"/>
          </a:xfrm>
          <a:prstGeom prst="rect">
            <a:avLst/>
          </a:prstGeom>
          <a:noFill/>
          <a:ln>
            <a:noFill/>
          </a:ln>
        </p:spPr>
      </p:pic>
      <p:pic>
        <p:nvPicPr>
          <p:cNvPr id="851" name="Google Shape;851;p12"/>
          <p:cNvPicPr preferRelativeResize="0"/>
          <p:nvPr/>
        </p:nvPicPr>
        <p:blipFill rotWithShape="1">
          <a:blip r:embed="rId5">
            <a:alphaModFix/>
          </a:blip>
          <a:srcRect/>
          <a:stretch/>
        </p:blipFill>
        <p:spPr>
          <a:xfrm>
            <a:off x="8544272" y="618133"/>
            <a:ext cx="1512168" cy="753657"/>
          </a:xfrm>
          <a:prstGeom prst="rect">
            <a:avLst/>
          </a:prstGeom>
          <a:noFill/>
          <a:ln>
            <a:noFill/>
          </a:ln>
        </p:spPr>
      </p:pic>
      <p:sp>
        <p:nvSpPr>
          <p:cNvPr id="852" name="Google Shape;852;p12"/>
          <p:cNvSpPr/>
          <p:nvPr/>
        </p:nvSpPr>
        <p:spPr>
          <a:xfrm>
            <a:off x="3764755" y="696778"/>
            <a:ext cx="4662490" cy="703914"/>
          </a:xfrm>
          <a:custGeom>
            <a:avLst/>
            <a:gdLst/>
            <a:ahLst/>
            <a:cxnLst/>
            <a:rect l="l" t="t" r="r" b="b"/>
            <a:pathLst>
              <a:path w="5817995" h="2153651" extrusionOk="0">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Calibri"/>
              <a:buNone/>
            </a:pPr>
            <a:endParaRPr sz="4400" b="0" i="0" u="none" strike="noStrike" cap="none">
              <a:solidFill>
                <a:srgbClr val="FF8600"/>
              </a:solidFill>
              <a:latin typeface="Arial"/>
              <a:ea typeface="Arial"/>
              <a:cs typeface="Arial"/>
              <a:sym typeface="Arial"/>
            </a:endParaRPr>
          </a:p>
        </p:txBody>
      </p:sp>
      <p:sp>
        <p:nvSpPr>
          <p:cNvPr id="853" name="Google Shape;853;p12"/>
          <p:cNvSpPr txBox="1"/>
          <p:nvPr/>
        </p:nvSpPr>
        <p:spPr>
          <a:xfrm>
            <a:off x="3939453" y="756347"/>
            <a:ext cx="443237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14F48"/>
              </a:buClr>
              <a:buSzPts val="3200"/>
              <a:buFont typeface="Calibri"/>
              <a:buNone/>
            </a:pPr>
            <a:r>
              <a:rPr lang="en-US" sz="3200" b="1" i="0" u="none" strike="noStrike" cap="none" dirty="0" err="1">
                <a:solidFill>
                  <a:srgbClr val="FF0000"/>
                </a:solidFill>
                <a:latin typeface="Calibri"/>
                <a:ea typeface="Calibri"/>
                <a:cs typeface="Calibri"/>
                <a:sym typeface="Calibri"/>
              </a:rPr>
              <a:t>Luyện</a:t>
            </a:r>
            <a:r>
              <a:rPr lang="en-US" sz="3200" b="1" i="0" u="none" strike="noStrike" cap="none" dirty="0">
                <a:solidFill>
                  <a:srgbClr val="FF0000"/>
                </a:solidFill>
                <a:latin typeface="Calibri"/>
                <a:ea typeface="Calibri"/>
                <a:cs typeface="Calibri"/>
                <a:sym typeface="Calibri"/>
              </a:rPr>
              <a:t> </a:t>
            </a:r>
            <a:r>
              <a:rPr lang="en-US" sz="3200" b="1" i="0" u="none" strike="noStrike" cap="none" dirty="0" err="1">
                <a:solidFill>
                  <a:srgbClr val="FF0000"/>
                </a:solidFill>
                <a:latin typeface="Calibri"/>
                <a:ea typeface="Calibri"/>
                <a:cs typeface="Calibri"/>
                <a:sym typeface="Calibri"/>
              </a:rPr>
              <a:t>đọc</a:t>
            </a:r>
            <a:r>
              <a:rPr lang="en-US" sz="3200" b="1" i="0" u="none" strike="noStrike" cap="none" dirty="0">
                <a:solidFill>
                  <a:srgbClr val="FF0000"/>
                </a:solidFill>
                <a:latin typeface="Calibri"/>
                <a:ea typeface="Calibri"/>
                <a:cs typeface="Calibri"/>
                <a:sym typeface="Calibri"/>
              </a:rPr>
              <a:t> </a:t>
            </a:r>
            <a:r>
              <a:rPr lang="en-US" sz="3200" b="1" i="0" u="none" strike="noStrike" cap="none" dirty="0" err="1">
                <a:solidFill>
                  <a:srgbClr val="FF0000"/>
                </a:solidFill>
                <a:latin typeface="Calibri"/>
                <a:ea typeface="Calibri"/>
                <a:cs typeface="Calibri"/>
                <a:sym typeface="Calibri"/>
              </a:rPr>
              <a:t>nối</a:t>
            </a:r>
            <a:r>
              <a:rPr lang="en-US" sz="3200" b="1" i="0" u="none" strike="noStrike" cap="none" dirty="0">
                <a:solidFill>
                  <a:srgbClr val="FF0000"/>
                </a:solidFill>
                <a:latin typeface="Calibri"/>
                <a:ea typeface="Calibri"/>
                <a:cs typeface="Calibri"/>
                <a:sym typeface="Calibri"/>
              </a:rPr>
              <a:t> </a:t>
            </a:r>
            <a:r>
              <a:rPr lang="en-US" sz="3200" b="1" i="0" u="none" strike="noStrike" cap="none" dirty="0" err="1">
                <a:solidFill>
                  <a:srgbClr val="FF0000"/>
                </a:solidFill>
                <a:latin typeface="Calibri"/>
                <a:ea typeface="Calibri"/>
                <a:cs typeface="Calibri"/>
                <a:sym typeface="Calibri"/>
              </a:rPr>
              <a:t>tiếp</a:t>
            </a:r>
            <a:r>
              <a:rPr lang="en-US" sz="3200" b="1" i="0" u="none" strike="noStrike" cap="none" dirty="0">
                <a:solidFill>
                  <a:srgbClr val="FF0000"/>
                </a:solidFill>
                <a:latin typeface="Calibri"/>
                <a:ea typeface="Calibri"/>
                <a:cs typeface="Calibri"/>
                <a:sym typeface="Calibri"/>
              </a:rPr>
              <a:t> </a:t>
            </a:r>
            <a:r>
              <a:rPr lang="en-US" sz="3200" b="1" i="0" u="none" strike="noStrike" cap="none" dirty="0" err="1">
                <a:solidFill>
                  <a:srgbClr val="FF0000"/>
                </a:solidFill>
                <a:latin typeface="Calibri"/>
                <a:ea typeface="Calibri"/>
                <a:cs typeface="Calibri"/>
                <a:sym typeface="Calibri"/>
              </a:rPr>
              <a:t>đoạn</a:t>
            </a:r>
            <a:endParaRPr sz="3200" b="1" i="0" u="none" strike="noStrike" cap="none">
              <a:solidFill>
                <a:srgbClr val="FF0000"/>
              </a:solidFill>
              <a:latin typeface="Calibri"/>
              <a:ea typeface="Calibri"/>
              <a:cs typeface="Calibri"/>
              <a:sym typeface="Calibri"/>
            </a:endParaRPr>
          </a:p>
        </p:txBody>
      </p:sp>
      <p:pic>
        <p:nvPicPr>
          <p:cNvPr id="854" name="Google Shape;854;p12" descr="A picture containing icon&#10;&#10;Description automatically generated"/>
          <p:cNvPicPr preferRelativeResize="0"/>
          <p:nvPr/>
        </p:nvPicPr>
        <p:blipFill rotWithShape="1">
          <a:blip r:embed="rId6">
            <a:alphaModFix/>
          </a:blip>
          <a:srcRect/>
          <a:stretch/>
        </p:blipFill>
        <p:spPr>
          <a:xfrm flipH="1">
            <a:off x="3007372" y="555194"/>
            <a:ext cx="1078849" cy="845498"/>
          </a:xfrm>
          <a:prstGeom prst="rect">
            <a:avLst/>
          </a:prstGeom>
          <a:noFill/>
          <a:ln>
            <a:noFill/>
          </a:ln>
        </p:spPr>
      </p:pic>
      <p:pic>
        <p:nvPicPr>
          <p:cNvPr id="855" name="Google Shape;855;p12" descr="Icon&#10;&#10;Description automatically generated with medium confidence"/>
          <p:cNvPicPr preferRelativeResize="0"/>
          <p:nvPr/>
        </p:nvPicPr>
        <p:blipFill rotWithShape="1">
          <a:blip r:embed="rId7">
            <a:alphaModFix/>
          </a:blip>
          <a:srcRect/>
          <a:stretch/>
        </p:blipFill>
        <p:spPr>
          <a:xfrm>
            <a:off x="9184628" y="977943"/>
            <a:ext cx="594282" cy="547448"/>
          </a:xfrm>
          <a:prstGeom prst="rect">
            <a:avLst/>
          </a:prstGeom>
          <a:noFill/>
          <a:ln>
            <a:noFill/>
          </a:ln>
        </p:spPr>
      </p:pic>
      <p:pic>
        <p:nvPicPr>
          <p:cNvPr id="856" name="Google Shape;856;p12" descr="A picture containing icon&#10;&#10;Description automatically generated"/>
          <p:cNvPicPr preferRelativeResize="0"/>
          <p:nvPr/>
        </p:nvPicPr>
        <p:blipFill rotWithShape="1">
          <a:blip r:embed="rId6">
            <a:alphaModFix/>
          </a:blip>
          <a:srcRect/>
          <a:stretch/>
        </p:blipFill>
        <p:spPr>
          <a:xfrm flipH="1">
            <a:off x="8021860" y="555194"/>
            <a:ext cx="1078849" cy="845498"/>
          </a:xfrm>
          <a:prstGeom prst="rect">
            <a:avLst/>
          </a:prstGeom>
          <a:noFill/>
          <a:ln>
            <a:noFill/>
          </a:ln>
        </p:spPr>
      </p:pic>
      <p:cxnSp>
        <p:nvCxnSpPr>
          <p:cNvPr id="857" name="Google Shape;857;p12"/>
          <p:cNvCxnSpPr/>
          <p:nvPr/>
        </p:nvCxnSpPr>
        <p:spPr>
          <a:xfrm flipH="1">
            <a:off x="8562108" y="4339337"/>
            <a:ext cx="159384" cy="515765"/>
          </a:xfrm>
          <a:prstGeom prst="straightConnector1">
            <a:avLst/>
          </a:prstGeom>
          <a:noFill/>
          <a:ln w="38100" cap="flat" cmpd="sng">
            <a:solidFill>
              <a:srgbClr val="C00000"/>
            </a:solidFill>
            <a:prstDash val="solid"/>
            <a:miter lim="800000"/>
            <a:headEnd type="none" w="sm" len="sm"/>
            <a:tailEnd type="none" w="sm" len="sm"/>
          </a:ln>
        </p:spPr>
      </p:cxnSp>
      <p:sp>
        <p:nvSpPr>
          <p:cNvPr id="858" name="Google Shape;858;p12"/>
          <p:cNvSpPr/>
          <p:nvPr/>
        </p:nvSpPr>
        <p:spPr>
          <a:xfrm>
            <a:off x="3687749" y="2282914"/>
            <a:ext cx="609600" cy="604909"/>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3200" b="1">
                <a:solidFill>
                  <a:srgbClr val="FFFFFF"/>
                </a:solidFill>
                <a:latin typeface="Arial"/>
                <a:ea typeface="Arial"/>
                <a:cs typeface="Arial"/>
                <a:sym typeface="Arial"/>
              </a:rPr>
              <a:t>3</a:t>
            </a:r>
            <a:endParaRPr sz="3200" b="1" i="0" u="none" strike="noStrike" cap="none">
              <a:solidFill>
                <a:srgbClr val="FFFFFF"/>
              </a:solidFill>
              <a:latin typeface="Calibri"/>
              <a:ea typeface="Calibri"/>
              <a:cs typeface="Calibri"/>
              <a:sym typeface="Calibri"/>
            </a:endParaRPr>
          </a:p>
        </p:txBody>
      </p:sp>
      <p:cxnSp>
        <p:nvCxnSpPr>
          <p:cNvPr id="859" name="Google Shape;859;p12"/>
          <p:cNvCxnSpPr/>
          <p:nvPr/>
        </p:nvCxnSpPr>
        <p:spPr>
          <a:xfrm flipH="1">
            <a:off x="8648633" y="4357888"/>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60" name="Google Shape;860;p12"/>
          <p:cNvCxnSpPr/>
          <p:nvPr/>
        </p:nvCxnSpPr>
        <p:spPr>
          <a:xfrm flipH="1">
            <a:off x="7398328" y="2726398"/>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61" name="Google Shape;861;p12"/>
          <p:cNvCxnSpPr/>
          <p:nvPr/>
        </p:nvCxnSpPr>
        <p:spPr>
          <a:xfrm flipH="1">
            <a:off x="8648633" y="3813221"/>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62" name="Google Shape;862;p12"/>
          <p:cNvCxnSpPr/>
          <p:nvPr/>
        </p:nvCxnSpPr>
        <p:spPr>
          <a:xfrm flipH="1">
            <a:off x="7672688" y="3301147"/>
            <a:ext cx="159384" cy="515765"/>
          </a:xfrm>
          <a:prstGeom prst="straightConnector1">
            <a:avLst/>
          </a:prstGeom>
          <a:noFill/>
          <a:ln w="38100" cap="flat" cmpd="sng">
            <a:solidFill>
              <a:srgbClr val="C00000"/>
            </a:solidFill>
            <a:prstDash val="solid"/>
            <a:miter lim="800000"/>
            <a:headEnd type="none" w="sm" len="sm"/>
            <a:tailEnd type="none" w="sm" len="sm"/>
          </a:ln>
        </p:spPr>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53"/>
                                        </p:tgtEl>
                                        <p:attrNameLst>
                                          <p:attrName>style.visibility</p:attrName>
                                        </p:attrNameLst>
                                      </p:cBhvr>
                                      <p:to>
                                        <p:strVal val="visible"/>
                                      </p:to>
                                    </p:set>
                                    <p:animEffect transition="in" filter="fade">
                                      <p:cBhvr>
                                        <p:cTn id="7" dur="1000"/>
                                        <p:tgtEl>
                                          <p:spTgt spid="853"/>
                                        </p:tgtEl>
                                      </p:cBhvr>
                                    </p:animEffect>
                                  </p:childTnLst>
                                </p:cTn>
                              </p:par>
                              <p:par>
                                <p:cTn id="8" presetID="1" presetClass="entr" presetSubtype="0" fill="hold" nodeType="withEffect">
                                  <p:stCondLst>
                                    <p:cond delay="750"/>
                                  </p:stCondLst>
                                  <p:childTnLst>
                                    <p:set>
                                      <p:cBhvr>
                                        <p:cTn id="9" dur="1" fill="hold">
                                          <p:stCondLst>
                                            <p:cond delay="0"/>
                                          </p:stCondLst>
                                        </p:cTn>
                                        <p:tgtEl>
                                          <p:spTgt spid="856"/>
                                        </p:tgtEl>
                                        <p:attrNameLst>
                                          <p:attrName>style.visibility</p:attrName>
                                        </p:attrNameLst>
                                      </p:cBhvr>
                                      <p:to>
                                        <p:strVal val="visible"/>
                                      </p:to>
                                    </p:set>
                                  </p:childTnLst>
                                </p:cTn>
                              </p:par>
                              <p:par>
                                <p:cTn id="10" presetID="1" presetClass="exit" presetSubtype="0" fill="hold" nodeType="withEffect">
                                  <p:stCondLst>
                                    <p:cond delay="750"/>
                                  </p:stCondLst>
                                  <p:childTnLst>
                                    <p:set>
                                      <p:cBhvr>
                                        <p:cTn id="11" dur="1" fill="hold">
                                          <p:stCondLst>
                                            <p:cond delay="1"/>
                                          </p:stCondLst>
                                        </p:cTn>
                                        <p:tgtEl>
                                          <p:spTgt spid="854"/>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nodeType="afterEffect">
                                  <p:stCondLst>
                                    <p:cond delay="1250"/>
                                  </p:stCondLst>
                                  <p:childTnLst>
                                    <p:animEffect transition="out" filter="fade">
                                      <p:cBhvr>
                                        <p:cTn id="14" dur="250"/>
                                        <p:tgtEl>
                                          <p:spTgt spid="856"/>
                                        </p:tgtEl>
                                      </p:cBhvr>
                                    </p:animEffect>
                                    <p:set>
                                      <p:cBhvr>
                                        <p:cTn id="15" dur="1" fill="hold">
                                          <p:stCondLst>
                                            <p:cond delay="250"/>
                                          </p:stCondLst>
                                        </p:cTn>
                                        <p:tgtEl>
                                          <p:spTgt spid="856"/>
                                        </p:tgtEl>
                                        <p:attrNameLst>
                                          <p:attrName>style.visibility</p:attrName>
                                        </p:attrNameLst>
                                      </p:cBhvr>
                                      <p:to>
                                        <p:strVal val="hidden"/>
                                      </p:to>
                                    </p:set>
                                  </p:childTnLst>
                                </p:cTn>
                              </p:par>
                              <p:par>
                                <p:cTn id="16" presetID="1" presetClass="exit" presetSubtype="0" fill="hold" nodeType="withEffect">
                                  <p:stCondLst>
                                    <p:cond delay="1250"/>
                                  </p:stCondLst>
                                  <p:childTnLst>
                                    <p:set>
                                      <p:cBhvr>
                                        <p:cTn id="17" dur="1" fill="hold">
                                          <p:stCondLst>
                                            <p:cond delay="1"/>
                                          </p:stCondLst>
                                        </p:cTn>
                                        <p:tgtEl>
                                          <p:spTgt spid="85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7"/>
                                        </p:tgtEl>
                                        <p:attrNameLst>
                                          <p:attrName>style.visibility</p:attrName>
                                        </p:attrNameLst>
                                      </p:cBhvr>
                                      <p:to>
                                        <p:strVal val="visible"/>
                                      </p:to>
                                    </p:set>
                                    <p:animEffect transition="in" filter="fade">
                                      <p:cBhvr>
                                        <p:cTn id="22" dur="500"/>
                                        <p:tgtEl>
                                          <p:spTgt spid="857"/>
                                        </p:tgtEl>
                                      </p:cBhvr>
                                    </p:animEffect>
                                  </p:childTnLst>
                                </p:cTn>
                              </p:par>
                              <p:par>
                                <p:cTn id="23" presetID="10" presetClass="entr" presetSubtype="0" fill="hold" nodeType="withEffect">
                                  <p:stCondLst>
                                    <p:cond delay="0"/>
                                  </p:stCondLst>
                                  <p:childTnLst>
                                    <p:set>
                                      <p:cBhvr>
                                        <p:cTn id="24" dur="1" fill="hold">
                                          <p:stCondLst>
                                            <p:cond delay="0"/>
                                          </p:stCondLst>
                                        </p:cTn>
                                        <p:tgtEl>
                                          <p:spTgt spid="859"/>
                                        </p:tgtEl>
                                        <p:attrNameLst>
                                          <p:attrName>style.visibility</p:attrName>
                                        </p:attrNameLst>
                                      </p:cBhvr>
                                      <p:to>
                                        <p:strVal val="visible"/>
                                      </p:to>
                                    </p:set>
                                    <p:animEffect transition="in" filter="fade">
                                      <p:cBhvr>
                                        <p:cTn id="25" dur="500"/>
                                        <p:tgtEl>
                                          <p:spTgt spid="859"/>
                                        </p:tgtEl>
                                      </p:cBhvr>
                                    </p:animEffect>
                                  </p:childTnLst>
                                </p:cTn>
                              </p:par>
                              <p:par>
                                <p:cTn id="26" presetID="10" presetClass="entr" presetSubtype="0" fill="hold" nodeType="withEffect">
                                  <p:stCondLst>
                                    <p:cond delay="0"/>
                                  </p:stCondLst>
                                  <p:childTnLst>
                                    <p:set>
                                      <p:cBhvr>
                                        <p:cTn id="27" dur="1" fill="hold">
                                          <p:stCondLst>
                                            <p:cond delay="0"/>
                                          </p:stCondLst>
                                        </p:cTn>
                                        <p:tgtEl>
                                          <p:spTgt spid="860"/>
                                        </p:tgtEl>
                                        <p:attrNameLst>
                                          <p:attrName>style.visibility</p:attrName>
                                        </p:attrNameLst>
                                      </p:cBhvr>
                                      <p:to>
                                        <p:strVal val="visible"/>
                                      </p:to>
                                    </p:set>
                                    <p:animEffect transition="in" filter="fade">
                                      <p:cBhvr>
                                        <p:cTn id="28" dur="500"/>
                                        <p:tgtEl>
                                          <p:spTgt spid="860"/>
                                        </p:tgtEl>
                                      </p:cBhvr>
                                    </p:animEffect>
                                  </p:childTnLst>
                                </p:cTn>
                              </p:par>
                              <p:par>
                                <p:cTn id="29" presetID="10" presetClass="entr" presetSubtype="0" fill="hold" nodeType="withEffect">
                                  <p:stCondLst>
                                    <p:cond delay="0"/>
                                  </p:stCondLst>
                                  <p:childTnLst>
                                    <p:set>
                                      <p:cBhvr>
                                        <p:cTn id="30" dur="1" fill="hold">
                                          <p:stCondLst>
                                            <p:cond delay="0"/>
                                          </p:stCondLst>
                                        </p:cTn>
                                        <p:tgtEl>
                                          <p:spTgt spid="861"/>
                                        </p:tgtEl>
                                        <p:attrNameLst>
                                          <p:attrName>style.visibility</p:attrName>
                                        </p:attrNameLst>
                                      </p:cBhvr>
                                      <p:to>
                                        <p:strVal val="visible"/>
                                      </p:to>
                                    </p:set>
                                    <p:animEffect transition="in" filter="fade">
                                      <p:cBhvr>
                                        <p:cTn id="31" dur="500"/>
                                        <p:tgtEl>
                                          <p:spTgt spid="861"/>
                                        </p:tgtEl>
                                      </p:cBhvr>
                                    </p:animEffect>
                                  </p:childTnLst>
                                </p:cTn>
                              </p:par>
                              <p:par>
                                <p:cTn id="32" presetID="10" presetClass="entr" presetSubtype="0" fill="hold" nodeType="withEffect">
                                  <p:stCondLst>
                                    <p:cond delay="0"/>
                                  </p:stCondLst>
                                  <p:childTnLst>
                                    <p:set>
                                      <p:cBhvr>
                                        <p:cTn id="33" dur="1" fill="hold">
                                          <p:stCondLst>
                                            <p:cond delay="0"/>
                                          </p:stCondLst>
                                        </p:cTn>
                                        <p:tgtEl>
                                          <p:spTgt spid="862"/>
                                        </p:tgtEl>
                                        <p:attrNameLst>
                                          <p:attrName>style.visibility</p:attrName>
                                        </p:attrNameLst>
                                      </p:cBhvr>
                                      <p:to>
                                        <p:strVal val="visible"/>
                                      </p:to>
                                    </p:set>
                                    <p:animEffect transition="in" filter="fade">
                                      <p:cBhvr>
                                        <p:cTn id="34" dur="500"/>
                                        <p:tgtEl>
                                          <p:spTgt spid="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3_Office 主题">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1490</Words>
  <Application>Microsoft Office PowerPoint</Application>
  <PresentationFormat>Màn hình rộng</PresentationFormat>
  <Paragraphs>320</Paragraphs>
  <Slides>31</Slides>
  <Notes>30</Notes>
  <HiddenSlides>0</HiddenSlides>
  <MMClips>0</MMClips>
  <ScaleCrop>false</ScaleCrop>
  <HeadingPairs>
    <vt:vector size="6" baseType="variant">
      <vt:variant>
        <vt:lpstr>Phông được Dùng</vt:lpstr>
      </vt:variant>
      <vt:variant>
        <vt:i4>9</vt:i4>
      </vt:variant>
      <vt:variant>
        <vt:lpstr>Chủ đề</vt:lpstr>
      </vt:variant>
      <vt:variant>
        <vt:i4>7</vt:i4>
      </vt:variant>
      <vt:variant>
        <vt:lpstr>Tiêu đề Bản chiếu</vt:lpstr>
      </vt:variant>
      <vt:variant>
        <vt:i4>31</vt:i4>
      </vt:variant>
    </vt:vector>
  </HeadingPairs>
  <TitlesOfParts>
    <vt:vector size="47" baseType="lpstr">
      <vt:lpstr>Coiny</vt:lpstr>
      <vt:lpstr>Arial Rounded</vt:lpstr>
      <vt:lpstr>Arial</vt:lpstr>
      <vt:lpstr>Roboto</vt:lpstr>
      <vt:lpstr>Cambria</vt:lpstr>
      <vt:lpstr>Calibri</vt:lpstr>
      <vt:lpstr>Noto Sans Symbols</vt:lpstr>
      <vt:lpstr>Federo</vt:lpstr>
      <vt:lpstr>Times New Roman</vt:lpstr>
      <vt:lpstr>2_Office 主题</vt:lpstr>
      <vt:lpstr>Office 主题​​</vt:lpstr>
      <vt:lpstr>Office Theme</vt:lpstr>
      <vt:lpstr>13_Office 主题</vt:lpstr>
      <vt:lpstr>1_Office 主题​​</vt:lpstr>
      <vt:lpstr>自定义设计方案</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Windows 10</cp:lastModifiedBy>
  <cp:revision>6</cp:revision>
  <dcterms:created xsi:type="dcterms:W3CDTF">2021-09-06T18:07:14Z</dcterms:created>
  <dcterms:modified xsi:type="dcterms:W3CDTF">2024-12-05T03:21:26Z</dcterms:modified>
</cp:coreProperties>
</file>