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807" r:id="rId2"/>
    <p:sldMasterId id="2147483876" r:id="rId3"/>
    <p:sldMasterId id="2147483934" r:id="rId4"/>
    <p:sldMasterId id="2147484005" r:id="rId5"/>
  </p:sldMasterIdLst>
  <p:notesMasterIdLst>
    <p:notesMasterId r:id="rId23"/>
  </p:notesMasterIdLst>
  <p:sldIdLst>
    <p:sldId id="363" r:id="rId6"/>
    <p:sldId id="403" r:id="rId7"/>
    <p:sldId id="263" r:id="rId8"/>
    <p:sldId id="406" r:id="rId9"/>
    <p:sldId id="358" r:id="rId10"/>
    <p:sldId id="418" r:id="rId11"/>
    <p:sldId id="313" r:id="rId12"/>
    <p:sldId id="271" r:id="rId13"/>
    <p:sldId id="272" r:id="rId14"/>
    <p:sldId id="273" r:id="rId15"/>
    <p:sldId id="288" r:id="rId16"/>
    <p:sldId id="286" r:id="rId17"/>
    <p:sldId id="274" r:id="rId18"/>
    <p:sldId id="324" r:id="rId19"/>
    <p:sldId id="410" r:id="rId20"/>
    <p:sldId id="411" r:id="rId21"/>
    <p:sldId id="38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  <a:srgbClr val="DCFFFF"/>
    <a:srgbClr val="FFF8E5"/>
    <a:srgbClr val="FFFCF3"/>
    <a:srgbClr val="ECF4F2"/>
    <a:srgbClr val="FD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3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A559D-941E-4549-95B0-1231322DEC58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46036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61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12700" y="8894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9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0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3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3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47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4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59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59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44538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380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12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789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966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85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959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23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1153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318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1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032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467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6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2024/12/5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4391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11280577" y="322345"/>
            <a:ext cx="672075" cy="3840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6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AE372DBB-ECEA-EF85-E937-DB7178BD9059}"/>
              </a:ext>
            </a:extLst>
          </p:cNvPr>
          <p:cNvSpPr/>
          <p:nvPr/>
        </p:nvSpPr>
        <p:spPr>
          <a:xfrm>
            <a:off x="142976" y="0"/>
            <a:ext cx="1411504" cy="583942"/>
          </a:xfrm>
          <a:prstGeom prst="roundRect">
            <a:avLst>
              <a:gd name="adj" fmla="val 1836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SGK/97</a:t>
            </a:r>
            <a:endParaRPr lang="zh-CN" altLang="en-US" sz="2800" b="1" kern="0" dirty="0">
              <a:solidFill>
                <a:srgbClr val="FF0000"/>
              </a:solidFill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3B78683-A84A-C2A7-C201-FFC683856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5671" b="5448"/>
          <a:stretch/>
        </p:blipFill>
        <p:spPr bwMode="auto">
          <a:xfrm rot="16200000">
            <a:off x="4166429" y="3198745"/>
            <a:ext cx="1084970" cy="54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C0343D7-4BC2-9DD4-5FE8-F5FBCC56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43558" b="14422"/>
          <a:stretch/>
        </p:blipFill>
        <p:spPr bwMode="auto">
          <a:xfrm>
            <a:off x="1995055" y="2220246"/>
            <a:ext cx="5427718" cy="32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204299E-A34B-B35B-8E1F-70261BE71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1623" b="60902"/>
          <a:stretch/>
        </p:blipFill>
        <p:spPr bwMode="auto">
          <a:xfrm>
            <a:off x="1995055" y="53503"/>
            <a:ext cx="5427718" cy="21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0DD20-3822-59F4-DF13-15A018D58E35}"/>
              </a:ext>
            </a:extLst>
          </p:cNvPr>
          <p:cNvSpPr txBox="1"/>
          <p:nvPr/>
        </p:nvSpPr>
        <p:spPr>
          <a:xfrm>
            <a:off x="4708914" y="136600"/>
            <a:ext cx="4069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 NẮNG BÉ NHỎ</a:t>
            </a:r>
          </a:p>
        </p:txBody>
      </p:sp>
    </p:spTree>
    <p:extLst>
      <p:ext uri="{BB962C8B-B14F-4D97-AF65-F5344CB8AC3E}">
        <p14:creationId xmlns:p14="http://schemas.microsoft.com/office/powerpoint/2010/main" val="4158128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2049335" y="765765"/>
            <a:ext cx="9877861" cy="1096327"/>
            <a:chOff x="2087465" y="388377"/>
            <a:chExt cx="8892061" cy="10963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0772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457189" lvl="1" defTabSz="914377"/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457189" lvl="1" defTabSz="914377"/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32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253769" y="2363790"/>
            <a:ext cx="1171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D85724-DC8D-4FC6-BE21-52234C4F3D98}"/>
              </a:ext>
            </a:extLst>
          </p:cNvPr>
          <p:cNvSpPr txBox="1"/>
          <p:nvPr/>
        </p:nvSpPr>
        <p:spPr>
          <a:xfrm>
            <a:off x="2741762" y="784873"/>
            <a:ext cx="9185433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457189" lvl="1" defTabSz="914377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372721" y="2065212"/>
            <a:ext cx="11383852" cy="117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115000"/>
              </a:lnSpc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21" y="4581737"/>
            <a:ext cx="3169483" cy="22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2049335" y="712751"/>
            <a:ext cx="8792739" cy="2308324"/>
            <a:chOff x="2087465" y="335364"/>
            <a:chExt cx="8792738" cy="23083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08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189" lvl="1" defTabSz="914377">
                <a:defRPr/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1200121" lvl="1" indent="-742932" defTabSz="914377">
                <a:buFontTx/>
                <a:buAutoNum type="alphaLcPeriod"/>
                <a:defRPr/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1200121" lvl="1" indent="-742932" defTabSz="914377">
                <a:buFontTx/>
                <a:buAutoNum type="alphaLcPeriod"/>
                <a:defRPr/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buồn</a:t>
              </a:r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marL="457189" lvl="1" defTabSz="914377">
                <a:defRPr/>
              </a:pP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c.   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rất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40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12212751" y="3819745"/>
            <a:ext cx="3101755" cy="24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2049335" y="89298"/>
            <a:ext cx="9305603" cy="1200329"/>
            <a:chOff x="2087465" y="335364"/>
            <a:chExt cx="9305602" cy="12003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00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189" lvl="1" defTabSz="914377"/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457189" lvl="1" defTabSz="914377"/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35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5</a:t>
                </a:r>
                <a:endParaRPr lang="en-US" sz="1351" b="1" dirty="0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86968" y="2494197"/>
            <a:ext cx="10425598" cy="3477875"/>
            <a:chOff x="3044957" y="3453614"/>
            <a:chExt cx="6346694" cy="5544147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044957" y="3453614"/>
              <a:ext cx="6346694" cy="3953637"/>
            </a:xfrm>
            <a:prstGeom prst="wedgeRoundRectCallout">
              <a:avLst>
                <a:gd name="adj1" fmla="val 30243"/>
                <a:gd name="adj2" fmla="val 496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24669" y="3453614"/>
              <a:ext cx="6038849" cy="55441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Na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rất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yêu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bà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của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mình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.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Khi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chúng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ta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biết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yêu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thương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và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quan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tâm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đến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những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người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thân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trong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gia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đình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,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thì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người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thân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của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chúng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ta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sẽ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rất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vui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và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hạnh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phúc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.</a:t>
              </a:r>
              <a:endParaRPr lang="en-US" sz="4400" b="1" dirty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84252" y="-125388"/>
            <a:ext cx="5515760" cy="2220195"/>
            <a:chOff x="3825327" y="-288795"/>
            <a:chExt cx="4546309" cy="3985173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27" y="-288795"/>
              <a:ext cx="4546309" cy="398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4527281" y="1159313"/>
              <a:ext cx="3396474" cy="88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FFFF00"/>
                  </a:solidFill>
                </a:rPr>
                <a:t>Nội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dung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bài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đọc</a:t>
              </a:r>
              <a:endParaRPr lang="en-US" altLang="en-US" sz="3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52269" y="795528"/>
            <a:ext cx="11687461" cy="49541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4177924" y="152400"/>
            <a:ext cx="3054148" cy="471055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1168F-200F-6DB0-2E53-111AAC5BD818}"/>
              </a:ext>
            </a:extLst>
          </p:cNvPr>
          <p:cNvSpPr txBox="1"/>
          <p:nvPr/>
        </p:nvSpPr>
        <p:spPr>
          <a:xfrm>
            <a:off x="751996" y="775818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6673F-34ED-B047-90FF-96EAF7718C36}"/>
              </a:ext>
            </a:extLst>
          </p:cNvPr>
          <p:cNvSpPr txBox="1"/>
          <p:nvPr/>
        </p:nvSpPr>
        <p:spPr>
          <a:xfrm>
            <a:off x="751996" y="3387435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4226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32096" y="795528"/>
            <a:ext cx="12159904" cy="59169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4344179" y="182184"/>
            <a:ext cx="2624657" cy="399707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751996" y="795528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1168F-200F-6DB0-2E53-111AAC5BD818}"/>
              </a:ext>
            </a:extLst>
          </p:cNvPr>
          <p:cNvSpPr txBox="1"/>
          <p:nvPr/>
        </p:nvSpPr>
        <p:spPr>
          <a:xfrm>
            <a:off x="751996" y="2499637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6673F-34ED-B047-90FF-96EAF7718C36}"/>
              </a:ext>
            </a:extLst>
          </p:cNvPr>
          <p:cNvSpPr txBox="1"/>
          <p:nvPr/>
        </p:nvSpPr>
        <p:spPr>
          <a:xfrm>
            <a:off x="751996" y="4508546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606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en-US" sz="3067" kern="0" dirty="0" err="1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25" y="1452049"/>
            <a:ext cx="3319580" cy="1541546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42BAA3-702D-B156-C16E-034E0B586243}"/>
              </a:ext>
            </a:extLst>
          </p:cNvPr>
          <p:cNvSpPr txBox="1"/>
          <p:nvPr/>
        </p:nvSpPr>
        <p:spPr>
          <a:xfrm>
            <a:off x="3022927" y="2993595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</a:p>
        </p:txBody>
      </p:sp>
    </p:spTree>
    <p:extLst>
      <p:ext uri="{BB962C8B-B14F-4D97-AF65-F5344CB8AC3E}">
        <p14:creationId xmlns:p14="http://schemas.microsoft.com/office/powerpoint/2010/main" val="104018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728EDA-F07A-B6D6-C5F4-0DD114BDBFFC}"/>
              </a:ext>
            </a:extLst>
          </p:cNvPr>
          <p:cNvSpPr/>
          <p:nvPr/>
        </p:nvSpPr>
        <p:spPr>
          <a:xfrm>
            <a:off x="7121233" y="5383973"/>
            <a:ext cx="274988" cy="991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4D7E7B-755E-2170-CBDB-B7D23524C8BB}"/>
              </a:ext>
            </a:extLst>
          </p:cNvPr>
          <p:cNvGrpSpPr/>
          <p:nvPr/>
        </p:nvGrpSpPr>
        <p:grpSpPr>
          <a:xfrm>
            <a:off x="1995055" y="53503"/>
            <a:ext cx="6782939" cy="6401586"/>
            <a:chOff x="1995055" y="53503"/>
            <a:chExt cx="6782939" cy="6401586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83B78683-A84A-C2A7-C201-FFC683856D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0" t="5671" b="5448"/>
            <a:stretch/>
          </p:blipFill>
          <p:spPr bwMode="auto">
            <a:xfrm rot="16200000">
              <a:off x="4015354" y="3349820"/>
              <a:ext cx="1084970" cy="512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2C0343D7-4BC2-9DD4-5FE8-F5FBCC56E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" t="43558" b="14422"/>
            <a:stretch/>
          </p:blipFill>
          <p:spPr bwMode="auto">
            <a:xfrm>
              <a:off x="1995055" y="2188638"/>
              <a:ext cx="5427718" cy="328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204299E-A34B-B35B-8E1F-70261BE718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" t="11623" b="60902"/>
            <a:stretch/>
          </p:blipFill>
          <p:spPr bwMode="auto">
            <a:xfrm>
              <a:off x="1995055" y="53503"/>
              <a:ext cx="5427718" cy="216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90DD20-3822-59F4-DF13-15A018D58E35}"/>
                </a:ext>
              </a:extLst>
            </p:cNvPr>
            <p:cNvSpPr txBox="1"/>
            <p:nvPr/>
          </p:nvSpPr>
          <p:spPr>
            <a:xfrm>
              <a:off x="4708914" y="136600"/>
              <a:ext cx="4069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TIA NẮNG BÉ NHỎ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D07C298-7A1A-E096-8EAC-C6208DC77981}"/>
              </a:ext>
            </a:extLst>
          </p:cNvPr>
          <p:cNvSpPr txBox="1"/>
          <p:nvPr/>
        </p:nvSpPr>
        <p:spPr>
          <a:xfrm>
            <a:off x="2234432" y="2070512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9BEC1B-4E5D-86D9-3A5E-9CDABCD11AED}"/>
              </a:ext>
            </a:extLst>
          </p:cNvPr>
          <p:cNvSpPr txBox="1"/>
          <p:nvPr/>
        </p:nvSpPr>
        <p:spPr>
          <a:xfrm>
            <a:off x="2206723" y="3447487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A34C2D-F796-584B-BE37-3A07CE56AD7F}"/>
              </a:ext>
            </a:extLst>
          </p:cNvPr>
          <p:cNvSpPr txBox="1"/>
          <p:nvPr/>
        </p:nvSpPr>
        <p:spPr>
          <a:xfrm>
            <a:off x="2155155" y="4874783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FB4AC-9CBA-06B0-BAA6-E4BE197CD309}"/>
              </a:ext>
            </a:extLst>
          </p:cNvPr>
          <p:cNvGrpSpPr/>
          <p:nvPr/>
        </p:nvGrpSpPr>
        <p:grpSpPr>
          <a:xfrm>
            <a:off x="0" y="-41105"/>
            <a:ext cx="3399969" cy="591308"/>
            <a:chOff x="2906492" y="616899"/>
            <a:chExt cx="3965110" cy="62999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CCDD4595-AAF5-4873-61FC-B8271118571B}"/>
                </a:ext>
              </a:extLst>
            </p:cNvPr>
            <p:cNvSpPr/>
            <p:nvPr/>
          </p:nvSpPr>
          <p:spPr>
            <a:xfrm>
              <a:off x="2986610" y="683020"/>
              <a:ext cx="3884992" cy="507093"/>
            </a:xfrm>
            <a:prstGeom prst="roundRect">
              <a:avLst>
                <a:gd name="adj" fmla="val 18361"/>
              </a:avLst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63C858-4218-D9EB-6BA9-95E0B1785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82345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999453" y="1834619"/>
            <a:ext cx="10040159" cy="3416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14377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đem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14377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3542654" y="159848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1638687" y="1834619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597671" y="1720873"/>
            <a:ext cx="11192547" cy="3416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3542654" y="159848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959814" y="1720873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7B166-B4ED-7F2E-6B9E-73571BCDCFE1}"/>
              </a:ext>
            </a:extLst>
          </p:cNvPr>
          <p:cNvSpPr txBox="1"/>
          <p:nvPr/>
        </p:nvSpPr>
        <p:spPr>
          <a:xfrm>
            <a:off x="3127017" y="4294188"/>
            <a:ext cx="568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xổ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2947C7-A389-C7E7-024B-8A1B950DA585}"/>
              </a:ext>
            </a:extLst>
          </p:cNvPr>
          <p:cNvSpPr/>
          <p:nvPr/>
        </p:nvSpPr>
        <p:spPr>
          <a:xfrm>
            <a:off x="2700576" y="5234109"/>
            <a:ext cx="4919423" cy="45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xổ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43894"/>
            <a:chOff x="1717199" y="4363552"/>
            <a:chExt cx="3645680" cy="643894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43894"/>
            <a:chOff x="1717199" y="5199333"/>
            <a:chExt cx="5119273" cy="643894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1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377438" y="1130532"/>
            <a:ext cx="77807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21: Tia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98" y="801798"/>
            <a:ext cx="7438556" cy="45394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118591" y="2212523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03" y="1247793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4002864" y="3994003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586" y="1076549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26" y="1623922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451800" y="2589770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2753623" y="2179717"/>
            <a:ext cx="2515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02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3709" y="2911814"/>
            <a:ext cx="6064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Tìm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hiểu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bài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240522" y="778122"/>
            <a:ext cx="10951479" cy="1292231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734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189" lvl="1" defTabSz="914377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457189" lvl="1" defTabSz="914377"/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35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4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351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155469" y="2426183"/>
            <a:ext cx="10723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1141"/>
            <a:ext cx="6019961" cy="2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2049335" y="712751"/>
            <a:ext cx="8792739" cy="1101015"/>
            <a:chOff x="2087465" y="335364"/>
            <a:chExt cx="8792738" cy="11010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0772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189" lvl="1" defTabSz="914377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457189" lvl="1" defTabSz="914377"/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32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704620" y="2227645"/>
            <a:ext cx="1109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321" y="4982444"/>
            <a:ext cx="6988200" cy="20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heme/theme1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4625</TotalTime>
  <Words>972</Words>
  <Application>Microsoft Office PowerPoint</Application>
  <PresentationFormat>Màn hình rộng</PresentationFormat>
  <Paragraphs>85</Paragraphs>
  <Slides>17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17</vt:i4>
      </vt:variant>
    </vt:vector>
  </HeadingPairs>
  <TitlesOfParts>
    <vt:vector size="35" baseType="lpstr">
      <vt:lpstr>等线</vt:lpstr>
      <vt:lpstr>Arial</vt:lpstr>
      <vt:lpstr>Britannic Bold</vt:lpstr>
      <vt:lpstr>Calibri</vt:lpstr>
      <vt:lpstr>Calibri Light</vt:lpstr>
      <vt:lpstr>Coiny</vt:lpstr>
      <vt:lpstr>inpin heiti</vt:lpstr>
      <vt:lpstr>Modak</vt:lpstr>
      <vt:lpstr>Nunito</vt:lpstr>
      <vt:lpstr>Roboto Condensed Light</vt:lpstr>
      <vt:lpstr>Times New Roman</vt:lpstr>
      <vt:lpstr>UTM Cookies</vt:lpstr>
      <vt:lpstr>字魂52号-阿开漫画体</vt:lpstr>
      <vt:lpstr>4_Office 主题</vt:lpstr>
      <vt:lpstr>Office Theme</vt:lpstr>
      <vt:lpstr>1_Office 主题​​</vt:lpstr>
      <vt:lpstr>2_Literacy Subject for Pre-K: Holding a Pencil, Marker or Crayon Correctly by Slidesgo</vt:lpstr>
      <vt:lpstr>6_Office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166</cp:revision>
  <dcterms:created xsi:type="dcterms:W3CDTF">2021-09-06T18:07:14Z</dcterms:created>
  <dcterms:modified xsi:type="dcterms:W3CDTF">2024-12-05T03:15:28Z</dcterms:modified>
</cp:coreProperties>
</file>