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  <p:sldMasterId id="2147483731" r:id="rId2"/>
    <p:sldMasterId id="2147483780" r:id="rId3"/>
    <p:sldMasterId id="2147483807" r:id="rId4"/>
    <p:sldMasterId id="2147483822" r:id="rId5"/>
  </p:sldMasterIdLst>
  <p:notesMasterIdLst>
    <p:notesMasterId r:id="rId18"/>
  </p:notesMasterIdLst>
  <p:sldIdLst>
    <p:sldId id="2651" r:id="rId6"/>
    <p:sldId id="2650" r:id="rId7"/>
    <p:sldId id="2658" r:id="rId8"/>
    <p:sldId id="2642" r:id="rId9"/>
    <p:sldId id="272" r:id="rId10"/>
    <p:sldId id="269" r:id="rId11"/>
    <p:sldId id="2665" r:id="rId12"/>
    <p:sldId id="2660" r:id="rId13"/>
    <p:sldId id="2661" r:id="rId14"/>
    <p:sldId id="2647" r:id="rId15"/>
    <p:sldId id="2663" r:id="rId16"/>
    <p:sldId id="26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403152"/>
    <a:srgbClr val="7871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9" autoAdjust="0"/>
    <p:restoredTop sz="92443" autoAdjust="0"/>
  </p:normalViewPr>
  <p:slideViewPr>
    <p:cSldViewPr snapToGrid="0">
      <p:cViewPr varScale="1">
        <p:scale>
          <a:sx n="79" d="100"/>
          <a:sy n="79" d="100"/>
        </p:scale>
        <p:origin x="45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F35E4-C30F-4FCC-BA20-9C42763076E2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546E5-3EDC-4273-92E1-348F7E4874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01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D6C63-A200-4A9B-9882-2186EA32012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4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D80E74-10DF-4CCC-941D-73CC7839639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644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D80E74-10DF-4CCC-941D-73CC7839639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5887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D6C63-A200-4A9B-9882-2186EA32012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4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FC1812-77CE-484E-85F6-6B2D04A9A830}" type="slidenum">
              <a:rPr lang="zh-CN" altLang="en-US" smtClean="0">
                <a:solidFill>
                  <a:prstClr val="black"/>
                </a:solidFill>
                <a:latin typeface="等线"/>
              </a:rPr>
              <a:pPr>
                <a:defRPr/>
              </a:pPr>
              <a:t>10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304315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F56F18-7758-4088-B605-A1ADC04195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5EECE75-A5BA-4A83-BB3E-67E16A7FE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996DA45-5184-4982-8D77-967F4BEBAA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5F530D-1712-4EFB-AA15-652745D165DA}" type="datetimeFigureOut">
              <a:rPr lang="zh-CN" altLang="en-US" smtClean="0">
                <a:solidFill>
                  <a:prstClr val="black"/>
                </a:solidFill>
              </a:rPr>
              <a:pPr/>
              <a:t>2024/12/25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40B7BF5-936C-4D74-B510-B3B333E85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673C1E-815B-44B8-B7EA-3D3EFC5C5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007897-1093-451B-B5EA-ECCE73C8D99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05547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2D81BCE-89D4-40C0-9E6B-BE33BE17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5F530D-1712-4EFB-AA15-652745D165DA}" type="datetimeFigureOut">
              <a:rPr lang="zh-CN" altLang="en-US" smtClean="0">
                <a:solidFill>
                  <a:prstClr val="black"/>
                </a:solidFill>
              </a:rPr>
              <a:pPr/>
              <a:t>2024/12/25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F4A0E01-22D5-46C5-BBAA-001DA8207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A844419-4062-4988-84E4-1F87ABBD8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007897-1093-451B-B5EA-ECCE73C8D99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5863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2D81BCE-89D4-40C0-9E6B-BE33BE17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5F530D-1712-4EFB-AA15-652745D165DA}" type="datetimeFigureOut">
              <a:rPr lang="zh-CN" altLang="en-US" smtClean="0">
                <a:solidFill>
                  <a:prstClr val="black"/>
                </a:solidFill>
              </a:rPr>
              <a:pPr/>
              <a:t>2024/12/25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F4A0E01-22D5-46C5-BBAA-001DA8207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A844419-4062-4988-84E4-1F87ABBD8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007897-1093-451B-B5EA-ECCE73C8D99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2833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2D81BCE-89D4-40C0-9E6B-BE33BE17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5F530D-1712-4EFB-AA15-652745D165DA}" type="datetimeFigureOut">
              <a:rPr lang="zh-CN" altLang="en-US" smtClean="0">
                <a:solidFill>
                  <a:prstClr val="black"/>
                </a:solidFill>
              </a:rPr>
              <a:pPr/>
              <a:t>2024/12/25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F4A0E01-22D5-46C5-BBAA-001DA8207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A844419-4062-4988-84E4-1F87ABBD8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007897-1093-451B-B5EA-ECCE73C8D99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02652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2D81BCE-89D4-40C0-9E6B-BE33BE17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5F530D-1712-4EFB-AA15-652745D165DA}" type="datetimeFigureOut">
              <a:rPr lang="zh-CN" altLang="en-US" smtClean="0">
                <a:solidFill>
                  <a:prstClr val="black"/>
                </a:solidFill>
              </a:rPr>
              <a:pPr/>
              <a:t>2024/12/25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F4A0E01-22D5-46C5-BBAA-001DA8207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A844419-4062-4988-84E4-1F87ABBD8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007897-1093-451B-B5EA-ECCE73C8D99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69745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D11AE7-CD63-4060-8D38-AEB90AE5B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389E2B8-DE08-4F0B-A631-E387B131E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EA5D3D7-4B9F-4B50-83DC-72A30B2CF6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829BA-F28B-4411-A221-DE3BD45119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5F530D-1712-4EFB-AA15-652745D165DA}" type="datetimeFigureOut">
              <a:rPr lang="zh-CN" altLang="en-US" smtClean="0">
                <a:solidFill>
                  <a:prstClr val="black"/>
                </a:solidFill>
              </a:rPr>
              <a:pPr/>
              <a:t>2024/12/25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DB29149-1864-4A9F-A078-4A8F79BF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01538F5-9DCB-48CF-B2E2-283CEE129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007897-1093-451B-B5EA-ECCE73C8D99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58201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2E44B1-3F71-47FC-A88F-DC9B9017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BD8EFE5-FB54-4D46-963E-24A69D8525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3D56C9E-DE62-4B2B-A6AA-370445C7C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F7F9137-8BA0-44A8-8719-855DF61F55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5F530D-1712-4EFB-AA15-652745D165DA}" type="datetimeFigureOut">
              <a:rPr lang="zh-CN" altLang="en-US" smtClean="0">
                <a:solidFill>
                  <a:prstClr val="black"/>
                </a:solidFill>
              </a:rPr>
              <a:pPr/>
              <a:t>2024/12/25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273CA44-73B6-42E3-BD7E-80E85CE4A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C5434CB-0207-4C6D-A4A0-82D9E1A0A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007897-1093-451B-B5EA-ECCE73C8D99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20834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9F0218-3924-42A4-8637-5E3204D85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6454842-F910-41F4-8DD8-4EB4C4B24B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7D366D-3F16-4A3C-8719-B43A5D46AF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5F530D-1712-4EFB-AA15-652745D165DA}" type="datetimeFigureOut">
              <a:rPr lang="zh-CN" altLang="en-US" smtClean="0">
                <a:solidFill>
                  <a:prstClr val="black"/>
                </a:solidFill>
              </a:rPr>
              <a:pPr/>
              <a:t>2024/12/25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9FBAE2-967B-4B91-B630-453113BA7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BF9D215-6B55-4B50-9B28-D624DC482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007897-1093-451B-B5EA-ECCE73C8D99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14677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A0CFABF-D3D5-4038-BB88-02DE959E2B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1032F0E-D600-4EA1-A3FF-9318B8330B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B26897-928F-4A58-869E-40AFDB7D7D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5F530D-1712-4EFB-AA15-652745D165DA}" type="datetimeFigureOut">
              <a:rPr lang="zh-CN" altLang="en-US" smtClean="0">
                <a:solidFill>
                  <a:prstClr val="black"/>
                </a:solidFill>
              </a:rPr>
              <a:pPr/>
              <a:t>2024/12/25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63C2AF0-43C1-4A68-9BF3-22CF01CFB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D97F3E-D76D-4AD4-9218-C19E03E97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007897-1093-451B-B5EA-ECCE73C8D99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1615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1435112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92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2D81BCE-89D4-40C0-9E6B-BE33BE17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5F530D-1712-4EFB-AA15-652745D165DA}" type="datetimeFigureOut">
              <a:rPr lang="zh-CN" altLang="en-US" smtClean="0">
                <a:solidFill>
                  <a:prstClr val="black"/>
                </a:solidFill>
              </a:rPr>
              <a:pPr/>
              <a:t>2024/12/25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F4A0E01-22D5-46C5-BBAA-001DA8207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A844419-4062-4988-84E4-1F87ABBD8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007897-1093-451B-B5EA-ECCE73C8D99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38617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395928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448635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915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985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226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883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8150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2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12/25/2024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267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2D81BCE-89D4-40C0-9E6B-BE33BE17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5F530D-1712-4EFB-AA15-652745D165DA}" type="datetimeFigureOut">
              <a:rPr lang="zh-CN" altLang="en-US" smtClean="0">
                <a:solidFill>
                  <a:prstClr val="black"/>
                </a:solidFill>
              </a:rPr>
              <a:pPr/>
              <a:t>2024/12/25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F4A0E01-22D5-46C5-BBAA-001DA8207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A844419-4062-4988-84E4-1F87ABBD8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007897-1093-451B-B5EA-ECCE73C8D99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746729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12/25/2024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3195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12/25/2024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5440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12/25/2024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814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12/25/2024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3286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12/25/2024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7126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12/25/2024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4857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12/25/2024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2210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12/25/2024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04746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12/25/2024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2862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12/25/2024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7562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2D81BCE-89D4-40C0-9E6B-BE33BE17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5F530D-1712-4EFB-AA15-652745D165DA}" type="datetimeFigureOut">
              <a:rPr lang="zh-CN" altLang="en-US" smtClean="0">
                <a:solidFill>
                  <a:prstClr val="black"/>
                </a:solidFill>
              </a:rPr>
              <a:pPr/>
              <a:t>2024/12/25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F4A0E01-22D5-46C5-BBAA-001DA8207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A844419-4062-4988-84E4-1F87ABBD8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007897-1093-451B-B5EA-ECCE73C8D99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20220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37975-6AF7-4301-9DC5-87C074AA59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7987A4-0198-42B4-AAAE-EDBADA4485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96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37975-6AF7-4301-9DC5-87C074AA59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7987A4-0198-42B4-AAAE-EDBADA4485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73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37975-6AF7-4301-9DC5-87C074AA59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7987A4-0198-42B4-AAAE-EDBADA4485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910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37975-6AF7-4301-9DC5-87C074AA59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7987A4-0198-42B4-AAAE-EDBADA4485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428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37975-6AF7-4301-9DC5-87C074AA59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7987A4-0198-42B4-AAAE-EDBADA4485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55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37975-6AF7-4301-9DC5-87C074AA59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7987A4-0198-42B4-AAAE-EDBADA4485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42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37975-6AF7-4301-9DC5-87C074AA59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7987A4-0198-42B4-AAAE-EDBADA4485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00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37975-6AF7-4301-9DC5-87C074AA59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7987A4-0198-42B4-AAAE-EDBADA4485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973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37975-6AF7-4301-9DC5-87C074AA59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7987A4-0198-42B4-AAAE-EDBADA4485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66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37975-6AF7-4301-9DC5-87C074AA59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7987A4-0198-42B4-AAAE-EDBADA4485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1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2D81BCE-89D4-40C0-9E6B-BE33BE17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5F530D-1712-4EFB-AA15-652745D165DA}" type="datetimeFigureOut">
              <a:rPr lang="zh-CN" altLang="en-US" smtClean="0">
                <a:solidFill>
                  <a:prstClr val="black"/>
                </a:solidFill>
              </a:rPr>
              <a:pPr/>
              <a:t>2024/12/25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F4A0E01-22D5-46C5-BBAA-001DA8207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A844419-4062-4988-84E4-1F87ABBD8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007897-1093-451B-B5EA-ECCE73C8D99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126906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37975-6AF7-4301-9DC5-87C074AA59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7987A4-0198-42B4-AAAE-EDBADA4485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352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557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37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9882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37975-6AF7-4301-9DC5-87C074AA59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7987A4-0198-42B4-AAAE-EDBADA4485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11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37975-6AF7-4301-9DC5-87C074AA59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7987A4-0198-42B4-AAAE-EDBADA4485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67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37975-6AF7-4301-9DC5-87C074AA59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7987A4-0198-42B4-AAAE-EDBADA4485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29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37975-6AF7-4301-9DC5-87C074AA59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7987A4-0198-42B4-AAAE-EDBADA4485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98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37975-6AF7-4301-9DC5-87C074AA59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7987A4-0198-42B4-AAAE-EDBADA4485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374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37975-6AF7-4301-9DC5-87C074AA59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7987A4-0198-42B4-AAAE-EDBADA4485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34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2D81BCE-89D4-40C0-9E6B-BE33BE17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5F530D-1712-4EFB-AA15-652745D165DA}" type="datetimeFigureOut">
              <a:rPr lang="zh-CN" altLang="en-US" smtClean="0">
                <a:solidFill>
                  <a:prstClr val="black"/>
                </a:solidFill>
              </a:rPr>
              <a:pPr/>
              <a:t>2024/12/25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F4A0E01-22D5-46C5-BBAA-001DA8207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A844419-4062-4988-84E4-1F87ABBD8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007897-1093-451B-B5EA-ECCE73C8D99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464105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37975-6AF7-4301-9DC5-87C074AA59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7987A4-0198-42B4-AAAE-EDBADA4485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345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37975-6AF7-4301-9DC5-87C074AA59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7987A4-0198-42B4-AAAE-EDBADA4485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37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37975-6AF7-4301-9DC5-87C074AA59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7987A4-0198-42B4-AAAE-EDBADA4485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154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37975-6AF7-4301-9DC5-87C074AA59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7987A4-0198-42B4-AAAE-EDBADA4485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55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37975-6AF7-4301-9DC5-87C074AA59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7987A4-0198-42B4-AAAE-EDBADA4485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59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123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12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7418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2D81BCE-89D4-40C0-9E6B-BE33BE17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5F530D-1712-4EFB-AA15-652745D165DA}" type="datetimeFigureOut">
              <a:rPr lang="zh-CN" altLang="en-US" smtClean="0">
                <a:solidFill>
                  <a:prstClr val="black"/>
                </a:solidFill>
              </a:rPr>
              <a:pPr/>
              <a:t>2024/12/25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F4A0E01-22D5-46C5-BBAA-001DA8207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A844419-4062-4988-84E4-1F87ABBD8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007897-1093-451B-B5EA-ECCE73C8D99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24207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2D81BCE-89D4-40C0-9E6B-BE33BE17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5F530D-1712-4EFB-AA15-652745D165DA}" type="datetimeFigureOut">
              <a:rPr lang="zh-CN" altLang="en-US" smtClean="0">
                <a:solidFill>
                  <a:prstClr val="black"/>
                </a:solidFill>
              </a:rPr>
              <a:pPr/>
              <a:t>2024/12/25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F4A0E01-22D5-46C5-BBAA-001DA8207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A844419-4062-4988-84E4-1F87ABBD8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007897-1093-451B-B5EA-ECCE73C8D99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91618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2D81BCE-89D4-40C0-9E6B-BE33BE17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5F530D-1712-4EFB-AA15-652745D165DA}" type="datetimeFigureOut">
              <a:rPr lang="zh-CN" altLang="en-US" smtClean="0">
                <a:solidFill>
                  <a:prstClr val="black"/>
                </a:solidFill>
              </a:rPr>
              <a:pPr/>
              <a:t>2024/12/25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F4A0E01-22D5-46C5-BBAA-001DA8207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A844419-4062-4988-84E4-1F87ABBD8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007897-1093-451B-B5EA-ECCE73C8D99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31819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4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840" r:id="rId18"/>
    <p:sldLayoutId id="2147483841" r:id="rId19"/>
    <p:sldLayoutId id="2147483751" r:id="rId20"/>
    <p:sldLayoutId id="2147483777" r:id="rId2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9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12/25/2024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424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37975-6AF7-4301-9DC5-87C074AA59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7987A4-0198-42B4-AAAE-EDBADA4485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051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37975-6AF7-4301-9DC5-87C074AA59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7987A4-0198-42B4-AAAE-EDBADA4485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224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0DA31F2E-F20A-48C5-B67A-E2770A18CA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127" y="1533672"/>
            <a:ext cx="2572989" cy="10051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83E708-D440-4C96-8A53-28A225846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429" y="2679127"/>
            <a:ext cx="8919221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2791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F224B63C-8C23-4508-BF06-7E40D150F22F}"/>
              </a:ext>
            </a:extLst>
          </p:cNvPr>
          <p:cNvGrpSpPr/>
          <p:nvPr/>
        </p:nvGrpSpPr>
        <p:grpSpPr>
          <a:xfrm>
            <a:off x="-277345" y="0"/>
            <a:ext cx="12659846" cy="6968034"/>
            <a:chOff x="-201146" y="0"/>
            <a:chExt cx="12397838" cy="6968034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AF4A200E-41E0-40EF-B954-51A753DCCBFA}"/>
                </a:ext>
              </a:extLst>
            </p:cNvPr>
            <p:cNvGrpSpPr/>
            <p:nvPr/>
          </p:nvGrpSpPr>
          <p:grpSpPr>
            <a:xfrm>
              <a:off x="0" y="0"/>
              <a:ext cx="12192000" cy="6946533"/>
              <a:chOff x="0" y="0"/>
              <a:chExt cx="12192000" cy="6946533"/>
            </a:xfrm>
          </p:grpSpPr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8FE20A8A-F43F-48E4-BFCA-24992169C91F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6946533"/>
              </a:xfrm>
              <a:prstGeom prst="rect">
                <a:avLst/>
              </a:prstGeom>
              <a:solidFill>
                <a:srgbClr val="F8E9C4"/>
              </a:solidFill>
              <a:ln>
                <a:solidFill>
                  <a:srgbClr val="CFAF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32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矩形: 圆角 5">
                <a:extLst>
                  <a:ext uri="{FF2B5EF4-FFF2-40B4-BE49-F238E27FC236}">
                    <a16:creationId xmlns:a16="http://schemas.microsoft.com/office/drawing/2014/main" id="{3845E422-D11F-40D1-8FA6-0310CB959CBB}"/>
                  </a:ext>
                </a:extLst>
              </p:cNvPr>
              <p:cNvSpPr/>
              <p:nvPr/>
            </p:nvSpPr>
            <p:spPr>
              <a:xfrm>
                <a:off x="379828" y="352502"/>
                <a:ext cx="11497995" cy="650549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DBE4ED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32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5AEEBA4-42F9-489B-90C4-95E9A3AA7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61062" r="8388" b="18951"/>
            <a:stretch/>
          </p:blipFill>
          <p:spPr>
            <a:xfrm>
              <a:off x="-201146" y="5355844"/>
              <a:ext cx="12397838" cy="1612190"/>
            </a:xfrm>
            <a:prstGeom prst="rect">
              <a:avLst/>
            </a:prstGeom>
          </p:spPr>
        </p:pic>
      </p:grpSp>
      <p:pic>
        <p:nvPicPr>
          <p:cNvPr id="101" name="图片 24">
            <a:extLst>
              <a:ext uri="{FF2B5EF4-FFF2-40B4-BE49-F238E27FC236}">
                <a16:creationId xmlns:a16="http://schemas.microsoft.com/office/drawing/2014/main" id="{BAC61FDD-A599-435F-AE23-E58D16C1789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9601" y="-53897"/>
            <a:ext cx="1309062" cy="179590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3EA4830-3688-4686-B285-B8D9430E56DD}"/>
              </a:ext>
            </a:extLst>
          </p:cNvPr>
          <p:cNvSpPr txBox="1"/>
          <p:nvPr/>
        </p:nvSpPr>
        <p:spPr>
          <a:xfrm>
            <a:off x="1128876" y="1742005"/>
            <a:ext cx="4548044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>
              <a:lnSpc>
                <a:spcPct val="150000"/>
              </a:lnSpc>
            </a:pPr>
            <a:r>
              <a:rPr lang="en-US" sz="3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rơi</a:t>
            </a:r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</a:t>
            </a:r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tách</a:t>
            </a:r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fontAlgn="t">
              <a:lnSpc>
                <a:spcPct val="150000"/>
              </a:lnSpc>
            </a:pPr>
            <a:r>
              <a:rPr lang="en-US" sz="3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US" sz="32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>
              <a:lnSpc>
                <a:spcPct val="150000"/>
              </a:lnSpc>
            </a:pPr>
            <a:r>
              <a:rPr lang="en-US" sz="3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xô</a:t>
            </a:r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đẩy</a:t>
            </a:r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32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>
              <a:lnSpc>
                <a:spcPct val="150000"/>
              </a:lnSpc>
            </a:pPr>
            <a:r>
              <a:rPr lang="en-US" sz="3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endParaRPr lang="en-US" sz="32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1218804">
              <a:defRPr/>
            </a:pPr>
            <a:r>
              <a:rPr lang="en-US" sz="2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1CE49A1-3334-4448-9236-74D759061A24}"/>
              </a:ext>
            </a:extLst>
          </p:cNvPr>
          <p:cNvSpPr txBox="1"/>
          <p:nvPr/>
        </p:nvSpPr>
        <p:spPr>
          <a:xfrm>
            <a:off x="7065543" y="1872637"/>
            <a:ext cx="499135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>
              <a:lnSpc>
                <a:spcPct val="150000"/>
              </a:lnSpc>
            </a:pPr>
            <a:r>
              <a:rPr lang="en-US" sz="3200" b="1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Mưa</a:t>
            </a:r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sân</a:t>
            </a:r>
            <a:endParaRPr lang="vi-VN" sz="3200" b="1" dirty="0">
              <a:solidFill>
                <a:srgbClr val="00009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fontAlgn="t">
              <a:lnSpc>
                <a:spcPct val="150000"/>
              </a:lnSpc>
            </a:pPr>
            <a:r>
              <a:rPr lang="en-US" sz="3200" b="1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Mưa</a:t>
            </a:r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dàn</a:t>
            </a:r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endParaRPr lang="vi-VN" sz="3200" b="1" dirty="0">
              <a:solidFill>
                <a:srgbClr val="00009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fontAlgn="t">
              <a:lnSpc>
                <a:spcPct val="150000"/>
              </a:lnSpc>
            </a:pPr>
            <a:r>
              <a:rPr lang="en-US" sz="3200" b="1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Mưa</a:t>
            </a:r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rơi</a:t>
            </a:r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xóa</a:t>
            </a:r>
            <a:endParaRPr lang="vi-VN" sz="3200" b="1" dirty="0">
              <a:solidFill>
                <a:srgbClr val="00009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fontAlgn="t">
              <a:lnSpc>
                <a:spcPct val="150000"/>
              </a:lnSpc>
            </a:pPr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Bong </a:t>
            </a:r>
            <a:r>
              <a:rPr lang="en-US" sz="3200" b="1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bóng</a:t>
            </a:r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phập</a:t>
            </a:r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phồng</a:t>
            </a:r>
            <a:endParaRPr lang="vi-VN" sz="3200" b="1" dirty="0">
              <a:solidFill>
                <a:srgbClr val="00009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BC12057-0F2F-4C63-B18A-51E1D8F27F65}"/>
              </a:ext>
            </a:extLst>
          </p:cNvPr>
          <p:cNvSpPr/>
          <p:nvPr/>
        </p:nvSpPr>
        <p:spPr>
          <a:xfrm>
            <a:off x="3852471" y="2833141"/>
            <a:ext cx="284813" cy="30762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C3366C-A217-49C0-9B7B-5AFA28331BAA}"/>
              </a:ext>
            </a:extLst>
          </p:cNvPr>
          <p:cNvSpPr txBox="1"/>
          <p:nvPr/>
        </p:nvSpPr>
        <p:spPr>
          <a:xfrm>
            <a:off x="2694082" y="328319"/>
            <a:ext cx="6907695" cy="1191816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 2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BC12057-0F2F-4C63-B18A-51E1D8F27F65}"/>
              </a:ext>
            </a:extLst>
          </p:cNvPr>
          <p:cNvSpPr/>
          <p:nvPr/>
        </p:nvSpPr>
        <p:spPr>
          <a:xfrm>
            <a:off x="2595566" y="3577282"/>
            <a:ext cx="268357" cy="28823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BC12057-0F2F-4C63-B18A-51E1D8F27F65}"/>
              </a:ext>
            </a:extLst>
          </p:cNvPr>
          <p:cNvSpPr/>
          <p:nvPr/>
        </p:nvSpPr>
        <p:spPr>
          <a:xfrm>
            <a:off x="1155531" y="4276914"/>
            <a:ext cx="326264" cy="33484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BC12057-0F2F-4C63-B18A-51E1D8F27F65}"/>
              </a:ext>
            </a:extLst>
          </p:cNvPr>
          <p:cNvSpPr/>
          <p:nvPr/>
        </p:nvSpPr>
        <p:spPr>
          <a:xfrm>
            <a:off x="9498594" y="2264223"/>
            <a:ext cx="268357" cy="28823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BC12057-0F2F-4C63-B18A-51E1D8F27F65}"/>
              </a:ext>
            </a:extLst>
          </p:cNvPr>
          <p:cNvSpPr/>
          <p:nvPr/>
        </p:nvSpPr>
        <p:spPr>
          <a:xfrm>
            <a:off x="9858354" y="3735046"/>
            <a:ext cx="268357" cy="28823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0353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0" grpId="0" animBg="1"/>
      <p:bldP spid="32" grpId="0" animBg="1"/>
      <p:bldP spid="35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5C3366C-A217-49C0-9B7B-5AFA28331BAA}"/>
              </a:ext>
            </a:extLst>
          </p:cNvPr>
          <p:cNvSpPr txBox="1"/>
          <p:nvPr/>
        </p:nvSpPr>
        <p:spPr>
          <a:xfrm>
            <a:off x="1148080" y="560667"/>
            <a:ext cx="10302241" cy="646986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3: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bởi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55416D2-6A09-4A47-8E81-93A3B2C81741}"/>
              </a:ext>
            </a:extLst>
          </p:cNvPr>
          <p:cNvSpPr/>
          <p:nvPr/>
        </p:nvSpPr>
        <p:spPr>
          <a:xfrm>
            <a:off x="1656080" y="1554480"/>
            <a:ext cx="2783840" cy="894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/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xao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2A4BFC4-8060-4BCB-9965-E3634E78C305}"/>
              </a:ext>
            </a:extLst>
          </p:cNvPr>
          <p:cNvSpPr/>
          <p:nvPr/>
        </p:nvSpPr>
        <p:spPr>
          <a:xfrm>
            <a:off x="6664961" y="1554480"/>
            <a:ext cx="2783840" cy="894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/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xào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15E2A94-6A2E-4ED2-B36B-59332B72E598}"/>
              </a:ext>
            </a:extLst>
          </p:cNvPr>
          <p:cNvGrpSpPr/>
          <p:nvPr/>
        </p:nvGrpSpPr>
        <p:grpSpPr>
          <a:xfrm>
            <a:off x="3778430" y="3656839"/>
            <a:ext cx="4278451" cy="2175001"/>
            <a:chOff x="892354" y="3758439"/>
            <a:chExt cx="4278451" cy="2175001"/>
          </a:xfrm>
        </p:grpSpPr>
        <p:pic>
          <p:nvPicPr>
            <p:cNvPr id="16" name="Picture 9">
              <a:extLst>
                <a:ext uri="{FF2B5EF4-FFF2-40B4-BE49-F238E27FC236}">
                  <a16:creationId xmlns:a16="http://schemas.microsoft.com/office/drawing/2014/main" id="{8635821D-062C-4301-A3D5-37D1B6238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97C6CAE-F537-4021-850F-DE10FF1CDD77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Thảo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luận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nhóm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7746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55416D2-6A09-4A47-8E81-93A3B2C81741}"/>
              </a:ext>
            </a:extLst>
          </p:cNvPr>
          <p:cNvSpPr/>
          <p:nvPr/>
        </p:nvSpPr>
        <p:spPr>
          <a:xfrm>
            <a:off x="1442720" y="792480"/>
            <a:ext cx="2783840" cy="1249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2A4BFC4-8060-4BCB-9965-E3634E78C305}"/>
              </a:ext>
            </a:extLst>
          </p:cNvPr>
          <p:cNvSpPr/>
          <p:nvPr/>
        </p:nvSpPr>
        <p:spPr>
          <a:xfrm>
            <a:off x="1564640" y="2306320"/>
            <a:ext cx="2783840" cy="1249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23BCD1-C36A-44EA-9382-C48530010F55}"/>
              </a:ext>
            </a:extLst>
          </p:cNvPr>
          <p:cNvSpPr txBox="1"/>
          <p:nvPr/>
        </p:nvSpPr>
        <p:spPr>
          <a:xfrm>
            <a:off x="4348480" y="924560"/>
            <a:ext cx="2001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ED3C03-E686-408C-BBE0-9C9FB29F748A}"/>
              </a:ext>
            </a:extLst>
          </p:cNvPr>
          <p:cNvSpPr txBox="1"/>
          <p:nvPr/>
        </p:nvSpPr>
        <p:spPr>
          <a:xfrm>
            <a:off x="6268722" y="924560"/>
            <a:ext cx="2001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D595E6-B9AC-49A6-BA98-2E2A2CDF923B}"/>
              </a:ext>
            </a:extLst>
          </p:cNvPr>
          <p:cNvSpPr txBox="1"/>
          <p:nvPr/>
        </p:nvSpPr>
        <p:spPr>
          <a:xfrm>
            <a:off x="7721602" y="934720"/>
            <a:ext cx="2397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băng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682030-10FB-493A-80F0-0FE1B3D96770}"/>
              </a:ext>
            </a:extLst>
          </p:cNvPr>
          <p:cNvSpPr txBox="1"/>
          <p:nvPr/>
        </p:nvSpPr>
        <p:spPr>
          <a:xfrm>
            <a:off x="9794242" y="944880"/>
            <a:ext cx="2397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chổi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2269B4-7466-4D33-87B0-D27112231227}"/>
              </a:ext>
            </a:extLst>
          </p:cNvPr>
          <p:cNvSpPr txBox="1"/>
          <p:nvPr/>
        </p:nvSpPr>
        <p:spPr>
          <a:xfrm>
            <a:off x="4399283" y="1462465"/>
            <a:ext cx="2397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chép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28E39A-D552-4B5A-9FC0-15B12C16342A}"/>
              </a:ext>
            </a:extLst>
          </p:cNvPr>
          <p:cNvSpPr txBox="1"/>
          <p:nvPr/>
        </p:nvSpPr>
        <p:spPr>
          <a:xfrm>
            <a:off x="6461757" y="1457385"/>
            <a:ext cx="2397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nhãng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386167-DE08-496B-A1C4-A11CB0B3F81E}"/>
              </a:ext>
            </a:extLst>
          </p:cNvPr>
          <p:cNvSpPr txBox="1"/>
          <p:nvPr/>
        </p:nvSpPr>
        <p:spPr>
          <a:xfrm>
            <a:off x="4511040" y="2442905"/>
            <a:ext cx="2397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E181BD-D3AF-41D5-B8A4-B3AFF09803C8}"/>
              </a:ext>
            </a:extLst>
          </p:cNvPr>
          <p:cNvSpPr txBox="1"/>
          <p:nvPr/>
        </p:nvSpPr>
        <p:spPr>
          <a:xfrm>
            <a:off x="6461757" y="2467730"/>
            <a:ext cx="2397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xuyến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E18B01-9383-4452-AC87-0811FF35CE33}"/>
              </a:ext>
            </a:extLst>
          </p:cNvPr>
          <p:cNvSpPr txBox="1"/>
          <p:nvPr/>
        </p:nvSpPr>
        <p:spPr>
          <a:xfrm>
            <a:off x="8889996" y="2453065"/>
            <a:ext cx="2397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xác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387628-01AD-4BE6-A0AB-F98D3DA3A5BF}"/>
              </a:ext>
            </a:extLst>
          </p:cNvPr>
          <p:cNvSpPr txBox="1"/>
          <p:nvPr/>
        </p:nvSpPr>
        <p:spPr>
          <a:xfrm>
            <a:off x="4511040" y="3077330"/>
            <a:ext cx="2397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548E322-31E1-47A7-B3E5-3E2ED051F5A9}"/>
              </a:ext>
            </a:extLst>
          </p:cNvPr>
          <p:cNvSpPr/>
          <p:nvPr/>
        </p:nvSpPr>
        <p:spPr>
          <a:xfrm>
            <a:off x="1564640" y="3921760"/>
            <a:ext cx="2783840" cy="1036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sào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B934AA-9308-446C-A2D8-E7B02C2563DF}"/>
              </a:ext>
            </a:extLst>
          </p:cNvPr>
          <p:cNvSpPr txBox="1"/>
          <p:nvPr/>
        </p:nvSpPr>
        <p:spPr>
          <a:xfrm>
            <a:off x="4399283" y="4215826"/>
            <a:ext cx="2397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sào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F5C30A-4A3B-4A61-A30D-DF134DC3E6F4}"/>
              </a:ext>
            </a:extLst>
          </p:cNvPr>
          <p:cNvSpPr txBox="1"/>
          <p:nvPr/>
        </p:nvSpPr>
        <p:spPr>
          <a:xfrm>
            <a:off x="6268722" y="4220906"/>
            <a:ext cx="2397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sào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9A6C20-623C-4F2C-AC27-A98061B4E3F8}"/>
              </a:ext>
            </a:extLst>
          </p:cNvPr>
          <p:cNvSpPr txBox="1"/>
          <p:nvPr/>
        </p:nvSpPr>
        <p:spPr>
          <a:xfrm>
            <a:off x="8229602" y="4225986"/>
            <a:ext cx="2397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ruộng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4191C7C-D006-4298-ABB7-799C0FA233AA}"/>
              </a:ext>
            </a:extLst>
          </p:cNvPr>
          <p:cNvSpPr/>
          <p:nvPr/>
        </p:nvSpPr>
        <p:spPr>
          <a:xfrm>
            <a:off x="1574805" y="5415280"/>
            <a:ext cx="2783840" cy="1036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xào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2048DB-46B3-41BD-9CBB-DD920C11A45C}"/>
              </a:ext>
            </a:extLst>
          </p:cNvPr>
          <p:cNvSpPr txBox="1"/>
          <p:nvPr/>
        </p:nvSpPr>
        <p:spPr>
          <a:xfrm>
            <a:off x="4511042" y="5696359"/>
            <a:ext cx="2397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nấu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6886C2-E71B-4143-A352-F39B239E15ED}"/>
              </a:ext>
            </a:extLst>
          </p:cNvPr>
          <p:cNvSpPr txBox="1"/>
          <p:nvPr/>
        </p:nvSpPr>
        <p:spPr>
          <a:xfrm>
            <a:off x="6522723" y="5676614"/>
            <a:ext cx="2397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xạc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5FED2D-0EC0-4E8A-8AA1-5C84C67CEEC5}"/>
              </a:ext>
            </a:extLst>
          </p:cNvPr>
          <p:cNvSpPr txBox="1"/>
          <p:nvPr/>
        </p:nvSpPr>
        <p:spPr>
          <a:xfrm>
            <a:off x="8361683" y="5656869"/>
            <a:ext cx="2397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xáo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358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4" grpId="0"/>
      <p:bldP spid="10" grpId="0"/>
      <p:bldP spid="11" grpId="0"/>
      <p:bldP spid="12" grpId="0"/>
      <p:bldP spid="13" grpId="0"/>
      <p:bldP spid="17" grpId="0"/>
      <p:bldP spid="18" grpId="0"/>
      <p:bldP spid="19" grpId="0"/>
      <p:bldP spid="20" grpId="0"/>
      <p:bldP spid="21" grpId="0"/>
      <p:bldP spid="23" grpId="0" animBg="1"/>
      <p:bldP spid="24" grpId="0"/>
      <p:bldP spid="25" grpId="0"/>
      <p:bldP spid="26" grpId="0"/>
      <p:bldP spid="27" grpId="0" animBg="1"/>
      <p:bldP spid="28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42783" y="710659"/>
            <a:ext cx="4666925" cy="851297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400" b="1" dirty="0" err="1">
                <a:solidFill>
                  <a:prstClr val="white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sz="4400" b="1" dirty="0">
                <a:solidFill>
                  <a:prstClr val="white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lang="en-US" sz="4400" b="1" dirty="0">
                <a:solidFill>
                  <a:prstClr val="white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b="1" dirty="0">
                <a:solidFill>
                  <a:prstClr val="white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đạt</a:t>
            </a:r>
            <a:r>
              <a:rPr lang="en-US" sz="4400" b="1" dirty="0">
                <a:solidFill>
                  <a:prstClr val="white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C44928-D81D-68ED-DFE4-1DE5E96647CF}"/>
              </a:ext>
            </a:extLst>
          </p:cNvPr>
          <p:cNvSpPr txBox="1"/>
          <p:nvPr/>
        </p:nvSpPr>
        <p:spPr>
          <a:xfrm>
            <a:off x="1075586" y="1733488"/>
            <a:ext cx="1004351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 defTabSz="609539">
              <a:lnSpc>
                <a:spcPct val="150000"/>
              </a:lnSpc>
              <a:buFontTx/>
              <a:buAutoNum type="arabicPeriod"/>
              <a:defRPr/>
            </a:pP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 -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b="1" i="1" dirty="0" err="1">
                <a:solidFill>
                  <a:schemeClr val="bg1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Gió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defTabSz="609539">
              <a:lnSpc>
                <a:spcPct val="150000"/>
              </a:lnSpc>
              <a:buFontTx/>
              <a:buAutoNum type="arabicPeriod" startAt="2"/>
              <a:defRPr/>
            </a:pP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36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xao</a:t>
            </a:r>
            <a:r>
              <a:rPr lang="en-US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36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sào</a:t>
            </a:r>
            <a:r>
              <a:rPr lang="en-US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6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xào</a:t>
            </a:r>
            <a:endParaRPr lang="en-US" sz="36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defTabSz="609539">
              <a:lnSpc>
                <a:spcPct val="150000"/>
              </a:lnSpc>
              <a:buFontTx/>
              <a:buAutoNum type="arabicPeriod" startAt="2"/>
              <a:defRPr/>
            </a:pP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Rèn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endParaRPr lang="en-US" sz="3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09539">
              <a:lnSpc>
                <a:spcPct val="150000"/>
              </a:lnSpc>
              <a:defRPr/>
            </a:pPr>
            <a:endParaRPr lang="en-US" sz="3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23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0" y="2057400"/>
            <a:ext cx="35052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" y="0"/>
            <a:ext cx="12238463" cy="6858000"/>
          </a:xfrm>
          <a:prstGeom prst="rect">
            <a:avLst/>
          </a:prstGeom>
        </p:spPr>
      </p:pic>
      <p:sp>
        <p:nvSpPr>
          <p:cNvPr id="7" name="TextBox 29"/>
          <p:cNvSpPr txBox="1"/>
          <p:nvPr/>
        </p:nvSpPr>
        <p:spPr>
          <a:xfrm>
            <a:off x="3278165" y="2493818"/>
            <a:ext cx="8927690" cy="8694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539" rtl="0" eaLnBrk="1" fontAlgn="auto" latinLnBrk="0" hangingPunct="1">
              <a:lnSpc>
                <a:spcPts val="6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-133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riracha"/>
                <a:ea typeface="+mn-ea"/>
                <a:cs typeface="+mn-cs"/>
              </a:rPr>
              <a:t>1. Nghe – </a:t>
            </a:r>
            <a:r>
              <a:rPr kumimoji="0" lang="en-US" sz="6600" b="1" i="0" u="none" strike="noStrike" kern="1200" cap="none" spc="-133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riracha"/>
                <a:ea typeface="+mn-ea"/>
                <a:cs typeface="+mn-cs"/>
              </a:rPr>
              <a:t>viết</a:t>
            </a:r>
            <a:endParaRPr kumimoji="0" lang="en-US" sz="6600" b="1" i="0" u="none" strike="noStrike" kern="1200" cap="none" spc="-133" normalizeH="0" baseline="0" noProof="0" dirty="0">
              <a:ln>
                <a:noFill/>
              </a:ln>
              <a:solidFill>
                <a:srgbClr val="F92D67"/>
              </a:solidFill>
              <a:effectLst/>
              <a:uLnTx/>
              <a:uFillTx/>
              <a:latin typeface="Srirach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165878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">
            <a:extLst>
              <a:ext uri="{FF2B5EF4-FFF2-40B4-BE49-F238E27FC236}">
                <a16:creationId xmlns:a16="http://schemas.microsoft.com/office/drawing/2014/main" id="{1CA1F8A5-4EF2-E13F-9589-B7FDF5A10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050" y="249238"/>
            <a:ext cx="19621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933" b="1" dirty="0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en-US" sz="2933" b="1" dirty="0" err="1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altLang="en-US" sz="2933" b="1" dirty="0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33" b="1" dirty="0" err="1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Việt</a:t>
            </a:r>
            <a:endParaRPr lang="en-US" altLang="en-US" sz="2933" b="1" dirty="0">
              <a:solidFill>
                <a:srgbClr val="660066"/>
              </a:solidFill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017" name="Rectangle: Rounded Corners 86016">
            <a:extLst>
              <a:ext uri="{FF2B5EF4-FFF2-40B4-BE49-F238E27FC236}">
                <a16:creationId xmlns:a16="http://schemas.microsoft.com/office/drawing/2014/main" id="{87B3BE50-3F5B-58A5-A1B2-A3FEC78606C1}"/>
              </a:ext>
            </a:extLst>
          </p:cNvPr>
          <p:cNvSpPr/>
          <p:nvPr/>
        </p:nvSpPr>
        <p:spPr>
          <a:xfrm>
            <a:off x="8580496" y="361830"/>
            <a:ext cx="3436004" cy="1168539"/>
          </a:xfrm>
          <a:prstGeom prst="wedgeEllipseCallou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4424094" y="1243013"/>
            <a:ext cx="24386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0"/>
              </a:spcBef>
              <a:defRPr/>
            </a:pP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Nghe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Gió</a:t>
            </a:r>
            <a:endParaRPr lang="en-US" sz="2800" b="1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3500DD-CF3E-4C90-ABC7-BBAFC72F47A6}"/>
              </a:ext>
            </a:extLst>
          </p:cNvPr>
          <p:cNvSpPr txBox="1"/>
          <p:nvPr/>
        </p:nvSpPr>
        <p:spPr>
          <a:xfrm>
            <a:off x="7009586" y="7479454"/>
            <a:ext cx="48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  <a:defRPr/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nghịch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185523" y="1730036"/>
            <a:ext cx="36595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8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lang="en-US" sz="28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09537" y="5923146"/>
            <a:ext cx="6082463" cy="9067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sẵn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sàng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185522" y="2315292"/>
            <a:ext cx="39371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8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trúc</a:t>
            </a:r>
            <a:r>
              <a:rPr lang="en-US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8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111064" y="2790588"/>
            <a:ext cx="104028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8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bụng</a:t>
            </a:r>
            <a:r>
              <a:rPr lang="en-US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hiền</a:t>
            </a:r>
            <a:r>
              <a:rPr lang="en-US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lành</a:t>
            </a:r>
            <a:endParaRPr lang="en-US" sz="28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185523" y="3338351"/>
            <a:ext cx="104028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s-ES" sz="28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s-ES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s-ES" sz="28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s-ES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s-ES" sz="28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s-ES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s-ES" sz="28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sáo</a:t>
            </a:r>
            <a:endParaRPr lang="es-ES" sz="28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131135" y="4393092"/>
            <a:ext cx="104028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pt-BR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 chiếc phong cầm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185523" y="4959182"/>
            <a:ext cx="36595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pt-BR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bạn lá mầm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185523" y="5472376"/>
            <a:ext cx="39371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pt-BR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 nhiều bài hát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131135" y="6013923"/>
            <a:ext cx="38149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it-IT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 nhiều bạn khác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6990578" y="1744364"/>
            <a:ext cx="104028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 </a:t>
            </a:r>
            <a:r>
              <a:rPr lang="en-US" sz="28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loại</a:t>
            </a:r>
            <a:r>
              <a:rPr lang="en-US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endParaRPr lang="vi-VN" sz="28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6990578" y="2300335"/>
            <a:ext cx="104028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 </a:t>
            </a:r>
            <a:r>
              <a:rPr lang="en-US" sz="28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</a:t>
            </a:r>
            <a:r>
              <a:rPr lang="vi-VN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 sẵn sàng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7009586" y="2834502"/>
            <a:ext cx="104028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Dạy cho gió học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6862711" y="3355076"/>
            <a:ext cx="104028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8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Vượt</a:t>
            </a:r>
            <a:r>
              <a:rPr lang="en-US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28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nhọc</a:t>
            </a:r>
            <a:endParaRPr lang="vi-VN" sz="28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8695702" y="5230649"/>
            <a:ext cx="10402844" cy="642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Võ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Quảng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131135" y="3890831"/>
            <a:ext cx="40747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lv-LV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 đi hát dạo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6862711" y="4422981"/>
            <a:ext cx="104028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8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Thổi</a:t>
            </a:r>
            <a:r>
              <a:rPr lang="en-US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endParaRPr lang="vi-VN" sz="28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6922329" y="4916312"/>
            <a:ext cx="104028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 </a:t>
            </a:r>
            <a:r>
              <a:rPr lang="en-US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reo </a:t>
            </a:r>
            <a:r>
              <a:rPr lang="vi-VN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 vút.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6862711" y="3894718"/>
            <a:ext cx="104028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</a:t>
            </a:r>
            <a:r>
              <a:rPr lang="en-US" sz="28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endParaRPr lang="vi-VN" sz="28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2402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6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E93AAB5-B94E-4E7C-AD86-AA3A15D51E8F}"/>
              </a:ext>
            </a:extLst>
          </p:cNvPr>
          <p:cNvSpPr/>
          <p:nvPr/>
        </p:nvSpPr>
        <p:spPr>
          <a:xfrm>
            <a:off x="649213" y="1277988"/>
            <a:ext cx="10893574" cy="4695318"/>
          </a:xfrm>
          <a:prstGeom prst="roundRect">
            <a:avLst>
              <a:gd name="adj" fmla="val 15902"/>
            </a:avLst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B84E6B0-66F4-4CCB-9EEC-E661CD6245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0609" y="3951584"/>
            <a:ext cx="4493257" cy="317781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431313B-0036-403C-874F-8AE3B5CF30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473" b="82004"/>
          <a:stretch/>
        </p:blipFill>
        <p:spPr>
          <a:xfrm>
            <a:off x="8720448" y="-136349"/>
            <a:ext cx="1715729" cy="12341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984D61-7F67-4540-82BC-CE6E9BC08D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0222" y="72580"/>
            <a:ext cx="1113112" cy="111311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E959060-2499-4CA4-BED8-B00D625981F1}"/>
              </a:ext>
            </a:extLst>
          </p:cNvPr>
          <p:cNvSpPr/>
          <p:nvPr/>
        </p:nvSpPr>
        <p:spPr>
          <a:xfrm>
            <a:off x="3880906" y="323955"/>
            <a:ext cx="44301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Lưu ý khi trình bày</a:t>
            </a:r>
          </a:p>
        </p:txBody>
      </p:sp>
      <p:pic>
        <p:nvPicPr>
          <p:cNvPr id="18" name="Picture 4" descr="Mẫu giấy 5 ô ly - Mẫu giấy luyện viết chữ - Download.vn">
            <a:extLst>
              <a:ext uri="{FF2B5EF4-FFF2-40B4-BE49-F238E27FC236}">
                <a16:creationId xmlns:a16="http://schemas.microsoft.com/office/drawing/2014/main" id="{DB278F43-2683-477E-8956-B53AC72702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0532" b="54556"/>
          <a:stretch/>
        </p:blipFill>
        <p:spPr bwMode="auto">
          <a:xfrm>
            <a:off x="2837157" y="1982243"/>
            <a:ext cx="6909811" cy="310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A4351A7-0CF9-45EB-9872-6F09A764F112}"/>
              </a:ext>
            </a:extLst>
          </p:cNvPr>
          <p:cNvCxnSpPr/>
          <p:nvPr/>
        </p:nvCxnSpPr>
        <p:spPr>
          <a:xfrm>
            <a:off x="2931692" y="1868796"/>
            <a:ext cx="227184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71607B2C-D1BC-4396-A5BE-3393C83B5772}"/>
              </a:ext>
            </a:extLst>
          </p:cNvPr>
          <p:cNvSpPr/>
          <p:nvPr/>
        </p:nvSpPr>
        <p:spPr>
          <a:xfrm>
            <a:off x="3115665" y="1436919"/>
            <a:ext cx="1863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Lùi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 ô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A00F404-DE2B-444D-A06D-8E42484874A4}"/>
              </a:ext>
            </a:extLst>
          </p:cNvPr>
          <p:cNvSpPr/>
          <p:nvPr/>
        </p:nvSpPr>
        <p:spPr>
          <a:xfrm>
            <a:off x="2931692" y="2027374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E067C8-77AF-440D-9EED-96CF5A011AC9}"/>
              </a:ext>
            </a:extLst>
          </p:cNvPr>
          <p:cNvSpPr/>
          <p:nvPr/>
        </p:nvSpPr>
        <p:spPr>
          <a:xfrm>
            <a:off x="3691536" y="2026941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E408EC-283D-4DEC-ABC9-303F399DB59E}"/>
              </a:ext>
            </a:extLst>
          </p:cNvPr>
          <p:cNvSpPr txBox="1"/>
          <p:nvPr/>
        </p:nvSpPr>
        <p:spPr>
          <a:xfrm>
            <a:off x="4067614" y="2404941"/>
            <a:ext cx="3756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32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lang="en-US" sz="3200" b="1" dirty="0">
              <a:solidFill>
                <a:prstClr val="black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69208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1" grpId="0" animBg="1"/>
      <p:bldP spid="22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>
            <a:extLst>
              <a:ext uri="{FF2B5EF4-FFF2-40B4-BE49-F238E27FC236}">
                <a16:creationId xmlns:a16="http://schemas.microsoft.com/office/drawing/2014/main" id="{A46CA43D-F9F8-4B5E-BAA4-6EC9D43EEEE7}"/>
              </a:ext>
            </a:extLst>
          </p:cNvPr>
          <p:cNvGrpSpPr/>
          <p:nvPr/>
        </p:nvGrpSpPr>
        <p:grpSpPr>
          <a:xfrm>
            <a:off x="310576" y="456833"/>
            <a:ext cx="11714745" cy="5608494"/>
            <a:chOff x="1254803" y="1501448"/>
            <a:chExt cx="10082234" cy="2489152"/>
          </a:xfrm>
        </p:grpSpPr>
        <p:sp>
          <p:nvSpPr>
            <p:cNvPr id="34" name="Rectangle 4">
              <a:extLst>
                <a:ext uri="{FF2B5EF4-FFF2-40B4-BE49-F238E27FC236}">
                  <a16:creationId xmlns:a16="http://schemas.microsoft.com/office/drawing/2014/main" id="{79FFB50E-06FA-456E-96C3-46C773546F63}"/>
                </a:ext>
              </a:extLst>
            </p:cNvPr>
            <p:cNvSpPr/>
            <p:nvPr/>
          </p:nvSpPr>
          <p:spPr>
            <a:xfrm>
              <a:off x="1254803" y="1501448"/>
              <a:ext cx="10082234" cy="248915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Rectangle 4">
              <a:extLst>
                <a:ext uri="{FF2B5EF4-FFF2-40B4-BE49-F238E27FC236}">
                  <a16:creationId xmlns:a16="http://schemas.microsoft.com/office/drawing/2014/main" id="{147AA30A-676E-4DC7-964A-A5CF17E6C72E}"/>
                </a:ext>
              </a:extLst>
            </p:cNvPr>
            <p:cNvSpPr/>
            <p:nvPr/>
          </p:nvSpPr>
          <p:spPr>
            <a:xfrm>
              <a:off x="1440342" y="1607242"/>
              <a:ext cx="9723515" cy="2275542"/>
            </a:xfrm>
            <a:prstGeom prst="roundRect">
              <a:avLst>
                <a:gd name="adj" fmla="val 50000"/>
              </a:avLst>
            </a:prstGeom>
            <a:noFill/>
            <a:ln w="38100" cap="rnd">
              <a:solidFill>
                <a:srgbClr val="1FC2A4"/>
              </a:solidFill>
              <a:prstDash val="dash"/>
              <a:round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7" name="图片 36">
            <a:extLst>
              <a:ext uri="{FF2B5EF4-FFF2-40B4-BE49-F238E27FC236}">
                <a16:creationId xmlns:a16="http://schemas.microsoft.com/office/drawing/2014/main" id="{3DB13E6F-53E5-4D9A-A233-4E0B0D0931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718" y="4366631"/>
            <a:ext cx="3262755" cy="3262755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14929F6B-9B2C-4318-8ADF-0D719E27F1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722" y="4919947"/>
            <a:ext cx="2499277" cy="24992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172E0A-6D76-4813-8DE8-D48EC16F7A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66091" y="589385"/>
            <a:ext cx="1098934" cy="109893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5BF57A7-07C2-4655-885A-B4E31585042F}"/>
              </a:ext>
            </a:extLst>
          </p:cNvPr>
          <p:cNvSpPr/>
          <p:nvPr/>
        </p:nvSpPr>
        <p:spPr>
          <a:xfrm>
            <a:off x="3551719" y="718796"/>
            <a:ext cx="51635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Lưu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ý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về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tư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thế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ngồi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viết</a:t>
            </a:r>
            <a:endParaRPr kumimoji="0" lang="en-US" sz="3600" b="0" i="0" u="sng" strike="noStrike" kern="1200" cap="none" spc="0" normalizeH="0" baseline="0" noProof="0" dirty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11" name="Rectangular Callout 8">
            <a:extLst>
              <a:ext uri="{FF2B5EF4-FFF2-40B4-BE49-F238E27FC236}">
                <a16:creationId xmlns:a16="http://schemas.microsoft.com/office/drawing/2014/main" id="{5D5B96EA-3527-4640-9873-64D4DFD79869}"/>
              </a:ext>
            </a:extLst>
          </p:cNvPr>
          <p:cNvSpPr/>
          <p:nvPr/>
        </p:nvSpPr>
        <p:spPr>
          <a:xfrm>
            <a:off x="1100292" y="2153444"/>
            <a:ext cx="3998562" cy="1034470"/>
          </a:xfrm>
          <a:prstGeom prst="wedgeRectCallout">
            <a:avLst>
              <a:gd name="adj1" fmla="val 40795"/>
              <a:gd name="adj2" fmla="val 86851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Thẳng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lưng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chân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đặt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vị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trí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ular Callout 10">
            <a:extLst>
              <a:ext uri="{FF2B5EF4-FFF2-40B4-BE49-F238E27FC236}">
                <a16:creationId xmlns:a16="http://schemas.microsoft.com/office/drawing/2014/main" id="{0C114BAB-EBCB-44DA-984E-BA5D307F6DA5}"/>
              </a:ext>
            </a:extLst>
          </p:cNvPr>
          <p:cNvSpPr/>
          <p:nvPr/>
        </p:nvSpPr>
        <p:spPr>
          <a:xfrm>
            <a:off x="6167949" y="1660198"/>
            <a:ext cx="4370522" cy="907116"/>
          </a:xfrm>
          <a:prstGeom prst="wedgeRectCallout">
            <a:avLst>
              <a:gd name="adj1" fmla="val -63541"/>
              <a:gd name="adj2" fmla="val 13601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Khoảng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cách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từ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mắt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đến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vở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25 – 30cm</a:t>
            </a:r>
          </a:p>
        </p:txBody>
      </p:sp>
      <p:sp>
        <p:nvSpPr>
          <p:cNvPr id="13" name="Rectangular Callout 11">
            <a:extLst>
              <a:ext uri="{FF2B5EF4-FFF2-40B4-BE49-F238E27FC236}">
                <a16:creationId xmlns:a16="http://schemas.microsoft.com/office/drawing/2014/main" id="{6D2EA8B3-C8DF-40F3-923C-43F71CFFE80A}"/>
              </a:ext>
            </a:extLst>
          </p:cNvPr>
          <p:cNvSpPr/>
          <p:nvPr/>
        </p:nvSpPr>
        <p:spPr>
          <a:xfrm>
            <a:off x="6729322" y="3147114"/>
            <a:ext cx="4184541" cy="1047742"/>
          </a:xfrm>
          <a:prstGeom prst="wedgeRectCallout">
            <a:avLst>
              <a:gd name="adj1" fmla="val -56759"/>
              <a:gd name="adj2" fmla="val 98155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1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tay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cầm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viết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, 1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tay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giữ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trang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vở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16696ABE-9B5A-4DA8-B264-624C997E433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7"/>
          <a:stretch/>
        </p:blipFill>
        <p:spPr>
          <a:xfrm>
            <a:off x="3740647" y="3384927"/>
            <a:ext cx="2988675" cy="346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33334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">
            <a:extLst>
              <a:ext uri="{FF2B5EF4-FFF2-40B4-BE49-F238E27FC236}">
                <a16:creationId xmlns:a16="http://schemas.microsoft.com/office/drawing/2014/main" id="{1CA1F8A5-4EF2-E13F-9589-B7FDF5A10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050" y="249238"/>
            <a:ext cx="19621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933" b="1" dirty="0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en-US" sz="2933" b="1" dirty="0" err="1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altLang="en-US" sz="2933" b="1" dirty="0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33" b="1" dirty="0" err="1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Việt</a:t>
            </a:r>
            <a:endParaRPr lang="en-US" altLang="en-US" sz="2933" b="1" dirty="0">
              <a:solidFill>
                <a:srgbClr val="660066"/>
              </a:solidFill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4424094" y="1243013"/>
            <a:ext cx="24386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0"/>
              </a:spcBef>
              <a:defRPr/>
            </a:pP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Nghe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Gió</a:t>
            </a:r>
            <a:endParaRPr lang="en-US" sz="2800" b="1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3500DD-CF3E-4C90-ABC7-BBAFC72F47A6}"/>
              </a:ext>
            </a:extLst>
          </p:cNvPr>
          <p:cNvSpPr txBox="1"/>
          <p:nvPr/>
        </p:nvSpPr>
        <p:spPr>
          <a:xfrm>
            <a:off x="7009586" y="7479454"/>
            <a:ext cx="48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  <a:defRPr/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nghịch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185523" y="1730036"/>
            <a:ext cx="36595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8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lang="en-US" sz="28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185522" y="2315292"/>
            <a:ext cx="39371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8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trúc</a:t>
            </a:r>
            <a:r>
              <a:rPr lang="en-US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8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111064" y="2790588"/>
            <a:ext cx="104028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8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bụng</a:t>
            </a:r>
            <a:r>
              <a:rPr lang="en-US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hiền</a:t>
            </a:r>
            <a:r>
              <a:rPr lang="en-US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lành</a:t>
            </a:r>
            <a:endParaRPr lang="en-US" sz="28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185523" y="3338351"/>
            <a:ext cx="104028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s-ES" sz="28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s-ES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s-ES" sz="28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s-ES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s-ES" sz="28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s-ES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s-ES" sz="28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sáo</a:t>
            </a:r>
            <a:endParaRPr lang="es-ES" sz="28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131135" y="4393092"/>
            <a:ext cx="104028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pt-BR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 chiếc phong cầm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185523" y="4959182"/>
            <a:ext cx="36595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pt-BR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bạn lá mầm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185523" y="5472376"/>
            <a:ext cx="39371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pt-BR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 nhiều bài hát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131135" y="6013923"/>
            <a:ext cx="38149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it-IT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 nhiều bạn khác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6990578" y="1744364"/>
            <a:ext cx="104028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 </a:t>
            </a:r>
            <a:r>
              <a:rPr lang="en-US" sz="28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loại</a:t>
            </a:r>
            <a:r>
              <a:rPr lang="en-US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endParaRPr lang="vi-VN" sz="28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6990578" y="2300335"/>
            <a:ext cx="104028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 </a:t>
            </a:r>
            <a:r>
              <a:rPr lang="en-US" sz="28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</a:t>
            </a:r>
            <a:r>
              <a:rPr lang="vi-VN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 sẵn sàng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7009586" y="2834502"/>
            <a:ext cx="104028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Dạy cho gió học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6862711" y="3355076"/>
            <a:ext cx="104028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8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Vượt</a:t>
            </a:r>
            <a:r>
              <a:rPr lang="en-US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28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nhọc</a:t>
            </a:r>
            <a:endParaRPr lang="vi-VN" sz="28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8695702" y="5230649"/>
            <a:ext cx="10402844" cy="642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Võ</a:t>
            </a:r>
            <a:r>
              <a:rPr lang="en-US" sz="2600" b="1" dirty="0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8064A2">
                    <a:lumMod val="50000"/>
                  </a:srgbClr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Quảng</a:t>
            </a:r>
            <a:endParaRPr lang="vi-VN" sz="2600" b="1" dirty="0">
              <a:solidFill>
                <a:srgbClr val="8064A2">
                  <a:lumMod val="50000"/>
                </a:srgbClr>
              </a:solidFill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1131135" y="3890831"/>
            <a:ext cx="40747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lv-LV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 đi hát dạo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6862711" y="4422981"/>
            <a:ext cx="104028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8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Thổi</a:t>
            </a:r>
            <a:r>
              <a:rPr lang="en-US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endParaRPr lang="vi-VN" sz="28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6922329" y="4916312"/>
            <a:ext cx="104028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 </a:t>
            </a:r>
            <a:r>
              <a:rPr lang="en-US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reo </a:t>
            </a:r>
            <a:r>
              <a:rPr lang="vi-VN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 vút.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6862711" y="3894718"/>
            <a:ext cx="104028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</a:t>
            </a:r>
            <a:r>
              <a:rPr lang="en-US" sz="28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endParaRPr lang="vi-VN" sz="28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24023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58CFC1F-CDF1-496F-99F5-2214BEF60C41}"/>
              </a:ext>
            </a:extLst>
          </p:cNvPr>
          <p:cNvGrpSpPr/>
          <p:nvPr/>
        </p:nvGrpSpPr>
        <p:grpSpPr>
          <a:xfrm>
            <a:off x="614921" y="1965493"/>
            <a:ext cx="5609783" cy="2349579"/>
            <a:chOff x="1147864" y="2761593"/>
            <a:chExt cx="5611514" cy="2350304"/>
          </a:xfrm>
        </p:grpSpPr>
        <p:sp>
          <p:nvSpPr>
            <p:cNvPr id="11" name="Rounded Rectangle 3">
              <a:extLst>
                <a:ext uri="{FF2B5EF4-FFF2-40B4-BE49-F238E27FC236}">
                  <a16:creationId xmlns:a16="http://schemas.microsoft.com/office/drawing/2014/main" id="{194F5BA3-DA2E-4FF7-83DA-62F84C03B043}"/>
                </a:ext>
              </a:extLst>
            </p:cNvPr>
            <p:cNvSpPr/>
            <p:nvPr/>
          </p:nvSpPr>
          <p:spPr>
            <a:xfrm>
              <a:off x="1147864" y="2761593"/>
              <a:ext cx="5611514" cy="2350304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103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99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Tiêu</a:t>
              </a:r>
              <a:r>
                <a:rPr kumimoji="0" lang="en-US" sz="2799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799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chí</a:t>
              </a:r>
              <a:r>
                <a:rPr kumimoji="0" lang="en-US" sz="2799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799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đánh</a:t>
              </a:r>
              <a:r>
                <a:rPr kumimoji="0" lang="en-US" sz="2799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799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giá</a:t>
              </a:r>
              <a:endParaRPr kumimoji="0" lang="en-US" sz="2799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103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fi-FI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1. Sai không quá </a:t>
              </a:r>
              <a:r>
                <a:rPr kumimoji="0" lang="fi-FI" sz="2799" b="1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 lỗi </a:t>
              </a:r>
            </a:p>
            <a:p>
              <a:pPr marL="0" marR="0" lvl="0" indent="0" algn="l" defTabSz="914103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en-US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2. </a:t>
              </a:r>
              <a:r>
                <a:rPr kumimoji="0" lang="en-US" sz="27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Chữ</a:t>
              </a:r>
              <a:r>
                <a:rPr kumimoji="0" lang="en-US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7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viết</a:t>
              </a:r>
              <a:r>
                <a:rPr kumimoji="0" lang="en-US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7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rõ</a:t>
              </a:r>
              <a:r>
                <a:rPr kumimoji="0" lang="en-US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7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ràng</a:t>
              </a:r>
              <a:r>
                <a:rPr kumimoji="0" lang="en-US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en-US" sz="27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sạch</a:t>
              </a:r>
              <a:r>
                <a:rPr kumimoji="0" lang="en-US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7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đẹp</a:t>
              </a:r>
              <a:endParaRPr kumimoji="0" lang="en-US" sz="2799" b="0" i="0" u="none" strike="noStrike" kern="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103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en-US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3. </a:t>
              </a:r>
              <a:r>
                <a:rPr kumimoji="0" lang="en-US" sz="27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Trình</a:t>
              </a:r>
              <a:r>
                <a:rPr kumimoji="0" lang="en-US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7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bày</a:t>
              </a:r>
              <a:r>
                <a:rPr kumimoji="0" lang="en-US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7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đúng</a:t>
              </a:r>
              <a:r>
                <a:rPr kumimoji="0" lang="en-US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7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hình</a:t>
              </a:r>
              <a:r>
                <a:rPr kumimoji="0" lang="en-US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7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thức</a:t>
              </a:r>
              <a:endParaRPr kumimoji="0" lang="en-US" sz="2799" b="0" i="0" u="none" strike="noStrike" kern="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5-Point Star 7">
              <a:extLst>
                <a:ext uri="{FF2B5EF4-FFF2-40B4-BE49-F238E27FC236}">
                  <a16:creationId xmlns:a16="http://schemas.microsoft.com/office/drawing/2014/main" id="{8BF34862-9C0C-4D43-8B8E-98C3B4F647C9}"/>
                </a:ext>
              </a:extLst>
            </p:cNvPr>
            <p:cNvSpPr/>
            <p:nvPr/>
          </p:nvSpPr>
          <p:spPr>
            <a:xfrm>
              <a:off x="6067544" y="4087611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3" name="5-Point Star 14">
              <a:extLst>
                <a:ext uri="{FF2B5EF4-FFF2-40B4-BE49-F238E27FC236}">
                  <a16:creationId xmlns:a16="http://schemas.microsoft.com/office/drawing/2014/main" id="{DD119C56-A415-4F3E-8CC8-203CE19EC5B8}"/>
                </a:ext>
              </a:extLst>
            </p:cNvPr>
            <p:cNvSpPr/>
            <p:nvPr/>
          </p:nvSpPr>
          <p:spPr>
            <a:xfrm>
              <a:off x="499027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4" name="5-Point Star 15">
              <a:extLst>
                <a:ext uri="{FF2B5EF4-FFF2-40B4-BE49-F238E27FC236}">
                  <a16:creationId xmlns:a16="http://schemas.microsoft.com/office/drawing/2014/main" id="{70EA0FD4-831D-49B4-99D9-B0BF868BDC46}"/>
                </a:ext>
              </a:extLst>
            </p:cNvPr>
            <p:cNvSpPr/>
            <p:nvPr/>
          </p:nvSpPr>
          <p:spPr>
            <a:xfrm>
              <a:off x="5420004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5" name="5-Point Star 16">
              <a:extLst>
                <a:ext uri="{FF2B5EF4-FFF2-40B4-BE49-F238E27FC236}">
                  <a16:creationId xmlns:a16="http://schemas.microsoft.com/office/drawing/2014/main" id="{E0F6B46F-D2A0-4134-81DF-AC83756062C7}"/>
                </a:ext>
              </a:extLst>
            </p:cNvPr>
            <p:cNvSpPr/>
            <p:nvPr/>
          </p:nvSpPr>
          <p:spPr>
            <a:xfrm>
              <a:off x="584972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6" name="5-Point Star 17">
              <a:extLst>
                <a:ext uri="{FF2B5EF4-FFF2-40B4-BE49-F238E27FC236}">
                  <a16:creationId xmlns:a16="http://schemas.microsoft.com/office/drawing/2014/main" id="{AF435D87-0A08-48A4-81D0-68F745778656}"/>
                </a:ext>
              </a:extLst>
            </p:cNvPr>
            <p:cNvSpPr/>
            <p:nvPr/>
          </p:nvSpPr>
          <p:spPr>
            <a:xfrm>
              <a:off x="5836466" y="4515175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927EE66D-7F68-4C0C-8D11-5AAB0B663E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015" y="3718534"/>
            <a:ext cx="2254215" cy="225061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8005EAD-5B04-4641-A809-B0D3EEE99829}"/>
              </a:ext>
            </a:extLst>
          </p:cNvPr>
          <p:cNvGrpSpPr/>
          <p:nvPr/>
        </p:nvGrpSpPr>
        <p:grpSpPr>
          <a:xfrm>
            <a:off x="2978533" y="69664"/>
            <a:ext cx="6179861" cy="783365"/>
            <a:chOff x="572821" y="288470"/>
            <a:chExt cx="9735405" cy="783607"/>
          </a:xfrm>
        </p:grpSpPr>
        <p:sp>
          <p:nvSpPr>
            <p:cNvPr id="19" name="îṥḷíďê">
              <a:extLst>
                <a:ext uri="{FF2B5EF4-FFF2-40B4-BE49-F238E27FC236}">
                  <a16:creationId xmlns:a16="http://schemas.microsoft.com/office/drawing/2014/main" id="{90B5DAFE-5745-4F0F-B17C-5F258A8B939B}"/>
                </a:ext>
              </a:extLst>
            </p:cNvPr>
            <p:cNvSpPr/>
            <p:nvPr/>
          </p:nvSpPr>
          <p:spPr bwMode="auto">
            <a:xfrm>
              <a:off x="2873170" y="343910"/>
              <a:ext cx="5134709" cy="6330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20" name="Google Shape;5317;p41">
              <a:extLst>
                <a:ext uri="{FF2B5EF4-FFF2-40B4-BE49-F238E27FC236}">
                  <a16:creationId xmlns:a16="http://schemas.microsoft.com/office/drawing/2014/main" id="{3765F7DC-BC4D-4198-86AC-B7F33A46FD54}"/>
                </a:ext>
              </a:extLst>
            </p:cNvPr>
            <p:cNvSpPr txBox="1">
              <a:spLocks/>
            </p:cNvSpPr>
            <p:nvPr/>
          </p:nvSpPr>
          <p:spPr>
            <a:xfrm>
              <a:off x="572821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5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9EA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Nghe</a:t>
              </a:r>
              <a:r>
                <a:rPr kumimoji="0" lang="en-US" sz="3599" b="1" i="0" u="none" strike="noStrike" kern="1200" cap="none" spc="0" normalizeH="0" baseline="0" noProof="0" dirty="0">
                  <a:ln>
                    <a:noFill/>
                  </a:ln>
                  <a:solidFill>
                    <a:srgbClr val="249EA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- </a:t>
              </a:r>
              <a:r>
                <a:rPr kumimoji="0" lang="en-US" sz="35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9EA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viết</a:t>
              </a:r>
              <a:endParaRPr kumimoji="0" lang="en-US" sz="3599" b="1" i="0" u="none" strike="noStrike" kern="1200" cap="none" spc="0" normalizeH="0" baseline="0" noProof="0" dirty="0">
                <a:ln>
                  <a:noFill/>
                </a:ln>
                <a:solidFill>
                  <a:srgbClr val="249EA0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FC90FAE-5F33-4697-B282-FF020DEF4178}"/>
              </a:ext>
            </a:extLst>
          </p:cNvPr>
          <p:cNvGrpSpPr/>
          <p:nvPr/>
        </p:nvGrpSpPr>
        <p:grpSpPr>
          <a:xfrm>
            <a:off x="7091546" y="1730201"/>
            <a:ext cx="4411211" cy="2240263"/>
            <a:chOff x="7562960" y="2029855"/>
            <a:chExt cx="2844356" cy="2037887"/>
          </a:xfrm>
        </p:grpSpPr>
        <p:sp>
          <p:nvSpPr>
            <p:cNvPr id="22" name="ïsḻîdé">
              <a:extLst>
                <a:ext uri="{FF2B5EF4-FFF2-40B4-BE49-F238E27FC236}">
                  <a16:creationId xmlns:a16="http://schemas.microsoft.com/office/drawing/2014/main" id="{A90A04EB-509C-4712-A2A6-44483A347D72}"/>
                </a:ext>
              </a:extLst>
            </p:cNvPr>
            <p:cNvSpPr/>
            <p:nvPr/>
          </p:nvSpPr>
          <p:spPr bwMode="auto">
            <a:xfrm>
              <a:off x="7671479" y="2075243"/>
              <a:ext cx="2615461" cy="1947112"/>
            </a:xfrm>
            <a:custGeom>
              <a:avLst/>
              <a:gdLst>
                <a:gd name="T0" fmla="*/ 1263 w 1300"/>
                <a:gd name="T1" fmla="*/ 334 h 892"/>
                <a:gd name="T2" fmla="*/ 1095 w 1300"/>
                <a:gd name="T3" fmla="*/ 267 h 892"/>
                <a:gd name="T4" fmla="*/ 1070 w 1300"/>
                <a:gd name="T5" fmla="*/ 268 h 892"/>
                <a:gd name="T6" fmla="*/ 1000 w 1300"/>
                <a:gd name="T7" fmla="*/ 123 h 892"/>
                <a:gd name="T8" fmla="*/ 880 w 1300"/>
                <a:gd name="T9" fmla="*/ 82 h 892"/>
                <a:gd name="T10" fmla="*/ 782 w 1300"/>
                <a:gd name="T11" fmla="*/ 100 h 892"/>
                <a:gd name="T12" fmla="*/ 573 w 1300"/>
                <a:gd name="T13" fmla="*/ 0 h 892"/>
                <a:gd name="T14" fmla="*/ 561 w 1300"/>
                <a:gd name="T15" fmla="*/ 1 h 892"/>
                <a:gd name="T16" fmla="*/ 346 w 1300"/>
                <a:gd name="T17" fmla="*/ 165 h 892"/>
                <a:gd name="T18" fmla="*/ 307 w 1300"/>
                <a:gd name="T19" fmla="*/ 161 h 892"/>
                <a:gd name="T20" fmla="*/ 183 w 1300"/>
                <a:gd name="T21" fmla="*/ 245 h 892"/>
                <a:gd name="T22" fmla="*/ 168 w 1300"/>
                <a:gd name="T23" fmla="*/ 244 h 892"/>
                <a:gd name="T24" fmla="*/ 38 w 1300"/>
                <a:gd name="T25" fmla="*/ 320 h 892"/>
                <a:gd name="T26" fmla="*/ 33 w 1300"/>
                <a:gd name="T27" fmla="*/ 496 h 892"/>
                <a:gd name="T28" fmla="*/ 214 w 1300"/>
                <a:gd name="T29" fmla="*/ 587 h 892"/>
                <a:gd name="T30" fmla="*/ 283 w 1300"/>
                <a:gd name="T31" fmla="*/ 580 h 892"/>
                <a:gd name="T32" fmla="*/ 405 w 1300"/>
                <a:gd name="T33" fmla="*/ 685 h 892"/>
                <a:gd name="T34" fmla="*/ 437 w 1300"/>
                <a:gd name="T35" fmla="*/ 687 h 892"/>
                <a:gd name="T36" fmla="*/ 576 w 1300"/>
                <a:gd name="T37" fmla="*/ 627 h 892"/>
                <a:gd name="T38" fmla="*/ 792 w 1300"/>
                <a:gd name="T39" fmla="*/ 752 h 892"/>
                <a:gd name="T40" fmla="*/ 702 w 1300"/>
                <a:gd name="T41" fmla="*/ 892 h 892"/>
                <a:gd name="T42" fmla="*/ 983 w 1300"/>
                <a:gd name="T43" fmla="*/ 619 h 892"/>
                <a:gd name="T44" fmla="*/ 985 w 1300"/>
                <a:gd name="T45" fmla="*/ 616 h 892"/>
                <a:gd name="T46" fmla="*/ 1039 w 1300"/>
                <a:gd name="T47" fmla="*/ 623 h 892"/>
                <a:gd name="T48" fmla="*/ 1149 w 1300"/>
                <a:gd name="T49" fmla="*/ 570 h 892"/>
                <a:gd name="T50" fmla="*/ 1270 w 1300"/>
                <a:gd name="T51" fmla="*/ 489 h 892"/>
                <a:gd name="T52" fmla="*/ 1263 w 1300"/>
                <a:gd name="T53" fmla="*/ 334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0" h="892">
                  <a:moveTo>
                    <a:pt x="1263" y="334"/>
                  </a:moveTo>
                  <a:cubicBezTo>
                    <a:pt x="1215" y="275"/>
                    <a:pt x="1137" y="267"/>
                    <a:pt x="1095" y="267"/>
                  </a:cubicBezTo>
                  <a:cubicBezTo>
                    <a:pt x="1085" y="267"/>
                    <a:pt x="1077" y="267"/>
                    <a:pt x="1070" y="268"/>
                  </a:cubicBezTo>
                  <a:cubicBezTo>
                    <a:pt x="1074" y="242"/>
                    <a:pt x="1073" y="183"/>
                    <a:pt x="1000" y="123"/>
                  </a:cubicBezTo>
                  <a:cubicBezTo>
                    <a:pt x="968" y="96"/>
                    <a:pt x="927" y="82"/>
                    <a:pt x="880" y="82"/>
                  </a:cubicBezTo>
                  <a:cubicBezTo>
                    <a:pt x="836" y="82"/>
                    <a:pt x="799" y="94"/>
                    <a:pt x="782" y="100"/>
                  </a:cubicBezTo>
                  <a:cubicBezTo>
                    <a:pt x="768" y="75"/>
                    <a:pt x="714" y="0"/>
                    <a:pt x="573" y="0"/>
                  </a:cubicBezTo>
                  <a:cubicBezTo>
                    <a:pt x="569" y="0"/>
                    <a:pt x="565" y="0"/>
                    <a:pt x="561" y="1"/>
                  </a:cubicBezTo>
                  <a:cubicBezTo>
                    <a:pt x="391" y="6"/>
                    <a:pt x="353" y="129"/>
                    <a:pt x="346" y="165"/>
                  </a:cubicBezTo>
                  <a:cubicBezTo>
                    <a:pt x="332" y="162"/>
                    <a:pt x="319" y="161"/>
                    <a:pt x="307" y="161"/>
                  </a:cubicBezTo>
                  <a:cubicBezTo>
                    <a:pt x="220" y="161"/>
                    <a:pt x="191" y="222"/>
                    <a:pt x="183" y="245"/>
                  </a:cubicBezTo>
                  <a:cubicBezTo>
                    <a:pt x="178" y="244"/>
                    <a:pt x="173" y="244"/>
                    <a:pt x="168" y="244"/>
                  </a:cubicBezTo>
                  <a:cubicBezTo>
                    <a:pt x="118" y="244"/>
                    <a:pt x="68" y="273"/>
                    <a:pt x="38" y="320"/>
                  </a:cubicBezTo>
                  <a:cubicBezTo>
                    <a:pt x="2" y="376"/>
                    <a:pt x="0" y="442"/>
                    <a:pt x="33" y="496"/>
                  </a:cubicBezTo>
                  <a:cubicBezTo>
                    <a:pt x="78" y="571"/>
                    <a:pt x="157" y="587"/>
                    <a:pt x="214" y="587"/>
                  </a:cubicBezTo>
                  <a:cubicBezTo>
                    <a:pt x="245" y="587"/>
                    <a:pt x="270" y="582"/>
                    <a:pt x="283" y="580"/>
                  </a:cubicBezTo>
                  <a:cubicBezTo>
                    <a:pt x="288" y="605"/>
                    <a:pt x="310" y="669"/>
                    <a:pt x="405" y="685"/>
                  </a:cubicBezTo>
                  <a:cubicBezTo>
                    <a:pt x="416" y="686"/>
                    <a:pt x="426" y="687"/>
                    <a:pt x="437" y="687"/>
                  </a:cubicBezTo>
                  <a:cubicBezTo>
                    <a:pt x="508" y="687"/>
                    <a:pt x="555" y="649"/>
                    <a:pt x="576" y="627"/>
                  </a:cubicBezTo>
                  <a:cubicBezTo>
                    <a:pt x="586" y="650"/>
                    <a:pt x="654" y="737"/>
                    <a:pt x="792" y="752"/>
                  </a:cubicBezTo>
                  <a:cubicBezTo>
                    <a:pt x="780" y="798"/>
                    <a:pt x="763" y="849"/>
                    <a:pt x="702" y="892"/>
                  </a:cubicBezTo>
                  <a:cubicBezTo>
                    <a:pt x="702" y="892"/>
                    <a:pt x="864" y="847"/>
                    <a:pt x="983" y="619"/>
                  </a:cubicBezTo>
                  <a:cubicBezTo>
                    <a:pt x="984" y="618"/>
                    <a:pt x="984" y="617"/>
                    <a:pt x="985" y="616"/>
                  </a:cubicBezTo>
                  <a:cubicBezTo>
                    <a:pt x="1004" y="621"/>
                    <a:pt x="1022" y="623"/>
                    <a:pt x="1039" y="623"/>
                  </a:cubicBezTo>
                  <a:cubicBezTo>
                    <a:pt x="1107" y="623"/>
                    <a:pt x="1139" y="584"/>
                    <a:pt x="1149" y="570"/>
                  </a:cubicBezTo>
                  <a:cubicBezTo>
                    <a:pt x="1197" y="569"/>
                    <a:pt x="1243" y="538"/>
                    <a:pt x="1270" y="489"/>
                  </a:cubicBezTo>
                  <a:cubicBezTo>
                    <a:pt x="1300" y="435"/>
                    <a:pt x="1297" y="375"/>
                    <a:pt x="1263" y="334"/>
                  </a:cubicBezTo>
                </a:path>
              </a:pathLst>
            </a:custGeom>
            <a:solidFill>
              <a:srgbClr val="FFF4D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anchor="b" anchorCtr="1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1" i="0" u="none" strike="noStrike" kern="1200" cap="none" spc="0" normalizeH="0" baseline="0" noProof="0" dirty="0">
                <a:ln>
                  <a:noFill/>
                </a:ln>
                <a:solidFill>
                  <a:srgbClr val="77849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iŝ1iḍe">
              <a:extLst>
                <a:ext uri="{FF2B5EF4-FFF2-40B4-BE49-F238E27FC236}">
                  <a16:creationId xmlns:a16="http://schemas.microsoft.com/office/drawing/2014/main" id="{796D722F-68EB-4A41-97DE-FD03EC94A9F6}"/>
                </a:ext>
              </a:extLst>
            </p:cNvPr>
            <p:cNvSpPr/>
            <p:nvPr/>
          </p:nvSpPr>
          <p:spPr bwMode="auto">
            <a:xfrm>
              <a:off x="7562960" y="2029855"/>
              <a:ext cx="2844356" cy="2037887"/>
            </a:xfrm>
            <a:custGeom>
              <a:avLst/>
              <a:gdLst>
                <a:gd name="T0" fmla="*/ 1413 w 1454"/>
                <a:gd name="T1" fmla="*/ 410 h 1042"/>
                <a:gd name="T2" fmla="*/ 1224 w 1454"/>
                <a:gd name="T3" fmla="*/ 327 h 1042"/>
                <a:gd name="T4" fmla="*/ 1197 w 1454"/>
                <a:gd name="T5" fmla="*/ 328 h 1042"/>
                <a:gd name="T6" fmla="*/ 1119 w 1454"/>
                <a:gd name="T7" fmla="*/ 150 h 1042"/>
                <a:gd name="T8" fmla="*/ 984 w 1454"/>
                <a:gd name="T9" fmla="*/ 101 h 1042"/>
                <a:gd name="T10" fmla="*/ 875 w 1454"/>
                <a:gd name="T11" fmla="*/ 122 h 1042"/>
                <a:gd name="T12" fmla="*/ 641 w 1454"/>
                <a:gd name="T13" fmla="*/ 0 h 1042"/>
                <a:gd name="T14" fmla="*/ 627 w 1454"/>
                <a:gd name="T15" fmla="*/ 0 h 1042"/>
                <a:gd name="T16" fmla="*/ 386 w 1454"/>
                <a:gd name="T17" fmla="*/ 202 h 1042"/>
                <a:gd name="T18" fmla="*/ 343 w 1454"/>
                <a:gd name="T19" fmla="*/ 198 h 1042"/>
                <a:gd name="T20" fmla="*/ 205 w 1454"/>
                <a:gd name="T21" fmla="*/ 300 h 1042"/>
                <a:gd name="T22" fmla="*/ 188 w 1454"/>
                <a:gd name="T23" fmla="*/ 299 h 1042"/>
                <a:gd name="T24" fmla="*/ 42 w 1454"/>
                <a:gd name="T25" fmla="*/ 393 h 1042"/>
                <a:gd name="T26" fmla="*/ 37 w 1454"/>
                <a:gd name="T27" fmla="*/ 610 h 1042"/>
                <a:gd name="T28" fmla="*/ 240 w 1454"/>
                <a:gd name="T29" fmla="*/ 721 h 1042"/>
                <a:gd name="T30" fmla="*/ 317 w 1454"/>
                <a:gd name="T31" fmla="*/ 712 h 1042"/>
                <a:gd name="T32" fmla="*/ 453 w 1454"/>
                <a:gd name="T33" fmla="*/ 841 h 1042"/>
                <a:gd name="T34" fmla="*/ 489 w 1454"/>
                <a:gd name="T35" fmla="*/ 844 h 1042"/>
                <a:gd name="T36" fmla="*/ 644 w 1454"/>
                <a:gd name="T37" fmla="*/ 770 h 1042"/>
                <a:gd name="T38" fmla="*/ 791 w 1454"/>
                <a:gd name="T39" fmla="*/ 873 h 1042"/>
                <a:gd name="T40" fmla="*/ 673 w 1454"/>
                <a:gd name="T41" fmla="*/ 1042 h 1042"/>
                <a:gd name="T42" fmla="*/ 1099 w 1454"/>
                <a:gd name="T43" fmla="*/ 761 h 1042"/>
                <a:gd name="T44" fmla="*/ 1102 w 1454"/>
                <a:gd name="T45" fmla="*/ 757 h 1042"/>
                <a:gd name="T46" fmla="*/ 1162 w 1454"/>
                <a:gd name="T47" fmla="*/ 766 h 1042"/>
                <a:gd name="T48" fmla="*/ 1285 w 1454"/>
                <a:gd name="T49" fmla="*/ 700 h 1042"/>
                <a:gd name="T50" fmla="*/ 1420 w 1454"/>
                <a:gd name="T51" fmla="*/ 601 h 1042"/>
                <a:gd name="T52" fmla="*/ 1413 w 1454"/>
                <a:gd name="T53" fmla="*/ 41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4" h="1042">
                  <a:moveTo>
                    <a:pt x="1413" y="410"/>
                  </a:moveTo>
                  <a:cubicBezTo>
                    <a:pt x="1359" y="338"/>
                    <a:pt x="1272" y="327"/>
                    <a:pt x="1224" y="327"/>
                  </a:cubicBezTo>
                  <a:cubicBezTo>
                    <a:pt x="1214" y="327"/>
                    <a:pt x="1204" y="328"/>
                    <a:pt x="1197" y="328"/>
                  </a:cubicBezTo>
                  <a:cubicBezTo>
                    <a:pt x="1201" y="297"/>
                    <a:pt x="1200" y="224"/>
                    <a:pt x="1119" y="150"/>
                  </a:cubicBezTo>
                  <a:cubicBezTo>
                    <a:pt x="1082" y="117"/>
                    <a:pt x="1037" y="101"/>
                    <a:pt x="984" y="101"/>
                  </a:cubicBezTo>
                  <a:cubicBezTo>
                    <a:pt x="935" y="101"/>
                    <a:pt x="893" y="115"/>
                    <a:pt x="875" y="122"/>
                  </a:cubicBezTo>
                  <a:cubicBezTo>
                    <a:pt x="859" y="91"/>
                    <a:pt x="799" y="0"/>
                    <a:pt x="641" y="0"/>
                  </a:cubicBezTo>
                  <a:cubicBezTo>
                    <a:pt x="637" y="0"/>
                    <a:pt x="632" y="0"/>
                    <a:pt x="627" y="0"/>
                  </a:cubicBezTo>
                  <a:cubicBezTo>
                    <a:pt x="437" y="6"/>
                    <a:pt x="395" y="158"/>
                    <a:pt x="386" y="202"/>
                  </a:cubicBezTo>
                  <a:cubicBezTo>
                    <a:pt x="371" y="199"/>
                    <a:pt x="357" y="198"/>
                    <a:pt x="343" y="198"/>
                  </a:cubicBezTo>
                  <a:cubicBezTo>
                    <a:pt x="246" y="198"/>
                    <a:pt x="214" y="273"/>
                    <a:pt x="205" y="300"/>
                  </a:cubicBezTo>
                  <a:cubicBezTo>
                    <a:pt x="200" y="300"/>
                    <a:pt x="194" y="299"/>
                    <a:pt x="188" y="299"/>
                  </a:cubicBezTo>
                  <a:cubicBezTo>
                    <a:pt x="132" y="299"/>
                    <a:pt x="76" y="335"/>
                    <a:pt x="42" y="393"/>
                  </a:cubicBezTo>
                  <a:cubicBezTo>
                    <a:pt x="2" y="461"/>
                    <a:pt x="0" y="542"/>
                    <a:pt x="37" y="610"/>
                  </a:cubicBezTo>
                  <a:cubicBezTo>
                    <a:pt x="88" y="702"/>
                    <a:pt x="175" y="721"/>
                    <a:pt x="240" y="721"/>
                  </a:cubicBezTo>
                  <a:cubicBezTo>
                    <a:pt x="274" y="721"/>
                    <a:pt x="302" y="716"/>
                    <a:pt x="317" y="712"/>
                  </a:cubicBezTo>
                  <a:cubicBezTo>
                    <a:pt x="322" y="744"/>
                    <a:pt x="347" y="823"/>
                    <a:pt x="453" y="841"/>
                  </a:cubicBezTo>
                  <a:cubicBezTo>
                    <a:pt x="465" y="843"/>
                    <a:pt x="477" y="844"/>
                    <a:pt x="489" y="844"/>
                  </a:cubicBezTo>
                  <a:cubicBezTo>
                    <a:pt x="568" y="844"/>
                    <a:pt x="621" y="797"/>
                    <a:pt x="644" y="770"/>
                  </a:cubicBezTo>
                  <a:cubicBezTo>
                    <a:pt x="655" y="799"/>
                    <a:pt x="689" y="847"/>
                    <a:pt x="791" y="873"/>
                  </a:cubicBezTo>
                  <a:cubicBezTo>
                    <a:pt x="778" y="928"/>
                    <a:pt x="746" y="1003"/>
                    <a:pt x="673" y="1042"/>
                  </a:cubicBezTo>
                  <a:cubicBezTo>
                    <a:pt x="673" y="1042"/>
                    <a:pt x="966" y="1042"/>
                    <a:pt x="1099" y="761"/>
                  </a:cubicBezTo>
                  <a:cubicBezTo>
                    <a:pt x="1100" y="760"/>
                    <a:pt x="1101" y="758"/>
                    <a:pt x="1102" y="757"/>
                  </a:cubicBezTo>
                  <a:cubicBezTo>
                    <a:pt x="1123" y="763"/>
                    <a:pt x="1143" y="766"/>
                    <a:pt x="1162" y="766"/>
                  </a:cubicBezTo>
                  <a:cubicBezTo>
                    <a:pt x="1238" y="766"/>
                    <a:pt x="1274" y="717"/>
                    <a:pt x="1285" y="700"/>
                  </a:cubicBezTo>
                  <a:cubicBezTo>
                    <a:pt x="1339" y="699"/>
                    <a:pt x="1390" y="661"/>
                    <a:pt x="1420" y="601"/>
                  </a:cubicBezTo>
                  <a:cubicBezTo>
                    <a:pt x="1454" y="534"/>
                    <a:pt x="1451" y="461"/>
                    <a:pt x="1413" y="410"/>
                  </a:cubicBezTo>
                </a:path>
              </a:pathLst>
            </a:custGeom>
            <a:noFill/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DF15E575-988D-4F51-A54E-23F9F8F25FC3}"/>
              </a:ext>
            </a:extLst>
          </p:cNvPr>
          <p:cNvSpPr/>
          <p:nvPr/>
        </p:nvSpPr>
        <p:spPr>
          <a:xfrm>
            <a:off x="7661920" y="2217205"/>
            <a:ext cx="3252071" cy="1199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1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9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kumimoji="0" lang="en-US" sz="2399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99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hãy</a:t>
            </a:r>
            <a:r>
              <a:rPr kumimoji="0" lang="en-US" sz="2399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99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tự</a:t>
            </a:r>
            <a:r>
              <a:rPr kumimoji="0" lang="en-US" sz="2399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99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đánh</a:t>
            </a:r>
            <a:r>
              <a:rPr kumimoji="0" lang="en-US" sz="2399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99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kumimoji="0" lang="en-US" sz="2399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99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kumimoji="0" lang="en-US" sz="2399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99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kumimoji="0" lang="en-US" sz="2399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99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kumimoji="0" lang="en-US" sz="2399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99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mình</a:t>
            </a:r>
            <a:r>
              <a:rPr kumimoji="0" lang="en-US" sz="2399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99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kumimoji="0" lang="en-US" sz="2399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99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kumimoji="0" lang="en-US" sz="2399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99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endParaRPr kumimoji="0" lang="en-US" sz="2399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93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0" y="2057400"/>
            <a:ext cx="35052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" y="0"/>
            <a:ext cx="12238463" cy="6858000"/>
          </a:xfrm>
          <a:prstGeom prst="rect">
            <a:avLst/>
          </a:prstGeom>
        </p:spPr>
      </p:pic>
      <p:sp>
        <p:nvSpPr>
          <p:cNvPr id="7" name="TextBox 29"/>
          <p:cNvSpPr txBox="1"/>
          <p:nvPr/>
        </p:nvSpPr>
        <p:spPr>
          <a:xfrm>
            <a:off x="4917439" y="1769250"/>
            <a:ext cx="6770255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539" rtl="0" eaLnBrk="1" fontAlgn="auto" latinLnBrk="0" hangingPunct="1">
              <a:lnSpc>
                <a:spcPts val="6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-133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riracha"/>
                <a:ea typeface="+mn-ea"/>
                <a:cs typeface="+mn-cs"/>
              </a:rPr>
              <a:t>2. </a:t>
            </a:r>
            <a:r>
              <a:rPr kumimoji="0" lang="en-US" sz="6600" b="1" i="0" u="none" strike="noStrike" kern="1200" cap="none" spc="-133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riracha"/>
                <a:ea typeface="+mn-ea"/>
                <a:cs typeface="+mn-cs"/>
              </a:rPr>
              <a:t>Làm</a:t>
            </a:r>
            <a:r>
              <a:rPr kumimoji="0" lang="en-US" sz="6600" b="1" i="0" u="none" strike="noStrike" kern="1200" cap="none" spc="-133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riracha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-133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riracha"/>
                <a:ea typeface="+mn-ea"/>
                <a:cs typeface="+mn-cs"/>
              </a:rPr>
              <a:t>bài</a:t>
            </a:r>
            <a:r>
              <a:rPr kumimoji="0" lang="en-US" sz="6600" b="1" i="0" u="none" strike="noStrike" kern="1200" cap="none" spc="-133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riracha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-133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riracha"/>
                <a:ea typeface="+mn-ea"/>
                <a:cs typeface="+mn-cs"/>
              </a:rPr>
              <a:t>tập</a:t>
            </a:r>
            <a:endParaRPr kumimoji="0" lang="en-US" sz="6600" b="1" i="0" u="none" strike="noStrike" kern="1200" cap="none" spc="-133" normalizeH="0" baseline="0" noProof="0" dirty="0">
              <a:ln>
                <a:noFill/>
              </a:ln>
              <a:solidFill>
                <a:srgbClr val="F92D67"/>
              </a:solidFill>
              <a:effectLst/>
              <a:uLnTx/>
              <a:uFillTx/>
              <a:latin typeface="Srirach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0379681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3200" smtClean="0">
            <a:ln>
              <a:solidFill>
                <a:schemeClr val="bg1"/>
              </a:solidFill>
            </a:ln>
            <a:solidFill>
              <a:srgbClr val="ECCAC9"/>
            </a:solidFill>
            <a:latin typeface="#9Slide03 AmpleSoft Bold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主题​​">
  <a:themeElements>
    <a:clrScheme name="自定义 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CD94C"/>
      </a:accent1>
      <a:accent2>
        <a:srgbClr val="FF4C60"/>
      </a:accent2>
      <a:accent3>
        <a:srgbClr val="FFDD43"/>
      </a:accent3>
      <a:accent4>
        <a:srgbClr val="FF4C60"/>
      </a:accent4>
      <a:accent5>
        <a:srgbClr val="4CB6BD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​​">
  <a:themeElements>
    <a:clrScheme name="自定义 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CD94C"/>
      </a:accent1>
      <a:accent2>
        <a:srgbClr val="FF4C60"/>
      </a:accent2>
      <a:accent3>
        <a:srgbClr val="FFDD43"/>
      </a:accent3>
      <a:accent4>
        <a:srgbClr val="FF4C60"/>
      </a:accent4>
      <a:accent5>
        <a:srgbClr val="4CB6BD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</TotalTime>
  <Words>449</Words>
  <Application>Microsoft Office PowerPoint</Application>
  <PresentationFormat>Màn hình rộng</PresentationFormat>
  <Paragraphs>102</Paragraphs>
  <Slides>12</Slides>
  <Notes>5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13</vt:i4>
      </vt:variant>
      <vt:variant>
        <vt:lpstr>Chủ đề</vt:lpstr>
      </vt:variant>
      <vt:variant>
        <vt:i4>5</vt:i4>
      </vt:variant>
      <vt:variant>
        <vt:lpstr>Tiêu đề Bản chiếu</vt:lpstr>
      </vt:variant>
      <vt:variant>
        <vt:i4>12</vt:i4>
      </vt:variant>
    </vt:vector>
  </HeadingPairs>
  <TitlesOfParts>
    <vt:vector size="30" baseType="lpstr">
      <vt:lpstr>等线</vt:lpstr>
      <vt:lpstr>微软雅黑</vt:lpstr>
      <vt:lpstr>Arial</vt:lpstr>
      <vt:lpstr>Arial-Rounded</vt:lpstr>
      <vt:lpstr>Calibri</vt:lpstr>
      <vt:lpstr>Cambria</vt:lpstr>
      <vt:lpstr>Gloria Hallelujah</vt:lpstr>
      <vt:lpstr>HP001 4 hàng</vt:lpstr>
      <vt:lpstr>HP001 4H</vt:lpstr>
      <vt:lpstr>HP001 5 hàng</vt:lpstr>
      <vt:lpstr>Sriracha</vt:lpstr>
      <vt:lpstr>字魂59号-创粗黑</vt:lpstr>
      <vt:lpstr>字魂70号-灵悦黑体</vt:lpstr>
      <vt:lpstr>Office 主题​​</vt:lpstr>
      <vt:lpstr>千图网海量PPT模板www.58pic.com​​</vt:lpstr>
      <vt:lpstr>3_Office Theme</vt:lpstr>
      <vt:lpstr>3_Office 主题​​</vt:lpstr>
      <vt:lpstr>4_Office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10</cp:lastModifiedBy>
  <cp:revision>58</cp:revision>
  <dcterms:created xsi:type="dcterms:W3CDTF">2022-08-30T23:57:02Z</dcterms:created>
  <dcterms:modified xsi:type="dcterms:W3CDTF">2024-12-25T13:11:03Z</dcterms:modified>
</cp:coreProperties>
</file>