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10"/>
  </p:notesMasterIdLst>
  <p:sldIdLst>
    <p:sldId id="259" r:id="rId3"/>
    <p:sldId id="2642" r:id="rId4"/>
    <p:sldId id="2643" r:id="rId5"/>
    <p:sldId id="2644" r:id="rId6"/>
    <p:sldId id="2645" r:id="rId7"/>
    <p:sldId id="2646" r:id="rId8"/>
    <p:sldId id="264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152"/>
    <a:srgbClr val="787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2443" autoAdjust="0"/>
  </p:normalViewPr>
  <p:slideViewPr>
    <p:cSldViewPr snapToGrid="0">
      <p:cViewPr varScale="1">
        <p:scale>
          <a:sx n="79" d="100"/>
          <a:sy n="79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F35E4-C30F-4FCC-BA20-9C42763076E2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46E5-3EDC-4273-92E1-348F7E487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80E74-10DF-4CCC-941D-73CC783963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35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1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1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275622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B9F07B88-9FAE-C235-BCB1-1D3575CC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C2A7F350-F3EF-E43C-5494-3446F344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23108062-74EF-8825-2636-1863EAA9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7D1324ED-BA70-4FBB-9FF1-4EC7BA4AA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11841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8E8184BA-00AB-FBB6-1C0D-8ECB1284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AE42D0A-EF65-481B-995D-57E7EDF1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EAC5C77-1A7F-8F78-9B54-E5D48B20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ADE816D8-0333-41CF-8E5A-0A8FCDDDB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52558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67A9775-7B26-E654-5B2E-96AF7977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4C5E176-2791-FAB4-17B5-74F4C8E5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8BFECAA-C547-4462-F80D-08A534F8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7AF6A29-2F2A-4477-80EC-A3E15D8D5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10285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067845F4-FE2F-6AFD-7A40-DE96FB32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0673716-C222-426E-99DE-1DCF70F2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689069F-D50F-4F7D-F19F-F68626EB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808B8DF-F501-494F-B9CF-0981AF7ED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3642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018DFA9-A280-4330-8361-858C9688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C29E4E8-B550-EE28-791B-CACA3702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E20545A-277E-47E3-85C5-17CCFB1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EBC9BD06-EFFE-44FF-8EF4-C248CA08F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42098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E7CBB3DD-FD7A-5822-EE1E-C0D35EF5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14C0549-7D97-5C59-A62C-68ED8385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32F48294-8C43-FBC2-8E10-41F3A50B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E9F2CF1-7716-4C35-9FD5-A56E3B96F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645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5885A3AA-99D0-ABD7-6CBC-CFFA258B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A12BFC77-6632-FF57-96D5-1AEA0ADB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57F35521-DE2F-9B33-42AC-E9E26CB1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344E59AD-7117-4478-BA9B-C85A5B61F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35861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03FA0E2A-4C14-9514-56E4-55ACEF82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BDFCD1B5-0C91-00EA-D2E8-FBF44CD1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EBA2B70D-E8B4-D568-F6E5-D8877A46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A08FDA3-8579-4445-923A-B756C86D5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7702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077E6C8F-8034-1652-A935-F0D7CD8C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F6B0E385-7408-136B-6427-83C1D98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99057537-2B36-C7E1-4B17-40103B96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2ADE454-D162-4043-A4DB-BCFAD9B56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328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D2A7C602-B24F-2C50-EDC9-44DD4A99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687C7AF8-F6CB-DC22-469A-70ADE97F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DF851B90-9AE3-BFBC-72BE-596BB694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CA7788F2-A154-47AE-9B3D-852CEC15B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7580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9E676FC5-BD69-B3BF-D4C5-B436B197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F02E1698-90E7-8A80-C34F-CBAA10F0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CBBC73A8-71BF-48BF-D5A4-2C00E258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305A491-1DF0-4778-AF9B-B00FC946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03204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EE79B47-608B-4C0F-B5A0-877EBB165F7D}"/>
              </a:ext>
            </a:extLst>
          </p:cNvPr>
          <p:cNvGrpSpPr/>
          <p:nvPr userDrawn="1"/>
        </p:nvGrpSpPr>
        <p:grpSpPr>
          <a:xfrm>
            <a:off x="0" y="0"/>
            <a:ext cx="12192000" cy="6951405"/>
            <a:chOff x="0" y="0"/>
            <a:chExt cx="12192000" cy="695140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858232B-1D90-4D53-A2E2-131165972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823" b="1283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5D38BBB-C82F-4CDC-8D65-53559EEE2979}"/>
                </a:ext>
              </a:extLst>
            </p:cNvPr>
            <p:cNvGrpSpPr/>
            <p:nvPr/>
          </p:nvGrpSpPr>
          <p:grpSpPr>
            <a:xfrm>
              <a:off x="6892413" y="4494682"/>
              <a:ext cx="5299587" cy="2456723"/>
              <a:chOff x="5616923" y="3903406"/>
              <a:chExt cx="6575077" cy="3048000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2C12D3C5-3C23-4DD3-9D72-2F48B28E9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968" t="70707" r="42426" b="104"/>
              <a:stretch/>
            </p:blipFill>
            <p:spPr>
              <a:xfrm>
                <a:off x="10014154" y="4095135"/>
                <a:ext cx="1489587" cy="2762865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D7401816-3565-49AA-A66B-B00D4AA777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473" t="56918"/>
              <a:stretch/>
            </p:blipFill>
            <p:spPr>
              <a:xfrm>
                <a:off x="11390671" y="3903406"/>
                <a:ext cx="801329" cy="2954594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99EC2D9D-4CCD-4F1E-A227-88233C3A0C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919" r="79247" b="5949"/>
              <a:stretch/>
            </p:blipFill>
            <p:spPr>
              <a:xfrm>
                <a:off x="10893162" y="4404851"/>
                <a:ext cx="948813" cy="2546555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A34B25F5-5799-4F7E-ACCD-0D076EF811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56" t="84371" r="6826" b="360"/>
              <a:stretch/>
            </p:blipFill>
            <p:spPr>
              <a:xfrm>
                <a:off x="8634438" y="5722374"/>
                <a:ext cx="2711405" cy="1143241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EF5C18BA-32D6-49B2-9161-E932546A6B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54" t="50539" r="1953" b="31637"/>
              <a:stretch/>
            </p:blipFill>
            <p:spPr>
              <a:xfrm>
                <a:off x="6344213" y="5800896"/>
                <a:ext cx="2069533" cy="1064719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4EC3192-AC04-4694-A4AF-F858F321C4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4" t="71506" r="69295" b="8801"/>
              <a:stretch/>
            </p:blipFill>
            <p:spPr>
              <a:xfrm>
                <a:off x="7723908" y="5257934"/>
                <a:ext cx="1232303" cy="160768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6A671AFF-657B-407C-91D6-F54425309C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919" r="79247" b="25085"/>
              <a:stretch/>
            </p:blipFill>
            <p:spPr>
              <a:xfrm>
                <a:off x="6470542" y="5631426"/>
                <a:ext cx="948813" cy="1234189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5895838C-BBD1-4AB5-B493-BE2ED342A9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54" t="50539" r="1953" b="33639"/>
              <a:stretch/>
            </p:blipFill>
            <p:spPr>
              <a:xfrm>
                <a:off x="5616923" y="6255880"/>
                <a:ext cx="1335123" cy="609736"/>
              </a:xfrm>
              <a:prstGeom prst="rect">
                <a:avLst/>
              </a:prstGeom>
            </p:spPr>
          </p:pic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7A0601E-F586-48C8-9A71-9BA45710BA8B}"/>
                </a:ext>
              </a:extLst>
            </p:cNvPr>
            <p:cNvGrpSpPr/>
            <p:nvPr/>
          </p:nvGrpSpPr>
          <p:grpSpPr>
            <a:xfrm>
              <a:off x="513677" y="493864"/>
              <a:ext cx="2901074" cy="633507"/>
              <a:chOff x="1513192" y="1554345"/>
              <a:chExt cx="9542584" cy="2489152"/>
            </a:xfrm>
          </p:grpSpPr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A4212766-825B-4428-BA1C-8199436B33FD}"/>
                  </a:ext>
                </a:extLst>
              </p:cNvPr>
              <p:cNvSpPr/>
              <p:nvPr/>
            </p:nvSpPr>
            <p:spPr>
              <a:xfrm>
                <a:off x="1513192" y="1554345"/>
                <a:ext cx="9542584" cy="248915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634703CE-59CA-418E-A666-BF9BF70A4E87}"/>
                  </a:ext>
                </a:extLst>
              </p:cNvPr>
              <p:cNvSpPr/>
              <p:nvPr/>
            </p:nvSpPr>
            <p:spPr>
              <a:xfrm>
                <a:off x="1706880" y="1727314"/>
                <a:ext cx="9178079" cy="2112677"/>
              </a:xfrm>
              <a:prstGeom prst="roundRect">
                <a:avLst>
                  <a:gd name="adj" fmla="val 50000"/>
                </a:avLst>
              </a:prstGeom>
              <a:noFill/>
              <a:ln w="25400" cap="rnd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FD1001F-612A-4C1D-8333-E49B34E4E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40" t="47312" r="805" b="42652"/>
            <a:stretch/>
          </p:blipFill>
          <p:spPr>
            <a:xfrm>
              <a:off x="449983" y="104044"/>
              <a:ext cx="459724" cy="68825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CE6899F-CD64-4BCD-8F50-A55DD642E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40" t="47312" r="805" b="42652"/>
            <a:stretch/>
          </p:blipFill>
          <p:spPr>
            <a:xfrm>
              <a:off x="259236" y="615708"/>
              <a:ext cx="626649" cy="68825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A50438E-8BBC-489A-855B-A90635035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73" b="82004"/>
            <a:stretch/>
          </p:blipFill>
          <p:spPr>
            <a:xfrm>
              <a:off x="10880260" y="423590"/>
              <a:ext cx="988800" cy="7112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DDC8C14-F1C4-4D2C-8246-47291F7B9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73" b="82004"/>
            <a:stretch/>
          </p:blipFill>
          <p:spPr>
            <a:xfrm>
              <a:off x="335530" y="6157622"/>
              <a:ext cx="574177" cy="413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9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ơi giữ chỗ cho Tiêu đề 1">
            <a:extLst>
              <a:ext uri="{FF2B5EF4-FFF2-40B4-BE49-F238E27FC236}">
                <a16:creationId xmlns:a16="http://schemas.microsoft.com/office/drawing/2014/main" id="{82500725-6D51-96EC-9402-4A116DD09D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43" name="Nơi giữ chỗ cho Văn bản 2">
            <a:extLst>
              <a:ext uri="{FF2B5EF4-FFF2-40B4-BE49-F238E27FC236}">
                <a16:creationId xmlns:a16="http://schemas.microsoft.com/office/drawing/2014/main" id="{AAD5E93C-4BBB-8F60-8E8B-599B27DCF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A9695C5B-8C4F-2467-8996-357C5ADB9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08AB434-8341-87A4-06A1-721B6ADB9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C1CAFA3-CD03-2568-814D-111017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1618C514-030C-4D6E-AA37-315349A83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86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750ADD-F4D3-46C9-A625-276FCFA39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23" b="128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04518715-3F33-4096-B816-54E55064E9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2" b="29156"/>
          <a:stretch/>
        </p:blipFill>
        <p:spPr>
          <a:xfrm>
            <a:off x="2847808" y="-307876"/>
            <a:ext cx="6547273" cy="5986003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D76CAAE5-1688-48B8-BB19-14FC765D3768}"/>
              </a:ext>
            </a:extLst>
          </p:cNvPr>
          <p:cNvGrpSpPr/>
          <p:nvPr/>
        </p:nvGrpSpPr>
        <p:grpSpPr>
          <a:xfrm>
            <a:off x="1391684" y="751563"/>
            <a:ext cx="9542584" cy="5019970"/>
            <a:chOff x="1513192" y="1554345"/>
            <a:chExt cx="9542584" cy="2489152"/>
          </a:xfrm>
        </p:grpSpPr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00A67596-2EB2-4837-B74A-316515AF7756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F9C7C0CC-8E3E-4C2C-9914-3AD4F499DE67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76A0C412-DA72-4E5F-B95A-1C92E734AE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7" t="10820" r="2856" b="71184"/>
          <a:stretch/>
        </p:blipFill>
        <p:spPr>
          <a:xfrm>
            <a:off x="9405741" y="558147"/>
            <a:ext cx="1715729" cy="1234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20592-4328-40C1-99EA-223A44885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466" y="1553512"/>
            <a:ext cx="7623347" cy="1336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856CB-150C-4374-BF25-115DDF09E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406" y="2710722"/>
            <a:ext cx="829737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901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8580496" y="361830"/>
            <a:ext cx="3436004" cy="116853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775679" y="1243013"/>
            <a:ext cx="3735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vườn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1597032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Bác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cừ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vươn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cao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43402" y="5192439"/>
            <a:ext cx="6082463" cy="9067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91849" y="212025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Cam la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mặt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đất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2656279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Chuối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hồng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,…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họp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mặt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318376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Cùng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chung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chan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hòa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619578" y="4268999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Gió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qua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gật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gù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91849" y="4793956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Chim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tới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khen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rít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91849" y="529957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Mây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qua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che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vòm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mát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5862724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Đất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màu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dành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tốt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tươi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56830" y="162099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Vườn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cây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thật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vui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30759" y="212025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Nắng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mưa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cùng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chia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sẻ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19288" y="2667507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nhau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ngủ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69012" y="3209676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Bình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minh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lại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xôn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xao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…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8425538" y="3711243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Nguyễn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Trọng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40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  <p:bldP spid="86017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6807301" y="4631869"/>
            <a:ext cx="3991685" cy="168789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775679" y="1243013"/>
            <a:ext cx="3735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vườn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1597032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Bác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cừ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vươn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cao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91849" y="212025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Cam la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mặt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đất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2656279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Chuối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hồng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,…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họp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mặt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318376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Cùng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chung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chan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hòa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619578" y="4268999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Gió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qua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gật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gù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487218" y="4783317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Chim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tới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khen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rít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91849" y="529957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Mây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qua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che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vòm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mát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5862724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Đất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màu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dành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tốt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tươi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56830" y="162099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Vườn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cây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thật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vui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30759" y="212025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Nắng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mưa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cùng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chia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sẻ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19288" y="2667507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nhau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ngủ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69012" y="3209676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Bình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minh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lại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xôn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xao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…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8425538" y="3711243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Nguyễn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Trọng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18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  <p:bldP spid="860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775679" y="1243013"/>
            <a:ext cx="3735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vườn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159703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ác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cừ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vươn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cao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91849" y="212025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am la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mặt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đất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2656279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huối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hồng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,…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họp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mặt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318376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ùng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chung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chan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hòa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619578" y="4268999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ió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qua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gật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gù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91849" y="4783317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him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tới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khen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rít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91849" y="529957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ây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qua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che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vòm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mát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5862724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ất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màu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dành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tốt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tươi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56830" y="162099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ườn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cây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thật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vui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30759" y="212025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ắng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mưa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cùng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chia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sẻ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19288" y="2667507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nhau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ngủ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69012" y="3209676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ình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minh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lại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xôn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xao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…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8425538" y="3711243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Nguyễn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Trọng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2355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7369012" y="4602086"/>
            <a:ext cx="3991685" cy="168789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775679" y="1243013"/>
            <a:ext cx="3735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vườn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1597032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Bác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cừ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vươn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cao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91849" y="212025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Cam la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mặt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đất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2656279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Chuối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hồng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,…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họp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mặt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318376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Cùng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chung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chan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hòa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4255838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Gió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qua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gật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gù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481656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Chim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tới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khen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rít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91849" y="529957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Mây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qua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che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vòm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mát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5862724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Đất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màu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dành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tốt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tươi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56830" y="162099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Vườn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cây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thật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vui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30759" y="212025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Nắng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mưa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cùng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chia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sẻ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19288" y="2667507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nhau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ngủ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69012" y="3209676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Bình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minh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lại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xôn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xao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…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8425538" y="3711243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Nguyễn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Trọng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37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  <p:bldP spid="860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775679" y="1243013"/>
            <a:ext cx="3735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vườn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1597032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Bác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cừ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vươn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cao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91849" y="212025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Cam la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mặt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đất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2656279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Chuối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hồng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,…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họp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mặt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318376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Cùng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chung</a:t>
            </a:r>
            <a:r>
              <a:rPr lang="en-US" sz="2600" b="1" dirty="0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sống</a:t>
            </a:r>
            <a:r>
              <a:rPr lang="en-US" sz="2600" b="1" dirty="0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chan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hòa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4255838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Gió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qua </a:t>
            </a:r>
            <a:r>
              <a:rPr lang="en-US" sz="2600" b="1" dirty="0" err="1">
                <a:solidFill>
                  <a:srgbClr val="403152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gật</a:t>
            </a:r>
            <a:r>
              <a:rPr lang="en-US" sz="2600" b="1" dirty="0">
                <a:solidFill>
                  <a:srgbClr val="403152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403152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gù</a:t>
            </a:r>
            <a:endParaRPr lang="vi-VN" sz="2600" b="1" dirty="0">
              <a:solidFill>
                <a:srgbClr val="403152"/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4816562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Chim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tới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khen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rối</a:t>
            </a:r>
            <a:r>
              <a:rPr lang="en-US" sz="2600" b="1" dirty="0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rít</a:t>
            </a:r>
            <a:endParaRPr lang="vi-VN" sz="2600" b="1" dirty="0">
              <a:solidFill>
                <a:srgbClr val="FF0000"/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533948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Mây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qua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che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vòm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mát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605778" y="5852367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Đất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màu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dành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tốt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tươi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56830" y="162099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Vườn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cây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thật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vui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30759" y="2120252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Nắng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mưa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cùng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chia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sẻ</a:t>
            </a:r>
            <a:endParaRPr lang="vi-VN" sz="2600" b="1" dirty="0">
              <a:solidFill>
                <a:srgbClr val="FF0000"/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19288" y="2667507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nhau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ngủ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69012" y="3209676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Bình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minh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lại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xôn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xao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…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8425538" y="3711243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Nguyễn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Trọng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7487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7790917" y="4974977"/>
            <a:ext cx="2359951" cy="649188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775679" y="1243013"/>
            <a:ext cx="3735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vườn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1597032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Bác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cừ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vươn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cao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91849" y="212025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Cam la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mặt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đất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2656279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Chuối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hồng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cau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,…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họp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mặt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318376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Cùng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chung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chan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hòa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4255838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Gió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qua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gật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gù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481656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Chim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tới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khen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rối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rít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91849" y="529957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Mây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qua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che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vòm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mát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80378" y="5830776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Đất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màu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dành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tốt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tươi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56830" y="1620991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Vườn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cây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thật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vui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30759" y="2120252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Nắng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mưa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cùng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chia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sẻ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19288" y="2667507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nhau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ngủ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369012" y="3209676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Bình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minh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lại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xôn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xao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…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8466635" y="3691567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Nguyễn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Trọng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99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  <p:bldP spid="8601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556</Words>
  <Application>Microsoft Office PowerPoint</Application>
  <PresentationFormat>Màn hình rộng</PresentationFormat>
  <Paragraphs>108</Paragraphs>
  <Slides>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HP001 4 hàng</vt:lpstr>
      <vt:lpstr>HP001 4H</vt:lpstr>
      <vt:lpstr>HP001 5 hàng</vt:lpstr>
      <vt:lpstr>Times New Roman</vt:lpstr>
      <vt:lpstr>1_Office Theme</vt:lpstr>
      <vt:lpstr>Chủ đề của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44</cp:revision>
  <dcterms:created xsi:type="dcterms:W3CDTF">2022-08-30T23:57:02Z</dcterms:created>
  <dcterms:modified xsi:type="dcterms:W3CDTF">2024-12-18T11:16:46Z</dcterms:modified>
</cp:coreProperties>
</file>