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Override3.xml" ContentType="application/vnd.openxmlformats-officedocument.themeOverride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749" r:id="rId3"/>
    <p:sldMasterId id="2147483765" r:id="rId4"/>
    <p:sldMasterId id="2147483770" r:id="rId5"/>
  </p:sldMasterIdLst>
  <p:notesMasterIdLst>
    <p:notesMasterId r:id="rId27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2" r:id="rId12"/>
    <p:sldId id="2007577173" r:id="rId13"/>
    <p:sldId id="2007577162" r:id="rId14"/>
    <p:sldId id="3373" r:id="rId15"/>
    <p:sldId id="2007577175" r:id="rId16"/>
    <p:sldId id="2007577163" r:id="rId17"/>
    <p:sldId id="2007577164" r:id="rId18"/>
    <p:sldId id="476" r:id="rId19"/>
    <p:sldId id="2007577170" r:id="rId20"/>
    <p:sldId id="3374" r:id="rId21"/>
    <p:sldId id="2007577171" r:id="rId22"/>
    <p:sldId id="2007577172" r:id="rId23"/>
    <p:sldId id="2007577174" r:id="rId24"/>
    <p:sldId id="2007577166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003300"/>
    <a:srgbClr val="CCFFCC"/>
    <a:srgbClr val="E7B7C6"/>
    <a:srgbClr val="DE9E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  <dgm:t>
        <a:bodyPr/>
        <a:lstStyle/>
        <a:p>
          <a:endParaRPr lang="en-US"/>
        </a:p>
      </dgm:t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bg1"/>
        </a:solidFill>
      </dgm:spPr>
      <dgm:t>
        <a:bodyPr/>
        <a:lstStyle/>
        <a:p>
          <a:r>
            <a:rPr lang="vi-VN" sz="2800" b="1" dirty="0" smtClean="0">
              <a:solidFill>
                <a:srgbClr val="000099"/>
              </a:solidFill>
            </a:rPr>
            <a:t>+</a:t>
          </a:r>
          <a:r>
            <a:rPr lang="nl-NL" sz="2800" b="1" dirty="0" smtClean="0">
              <a:solidFill>
                <a:srgbClr val="000099"/>
              </a:solidFill>
            </a:rPr>
            <a:t> Nhận biết được chi tiết và nội dung chính trong các bài đọc đã học. </a:t>
          </a:r>
        </a:p>
        <a:p>
          <a:r>
            <a:rPr lang="vi-VN" sz="2800" b="1" dirty="0" smtClean="0">
              <a:solidFill>
                <a:srgbClr val="000099"/>
              </a:solidFill>
            </a:rPr>
            <a:t>+</a:t>
          </a:r>
          <a:r>
            <a:rPr lang="nl-NL" sz="2800" b="1" dirty="0" smtClean="0">
              <a:solidFill>
                <a:srgbClr val="000099"/>
              </a:solidFill>
            </a:rPr>
            <a:t> Tìm được các từ ngữ chỉ sự vật, hoạt động, tính chất. Phân biệt được câu kể, câu cảm và câu hỏi.  </a:t>
          </a:r>
          <a:endParaRPr lang="en-US" sz="28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vi-VN" sz="2800" b="1" dirty="0" smtClean="0">
              <a:solidFill>
                <a:srgbClr val="C00000"/>
              </a:solidFill>
            </a:rPr>
            <a:t>+ Học sinh được thể hiện khả  năng nói của mình trước lớp</a:t>
          </a:r>
          <a:r>
            <a:rPr lang="en-US" sz="2800" b="1" dirty="0" smtClean="0">
              <a:solidFill>
                <a:srgbClr val="C00000"/>
              </a:solidFill>
            </a:rPr>
            <a:t>.</a:t>
          </a:r>
          <a:endParaRPr lang="en-US" sz="2800" b="1" dirty="0">
            <a:solidFill>
              <a:srgbClr val="C00000"/>
            </a:solidFill>
          </a:endParaRP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  <dgm:t>
        <a:bodyPr/>
        <a:lstStyle/>
        <a:p>
          <a:endParaRPr lang="en-US"/>
        </a:p>
      </dgm:t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ScaleX="100464" custScaleY="151903" custLinFactNeighborY="-4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LinFactNeighborX="264" custLinFactNeighborY="-2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4667" custLinFactNeighborY="66114"/>
      <dgm:spPr/>
    </dgm:pt>
  </dgm:ptLst>
  <dgm:cxnLst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64924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926443" y="292908"/>
          <a:ext cx="9453685" cy="226436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/>
            <a:t>+</a:t>
          </a:r>
          <a:r>
            <a:rPr lang="nl-NL" sz="2800" kern="1200" dirty="0" smtClean="0"/>
            <a:t> Nhận biết được chi tiết và nội dung chính trong các bài đọc đã học.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/>
            <a:t>+</a:t>
          </a:r>
          <a:r>
            <a:rPr lang="nl-NL" sz="2800" kern="1200" dirty="0" smtClean="0"/>
            <a:t> Tìm được các từ ngữ chỉ sự vật, hoạt động, tính chất. Phân biệt được câu kể, câu cảm và câu hỏi.  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6443" y="292908"/>
        <a:ext cx="9453685" cy="2264364"/>
      </dsp:txXfrm>
    </dsp:sp>
    <dsp:sp modelId="{0BEA901A-AAEA-457A-B868-A68730050F29}">
      <dsp:nvSpPr>
        <dsp:cNvPr id="0" name=""/>
        <dsp:cNvSpPr/>
      </dsp:nvSpPr>
      <dsp:spPr>
        <a:xfrm>
          <a:off x="16609" y="559103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973116" y="2950308"/>
          <a:ext cx="9410023" cy="1490664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/>
            <a:t>+ Học sinh được thể hiện khả  năng nói của mình trước lớp</a:t>
          </a:r>
          <a:r>
            <a:rPr lang="en-US" sz="2800" kern="1200" dirty="0" smtClean="0"/>
            <a:t>.</a:t>
          </a:r>
          <a:endParaRPr lang="en-US" sz="2800" kern="1200" dirty="0"/>
        </a:p>
      </dsp:txBody>
      <dsp:txXfrm>
        <a:off x="973116" y="2950308"/>
        <a:ext cx="9410023" cy="1490664"/>
      </dsp:txXfrm>
    </dsp:sp>
    <dsp:sp modelId="{0CC293D5-6A71-424B-9049-C47312221138}">
      <dsp:nvSpPr>
        <dsp:cNvPr id="0" name=""/>
        <dsp:cNvSpPr/>
      </dsp:nvSpPr>
      <dsp:spPr>
        <a:xfrm>
          <a:off x="0" y="3354621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8871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2904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909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25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49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22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10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72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97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02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08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93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17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95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31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1011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96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8712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04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660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1298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8092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5379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8426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146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57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708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879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927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772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539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588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920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587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095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150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77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183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8106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955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141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xmlns="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82" r:id="rId5"/>
    <p:sldLayoutId id="2147483783" r:id="rId6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2023/10/30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4323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271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86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43ACE6-B0DE-AF64-C574-DE327988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xmlns="" id="{EF1F3C22-9498-9241-915E-979C5756785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8C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7F59C3-AC2D-BF46-4682-2FC1D2617BD8}"/>
              </a:ext>
            </a:extLst>
          </p:cNvPr>
          <p:cNvSpPr/>
          <p:nvPr/>
        </p:nvSpPr>
        <p:spPr>
          <a:xfrm>
            <a:off x="-2093719" y="184639"/>
            <a:ext cx="1580972" cy="15587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3635F655-F751-C7BE-169A-1C3D2CAA9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17508522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xmlns="" id="{A33D36AB-4F44-DBB8-EC4E-C9613B26D96D}"/>
              </a:ext>
            </a:extLst>
          </p:cNvPr>
          <p:cNvSpPr/>
          <p:nvPr/>
        </p:nvSpPr>
        <p:spPr>
          <a:xfrm>
            <a:off x="1381709" y="489076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C5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AE472E5-5D8D-B869-20B0-4FE88BB2D5C7}"/>
              </a:ext>
            </a:extLst>
          </p:cNvPr>
          <p:cNvSpPr/>
          <p:nvPr/>
        </p:nvSpPr>
        <p:spPr>
          <a:xfrm>
            <a:off x="1381709" y="196724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59E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2931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000099"/>
                </a:solidFill>
              </a:rPr>
              <a:t>1</a:t>
            </a:r>
            <a:r>
              <a:rPr lang="en-US" sz="2800" b="1" dirty="0">
                <a:solidFill>
                  <a:srgbClr val="000099"/>
                </a:solidFill>
              </a:rPr>
              <a:t>.</a:t>
            </a:r>
            <a:r>
              <a:rPr lang="vi-VN" sz="2800" b="1" dirty="0">
                <a:solidFill>
                  <a:srgbClr val="000099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85D742-83E1-4B76-B0AA-7B7CD09C7317}"/>
              </a:ext>
            </a:extLst>
          </p:cNvPr>
          <p:cNvGrpSpPr/>
          <p:nvPr/>
        </p:nvGrpSpPr>
        <p:grpSpPr>
          <a:xfrm>
            <a:off x="123824" y="602641"/>
            <a:ext cx="6238875" cy="625786"/>
            <a:chOff x="190500" y="611809"/>
            <a:chExt cx="6238875" cy="625786"/>
          </a:xfrm>
          <a:solidFill>
            <a:schemeClr val="bg1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13396-CFE7-4F7F-B249-86BD55A3A992}"/>
                </a:ext>
              </a:extLst>
            </p:cNvPr>
            <p:cNvGrpSpPr/>
            <p:nvPr/>
          </p:nvGrpSpPr>
          <p:grpSpPr>
            <a:xfrm>
              <a:off x="190500" y="611809"/>
              <a:ext cx="6238875" cy="625786"/>
              <a:chOff x="190500" y="611809"/>
              <a:chExt cx="6238875" cy="625786"/>
            </a:xfrm>
            <a:grpFill/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611809"/>
                <a:ext cx="579374" cy="532196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5634C5-A696-4650-9E7B-5B9EDFB21CA0}"/>
                </a:ext>
              </a:extLst>
            </p:cNvPr>
            <p:cNvSpPr txBox="1"/>
            <p:nvPr/>
          </p:nvSpPr>
          <p:spPr>
            <a:xfrm>
              <a:off x="1038225" y="708262"/>
              <a:ext cx="520609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gặp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lang="en-US" sz="2800" b="1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500386-DD66-40C5-8038-D11350A6DF41}"/>
              </a:ext>
            </a:extLst>
          </p:cNvPr>
          <p:cNvGrpSpPr/>
          <p:nvPr/>
        </p:nvGrpSpPr>
        <p:grpSpPr>
          <a:xfrm>
            <a:off x="123825" y="1427399"/>
            <a:ext cx="6993597" cy="954107"/>
            <a:chOff x="190501" y="627604"/>
            <a:chExt cx="6895765" cy="710333"/>
          </a:xfrm>
          <a:solidFill>
            <a:schemeClr val="bg1"/>
          </a:solidFill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6781281-0950-4D76-AF60-39B384F04E95}"/>
                </a:ext>
              </a:extLst>
            </p:cNvPr>
            <p:cNvGrpSpPr/>
            <p:nvPr/>
          </p:nvGrpSpPr>
          <p:grpSpPr>
            <a:xfrm>
              <a:off x="190501" y="698922"/>
              <a:ext cx="6286500" cy="523220"/>
              <a:chOff x="190501" y="698922"/>
              <a:chExt cx="6286500" cy="523220"/>
            </a:xfrm>
            <a:grpFill/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36C4B8-4F77-4D1A-AAA4-3616EBC0ABF3}"/>
                  </a:ext>
                </a:extLst>
              </p:cNvPr>
              <p:cNvSpPr/>
              <p:nvPr/>
            </p:nvSpPr>
            <p:spPr>
              <a:xfrm>
                <a:off x="190501" y="714376"/>
                <a:ext cx="571268" cy="396222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E1226C32-C5C2-4031-976F-EAE5F53EE000}"/>
                  </a:ext>
                </a:extLst>
              </p:cNvPr>
              <p:cNvSpPr/>
              <p:nvPr/>
            </p:nvSpPr>
            <p:spPr>
              <a:xfrm>
                <a:off x="876299" y="698922"/>
                <a:ext cx="5600702" cy="523220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BF25A5-2429-4BF8-A31D-A8C5480C5926}"/>
                </a:ext>
              </a:extLst>
            </p:cNvPr>
            <p:cNvSpPr txBox="1"/>
            <p:nvPr/>
          </p:nvSpPr>
          <p:spPr>
            <a:xfrm>
              <a:off x="885489" y="627604"/>
              <a:ext cx="6200777" cy="710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endParaRPr lang="en-US" sz="2800" b="1" i="1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r>
                <a:rPr lang="en-US" sz="2800" b="1" i="1" dirty="0" err="1" smtClean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endParaRPr lang="en-US" sz="2800" b="1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EA7DA-D841-407F-84D3-CBEC5200912A}"/>
              </a:ext>
            </a:extLst>
          </p:cNvPr>
          <p:cNvGrpSpPr/>
          <p:nvPr/>
        </p:nvGrpSpPr>
        <p:grpSpPr>
          <a:xfrm>
            <a:off x="0" y="2331874"/>
            <a:ext cx="6467476" cy="608945"/>
            <a:chOff x="190501" y="714375"/>
            <a:chExt cx="6467476" cy="608945"/>
          </a:xfrm>
          <a:solidFill>
            <a:schemeClr val="bg1"/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E897C61-9C03-4BB1-B0CB-42D17316514B}"/>
                </a:ext>
              </a:extLst>
            </p:cNvPr>
            <p:cNvGrpSpPr/>
            <p:nvPr/>
          </p:nvGrpSpPr>
          <p:grpSpPr>
            <a:xfrm>
              <a:off x="190501" y="714375"/>
              <a:ext cx="6305550" cy="523220"/>
              <a:chOff x="190501" y="714375"/>
              <a:chExt cx="6305550" cy="523220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31B0FBB-E229-4136-98B4-2488574C8675}"/>
                  </a:ext>
                </a:extLst>
              </p:cNvPr>
              <p:cNvSpPr/>
              <p:nvPr/>
            </p:nvSpPr>
            <p:spPr>
              <a:xfrm>
                <a:off x="190501" y="714375"/>
                <a:ext cx="598424" cy="48583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lang="en-US" sz="2800" b="1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197F8DE-69F2-4A17-AAF4-8FE5255DE2B3}"/>
              </a:ext>
            </a:extLst>
          </p:cNvPr>
          <p:cNvGrpSpPr/>
          <p:nvPr/>
        </p:nvGrpSpPr>
        <p:grpSpPr>
          <a:xfrm>
            <a:off x="123825" y="3187185"/>
            <a:ext cx="6467476" cy="608945"/>
            <a:chOff x="190501" y="714375"/>
            <a:chExt cx="6467476" cy="60894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490D060-A480-46B6-B9F8-5A31AAD8094F}"/>
                </a:ext>
              </a:extLst>
            </p:cNvPr>
            <p:cNvGrpSpPr/>
            <p:nvPr/>
          </p:nvGrpSpPr>
          <p:grpSpPr>
            <a:xfrm>
              <a:off x="190501" y="714375"/>
              <a:ext cx="6305550" cy="523220"/>
              <a:chOff x="190501" y="714375"/>
              <a:chExt cx="6305550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549B067A-F414-4F5A-A65E-16097085D0F7}"/>
                  </a:ext>
                </a:extLst>
              </p:cNvPr>
              <p:cNvSpPr/>
              <p:nvPr/>
            </p:nvSpPr>
            <p:spPr>
              <a:xfrm>
                <a:off x="190501" y="714375"/>
                <a:ext cx="579374" cy="51925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Nhật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ký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lang="en-US" sz="2800" b="1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608945"/>
            <a:chOff x="190500" y="714375"/>
            <a:chExt cx="6467477" cy="60894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98424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lang="en-US" sz="2800" b="1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608945"/>
            <a:chOff x="190500" y="714375"/>
            <a:chExt cx="6467477" cy="60894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88899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endParaRPr lang="en-US" sz="2800" b="1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53997"/>
            <a:chOff x="190500" y="714375"/>
            <a:chExt cx="5303962" cy="5539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60166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Thăm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endParaRPr lang="en-US" sz="28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53997"/>
            <a:chOff x="190500" y="714375"/>
            <a:chExt cx="5385382" cy="5539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Quy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Nhơn</a:t>
              </a:r>
              <a:endPara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53997"/>
            <a:chOff x="190500" y="714375"/>
            <a:chExt cx="5385382" cy="5539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ông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28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53997"/>
            <a:chOff x="190500" y="714375"/>
            <a:chExt cx="5385382" cy="55399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bếp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83E3465-2B38-464E-A553-2BF5A65665DA}"/>
              </a:ext>
            </a:extLst>
          </p:cNvPr>
          <p:cNvGrpSpPr/>
          <p:nvPr/>
        </p:nvGrpSpPr>
        <p:grpSpPr>
          <a:xfrm>
            <a:off x="7688776" y="3853933"/>
            <a:ext cx="4410076" cy="954107"/>
            <a:chOff x="190500" y="652818"/>
            <a:chExt cx="5385382" cy="95410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xmlns="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96481AC-6361-48F8-A37B-2DCEA0054C12}"/>
                </a:ext>
              </a:extLst>
            </p:cNvPr>
            <p:cNvSpPr txBox="1"/>
            <p:nvPr/>
          </p:nvSpPr>
          <p:spPr>
            <a:xfrm>
              <a:off x="852395" y="652818"/>
              <a:ext cx="4371976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chợ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53997"/>
            <a:chOff x="190500" y="714375"/>
            <a:chExt cx="5385382" cy="55399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bể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lang="en-US" sz="28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5255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xmlns="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2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075971" y="1499504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9096077" y="1419103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263" b="65066"/>
          <a:stretch/>
        </p:blipFill>
        <p:spPr>
          <a:xfrm flipH="1">
            <a:off x="57136" y="-58955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911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85D742-83E1-4B76-B0AA-7B7CD09C7317}"/>
              </a:ext>
            </a:extLst>
          </p:cNvPr>
          <p:cNvGrpSpPr/>
          <p:nvPr/>
        </p:nvGrpSpPr>
        <p:grpSpPr>
          <a:xfrm>
            <a:off x="123824" y="688420"/>
            <a:ext cx="6238875" cy="540007"/>
            <a:chOff x="190500" y="697588"/>
            <a:chExt cx="6238875" cy="5400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638173" cy="51637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5634C5-A696-4650-9E7B-5B9EDFB21CA0}"/>
                </a:ext>
              </a:extLst>
            </p:cNvPr>
            <p:cNvSpPr txBox="1"/>
            <p:nvPr/>
          </p:nvSpPr>
          <p:spPr>
            <a:xfrm>
              <a:off x="962026" y="697588"/>
              <a:ext cx="5179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ạn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gặp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500386-DD66-40C5-8038-D11350A6DF41}"/>
              </a:ext>
            </a:extLst>
          </p:cNvPr>
          <p:cNvGrpSpPr/>
          <p:nvPr/>
        </p:nvGrpSpPr>
        <p:grpSpPr>
          <a:xfrm>
            <a:off x="123824" y="1552396"/>
            <a:ext cx="6367464" cy="535245"/>
            <a:chOff x="190500" y="702350"/>
            <a:chExt cx="6367464" cy="5352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642936" cy="4695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BF25A5-2429-4BF8-A31D-A8C5480C5926}"/>
                </a:ext>
              </a:extLst>
            </p:cNvPr>
            <p:cNvSpPr txBox="1"/>
            <p:nvPr/>
          </p:nvSpPr>
          <p:spPr>
            <a:xfrm>
              <a:off x="957262" y="70235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EA7DA-D841-407F-84D3-CBEC5200912A}"/>
              </a:ext>
            </a:extLst>
          </p:cNvPr>
          <p:cNvGrpSpPr/>
          <p:nvPr/>
        </p:nvGrpSpPr>
        <p:grpSpPr>
          <a:xfrm>
            <a:off x="58509" y="2343289"/>
            <a:ext cx="6513742" cy="580946"/>
            <a:chOff x="144235" y="680819"/>
            <a:chExt cx="6513742" cy="5809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E897C61-9C03-4BB1-B0CB-42D17316514B}"/>
                </a:ext>
              </a:extLst>
            </p:cNvPr>
            <p:cNvGrpSpPr/>
            <p:nvPr/>
          </p:nvGrpSpPr>
          <p:grpSpPr>
            <a:xfrm>
              <a:off x="144235" y="680819"/>
              <a:ext cx="6351816" cy="556776"/>
              <a:chOff x="144235" y="680819"/>
              <a:chExt cx="6351816" cy="55677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31B0FBB-E229-4136-98B4-2488574C8675}"/>
                  </a:ext>
                </a:extLst>
              </p:cNvPr>
              <p:cNvSpPr/>
              <p:nvPr/>
            </p:nvSpPr>
            <p:spPr>
              <a:xfrm>
                <a:off x="144235" y="680819"/>
                <a:ext cx="696514" cy="51939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650249" cy="51926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ký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657223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685722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  <a:solidFill>
            <a:schemeClr val="bg1"/>
          </a:solidFill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  <a:grpFill/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9815626-78AD-4AB7-9CBE-B4337A340847}"/>
              </a:ext>
            </a:extLst>
          </p:cNvPr>
          <p:cNvGrpSpPr/>
          <p:nvPr/>
        </p:nvGrpSpPr>
        <p:grpSpPr>
          <a:xfrm>
            <a:off x="7781924" y="1420844"/>
            <a:ext cx="4410076" cy="523220"/>
            <a:chOff x="190500" y="714375"/>
            <a:chExt cx="5385382" cy="523220"/>
          </a:xfrm>
          <a:solidFill>
            <a:schemeClr val="bg1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  <a:grpFill/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  <a:solidFill>
            <a:schemeClr val="bg1"/>
          </a:solidFill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xmlns="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  <a:solidFill>
            <a:schemeClr val="bg1"/>
          </a:solidFill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  <a:grpFill/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525674" y="1682454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038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8703A8-D805-451B-A2E9-6402B830A080}"/>
              </a:ext>
            </a:extLst>
          </p:cNvPr>
          <p:cNvGrpSpPr/>
          <p:nvPr/>
        </p:nvGrpSpPr>
        <p:grpSpPr>
          <a:xfrm>
            <a:off x="1666759" y="73035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0099"/>
                  </a:solidFill>
                  <a:effectLst/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r>
                <a:rPr lang="nl-NL" sz="4000" b="1" dirty="0">
                  <a:solidFill>
                    <a:srgbClr val="000099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Trong các bài đọc trên em thích trải nghiệm của bạn nhỏ nào nhất</a:t>
              </a:r>
              <a:r>
                <a:rPr lang="nl-NL" sz="4000" b="1" dirty="0" smtClean="0">
                  <a:solidFill>
                    <a:srgbClr val="000099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3599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xmlns="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2400" dirty="0"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xmlns="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3600" dirty="0">
                  <a:solidFill>
                    <a:srgbClr val="C00000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3600" dirty="0" err="1">
                  <a:solidFill>
                    <a:srgbClr val="C00000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3600" dirty="0">
                  <a:solidFill>
                    <a:srgbClr val="C00000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600" dirty="0" err="1">
                  <a:solidFill>
                    <a:srgbClr val="C00000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3600" dirty="0">
                <a:solidFill>
                  <a:srgbClr val="C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C9AB7351-F594-4168-9D34-7903B7604DDC}"/>
              </a:ext>
            </a:extLst>
          </p:cNvPr>
          <p:cNvSpPr txBox="1"/>
          <p:nvPr/>
        </p:nvSpPr>
        <p:spPr>
          <a:xfrm>
            <a:off x="6567828" y="166049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Ẩ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xmlns="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xmlns="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xmlns="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xmlns="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xmlns="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xmlns="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xmlns="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xmlns="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xmlns="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6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xmlns="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1AC13B9E-9F1C-451E-B740-11A681399408}"/>
              </a:ext>
            </a:extLst>
          </p:cNvPr>
          <p:cNvSpPr txBox="1"/>
          <p:nvPr/>
        </p:nvSpPr>
        <p:spPr>
          <a:xfrm>
            <a:off x="6988631" y="1657466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xmlns="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xmlns="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xmlns="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xmlns="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xmlns="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xmlns="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xmlns="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xmlns="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xmlns="" id="{70F9DD34-4EE2-4109-BEBC-E02C8341C59A}"/>
              </a:ext>
            </a:extLst>
          </p:cNvPr>
          <p:cNvGrpSpPr/>
          <p:nvPr/>
        </p:nvGrpSpPr>
        <p:grpSpPr>
          <a:xfrm>
            <a:off x="147623" y="3392616"/>
            <a:ext cx="4703792" cy="872137"/>
            <a:chOff x="3547552" y="3825287"/>
            <a:chExt cx="8922336" cy="1062213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xmlns="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xmlns="" id="{654EB759-EC84-4480-A7DC-4214AD8DD245}"/>
                </a:ext>
              </a:extLst>
            </p:cNvPr>
            <p:cNvSpPr/>
            <p:nvPr/>
          </p:nvSpPr>
          <p:spPr>
            <a:xfrm>
              <a:off x="3635956" y="3875394"/>
              <a:ext cx="8833932" cy="101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cùn</a:t>
              </a:r>
              <a:r>
                <a:rPr lang="en-US" sz="2400" b="0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2400" b="0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xmlns="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xmlns="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F2C6A9D3-3F33-4F10-9010-9ADFF8CC0B12}"/>
              </a:ext>
            </a:extLst>
          </p:cNvPr>
          <p:cNvGrpSpPr/>
          <p:nvPr/>
        </p:nvGrpSpPr>
        <p:grpSpPr>
          <a:xfrm>
            <a:off x="92693" y="5524968"/>
            <a:ext cx="4428937" cy="2346911"/>
            <a:chOff x="3547552" y="3825287"/>
            <a:chExt cx="8922336" cy="3047281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xmlns="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330627AC-7A17-45B9-BB4E-6C2177A9012B}"/>
                </a:ext>
              </a:extLst>
            </p:cNvPr>
            <p:cNvSpPr/>
            <p:nvPr/>
          </p:nvSpPr>
          <p:spPr>
            <a:xfrm>
              <a:off x="3635957" y="3875389"/>
              <a:ext cx="8833931" cy="2997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24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2400" b="1" i="0" dirty="0" smtClean="0">
                <a:solidFill>
                  <a:srgbClr val="000099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2400" b="1" dirty="0" smtClean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2400" b="1" i="0" dirty="0" smtClean="0">
                <a:solidFill>
                  <a:srgbClr val="000099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2400" b="1" dirty="0" smtClean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2400" b="1" i="0" dirty="0">
                <a:solidFill>
                  <a:srgbClr val="000099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xmlns="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xmlns="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5CF9CD3A-2EEB-4A70-8595-DE966FB84604}"/>
              </a:ext>
            </a:extLst>
          </p:cNvPr>
          <p:cNvGrpSpPr/>
          <p:nvPr/>
        </p:nvGrpSpPr>
        <p:grpSpPr>
          <a:xfrm>
            <a:off x="8004423" y="1376419"/>
            <a:ext cx="4125965" cy="1256536"/>
            <a:chOff x="3547552" y="3825287"/>
            <a:chExt cx="8311983" cy="112013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xmlns="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xmlns="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070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xmlns="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xmlns="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xmlns="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xmlns="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9)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xmlns="" id="{BADCA5B9-7E95-4CC1-9226-2875F7A4851C}"/>
              </a:ext>
            </a:extLst>
          </p:cNvPr>
          <p:cNvGrpSpPr/>
          <p:nvPr/>
        </p:nvGrpSpPr>
        <p:grpSpPr>
          <a:xfrm>
            <a:off x="6810375" y="5941113"/>
            <a:ext cx="5381625" cy="556991"/>
            <a:chOff x="3547552" y="3825287"/>
            <a:chExt cx="8475131" cy="818335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xmlns="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xmlns="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678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i="0" dirty="0" err="1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1" i="0" dirty="0">
                  <a:solidFill>
                    <a:srgbClr val="000099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1230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307549" y="229612"/>
            <a:ext cx="11421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24" y="1100136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xmlns="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xmlns="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 smtClean="0"/>
                <a:t>nhóm</a:t>
              </a:r>
              <a:r>
                <a:rPr lang="en-US" sz="3200" dirty="0" smtClean="0"/>
                <a:t> 2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5488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130134" y="1499504"/>
              <a:ext cx="23566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8942528" y="1493136"/>
              <a:ext cx="22092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9392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xmlns="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72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xmlns="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7434267"/>
              </p:ext>
            </p:extLst>
          </p:nvPr>
        </p:nvGraphicFramePr>
        <p:xfrm>
          <a:off x="614597" y="434716"/>
          <a:ext cx="11122701" cy="6299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7545">
                  <a:extLst>
                    <a:ext uri="{9D8B030D-6E8A-4147-A177-3AD203B41FA5}">
                      <a16:colId xmlns:a16="http://schemas.microsoft.com/office/drawing/2014/main" xmlns="" val="2487505679"/>
                    </a:ext>
                  </a:extLst>
                </a:gridCol>
                <a:gridCol w="3215156">
                  <a:extLst>
                    <a:ext uri="{9D8B030D-6E8A-4147-A177-3AD203B41FA5}">
                      <a16:colId xmlns:a16="http://schemas.microsoft.com/office/drawing/2014/main" xmlns="" val="1286861498"/>
                    </a:ext>
                  </a:extLst>
                </a:gridCol>
              </a:tblGrid>
              <a:tr h="60752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2526592"/>
                  </a:ext>
                </a:extLst>
              </a:tr>
              <a:tr h="607521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3200" b="1" dirty="0">
                        <a:solidFill>
                          <a:srgbClr val="000099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sz="3200" b="1" dirty="0">
                        <a:solidFill>
                          <a:srgbClr val="000099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7073407"/>
                  </a:ext>
                </a:extLst>
              </a:tr>
              <a:tr h="1119118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b="1" dirty="0">
                        <a:solidFill>
                          <a:srgbClr val="000099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6719761"/>
                  </a:ext>
                </a:extLst>
              </a:tr>
              <a:tr h="1119118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b="1" dirty="0">
                        <a:solidFill>
                          <a:srgbClr val="000099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5027564"/>
                  </a:ext>
                </a:extLst>
              </a:tr>
              <a:tr h="607521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sz="3200" b="1" dirty="0">
                        <a:solidFill>
                          <a:srgbClr val="000099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7275571"/>
                  </a:ext>
                </a:extLst>
              </a:tr>
              <a:tr h="607521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sz="3200" b="1" dirty="0">
                        <a:solidFill>
                          <a:srgbClr val="000099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2331124"/>
                  </a:ext>
                </a:extLst>
              </a:tr>
              <a:tr h="163071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b="1" dirty="0">
                        <a:solidFill>
                          <a:srgbClr val="000099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8757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53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6" t="24175" r="1456" b="31819"/>
          <a:stretch/>
        </p:blipFill>
        <p:spPr>
          <a:xfrm>
            <a:off x="479685" y="77782"/>
            <a:ext cx="11131683" cy="5678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3504E8-3D63-48A2-A29D-95BE72A907C3}"/>
              </a:ext>
            </a:extLst>
          </p:cNvPr>
          <p:cNvSpPr txBox="1"/>
          <p:nvPr/>
        </p:nvSpPr>
        <p:spPr>
          <a:xfrm>
            <a:off x="4345312" y="2173574"/>
            <a:ext cx="5428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24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6" t="24175" r="1456" b="31819"/>
          <a:stretch/>
        </p:blipFill>
        <p:spPr>
          <a:xfrm>
            <a:off x="299803" y="-124131"/>
            <a:ext cx="12203375" cy="6225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877AE7-70B5-4453-BE29-D4DE88B65474}"/>
              </a:ext>
            </a:extLst>
          </p:cNvPr>
          <p:cNvSpPr txBox="1"/>
          <p:nvPr/>
        </p:nvSpPr>
        <p:spPr>
          <a:xfrm>
            <a:off x="4345312" y="2068643"/>
            <a:ext cx="6012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5928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6" t="24175" r="1456" b="31819"/>
          <a:stretch/>
        </p:blipFill>
        <p:spPr>
          <a:xfrm>
            <a:off x="704538" y="191876"/>
            <a:ext cx="10966790" cy="5594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2F5F30-9C24-4648-BCD0-8E0603C186E6}"/>
              </a:ext>
            </a:extLst>
          </p:cNvPr>
          <p:cNvSpPr txBox="1"/>
          <p:nvPr/>
        </p:nvSpPr>
        <p:spPr>
          <a:xfrm>
            <a:off x="3582649" y="2173575"/>
            <a:ext cx="5771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33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1129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1798820" y="816647"/>
            <a:ext cx="8088131" cy="21452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một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9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E8AA36-53D8-4C15-8345-FC0C5405B1C1}"/>
              </a:ext>
            </a:extLst>
          </p:cNvPr>
          <p:cNvSpPr/>
          <p:nvPr/>
        </p:nvSpPr>
        <p:spPr>
          <a:xfrm>
            <a:off x="346218" y="802152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86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E8AA36-53D8-4C15-8345-FC0C5405B1C1}"/>
              </a:ext>
            </a:extLst>
          </p:cNvPr>
          <p:cNvSpPr/>
          <p:nvPr/>
        </p:nvSpPr>
        <p:spPr>
          <a:xfrm>
            <a:off x="313561" y="638619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940" y="2558311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1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6A7126C7-1340-410F-AC67-67395AAD47EC}"/>
              </a:ext>
            </a:extLst>
          </p:cNvPr>
          <p:cNvSpPr/>
          <p:nvPr/>
        </p:nvSpPr>
        <p:spPr>
          <a:xfrm>
            <a:off x="481692" y="253093"/>
            <a:ext cx="11535166" cy="43498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4562622-FEC0-4B02-8A17-3862A457007A}"/>
              </a:ext>
            </a:extLst>
          </p:cNvPr>
          <p:cNvSpPr/>
          <p:nvPr/>
        </p:nvSpPr>
        <p:spPr>
          <a:xfrm>
            <a:off x="595993" y="504267"/>
            <a:ext cx="1114425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b="1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</a:t>
            </a: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vui vẻ, phấn khích, buồn bã, đau xót, ngạc nhiên,...</a:t>
            </a:r>
            <a:r>
              <a:rPr lang="vi-VN" sz="3200" b="1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b="1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b="1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xmlns="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1213" y="4349833"/>
            <a:ext cx="2896809" cy="266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258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981</Words>
  <Application>Microsoft Office PowerPoint</Application>
  <PresentationFormat>Custom</PresentationFormat>
  <Paragraphs>187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2_第一PPT，www.1ppt.com</vt:lpstr>
      <vt:lpstr>第一PPT，www.1ppt.com</vt:lpstr>
      <vt:lpstr>3_Office 主题​​</vt:lpstr>
      <vt:lpstr>包图主题2</vt:lpstr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KHÁNH NGÂN 5A1</cp:lastModifiedBy>
  <cp:revision>51</cp:revision>
  <dcterms:created xsi:type="dcterms:W3CDTF">2022-06-29T08:11:53Z</dcterms:created>
  <dcterms:modified xsi:type="dcterms:W3CDTF">2023-10-30T06:50:24Z</dcterms:modified>
</cp:coreProperties>
</file>