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ags/tag8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50" r:id="rId3"/>
    <p:sldMasterId id="2147483788" r:id="rId4"/>
  </p:sldMasterIdLst>
  <p:notesMasterIdLst>
    <p:notesMasterId r:id="rId24"/>
  </p:notesMasterIdLst>
  <p:handoutMasterIdLst>
    <p:handoutMasterId r:id="rId25"/>
  </p:handoutMasterIdLst>
  <p:sldIdLst>
    <p:sldId id="257" r:id="rId5"/>
    <p:sldId id="362" r:id="rId6"/>
    <p:sldId id="276" r:id="rId7"/>
    <p:sldId id="346" r:id="rId8"/>
    <p:sldId id="363" r:id="rId9"/>
    <p:sldId id="364" r:id="rId10"/>
    <p:sldId id="348" r:id="rId11"/>
    <p:sldId id="350" r:id="rId12"/>
    <p:sldId id="352" r:id="rId13"/>
    <p:sldId id="351" r:id="rId14"/>
    <p:sldId id="271" r:id="rId15"/>
    <p:sldId id="353" r:id="rId16"/>
    <p:sldId id="355" r:id="rId17"/>
    <p:sldId id="354" r:id="rId18"/>
    <p:sldId id="361" r:id="rId19"/>
    <p:sldId id="360" r:id="rId20"/>
    <p:sldId id="365" r:id="rId21"/>
    <p:sldId id="275" r:id="rId22"/>
    <p:sldId id="3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  <dgm:t>
        <a:bodyPr/>
        <a:lstStyle/>
        <a:p>
          <a:endParaRPr lang="en-US"/>
        </a:p>
      </dgm:t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/>
            <a:t> </a:t>
          </a:r>
          <a:endParaRPr lang="en-US" sz="2800" dirty="0" err="1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2800" dirty="0"/>
            <a:t> </a:t>
          </a: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  <dgm:t>
        <a:bodyPr/>
        <a:lstStyle/>
        <a:p>
          <a:endParaRPr lang="en-US"/>
        </a:p>
      </dgm:t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ScaleX="104075" custScaleY="170863" custLinFactNeighborY="-4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ScaleX="101989" custScaleY="123120" custLinFactNeighborX="1007" custLinFactNeighborY="321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4667" custLinFactNeighborY="66114"/>
      <dgm:spPr/>
    </dgm:pt>
  </dgm:ptLst>
  <dgm:cxnLst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340178" y="-809503"/>
          <a:ext cx="6294025" cy="6294025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575214" y="135819"/>
          <a:ext cx="9676911" cy="228197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10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/>
            <a:t> </a:t>
          </a:r>
          <a:endParaRPr lang="en-US" sz="2800" kern="1200" dirty="0" err="1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5214" y="135819"/>
        <a:ext cx="9676911" cy="2281976"/>
      </dsp:txXfrm>
    </dsp:sp>
    <dsp:sp modelId="{0BEA901A-AAEA-457A-B868-A68730050F29}">
      <dsp:nvSpPr>
        <dsp:cNvPr id="0" name=""/>
        <dsp:cNvSpPr/>
      </dsp:nvSpPr>
      <dsp:spPr>
        <a:xfrm>
          <a:off x="-70062" y="500928"/>
          <a:ext cx="1669449" cy="16694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699108" y="2946898"/>
          <a:ext cx="9482954" cy="1644340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10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/>
            <a:t> </a:t>
          </a:r>
        </a:p>
      </dsp:txBody>
      <dsp:txXfrm>
        <a:off x="699108" y="2946898"/>
        <a:ext cx="9482954" cy="1644340"/>
      </dsp:txXfrm>
    </dsp:sp>
    <dsp:sp modelId="{0CC293D5-6A71-424B-9049-C47312221138}">
      <dsp:nvSpPr>
        <dsp:cNvPr id="0" name=""/>
        <dsp:cNvSpPr/>
      </dsp:nvSpPr>
      <dsp:spPr>
        <a:xfrm>
          <a:off x="-70062" y="3005569"/>
          <a:ext cx="1669449" cy="16694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615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xmlns="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11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88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3525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330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414641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78815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2825541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xmlns="" val="417476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xmlns="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xmlns="" val="338851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578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xmlns="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858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413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889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9221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408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2224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6462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5381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2476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743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665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3207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075166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3254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4612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6725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46137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30670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64725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13872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4748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xmlns="" val="3884444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51459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65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4392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21294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66863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2915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59995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55082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7284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2705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xmlns="" val="477111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72404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67001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4956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3454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46377989"/>
      </p:ext>
    </p:extLst>
  </p:cSld>
  <p:clrMapOvr>
    <a:masterClrMapping/>
  </p:clrMapOvr>
  <p:transition spd="slow" advTm="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741132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130838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91981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31381990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xmlns="" val="205413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xmlns="" val="8023817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90987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5503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0868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7480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17057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196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6195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041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4896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28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51184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7460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696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488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50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8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59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4" Type="http://schemas.openxmlformats.org/officeDocument/2006/relationships/image" Target="../media/image15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image" Target="../media/image1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xmlns="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xmlns="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pPr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52FAC2-AD3F-4539-A958-040DF09986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 rotWithShape="1">
          <a:blip r:embed="rId4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30" name="Picture 2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962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673" r:id="rId18"/>
    <p:sldLayoutId id="2147483675" r:id="rId19"/>
    <p:sldLayoutId id="2147483676" r:id="rId20"/>
    <p:sldLayoutId id="2147483677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37713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6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58.png"/><Relationship Id="rId4" Type="http://schemas.openxmlformats.org/officeDocument/2006/relationships/image" Target="../media/image54.emf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6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1.png"/><Relationship Id="rId7" Type="http://schemas.openxmlformats.org/officeDocument/2006/relationships/slide" Target="slide5.xml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3.png"/><Relationship Id="rId11" Type="http://schemas.openxmlformats.org/officeDocument/2006/relationships/slide" Target="slide10.xml"/><Relationship Id="rId5" Type="http://schemas.openxmlformats.org/officeDocument/2006/relationships/image" Target="../media/image32.png"/><Relationship Id="rId10" Type="http://schemas.openxmlformats.org/officeDocument/2006/relationships/slide" Target="slide8.xml"/><Relationship Id="rId4" Type="http://schemas.microsoft.com/office/2007/relationships/hdphoto" Target="../media/hdphoto2.wdp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4118264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xmlns="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-15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itchFamily="18" charset="0"/>
                  <a:ea typeface="LNTH-Kids  Chinese Font 1" panose="02010600030101010101" pitchFamily="2" charset="-128"/>
                  <a:cs typeface="Times New Roman" pitchFamily="18" charset="0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1134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421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xmlns="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xmlns="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xmlns="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xmlns="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xmlns="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10163175" cy="105560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vi-VN" sz="28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</a:t>
            </a: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 chỉ sự vật ở trường: </a:t>
            </a:r>
            <a:r>
              <a:rPr lang="vi-VN" sz="28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</a:t>
            </a:r>
            <a:r>
              <a:rPr lang="vi-VN" sz="2800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sz="2800" b="1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vi-VN" sz="2800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xmlns="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05560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</a:t>
            </a:r>
            <a:r>
              <a:rPr lang="vi-VN" sz="2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2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vi-VN" sz="2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xmlns="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105560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</a:t>
            </a:r>
            <a:r>
              <a:rPr lang="vi-VN" sz="2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2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vi-VN" sz="2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8633" y="1135008"/>
            <a:ext cx="501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sách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bút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học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sinh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máy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chiếu</a:t>
            </a:r>
            <a:r>
              <a:rPr lang="en-US" sz="2400" b="1" dirty="0" smtClean="0">
                <a:solidFill>
                  <a:srgbClr val="0070C0"/>
                </a:solidFill>
              </a:rPr>
              <a:t>…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6308" y="2970339"/>
            <a:ext cx="628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giảng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múa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kể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chuyện</a:t>
            </a:r>
            <a:r>
              <a:rPr lang="en-US" sz="2400" b="1" dirty="0" smtClean="0">
                <a:solidFill>
                  <a:srgbClr val="0070C0"/>
                </a:solidFill>
              </a:rPr>
              <a:t>…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4939" y="4711305"/>
            <a:ext cx="628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</a:rPr>
              <a:t>cẩn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thận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siêng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năng</a:t>
            </a:r>
            <a:r>
              <a:rPr lang="en-US" sz="2400" b="1" dirty="0" smtClean="0">
                <a:solidFill>
                  <a:srgbClr val="0070C0"/>
                </a:solidFill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</a:rPr>
              <a:t>ngoan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ngoãn</a:t>
            </a:r>
            <a:r>
              <a:rPr lang="en-US" sz="2400" b="1" dirty="0" smtClean="0">
                <a:solidFill>
                  <a:srgbClr val="0070C0"/>
                </a:solidFill>
              </a:rPr>
              <a:t> …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08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  <p:bldP spid="2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390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</a:t>
              </a:r>
              <a:r>
                <a:rPr kumimoji="0" lang="en-US" sz="350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50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sp>
        <p:nvSpPr>
          <p:cNvPr id="20" name="TextBox 19"/>
          <p:cNvSpPr txBox="1"/>
          <p:nvPr/>
        </p:nvSpPr>
        <p:spPr>
          <a:xfrm>
            <a:off x="1556968" y="1201549"/>
            <a:ext cx="10281670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3A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</a:t>
              </a:r>
              <a:r>
                <a:rPr kumimoji="0" lang="nl-NL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Chọn dấu câu phù hợp thay cho ô vuông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303336-0E10-44D6-B0E6-2215A5C613BA}"/>
              </a:ext>
            </a:extLst>
          </p:cNvPr>
          <p:cNvSpPr txBox="1"/>
          <p:nvPr/>
        </p:nvSpPr>
        <p:spPr>
          <a:xfrm>
            <a:off x="3619500" y="3496031"/>
            <a:ext cx="18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BA1C2B-C8CD-4597-81FC-397586EF5C5C}"/>
              </a:ext>
            </a:extLst>
          </p:cNvPr>
          <p:cNvSpPr txBox="1"/>
          <p:nvPr/>
        </p:nvSpPr>
        <p:spPr>
          <a:xfrm>
            <a:off x="7000875" y="3496031"/>
            <a:ext cx="18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87355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Chọn dấu câu phù hợp thay cho ô vuông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303336-0E10-44D6-B0E6-2215A5C613BA}"/>
              </a:ext>
            </a:extLst>
          </p:cNvPr>
          <p:cNvSpPr txBox="1"/>
          <p:nvPr/>
        </p:nvSpPr>
        <p:spPr>
          <a:xfrm>
            <a:off x="3619500" y="3496031"/>
            <a:ext cx="18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BA1C2B-C8CD-4597-81FC-397586EF5C5C}"/>
              </a:ext>
            </a:extLst>
          </p:cNvPr>
          <p:cNvSpPr txBox="1"/>
          <p:nvPr/>
        </p:nvSpPr>
        <p:spPr>
          <a:xfrm>
            <a:off x="7000875" y="3496031"/>
            <a:ext cx="18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6389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528" y="344783"/>
            <a:ext cx="112126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742950" indent="-742950">
              <a:buAutoNum type="alphaLcPeriod"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742950" indent="-742950">
              <a:buAutoNum type="alphaLcPeriod"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6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lphaLcPeriod"/>
            </a:pP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..</a:t>
            </a:r>
          </a:p>
          <a:p>
            <a:pPr marL="742950" indent="-742950"/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AutoNum type="alphaLcPeriod"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thoáng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AutoNum type="alphaLcPeriod"/>
            </a:pP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r>
              <a:rPr 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xmlns="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xmlns="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xmlns="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895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xmlns="" id="{EF1F3C22-9498-9241-915E-979C5756785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C8D6A3C-F9FF-A730-5B4E-03B3406B4106}"/>
              </a:ext>
            </a:extLst>
          </p:cNvPr>
          <p:cNvSpPr/>
          <p:nvPr/>
        </p:nvSpPr>
        <p:spPr>
          <a:xfrm>
            <a:off x="1001810" y="1130356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8C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7F59C3-AC2D-BF46-4682-2FC1D2617BD8}"/>
              </a:ext>
            </a:extLst>
          </p:cNvPr>
          <p:cNvSpPr/>
          <p:nvPr/>
        </p:nvSpPr>
        <p:spPr>
          <a:xfrm>
            <a:off x="-2093719" y="184639"/>
            <a:ext cx="1580972" cy="15587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xmlns="" id="{3635F655-F751-C7BE-169A-1C3D2CAA9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551367740"/>
              </p:ext>
            </p:extLst>
          </p:nvPr>
        </p:nvGraphicFramePr>
        <p:xfrm>
          <a:off x="897631" y="959011"/>
          <a:ext cx="10182063" cy="467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xmlns="" id="{A33D36AB-4F44-DBB8-EC4E-C9613B26D96D}"/>
              </a:ext>
            </a:extLst>
          </p:cNvPr>
          <p:cNvSpPr/>
          <p:nvPr/>
        </p:nvSpPr>
        <p:spPr>
          <a:xfrm>
            <a:off x="1242924" y="4380762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AE472E5-5D8D-B869-20B0-4FE88BB2D5C7}"/>
              </a:ext>
            </a:extLst>
          </p:cNvPr>
          <p:cNvSpPr/>
          <p:nvPr/>
        </p:nvSpPr>
        <p:spPr>
          <a:xfrm>
            <a:off x="1151047" y="1988289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4192" y="1139061"/>
            <a:ext cx="8228569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nl-NL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Nhận </a:t>
            </a:r>
            <a:r>
              <a:rPr lang="nl-NL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biết được chi tiết và nội dung chính trong các bài đọc. </a:t>
            </a:r>
            <a:endParaRPr lang="nl-NL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nl-NL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Tìm được các từ ngữ chỉ sự vật</a:t>
            </a:r>
            <a:r>
              <a:rPr lang="nl-NL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nl-NL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chất, </a:t>
            </a:r>
            <a:r>
              <a:rPr lang="nl-NL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nl-NL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động.  - Phân </a:t>
            </a:r>
            <a:r>
              <a:rPr lang="nl-NL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biệt được câu kể, câu cảm và câu hỏi, biết cách dùng đúng các dấu câu: dấu chấm, dấu chấm hỏi, dấu chấm than.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4573" y="4152233"/>
            <a:ext cx="838512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C00000"/>
                </a:solidFill>
              </a:rPr>
              <a:t>-</a:t>
            </a:r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diễn cảm, biết vận dụng nội dung bài học trong các mối quan hệ của bản thân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 để đặt câu và viết đoạn văn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02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xmlns="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659" y="1376402"/>
            <a:ext cx="4314304" cy="50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238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xmlns="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xmlns="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7" action="ppaction://hlinksldjump"/>
            <a:extLst>
              <a:ext uri="{FF2B5EF4-FFF2-40B4-BE49-F238E27FC236}">
                <a16:creationId xmlns:a16="http://schemas.microsoft.com/office/drawing/2014/main" xmlns="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8" action="ppaction://hlinksldjump"/>
            <a:extLst>
              <a:ext uri="{FF2B5EF4-FFF2-40B4-BE49-F238E27FC236}">
                <a16:creationId xmlns:a16="http://schemas.microsoft.com/office/drawing/2014/main" xmlns="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9" action="ppaction://hlinksldjump"/>
            <a:extLst>
              <a:ext uri="{FF2B5EF4-FFF2-40B4-BE49-F238E27FC236}">
                <a16:creationId xmlns:a16="http://schemas.microsoft.com/office/drawing/2014/main" xmlns="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2" action="ppaction://hlinksldjump"/>
            <a:extLst>
              <a:ext uri="{FF2B5EF4-FFF2-40B4-BE49-F238E27FC236}">
                <a16:creationId xmlns:a16="http://schemas.microsoft.com/office/drawing/2014/main" xmlns="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88052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508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361;p43">
            <a:extLst>
              <a:ext uri="{FF2B5EF4-FFF2-40B4-BE49-F238E27FC236}">
                <a16:creationId xmlns:a16="http://schemas.microsoft.com/office/drawing/2014/main" xmlns="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xmlns="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xmlns="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xmlns="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xmlns="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xmlns="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xmlns="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xmlns="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xmlns="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xmlns="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xmlns="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xmlns="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xmlns="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xmlns="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xmlns="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xmlns="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xmlns="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xmlns="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xmlns="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xmlns="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xmlns="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xmlns="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xmlns="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xmlns="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xmlns="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607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xmlns="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54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xmlns="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xmlns="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xmlns="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xmlns="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38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xmlns="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3733" kern="0" dirty="0" smtClean="0">
                <a:sym typeface="Arial"/>
              </a:rPr>
              <a:t> </a:t>
            </a:r>
            <a:r>
              <a:rPr lang="en-US" altLang="en-US" sz="3600" kern="0" dirty="0" err="1">
                <a:sym typeface="Arial"/>
              </a:rPr>
              <a:t>Đoán</a:t>
            </a:r>
            <a:r>
              <a:rPr lang="en-US" altLang="en-US" sz="3600" kern="0" dirty="0">
                <a:sym typeface="Arial"/>
              </a:rPr>
              <a:t> </a:t>
            </a:r>
            <a:r>
              <a:rPr lang="en-US" altLang="en-US" sz="3600" kern="0" dirty="0" err="1">
                <a:sym typeface="Arial"/>
              </a:rPr>
              <a:t>tên</a:t>
            </a:r>
            <a:r>
              <a:rPr lang="en-US" altLang="en-US" sz="3600" kern="0" dirty="0">
                <a:sym typeface="Arial"/>
              </a:rPr>
              <a:t> </a:t>
            </a:r>
            <a:r>
              <a:rPr lang="en-US" altLang="en-US" sz="3600" kern="0" dirty="0" err="1">
                <a:sym typeface="Arial"/>
              </a:rPr>
              <a:t>bài</a:t>
            </a:r>
            <a:r>
              <a:rPr lang="en-US" altLang="en-US" sz="3600" kern="0" dirty="0">
                <a:sym typeface="Arial"/>
              </a:rPr>
              <a:t> </a:t>
            </a:r>
            <a:r>
              <a:rPr lang="en-US" altLang="en-US" sz="3600" kern="0" dirty="0" err="1">
                <a:sym typeface="Arial"/>
              </a:rPr>
              <a:t>đọc</a:t>
            </a:r>
            <a:endParaRPr lang="en-US" altLang="en-US" sz="3600" kern="0" dirty="0"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xmlns="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xmlns="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xmlns="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xmlns="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xmlns="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845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729</Words>
  <Application>Microsoft Office PowerPoint</Application>
  <PresentationFormat>Custom</PresentationFormat>
  <Paragraphs>87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Custom Design</vt:lpstr>
      <vt:lpstr>Welcome Winter! by Slidesgo</vt:lpstr>
      <vt:lpstr>Facet</vt:lpstr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KHÁNH NGÂN 5A1</cp:lastModifiedBy>
  <cp:revision>49</cp:revision>
  <dcterms:created xsi:type="dcterms:W3CDTF">2022-06-29T04:18:14Z</dcterms:created>
  <dcterms:modified xsi:type="dcterms:W3CDTF">2023-10-30T03:19:33Z</dcterms:modified>
</cp:coreProperties>
</file>