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2" r:id="rId3"/>
    <p:sldMasterId id="2147483686" r:id="rId4"/>
  </p:sldMasterIdLst>
  <p:notesMasterIdLst>
    <p:notesMasterId r:id="rId22"/>
  </p:notesMasterIdLst>
  <p:sldIdLst>
    <p:sldId id="257" r:id="rId5"/>
    <p:sldId id="2653" r:id="rId6"/>
    <p:sldId id="2654" r:id="rId7"/>
    <p:sldId id="2655" r:id="rId8"/>
    <p:sldId id="2656" r:id="rId9"/>
    <p:sldId id="2657" r:id="rId10"/>
    <p:sldId id="2658" r:id="rId11"/>
    <p:sldId id="2659" r:id="rId12"/>
    <p:sldId id="2660" r:id="rId13"/>
    <p:sldId id="2661" r:id="rId14"/>
    <p:sldId id="2662" r:id="rId15"/>
    <p:sldId id="2663" r:id="rId16"/>
    <p:sldId id="2664" r:id="rId17"/>
    <p:sldId id="308" r:id="rId18"/>
    <p:sldId id="2665" r:id="rId19"/>
    <p:sldId id="266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06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6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2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2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6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1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9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7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1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31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4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200000"/>
              </a:lnSpc>
              <a:defRPr/>
            </a:pPr>
            <a:r>
              <a:rPr lang="en-US" altLang="zh-CN" sz="133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33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r>
              <a:rPr lang="en-US" altLang="zh-CN" sz="133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endParaRPr lang="en-US" altLang="zh-CN" sz="133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8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2024/11/19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982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5255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6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16457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6836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9669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545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382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30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6224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824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477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4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475232"/>
            <a:ext cx="7821366" cy="183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hought Bubble: Cloud 1">
            <a:extLst>
              <a:ext uri="{FF2B5EF4-FFF2-40B4-BE49-F238E27FC236}">
                <a16:creationId xmlns:a16="http://schemas.microsoft.com/office/drawing/2014/main" id="{3A536562-791C-8025-DCD0-1A44B45E112A}"/>
              </a:ext>
            </a:extLst>
          </p:cNvPr>
          <p:cNvSpPr/>
          <p:nvPr/>
        </p:nvSpPr>
        <p:spPr>
          <a:xfrm>
            <a:off x="8037664" y="4543742"/>
            <a:ext cx="2731936" cy="89017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4625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5936" y="886502"/>
            <a:ext cx="607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49EA0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9666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798941" y="1923067"/>
            <a:ext cx="10689996" cy="2856323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71500" lvl="0" indent="-57150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vườn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5A1E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lịu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lựu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5400" kern="0" dirty="0">
                <a:solidFill>
                  <a:srgbClr val="F5A1E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trĩu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trữu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lvl="0" indent="-57150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6000" kern="0" dirty="0">
                <a:solidFill>
                  <a:srgbClr val="F5A1E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địu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đựu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lvl="0" indent="-571500"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Đàn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xuống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bằng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lăng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hót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6000" kern="0" dirty="0">
                <a:solidFill>
                  <a:srgbClr val="F5A1E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∎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(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líu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/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lứu</a:t>
            </a:r>
            <a:r>
              <a:rPr lang="en-US" sz="3200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) 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lo.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4376" y="389587"/>
            <a:ext cx="1127912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a.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Chọn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tiếng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ngoặc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thay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cho</a:t>
            </a:r>
            <a:r>
              <a:rPr lang="en-US" sz="36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ô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vuông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798941" y="1923067"/>
            <a:ext cx="10689996" cy="2856323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vườn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lựu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sai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trĩu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Mẹ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địu</a:t>
            </a:r>
            <a:r>
              <a:rPr lang="en-US" sz="3200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bé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lên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nương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  <a:defRPr/>
            </a:pP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Đàn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chim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sà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xuống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cây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bằng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lăng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hót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i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líu</a:t>
            </a:r>
            <a:r>
              <a:rPr lang="en-US" sz="3200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lo.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4376" y="389587"/>
            <a:ext cx="1127912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a.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Chọn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tiếng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trong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ngoặc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thay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cho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ô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vuông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5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4376" y="389587"/>
            <a:ext cx="11279127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Viết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vào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vở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1 – 2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câu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đã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hoàn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thành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ở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tập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144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4" y="710659"/>
            <a:ext cx="4238714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Khi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nhà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bé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endParaRPr lang="en-US" sz="36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303" y="2139728"/>
            <a:ext cx="607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  <a:p>
            <a:pPr defTabSz="457200">
              <a:defRPr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573159" y="4258378"/>
            <a:ext cx="3500225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80550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30287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176142" y="3920529"/>
            <a:ext cx="3893112" cy="168789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700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978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176142" y="4367911"/>
            <a:ext cx="3893112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lang="vi-VN" sz="2400" dirty="0">
              <a:solidFill>
                <a:srgbClr val="002060"/>
              </a:solidFill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9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 15  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296433" y="1243013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296305" y="176843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2296305" y="2293763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2296305" y="2836499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2296305" y="3372981"/>
            <a:ext cx="692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2296305" y="446602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2283749" y="4983295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2296305" y="5509346"/>
            <a:ext cx="551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2283749" y="6051361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179738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6972516" y="2339127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2865952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dẹp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337851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4353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-118533" y="541867"/>
            <a:ext cx="12191457" cy="6207329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270"/>
          <a:stretch/>
        </p:blipFill>
        <p:spPr bwMode="auto">
          <a:xfrm>
            <a:off x="2340074" y="2583461"/>
            <a:ext cx="8152996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40074" y="1558786"/>
            <a:ext cx="54088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393219" y="4923863"/>
            <a:ext cx="6206440" cy="5890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 flipV="1">
            <a:off x="2416783" y="2510919"/>
            <a:ext cx="1863015" cy="131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654138" y="2640956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3945807" y="294607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839</Words>
  <Application>Microsoft Office PowerPoint</Application>
  <PresentationFormat>Màn hình rộng</PresentationFormat>
  <Paragraphs>135</Paragraphs>
  <Slides>17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17</vt:i4>
      </vt:variant>
    </vt:vector>
  </HeadingPairs>
  <TitlesOfParts>
    <vt:vector size="32" baseType="lpstr">
      <vt:lpstr>等线</vt:lpstr>
      <vt:lpstr>宋体</vt:lpstr>
      <vt:lpstr>Arial</vt:lpstr>
      <vt:lpstr>Arial-Rounded</vt:lpstr>
      <vt:lpstr>Calibri</vt:lpstr>
      <vt:lpstr>Cambria</vt:lpstr>
      <vt:lpstr>HP001 4 hàng</vt:lpstr>
      <vt:lpstr>HP001 4H</vt:lpstr>
      <vt:lpstr>Lucida Bright</vt:lpstr>
      <vt:lpstr>Times New Roman</vt:lpstr>
      <vt:lpstr>字魂70号-灵悦黑体</vt:lpstr>
      <vt:lpstr>千图网海量PPT模板www.58pic.com​​</vt:lpstr>
      <vt:lpstr>2_千图网海量PPT模板www.58pic.com​​</vt:lpstr>
      <vt:lpstr>第一PPT，www.1ppt.com</vt:lpstr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10</cp:lastModifiedBy>
  <cp:revision>32</cp:revision>
  <dcterms:created xsi:type="dcterms:W3CDTF">2022-05-21T08:09:00Z</dcterms:created>
  <dcterms:modified xsi:type="dcterms:W3CDTF">2024-11-19T09:25:06Z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