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  <p:sldMasterId id="2147483719" r:id="rId4"/>
    <p:sldMasterId id="2147483731" r:id="rId5"/>
  </p:sldMasterIdLst>
  <p:notesMasterIdLst>
    <p:notesMasterId r:id="rId63"/>
  </p:notesMasterIdLst>
  <p:sldIdLst>
    <p:sldId id="2641" r:id="rId6"/>
    <p:sldId id="2642" r:id="rId7"/>
    <p:sldId id="262" r:id="rId8"/>
    <p:sldId id="263" r:id="rId9"/>
    <p:sldId id="2643" r:id="rId10"/>
    <p:sldId id="2644" r:id="rId11"/>
    <p:sldId id="2645" r:id="rId12"/>
    <p:sldId id="2646" r:id="rId13"/>
    <p:sldId id="2640" r:id="rId14"/>
    <p:sldId id="2654" r:id="rId15"/>
    <p:sldId id="292" r:id="rId16"/>
    <p:sldId id="260" r:id="rId17"/>
    <p:sldId id="261" r:id="rId18"/>
    <p:sldId id="2648" r:id="rId19"/>
    <p:sldId id="2655" r:id="rId20"/>
    <p:sldId id="2639" r:id="rId21"/>
    <p:sldId id="2658" r:id="rId22"/>
    <p:sldId id="2633" r:id="rId23"/>
    <p:sldId id="2659" r:id="rId24"/>
    <p:sldId id="2660" r:id="rId25"/>
    <p:sldId id="2647" r:id="rId26"/>
    <p:sldId id="2661" r:id="rId27"/>
    <p:sldId id="283" r:id="rId28"/>
    <p:sldId id="282" r:id="rId29"/>
    <p:sldId id="2662" r:id="rId30"/>
    <p:sldId id="2649" r:id="rId31"/>
    <p:sldId id="2663" r:id="rId32"/>
    <p:sldId id="2650" r:id="rId33"/>
    <p:sldId id="266" r:id="rId34"/>
    <p:sldId id="267" r:id="rId35"/>
    <p:sldId id="257" r:id="rId36"/>
    <p:sldId id="258" r:id="rId37"/>
    <p:sldId id="268" r:id="rId38"/>
    <p:sldId id="269" r:id="rId39"/>
    <p:sldId id="270" r:id="rId40"/>
    <p:sldId id="271" r:id="rId41"/>
    <p:sldId id="303" r:id="rId42"/>
    <p:sldId id="272" r:id="rId43"/>
    <p:sldId id="273" r:id="rId44"/>
    <p:sldId id="2651" r:id="rId45"/>
    <p:sldId id="2653" r:id="rId46"/>
    <p:sldId id="2652" r:id="rId47"/>
    <p:sldId id="445" r:id="rId48"/>
    <p:sldId id="416" r:id="rId49"/>
    <p:sldId id="417" r:id="rId50"/>
    <p:sldId id="465" r:id="rId51"/>
    <p:sldId id="466" r:id="rId52"/>
    <p:sldId id="467" r:id="rId53"/>
    <p:sldId id="468" r:id="rId54"/>
    <p:sldId id="469" r:id="rId55"/>
    <p:sldId id="448" r:id="rId56"/>
    <p:sldId id="447" r:id="rId57"/>
    <p:sldId id="452" r:id="rId58"/>
    <p:sldId id="454" r:id="rId59"/>
    <p:sldId id="453" r:id="rId60"/>
    <p:sldId id="470" r:id="rId61"/>
    <p:sldId id="263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99"/>
    <a:srgbClr val="01AEF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AC63-7F24-4AD4-8CED-9636636281D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80B42-5DCB-44DA-A4DD-B17920AEF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1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chon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qua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18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5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3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9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2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2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71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5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8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82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5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2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8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7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0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4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3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37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6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8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94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11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71546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369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37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084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4894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4949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42979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00994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47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856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73113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67519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35762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4398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8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53546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04227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1416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39173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8385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72037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22614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72442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420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4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6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07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70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7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6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5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4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9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87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4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73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9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05F66D6-6E6E-4061-B7A7-304B3C321357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microsoft.com/office/2007/relationships/hdphoto" Target="../media/hdphoto12.wdp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2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jpeg"/><Relationship Id="rId5" Type="http://schemas.microsoft.com/office/2007/relationships/hdphoto" Target="../media/hdphoto13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13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microsoft.com/office/2007/relationships/hdphoto" Target="../media/hdphoto12.wdp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18.wdp"/><Relationship Id="rId4" Type="http://schemas.openxmlformats.org/officeDocument/2006/relationships/image" Target="../media/image38.png"/><Relationship Id="rId9" Type="http://schemas.openxmlformats.org/officeDocument/2006/relationships/image" Target="../media/image68.png"/><Relationship Id="rId1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5.jpeg"/><Relationship Id="rId21" Type="http://schemas.openxmlformats.org/officeDocument/2006/relationships/slide" Target="slide9.xml"/><Relationship Id="rId7" Type="http://schemas.openxmlformats.org/officeDocument/2006/relationships/slide" Target="slide6.xml"/><Relationship Id="rId12" Type="http://schemas.microsoft.com/office/2007/relationships/hdphoto" Target="../media/hdphoto8.wdp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5" Type="http://schemas.openxmlformats.org/officeDocument/2006/relationships/image" Target="../media/image19.png"/><Relationship Id="rId10" Type="http://schemas.openxmlformats.org/officeDocument/2006/relationships/slide" Target="slide8.xml"/><Relationship Id="rId19" Type="http://schemas.microsoft.com/office/2007/relationships/hdphoto" Target="../media/hdphoto11.wdp"/><Relationship Id="rId4" Type="http://schemas.openxmlformats.org/officeDocument/2006/relationships/image" Target="../media/image16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0.png"/><Relationship Id="rId5" Type="http://schemas.microsoft.com/office/2007/relationships/hdphoto" Target="../media/hdphoto21.wdp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35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slide" Target="slide3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4.png"/><Relationship Id="rId11" Type="http://schemas.openxmlformats.org/officeDocument/2006/relationships/slide" Target="slide33.xml"/><Relationship Id="rId5" Type="http://schemas.openxmlformats.org/officeDocument/2006/relationships/image" Target="../media/image83.png"/><Relationship Id="rId15" Type="http://schemas.openxmlformats.org/officeDocument/2006/relationships/slide" Target="slide37.xml"/><Relationship Id="rId10" Type="http://schemas.microsoft.com/office/2007/relationships/hdphoto" Target="../media/hdphoto21.wdp"/><Relationship Id="rId4" Type="http://schemas.openxmlformats.org/officeDocument/2006/relationships/image" Target="../media/image82.png"/><Relationship Id="rId9" Type="http://schemas.openxmlformats.org/officeDocument/2006/relationships/image" Target="../media/image79.png"/><Relationship Id="rId14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slide" Target="slide3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3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0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3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8.png"/><Relationship Id="rId5" Type="http://schemas.microsoft.com/office/2007/relationships/hdphoto" Target="../media/hdphoto23.wdp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8.png"/><Relationship Id="rId5" Type="http://schemas.microsoft.com/office/2007/relationships/hdphoto" Target="../media/hdphoto23.wdp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9.png"/><Relationship Id="rId4" Type="http://schemas.microsoft.com/office/2007/relationships/hdphoto" Target="../media/hdphoto2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7999" y="0"/>
            <a:ext cx="6213987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b="1" dirty="0">
                <a:latin typeface="Cambria" panose="0204050305040603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b="1" dirty="0">
                <a:latin typeface="Cambria" panose="02040503050406030204" pitchFamily="18" charset="0"/>
                <a:ea typeface="Arial-Rounded" pitchFamily="34" charset="0"/>
                <a:cs typeface="Arial-Rounded" pitchFamily="34" charset="0"/>
              </a:rPr>
              <a:t>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81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4" y="2663475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và rõ ràng bài thơ Ngưỡng cửa; biết nghỉ ngơi ở chỗ ngắt nhịp thơ và giữa các dòng thơ.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hiểu nội dung câu chuyện Sự tích nhà sàn, kể lại được từng đoạn câu chuyện theo tranh.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14BDB1F-464F-F9B3-ADF9-0E8729C6C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1" y="3218648"/>
            <a:ext cx="3639352" cy="36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3F02C7-A163-47CD-B89D-CB53C722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89BA73E-23BF-4EEC-94CC-DC389C0BD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pic>
        <p:nvPicPr>
          <p:cNvPr id="9" name="Picture 8" descr="A picture containing gauge&#10;&#10;Description automatically generated">
            <a:extLst>
              <a:ext uri="{FF2B5EF4-FFF2-40B4-BE49-F238E27FC236}">
                <a16:creationId xmlns:a16="http://schemas.microsoft.com/office/drawing/2014/main" id="{7536DD2A-28B8-4853-A24C-558445934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2621"/>
            <a:ext cx="12192000" cy="30235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36B848A-BC42-4C3E-A95B-3049C962C683}"/>
              </a:ext>
            </a:extLst>
          </p:cNvPr>
          <p:cNvGrpSpPr/>
          <p:nvPr/>
        </p:nvGrpSpPr>
        <p:grpSpPr>
          <a:xfrm>
            <a:off x="2421085" y="254413"/>
            <a:ext cx="7157324" cy="5644850"/>
            <a:chOff x="2421085" y="254413"/>
            <a:chExt cx="7157324" cy="5644850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9F9ADDF8-C31D-4DAA-8A0C-95C04E80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3ACC900-7594-45FD-8994-08AA10F0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1085" y="885911"/>
              <a:ext cx="7157324" cy="350550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8553B4A-AB72-4AC4-BCFD-7D9D5AE10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06" y="1478127"/>
            <a:ext cx="1924307" cy="23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85 -0.04074 C -0.06433 -0.03055 -0.03529 -0.02037 -0.02279 -0.00764 C -0.01003 0.00648 -0.00365 0.02315 0.00286 0.03959 C 0.00911 0.05625 0.00286 0.07037 -0.00365 0.08588 C -0.01003 0.09977 -0.0194 0.11505 -0.04193 0.12778 C -0.0612 0.14074 -0.09323 0.15093 -0.12839 0.15857 C -0.16029 0.16644 -0.19831 0.1713 -0.23672 0.17408 C -0.27513 0.17639 -0.31381 0.17639 -0.34857 0.17408 C -0.38698 0.1713 -0.42214 0.16528 -0.45117 0.15486 C -0.47943 0.14607 -0.50508 0.13449 -0.51797 0.12014 C -0.53425 0.10741 -0.5405 0.08982 -0.5405 0.07547 C -0.54388 0.06158 -0.5405 0.04468 -0.52396 0.03079 C -0.50847 0.01806 -0.47943 0.00764 -0.44115 0.00278 C -0.403 -0.00116 -0.36459 0.00394 -0.33933 0.01273 C -0.31654 0.02176 -0.30078 0.03588 -0.2974 0.05232 C -0.2974 0.06922 -0.30078 0.08426 -0.31654 0.09746 C -0.33256 0.11019 -0.3293 0.1125 -0.39349 0.1294 C -0.45117 0.14722 -0.50847 0.14213 -0.54388 0.14329 C -0.57865 0.14329 -0.60756 0.1382 -0.64258 0.13334 C -0.68086 0.12662 -0.71315 0.11505 -0.73503 0.10463 C -0.75756 0.09468 -0.76693 0.08195 -0.78021 0.06158 C -0.78894 0.04074 -0.78894 0.03079 -0.78894 0.01528 C -0.78894 -2.22222E-6 -0.78894 -0.01551 -0.78894 -0.03055 " pathEditMode="relative" rAng="0" ptsTypes="AAAAAAAAAAAAAAAAAAAAAAA">
                                      <p:cBhvr>
                                        <p:cTn id="12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9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FA85EFE-552D-44C8-AB16-729AD185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3FF0CA2-11D9-4E57-A16A-D86788DF23AB}"/>
              </a:ext>
            </a:extLst>
          </p:cNvPr>
          <p:cNvGrpSpPr/>
          <p:nvPr/>
        </p:nvGrpSpPr>
        <p:grpSpPr>
          <a:xfrm>
            <a:off x="677236" y="741703"/>
            <a:ext cx="10288652" cy="3954393"/>
            <a:chOff x="701296" y="435458"/>
            <a:chExt cx="10288652" cy="39543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84098C-86B9-4934-83FF-0D0AAEBBDAFE}"/>
                </a:ext>
              </a:extLst>
            </p:cNvPr>
            <p:cNvGrpSpPr/>
            <p:nvPr/>
          </p:nvGrpSpPr>
          <p:grpSpPr>
            <a:xfrm>
              <a:off x="701296" y="2424091"/>
              <a:ext cx="3217192" cy="1965760"/>
              <a:chOff x="617263" y="2554858"/>
              <a:chExt cx="3328788" cy="187608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3DFE5C1-8C49-4E90-A48F-41F16EDF3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B3615A-B784-445B-B5DE-38F12FC8B05D}"/>
                  </a:ext>
                </a:extLst>
              </p:cNvPr>
              <p:cNvSpPr txBox="1"/>
              <p:nvPr/>
            </p:nvSpPr>
            <p:spPr>
              <a:xfrm>
                <a:off x="617263" y="2991933"/>
                <a:ext cx="3328788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B68E4D-3323-4441-B0F5-6E83D0F725DD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E86B80E-BEBF-4CBE-B7A4-2DA2E899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26DC0A-68FB-4F69-AA67-CBB46B687671}"/>
                  </a:ext>
                </a:extLst>
              </p:cNvPr>
              <p:cNvSpPr txBox="1"/>
              <p:nvPr/>
            </p:nvSpPr>
            <p:spPr>
              <a:xfrm>
                <a:off x="4299784" y="1048918"/>
                <a:ext cx="3500931" cy="822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6239AB-E1D4-465C-B7AC-8E21DC458572}"/>
                </a:ext>
              </a:extLst>
            </p:cNvPr>
            <p:cNvGrpSpPr/>
            <p:nvPr/>
          </p:nvGrpSpPr>
          <p:grpSpPr>
            <a:xfrm>
              <a:off x="8196250" y="2424091"/>
              <a:ext cx="2793698" cy="1965760"/>
              <a:chOff x="8116216" y="2554859"/>
              <a:chExt cx="2890604" cy="187608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7B02471-BB4A-4F6C-8C74-D8BF3349F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6B6824-49C8-4BEC-9F66-5DEC75C60154}"/>
                  </a:ext>
                </a:extLst>
              </p:cNvPr>
              <p:cNvSpPr txBox="1"/>
              <p:nvPr/>
            </p:nvSpPr>
            <p:spPr>
              <a:xfrm>
                <a:off x="8116216" y="3081672"/>
                <a:ext cx="2890604" cy="822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9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704662" y="1379431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432" y="1122969"/>
            <a:ext cx="1963144" cy="344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429462" y="1389506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</a:t>
            </a: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C2839E-D8CA-059E-EA24-6073973F55C7}"/>
              </a:ext>
            </a:extLst>
          </p:cNvPr>
          <p:cNvGrpSpPr/>
          <p:nvPr/>
        </p:nvGrpSpPr>
        <p:grpSpPr>
          <a:xfrm>
            <a:off x="9379458" y="240357"/>
            <a:ext cx="2642232" cy="629994"/>
            <a:chOff x="2834082" y="693066"/>
            <a:chExt cx="4780045" cy="629994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DAB9C2EE-E8F1-7B16-6752-F43705473CF4}"/>
                </a:ext>
              </a:extLst>
            </p:cNvPr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86C43-9463-41AB-5C44-0FAF876A2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688" y="1258574"/>
            <a:ext cx="2829340" cy="497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</a:t>
            </a: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ACBCAA-0252-4B61-8356-BFDC1DB1E584}"/>
              </a:ext>
            </a:extLst>
          </p:cNvPr>
          <p:cNvSpPr/>
          <p:nvPr/>
        </p:nvSpPr>
        <p:spPr>
          <a:xfrm>
            <a:off x="841596" y="5807019"/>
            <a:ext cx="353368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E8869E-C03B-4F13-8AF0-5B861C5DD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7" y="1335455"/>
            <a:ext cx="379298" cy="59265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A02CA19-8E6B-40F2-9A31-36ACA979A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8" y="3680757"/>
            <a:ext cx="439658" cy="508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2F14F-45C6-48EC-A65F-10A327E50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42" y="1393765"/>
            <a:ext cx="449898" cy="525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E3715-50F0-425B-9EF7-4B652DB81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81" y="3743996"/>
            <a:ext cx="488921" cy="5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60" y="347131"/>
            <a:ext cx="4161754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43034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688" y="1258574"/>
            <a:ext cx="2829340" cy="497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E8869E-C03B-4F13-8AF0-5B861C5DD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7" y="1335455"/>
            <a:ext cx="379298" cy="59265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A02CA19-8E6B-40F2-9A31-36ACA979A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8" y="3680757"/>
            <a:ext cx="439658" cy="508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2F14F-45C6-48EC-A65F-10A327E50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42" y="1393765"/>
            <a:ext cx="449898" cy="525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E3715-50F0-425B-9EF7-4B652DB81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81" y="3743996"/>
            <a:ext cx="488921" cy="5257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E98470-84B4-4858-49CD-3771945E3B99}"/>
              </a:ext>
            </a:extLst>
          </p:cNvPr>
          <p:cNvGrpSpPr/>
          <p:nvPr/>
        </p:nvGrpSpPr>
        <p:grpSpPr>
          <a:xfrm>
            <a:off x="8390048" y="56572"/>
            <a:ext cx="3462980" cy="725468"/>
            <a:chOff x="2906492" y="616899"/>
            <a:chExt cx="3922049" cy="629993"/>
          </a:xfrm>
        </p:grpSpPr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id="{1EFF5E85-9AB0-5C08-6B20-484E10E7EC4B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0033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9BB3F0-7FFF-6E8E-76D9-5472D238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63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424249" y="948242"/>
            <a:ext cx="11343502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5A1D2F-82D6-4EEB-AC62-8F3C76CF1D42}"/>
              </a:ext>
            </a:extLst>
          </p:cNvPr>
          <p:cNvGrpSpPr/>
          <p:nvPr/>
        </p:nvGrpSpPr>
        <p:grpSpPr>
          <a:xfrm>
            <a:off x="1022601" y="1964291"/>
            <a:ext cx="3140373" cy="907375"/>
            <a:chOff x="391886" y="1433905"/>
            <a:chExt cx="6013910" cy="192884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F7056A-0C38-4F50-9B37-DA1FB204B02A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26E6B-1A2D-4DBD-95B3-C64E2A7FA252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3300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800" b="1" dirty="0">
                  <a:solidFill>
                    <a:srgbClr val="003300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AF76B8-5165-4BD0-9171-2129970FFC0E}"/>
              </a:ext>
            </a:extLst>
          </p:cNvPr>
          <p:cNvGrpSpPr/>
          <p:nvPr/>
        </p:nvGrpSpPr>
        <p:grpSpPr>
          <a:xfrm>
            <a:off x="4757538" y="1918857"/>
            <a:ext cx="3140373" cy="907375"/>
            <a:chOff x="391886" y="1433905"/>
            <a:chExt cx="6013910" cy="192884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2FEAF1-08B1-4044-8C9D-92AE293EF7D1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402B5-CE06-4A08-AEBD-B736AC302781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en-US" sz="4800" b="1" dirty="0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0099"/>
                  </a:solidFill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tắp</a:t>
              </a:r>
              <a:endParaRPr 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AEF98B-57A4-4D07-A823-6850FDE18C00}"/>
              </a:ext>
            </a:extLst>
          </p:cNvPr>
          <p:cNvGrpSpPr/>
          <p:nvPr/>
        </p:nvGrpSpPr>
        <p:grpSpPr>
          <a:xfrm>
            <a:off x="8356827" y="1947576"/>
            <a:ext cx="3140373" cy="907375"/>
            <a:chOff x="391886" y="1433905"/>
            <a:chExt cx="6013910" cy="192884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2827DD-EB7F-407D-A8C0-F53C12829B73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3521A5-DD61-4E27-BE99-4ECBB52A5337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lang="en-US" sz="48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E9BB9D-D0C6-40BC-8305-CC670084F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361772" y="3593055"/>
            <a:ext cx="4719113" cy="3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2D8EBA-01AA-D7DA-B371-49F1187DD6DE}"/>
              </a:ext>
            </a:extLst>
          </p:cNvPr>
          <p:cNvSpPr txBox="1"/>
          <p:nvPr/>
        </p:nvSpPr>
        <p:spPr>
          <a:xfrm>
            <a:off x="4355077" y="2571751"/>
            <a:ext cx="48608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3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146350" y="1016658"/>
            <a:ext cx="10474036" cy="5707544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597114" y="1869941"/>
            <a:ext cx="2104497" cy="74445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38DB-2473-4431-AB4D-867A363278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1836" y="1929098"/>
            <a:ext cx="2009775" cy="6029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men</a:t>
            </a:r>
            <a:endParaRPr lang="en-US" sz="8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3984850" y="1865914"/>
            <a:ext cx="680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1026" name="Picture 2" descr="ĐỨNG VỊN VÀ ĐI MEN - STAR - CƠ SỞ 2">
            <a:extLst>
              <a:ext uri="{FF2B5EF4-FFF2-40B4-BE49-F238E27FC236}">
                <a16:creationId xmlns:a16="http://schemas.microsoft.com/office/drawing/2014/main" id="{49BACF72-5C63-47AE-8F2C-96207FD8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88" y="2588045"/>
            <a:ext cx="5351798" cy="356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8BED8-B127-23B7-238F-1E27F7AE42FB}"/>
              </a:ext>
            </a:extLst>
          </p:cNvPr>
          <p:cNvSpPr txBox="1"/>
          <p:nvPr/>
        </p:nvSpPr>
        <p:spPr>
          <a:xfrm>
            <a:off x="4131110" y="1942359"/>
            <a:ext cx="52298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</p:spTree>
    <p:extLst>
      <p:ext uri="{BB962C8B-B14F-4D97-AF65-F5344CB8AC3E}">
        <p14:creationId xmlns:p14="http://schemas.microsoft.com/office/powerpoint/2010/main" val="3690582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2A37FD-C7AD-4857-289E-F6C340E08390}"/>
              </a:ext>
            </a:extLst>
          </p:cNvPr>
          <p:cNvSpPr txBox="1"/>
          <p:nvPr/>
        </p:nvSpPr>
        <p:spPr>
          <a:xfrm>
            <a:off x="4366294" y="2115124"/>
            <a:ext cx="46205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</p:spTree>
    <p:extLst>
      <p:ext uri="{BB962C8B-B14F-4D97-AF65-F5344CB8AC3E}">
        <p14:creationId xmlns:p14="http://schemas.microsoft.com/office/powerpoint/2010/main" val="127055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3C967C-EAB6-4DF6-8C08-07EDB0B1EF37}"/>
              </a:ext>
            </a:extLst>
          </p:cNvPr>
          <p:cNvSpPr/>
          <p:nvPr/>
        </p:nvSpPr>
        <p:spPr>
          <a:xfrm>
            <a:off x="4303962" y="298549"/>
            <a:ext cx="4319177" cy="72193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C96B5-62A4-4C6F-8603-4071718E8364}"/>
              </a:ext>
            </a:extLst>
          </p:cNvPr>
          <p:cNvSpPr txBox="1"/>
          <p:nvPr/>
        </p:nvSpPr>
        <p:spPr>
          <a:xfrm>
            <a:off x="3870025" y="195590"/>
            <a:ext cx="561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F3481-82C0-403A-ADD9-B371EA3A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4820" y="0"/>
            <a:ext cx="1066657" cy="10788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B99FA8-C302-49EA-9686-25A53BEFFE7D}"/>
              </a:ext>
            </a:extLst>
          </p:cNvPr>
          <p:cNvSpPr txBox="1"/>
          <p:nvPr/>
        </p:nvSpPr>
        <p:spPr>
          <a:xfrm>
            <a:off x="3495554" y="2083443"/>
            <a:ext cx="5903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</a:t>
            </a:r>
            <a:r>
              <a:rPr lang="en-US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xa tắp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6E162C-E1DE-4536-91C2-3F0005C29C94}"/>
              </a:ext>
            </a:extLst>
          </p:cNvPr>
          <p:cNvCxnSpPr/>
          <p:nvPr/>
        </p:nvCxnSpPr>
        <p:spPr>
          <a:xfrm flipH="1">
            <a:off x="5176697" y="2148543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0C345F-6537-40E9-81A1-A7E5AF4F6A9A}"/>
              </a:ext>
            </a:extLst>
          </p:cNvPr>
          <p:cNvCxnSpPr/>
          <p:nvPr/>
        </p:nvCxnSpPr>
        <p:spPr>
          <a:xfrm flipH="1">
            <a:off x="7005325" y="2738852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571956-C72A-492A-9C9C-82BCC2ACDBD7}"/>
              </a:ext>
            </a:extLst>
          </p:cNvPr>
          <p:cNvCxnSpPr/>
          <p:nvPr/>
        </p:nvCxnSpPr>
        <p:spPr>
          <a:xfrm flipH="1">
            <a:off x="4510535" y="3586196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090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330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9C3FB-5358-9A4C-7550-2EEE37677DC4}"/>
              </a:ext>
            </a:extLst>
          </p:cNvPr>
          <p:cNvSpPr txBox="1"/>
          <p:nvPr/>
        </p:nvSpPr>
        <p:spPr>
          <a:xfrm>
            <a:off x="3208149" y="2471385"/>
            <a:ext cx="541234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5396BA31-4527-FA6E-411B-B6B0A8D359F1}"/>
              </a:ext>
            </a:extLst>
          </p:cNvPr>
          <p:cNvCxnSpPr/>
          <p:nvPr/>
        </p:nvCxnSpPr>
        <p:spPr>
          <a:xfrm flipH="1">
            <a:off x="4510270" y="2385550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66F3FBBD-10F0-0420-1707-221F64CDE155}"/>
              </a:ext>
            </a:extLst>
          </p:cNvPr>
          <p:cNvCxnSpPr/>
          <p:nvPr/>
        </p:nvCxnSpPr>
        <p:spPr>
          <a:xfrm flipH="1">
            <a:off x="6310216" y="3291042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6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427BAE-A285-457F-8B68-D613FCC11C41}"/>
              </a:ext>
            </a:extLst>
          </p:cNvPr>
          <p:cNvSpPr/>
          <p:nvPr/>
        </p:nvSpPr>
        <p:spPr>
          <a:xfrm>
            <a:off x="3701611" y="356082"/>
            <a:ext cx="4343431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ABB4-EAB8-4920-9F13-BF1BEDE21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669506-21B6-4455-A846-75C36DF7642D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30502B-5AB2-4D89-AAC4-A889B4790B7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FD6551-B02F-443F-B821-8C3D57E06484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6105-EE80-4F4C-B954-2676E5C0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546" y="1701906"/>
            <a:ext cx="10115446" cy="16860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”, </a:t>
            </a:r>
          </a:p>
          <a:p>
            <a:pPr marL="0" indent="0" algn="ctr">
              <a:buNone/>
            </a:pP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từ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CE8F9BE-9DEE-4919-9A7A-EE7E7CB0F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" y="4454748"/>
            <a:ext cx="5486400" cy="1865984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F1F383B-6545-4D00-8C3F-D91217224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69">
            <a:off x="2241657" y="4278588"/>
            <a:ext cx="725932" cy="828321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0D29CF-BF36-4E08-95CE-1D2148A38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997528" y="1145122"/>
            <a:ext cx="10462160" cy="5239128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331920" y="3836952"/>
            <a:ext cx="2630084" cy="60022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38DB-2473-4431-AB4D-867A3632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20" y="3836952"/>
            <a:ext cx="2630084" cy="60022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3087584" y="1563876"/>
            <a:ext cx="790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663129" y="3763066"/>
            <a:ext cx="4719113" cy="3368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D6E653-64AD-4791-B8F4-D5A0808AE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0084" y="2794435"/>
            <a:ext cx="4958038" cy="312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2642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6B513D3-F96C-45D5-ACC7-51F75C65F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5" y="829114"/>
            <a:ext cx="5128576" cy="754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EA808D-9F62-4030-B771-802D8E0B8531}"/>
              </a:ext>
            </a:extLst>
          </p:cNvPr>
          <p:cNvSpPr txBox="1"/>
          <p:nvPr/>
        </p:nvSpPr>
        <p:spPr>
          <a:xfrm>
            <a:off x="3485576" y="829114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F5E977B2-9B61-4F86-9D11-6078450FE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17400" y="40671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549966-EBBD-47B3-B822-977FD77AE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604" y="1515291"/>
            <a:ext cx="8638717" cy="33931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3682CE-6EFA-1C2A-94B6-50F9CF400001}"/>
              </a:ext>
            </a:extLst>
          </p:cNvPr>
          <p:cNvGrpSpPr/>
          <p:nvPr/>
        </p:nvGrpSpPr>
        <p:grpSpPr>
          <a:xfrm rot="260226">
            <a:off x="3264206" y="5166110"/>
            <a:ext cx="4609783" cy="1601411"/>
            <a:chOff x="561349" y="4544613"/>
            <a:chExt cx="4171068" cy="1648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801D88-6C62-DA25-8C96-7A8C7993C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E1CAD-C6E8-3693-36D0-69485AD0A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F194A-7E2C-2C3B-9A3D-B3E61AA2F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B15B11-0B25-4D9E-455B-89B0AB735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4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5 0.04676 -0.08424 0.04676 C -0.03607 0.04676 0.00365 0.03959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8662"/>
            <a:ext cx="51816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967" y="1192251"/>
            <a:ext cx="1826245" cy="320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590278" y="1366979"/>
            <a:ext cx="48878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8D59439-9D6A-4D68-A775-4C4663828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7" y="1342668"/>
            <a:ext cx="402099" cy="62828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00B1F30-A00E-4027-9816-A9D8C1417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3" y="3861360"/>
            <a:ext cx="466087" cy="539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969B1F-C498-403F-876B-464AA75FA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39" y="1387897"/>
            <a:ext cx="476943" cy="557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924445-66BE-4037-BC02-816CCC32F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12" y="3852401"/>
            <a:ext cx="518312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7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b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 b="1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14399"/>
            <a:chOff x="1717199" y="4363552"/>
            <a:chExt cx="3645680" cy="614399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63011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b="1" kern="0" dirty="0" err="1">
                  <a:solidFill>
                    <a:srgbClr val="000099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b="1" kern="0" dirty="0">
                <a:solidFill>
                  <a:srgbClr val="000099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14399"/>
            <a:chOff x="1717199" y="5199333"/>
            <a:chExt cx="5119273" cy="614399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86852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4138003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40165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50" y="1258574"/>
            <a:ext cx="2018281" cy="354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41249" y="1392444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74010A-C8FD-09B3-1C6A-3660E721E599}"/>
              </a:ext>
            </a:extLst>
          </p:cNvPr>
          <p:cNvGrpSpPr/>
          <p:nvPr/>
        </p:nvGrpSpPr>
        <p:grpSpPr>
          <a:xfrm>
            <a:off x="8605052" y="129348"/>
            <a:ext cx="2798821" cy="725469"/>
            <a:chOff x="2906491" y="616899"/>
            <a:chExt cx="3169846" cy="629994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9FFB379-4714-0FD0-6686-46EE6D5C2756}"/>
                </a:ext>
              </a:extLst>
            </p:cNvPr>
            <p:cNvSpPr/>
            <p:nvPr/>
          </p:nvSpPr>
          <p:spPr>
            <a:xfrm>
              <a:off x="2943550" y="693066"/>
              <a:ext cx="313278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 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69B5C2-5295-91A5-E1A5-262FD0FB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0" y="578500"/>
              <a:ext cx="629994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19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02D4AF-7CEE-4DCD-9F8F-4E0959585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07" y="-254413"/>
            <a:ext cx="5769637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02D574-7CD0-4957-A1A2-FF30F2EA8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83" y="254413"/>
            <a:ext cx="7350444" cy="56448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23F6B9-71C5-4AB0-B308-1F7675AE6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458190" y="5260718"/>
            <a:ext cx="2228550" cy="912099"/>
          </a:xfrm>
          <a:prstGeom prst="rect">
            <a:avLst/>
          </a:prstGeom>
        </p:spPr>
      </p:pic>
      <p:pic>
        <p:nvPicPr>
          <p:cNvPr id="1026" name="Picture 2" descr="Apple fruit Royalty Free Vector Image - VectorStock">
            <a:extLst>
              <a:ext uri="{FF2B5EF4-FFF2-40B4-BE49-F238E27FC236}">
                <a16:creationId xmlns:a16="http://schemas.microsoft.com/office/drawing/2014/main" id="{5037587F-E07A-4FB9-911B-0D98B20A4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068156" y="192524"/>
            <a:ext cx="531548" cy="5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pple fruit Royalty Free Vector Image - VectorStock">
            <a:extLst>
              <a:ext uri="{FF2B5EF4-FFF2-40B4-BE49-F238E27FC236}">
                <a16:creationId xmlns:a16="http://schemas.microsoft.com/office/drawing/2014/main" id="{989D8E9A-77DA-4E4B-945C-B38D6AE1A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0340212" y="474705"/>
            <a:ext cx="479537" cy="5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pple fruit Royalty Free Vector Image - VectorStock">
            <a:extLst>
              <a:ext uri="{FF2B5EF4-FFF2-40B4-BE49-F238E27FC236}">
                <a16:creationId xmlns:a16="http://schemas.microsoft.com/office/drawing/2014/main" id="{658190DC-BB10-486F-8CA9-6DD39E0D4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543121" y="1236233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pple fruit Royalty Free Vector Image - VectorStock">
            <a:extLst>
              <a:ext uri="{FF2B5EF4-FFF2-40B4-BE49-F238E27FC236}">
                <a16:creationId xmlns:a16="http://schemas.microsoft.com/office/drawing/2014/main" id="{7450E777-2763-46C3-B250-FC9101EA0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0933002" y="1406909"/>
            <a:ext cx="663803" cy="6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pple fruit Royalty Free Vector Image - VectorStock">
            <a:extLst>
              <a:ext uri="{FF2B5EF4-FFF2-40B4-BE49-F238E27FC236}">
                <a16:creationId xmlns:a16="http://schemas.microsoft.com/office/drawing/2014/main" id="{0AFDDB3B-D5E4-4A3C-B8D3-D6E09BBC6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930860" y="2308066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pple fruit Royalty Free Vector Image - VectorStock">
            <a:extLst>
              <a:ext uri="{FF2B5EF4-FFF2-40B4-BE49-F238E27FC236}">
                <a16:creationId xmlns:a16="http://schemas.microsoft.com/office/drawing/2014/main" id="{A7749D33-EF40-4ED0-9F1F-6143A70CE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1408006" y="2556843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FA84B-82ED-7041-A81B-82B4149C7402}"/>
              </a:ext>
            </a:extLst>
          </p:cNvPr>
          <p:cNvSpPr txBox="1"/>
          <p:nvPr/>
        </p:nvSpPr>
        <p:spPr>
          <a:xfrm>
            <a:off x="3603799" y="1733786"/>
            <a:ext cx="6071115" cy="1536552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en-US" sz="6600" b="1" dirty="0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#9Slide05 Pattaya" panose="00000500000000000000" pitchFamily="2" charset="-34"/>
                <a:cs typeface="#9Slide05 Pattaya" panose="00000500000000000000" pitchFamily="2" charset="-34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5247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9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10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9880998" y="6036729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376672-F210-4F65-A597-3D59858E1946}"/>
              </a:ext>
            </a:extLst>
          </p:cNvPr>
          <p:cNvSpPr/>
          <p:nvPr/>
        </p:nvSpPr>
        <p:spPr>
          <a:xfrm>
            <a:off x="3701611" y="287841"/>
            <a:ext cx="5363515" cy="86177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3F7BF-88B3-4058-9BA6-2AA32D27227C}"/>
              </a:ext>
            </a:extLst>
          </p:cNvPr>
          <p:cNvSpPr txBox="1"/>
          <p:nvPr/>
        </p:nvSpPr>
        <p:spPr>
          <a:xfrm>
            <a:off x="3701611" y="303228"/>
            <a:ext cx="536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TÌM HIỂU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363DF1-4DF1-4D07-8FAE-9A4C90542A3F}"/>
              </a:ext>
            </a:extLst>
          </p:cNvPr>
          <p:cNvGrpSpPr/>
          <p:nvPr/>
        </p:nvGrpSpPr>
        <p:grpSpPr>
          <a:xfrm>
            <a:off x="497759" y="1733841"/>
            <a:ext cx="5278008" cy="1858934"/>
            <a:chOff x="245658" y="1570066"/>
            <a:chExt cx="5040575" cy="18589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B80CB4F-B400-466F-979E-CFFA1F867313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218F34-6240-4C52-9D20-FC2332E638F5}"/>
                </a:ext>
              </a:extLst>
            </p:cNvPr>
            <p:cNvSpPr txBox="1"/>
            <p:nvPr/>
          </p:nvSpPr>
          <p:spPr>
            <a:xfrm>
              <a:off x="1156561" y="1720339"/>
              <a:ext cx="40228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“Nơi ấy” trong bài thơ chỉ cái gì?</a:t>
              </a:r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437441E-1914-4B92-801A-A58983867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5FC6BCD-B8E6-41A5-A93E-9F49AD84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40" y="1944177"/>
              <a:ext cx="333786" cy="58863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C4BBE-D664-4967-908F-F320022BA070}"/>
              </a:ext>
            </a:extLst>
          </p:cNvPr>
          <p:cNvGrpSpPr/>
          <p:nvPr/>
        </p:nvGrpSpPr>
        <p:grpSpPr>
          <a:xfrm>
            <a:off x="6653666" y="1733841"/>
            <a:ext cx="5538334" cy="1858934"/>
            <a:chOff x="245658" y="1570066"/>
            <a:chExt cx="5040575" cy="185893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EC0526E-51D1-46C8-9A65-EFEEC83157F4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E356A-4F87-4270-9485-30E64B40D031}"/>
                </a:ext>
              </a:extLst>
            </p:cNvPr>
            <p:cNvSpPr txBox="1"/>
            <p:nvPr/>
          </p:nvSpPr>
          <p:spPr>
            <a:xfrm>
              <a:off x="1281303" y="1588826"/>
              <a:ext cx="39955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 ấy" đã chứng kiến những điều gì trong cuộc sống của bạn nhỏ?</a:t>
              </a:r>
            </a:p>
          </p:txBody>
        </p:sp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A5CA28F-8010-4539-8A73-4406D797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48DCA3-BC21-45C0-A3A0-BFB10B279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644" y="1944177"/>
              <a:ext cx="423244" cy="5890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B09F4D-6EB7-4B25-AECD-949B956FF9D3}"/>
              </a:ext>
            </a:extLst>
          </p:cNvPr>
          <p:cNvGrpSpPr/>
          <p:nvPr/>
        </p:nvGrpSpPr>
        <p:grpSpPr>
          <a:xfrm>
            <a:off x="497759" y="4269984"/>
            <a:ext cx="5363515" cy="1858934"/>
            <a:chOff x="245658" y="1570066"/>
            <a:chExt cx="5040575" cy="185893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FEE87C9-1A2B-4EF6-97BB-9CB261C0CDEB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3479E7-891A-4FF9-9FE1-DB34C0979FF3}"/>
                </a:ext>
              </a:extLst>
            </p:cNvPr>
            <p:cNvSpPr txBox="1"/>
            <p:nvPr/>
          </p:nvSpPr>
          <p:spPr>
            <a:xfrm>
              <a:off x="1124174" y="1628242"/>
              <a:ext cx="40320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em, hình ảnh “con đường xa tắp” muốn nói đến điều gì?</a:t>
              </a:r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1E45195-D945-41C5-9312-BD56D6C8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C73D07-E45A-4F0E-851E-3FC8B27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587" y="1932482"/>
              <a:ext cx="407725" cy="53622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87440F-C04F-4E28-9FF3-4C498C77887A}"/>
              </a:ext>
            </a:extLst>
          </p:cNvPr>
          <p:cNvGrpSpPr/>
          <p:nvPr/>
        </p:nvGrpSpPr>
        <p:grpSpPr>
          <a:xfrm>
            <a:off x="6653665" y="4269984"/>
            <a:ext cx="5466934" cy="2455147"/>
            <a:chOff x="245658" y="1570066"/>
            <a:chExt cx="5040576" cy="1858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BD05429-AAC4-41EE-8702-35FF859D2C3E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7B3AD-4D33-4305-B55F-923B4430359F}"/>
                </a:ext>
              </a:extLst>
            </p:cNvPr>
            <p:cNvSpPr txBox="1"/>
            <p:nvPr/>
          </p:nvSpPr>
          <p:spPr>
            <a:xfrm>
              <a:off x="975552" y="1694824"/>
              <a:ext cx="4310682" cy="1374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Ngưỡng cửa đã nhắc bạn nhỏ nhớ tới những ai, giúp bạn nhỏ cảm nhận điều gì về những người đó?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53B9A7-81DB-4870-A7AE-134D3266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9" y="2462439"/>
              <a:ext cx="544202" cy="69808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8FD434-BF73-4C32-A270-244B15DB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837" y="1873257"/>
              <a:ext cx="407725" cy="548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7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2.22222E-6 L 2.2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9386037" y="2761574"/>
            <a:ext cx="2357024" cy="3350350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A815B-F964-468F-B29F-E3498851C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15" y="4536819"/>
            <a:ext cx="8388823" cy="11339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1C7854-BBDD-D25C-0FF0-4A3353632F92}"/>
              </a:ext>
            </a:extLst>
          </p:cNvPr>
          <p:cNvSpPr/>
          <p:nvPr/>
        </p:nvSpPr>
        <p:spPr>
          <a:xfrm>
            <a:off x="9915896" y="0"/>
            <a:ext cx="2276104" cy="427512"/>
          </a:xfrm>
          <a:prstGeom prst="rect">
            <a:avLst/>
          </a:prstGeom>
          <a:solidFill>
            <a:srgbClr val="01A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8"/>
            <a:ext cx="12192000" cy="683725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09" y="4561008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0" y="4561008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Mình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tưới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chậu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hoa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nào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libri"/>
              </a:rPr>
              <a:t>đây</a:t>
            </a:r>
            <a:r>
              <a:rPr lang="en-US" sz="4000" b="1" dirty="0">
                <a:solidFill>
                  <a:srgbClr val="003300"/>
                </a:solidFill>
                <a:latin typeface="Calibri"/>
              </a:rPr>
              <a:t>? </a:t>
            </a:r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8FEBCFD8-9318-4507-A763-78E78F8CE269}"/>
              </a:ext>
            </a:extLst>
          </p:cNvPr>
          <p:cNvSpPr/>
          <p:nvPr/>
        </p:nvSpPr>
        <p:spPr>
          <a:xfrm>
            <a:off x="0" y="164432"/>
            <a:ext cx="1511166" cy="471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62CEF-FD01-4F55-9A09-69B6C45FA86C}"/>
              </a:ext>
            </a:extLst>
          </p:cNvPr>
          <p:cNvGrpSpPr/>
          <p:nvPr/>
        </p:nvGrpSpPr>
        <p:grpSpPr>
          <a:xfrm>
            <a:off x="1320075" y="2165289"/>
            <a:ext cx="9250907" cy="2230790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2C6397-C1F9-4CFC-B21B-8522DA5125B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AC63A2-6E21-448B-BCE6-21178EED6687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2EC0A0-735B-4B9C-8BE1-679D8FF2DC9E}"/>
              </a:ext>
            </a:extLst>
          </p:cNvPr>
          <p:cNvSpPr/>
          <p:nvPr/>
        </p:nvSpPr>
        <p:spPr>
          <a:xfrm>
            <a:off x="814978" y="62892"/>
            <a:ext cx="1093091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DB41-04E7-4433-AA7C-CAB96AC282D1}"/>
              </a:ext>
            </a:extLst>
          </p:cNvPr>
          <p:cNvSpPr txBox="1"/>
          <p:nvPr/>
        </p:nvSpPr>
        <p:spPr>
          <a:xfrm>
            <a:off x="2126113" y="529773"/>
            <a:ext cx="9088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cái gì?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97327DE-81A0-45CB-949F-01E906088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24" y="770158"/>
            <a:ext cx="645043" cy="827439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68CDD6C-4405-4D1F-B241-D8A5775B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38" y="295706"/>
            <a:ext cx="399212" cy="70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3FDB-884A-4647-85C9-54B74873D10F}"/>
              </a:ext>
            </a:extLst>
          </p:cNvPr>
          <p:cNvSpPr txBox="1"/>
          <p:nvPr/>
        </p:nvSpPr>
        <p:spPr>
          <a:xfrm>
            <a:off x="1422838" y="2304863"/>
            <a:ext cx="7130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ngưỡng cửa.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443D1-57E2-46A6-BCAC-53D605B4E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0" y="2931867"/>
            <a:ext cx="4019550" cy="38671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B1D8F3-1E54-4A00-8C43-FC446E32B9E5}"/>
              </a:ext>
            </a:extLst>
          </p:cNvPr>
          <p:cNvSpPr/>
          <p:nvPr/>
        </p:nvSpPr>
        <p:spPr>
          <a:xfrm>
            <a:off x="9838480" y="4097438"/>
            <a:ext cx="2353519" cy="22307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4">
            <a:hlinkClick r:id="rId6" action="ppaction://hlinksldjump"/>
            <a:extLst>
              <a:ext uri="{FF2B5EF4-FFF2-40B4-BE49-F238E27FC236}">
                <a16:creationId xmlns:a16="http://schemas.microsoft.com/office/drawing/2014/main" id="{DE2E6C1C-9CF0-4D39-B11A-1B786E34F444}"/>
              </a:ext>
            </a:extLst>
          </p:cNvPr>
          <p:cNvSpPr/>
          <p:nvPr/>
        </p:nvSpPr>
        <p:spPr>
          <a:xfrm>
            <a:off x="100722" y="5968187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1A231B6-0ACB-4CFA-896B-403539805005}"/>
              </a:ext>
            </a:extLst>
          </p:cNvPr>
          <p:cNvGrpSpPr/>
          <p:nvPr/>
        </p:nvGrpSpPr>
        <p:grpSpPr>
          <a:xfrm>
            <a:off x="1496576" y="1870070"/>
            <a:ext cx="9250907" cy="4834083"/>
            <a:chOff x="256031" y="1133735"/>
            <a:chExt cx="9242811" cy="53771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18F7BFD-6224-4DF1-BD2A-0C83D1B66AB8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46F542F-7D99-47FF-9334-B7F51E7FCE56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3D6EE2-3CC5-4A28-B4BD-2A255996D348}"/>
              </a:ext>
            </a:extLst>
          </p:cNvPr>
          <p:cNvSpPr/>
          <p:nvPr/>
        </p:nvSpPr>
        <p:spPr>
          <a:xfrm>
            <a:off x="1008999" y="222665"/>
            <a:ext cx="1022605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B6C14-A667-480E-850C-ABCF30643D1B}"/>
              </a:ext>
            </a:extLst>
          </p:cNvPr>
          <p:cNvSpPr txBox="1"/>
          <p:nvPr/>
        </p:nvSpPr>
        <p:spPr>
          <a:xfrm>
            <a:off x="2437726" y="296145"/>
            <a:ext cx="8477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ấy" đã chứng kiến những điều gì trong cuộc sống của bạn nhỏ?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A00150D-A589-4A46-88E5-91B3A8230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41" y="1075188"/>
            <a:ext cx="645043" cy="827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3A576-DAA9-400B-A2E9-9408F45B8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794" y="422462"/>
            <a:ext cx="483854" cy="67337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012EE68-C44B-4A45-B259-0EEC1D43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2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0143D7FD-CA84-430A-883F-619F4951B493}"/>
              </a:ext>
            </a:extLst>
          </p:cNvPr>
          <p:cNvSpPr/>
          <p:nvPr/>
        </p:nvSpPr>
        <p:spPr>
          <a:xfrm>
            <a:off x="100722" y="5968187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80D0B-0359-4CDA-AEE2-2F1ABF4B7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726" y="2220997"/>
            <a:ext cx="7227407" cy="3334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91FF0-78C4-442A-B68F-DC6965E04A5C}"/>
              </a:ext>
            </a:extLst>
          </p:cNvPr>
          <p:cNvSpPr txBox="1"/>
          <p:nvPr/>
        </p:nvSpPr>
        <p:spPr>
          <a:xfrm>
            <a:off x="2886628" y="5555848"/>
            <a:ext cx="201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0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40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5D0A5-4AF9-421E-A3C6-778C64AFD45D}"/>
              </a:ext>
            </a:extLst>
          </p:cNvPr>
          <p:cNvSpPr txBox="1"/>
          <p:nvPr/>
        </p:nvSpPr>
        <p:spPr>
          <a:xfrm>
            <a:off x="4974309" y="5445797"/>
            <a:ext cx="250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b="1" dirty="0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b="1" dirty="0">
              <a:solidFill>
                <a:srgbClr val="00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402E2-00FE-4FF8-8CC2-0677242BD4E9}"/>
              </a:ext>
            </a:extLst>
          </p:cNvPr>
          <p:cNvSpPr txBox="1"/>
          <p:nvPr/>
        </p:nvSpPr>
        <p:spPr>
          <a:xfrm>
            <a:off x="7405137" y="5504490"/>
            <a:ext cx="239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14FF6F-FD02-4BF8-82B1-CDDAEB6282EE}"/>
              </a:ext>
            </a:extLst>
          </p:cNvPr>
          <p:cNvSpPr/>
          <p:nvPr/>
        </p:nvSpPr>
        <p:spPr>
          <a:xfrm>
            <a:off x="1193803" y="355415"/>
            <a:ext cx="9983719" cy="3522104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CD01A-2592-4CED-BC64-EF7F465092F0}"/>
              </a:ext>
            </a:extLst>
          </p:cNvPr>
          <p:cNvSpPr txBox="1"/>
          <p:nvPr/>
        </p:nvSpPr>
        <p:spPr>
          <a:xfrm>
            <a:off x="2696902" y="628188"/>
            <a:ext cx="85625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hình ảnh “con đường xa tắp” muốn nói đến điều </a:t>
            </a:r>
            <a:r>
              <a:rPr lang="vi-VN" sz="28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gì?</a:t>
            </a:r>
            <a:r>
              <a:rPr lang="en-US" sz="28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Chọn câu trả lời hoặc nếu ý kiến khác của em.</a:t>
            </a:r>
            <a:endParaRPr lang="en-US" sz="2800" b="1" dirty="0">
              <a:solidFill>
                <a:srgbClr val="0033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Hành trình học tập còn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 lâu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Nhiều điều mới mẻ chờ đón em ở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phía trước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Đường đến tương lai </a:t>
            </a:r>
            <a:r>
              <a:rPr lang="vi-VN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xa</a:t>
            </a:r>
            <a:r>
              <a:rPr lang="en-US" sz="2800" b="1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67AA054-BEB6-4B06-999E-D31F1A105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55F6F-FC27-4FB7-8907-287407D18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973" y="545745"/>
            <a:ext cx="483854" cy="63634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494695" y="4345830"/>
            <a:ext cx="9452651" cy="2077923"/>
          </a:xfrm>
          <a:custGeom>
            <a:avLst/>
            <a:gdLst>
              <a:gd name="connsiteX0" fmla="*/ 0 w 9452651"/>
              <a:gd name="connsiteY0" fmla="*/ 103730 h 2077923"/>
              <a:gd name="connsiteX1" fmla="*/ 103730 w 9452651"/>
              <a:gd name="connsiteY1" fmla="*/ 0 h 2077923"/>
              <a:gd name="connsiteX2" fmla="*/ 9348921 w 9452651"/>
              <a:gd name="connsiteY2" fmla="*/ 0 h 2077923"/>
              <a:gd name="connsiteX3" fmla="*/ 9452651 w 9452651"/>
              <a:gd name="connsiteY3" fmla="*/ 103730 h 2077923"/>
              <a:gd name="connsiteX4" fmla="*/ 9452651 w 9452651"/>
              <a:gd name="connsiteY4" fmla="*/ 1974193 h 2077923"/>
              <a:gd name="connsiteX5" fmla="*/ 9348921 w 9452651"/>
              <a:gd name="connsiteY5" fmla="*/ 2077923 h 2077923"/>
              <a:gd name="connsiteX6" fmla="*/ 103730 w 9452651"/>
              <a:gd name="connsiteY6" fmla="*/ 2077923 h 2077923"/>
              <a:gd name="connsiteX7" fmla="*/ 0 w 9452651"/>
              <a:gd name="connsiteY7" fmla="*/ 1974193 h 2077923"/>
              <a:gd name="connsiteX8" fmla="*/ 0 w 9452651"/>
              <a:gd name="connsiteY8" fmla="*/ 103730 h 20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2077923" fill="none" extrusionOk="0">
                <a:moveTo>
                  <a:pt x="0" y="103730"/>
                </a:moveTo>
                <a:cubicBezTo>
                  <a:pt x="-1718" y="52553"/>
                  <a:pt x="41650" y="2348"/>
                  <a:pt x="103730" y="0"/>
                </a:cubicBezTo>
                <a:cubicBezTo>
                  <a:pt x="1633232" y="46004"/>
                  <a:pt x="6520294" y="-130779"/>
                  <a:pt x="9348921" y="0"/>
                </a:cubicBezTo>
                <a:cubicBezTo>
                  <a:pt x="9415538" y="-3305"/>
                  <a:pt x="9450693" y="47252"/>
                  <a:pt x="9452651" y="103730"/>
                </a:cubicBezTo>
                <a:cubicBezTo>
                  <a:pt x="9292250" y="843914"/>
                  <a:pt x="9531282" y="1591136"/>
                  <a:pt x="9452651" y="1974193"/>
                </a:cubicBezTo>
                <a:cubicBezTo>
                  <a:pt x="9448981" y="2025212"/>
                  <a:pt x="9408603" y="2072749"/>
                  <a:pt x="9348921" y="2077923"/>
                </a:cubicBezTo>
                <a:cubicBezTo>
                  <a:pt x="6835361" y="1934331"/>
                  <a:pt x="1798436" y="2129160"/>
                  <a:pt x="103730" y="2077923"/>
                </a:cubicBezTo>
                <a:cubicBezTo>
                  <a:pt x="44414" y="2075398"/>
                  <a:pt x="6807" y="2031036"/>
                  <a:pt x="0" y="1974193"/>
                </a:cubicBezTo>
                <a:cubicBezTo>
                  <a:pt x="32080" y="1166429"/>
                  <a:pt x="40385" y="965568"/>
                  <a:pt x="0" y="103730"/>
                </a:cubicBezTo>
                <a:close/>
              </a:path>
              <a:path w="9452651" h="2077923" stroke="0" extrusionOk="0">
                <a:moveTo>
                  <a:pt x="0" y="103730"/>
                </a:moveTo>
                <a:cubicBezTo>
                  <a:pt x="5712" y="46758"/>
                  <a:pt x="41247" y="-1363"/>
                  <a:pt x="103730" y="0"/>
                </a:cubicBezTo>
                <a:cubicBezTo>
                  <a:pt x="3322478" y="43276"/>
                  <a:pt x="4948358" y="12265"/>
                  <a:pt x="9348921" y="0"/>
                </a:cubicBezTo>
                <a:cubicBezTo>
                  <a:pt x="9411878" y="6002"/>
                  <a:pt x="9458282" y="37933"/>
                  <a:pt x="9452651" y="103730"/>
                </a:cubicBezTo>
                <a:cubicBezTo>
                  <a:pt x="9476417" y="791014"/>
                  <a:pt x="9383563" y="1213900"/>
                  <a:pt x="9452651" y="1974193"/>
                </a:cubicBezTo>
                <a:cubicBezTo>
                  <a:pt x="9453028" y="2035777"/>
                  <a:pt x="9411010" y="2074697"/>
                  <a:pt x="9348921" y="2077923"/>
                </a:cubicBezTo>
                <a:cubicBezTo>
                  <a:pt x="7085675" y="1913038"/>
                  <a:pt x="3766132" y="2175895"/>
                  <a:pt x="103730" y="2077923"/>
                </a:cubicBezTo>
                <a:cubicBezTo>
                  <a:pt x="49475" y="2073125"/>
                  <a:pt x="9526" y="2033164"/>
                  <a:pt x="0" y="1974193"/>
                </a:cubicBezTo>
                <a:cubicBezTo>
                  <a:pt x="-19750" y="1738532"/>
                  <a:pt x="129726" y="802917"/>
                  <a:pt x="0" y="1037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F77524-661F-4FE7-9DF0-8DBB38235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478" y="4543782"/>
            <a:ext cx="9204909" cy="16860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ình ảnh “con đường xa tắp” muốn nói: </a:t>
            </a:r>
            <a:endParaRPr lang="en-US" sz="3200" b="1" dirty="0">
              <a:solidFill>
                <a:srgbClr val="000099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điều mới mẻ chờ đón em ở phía trước.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4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8D7D3D29-480C-433D-8B75-1C63ADF119DF}"/>
              </a:ext>
            </a:extLst>
          </p:cNvPr>
          <p:cNvSpPr/>
          <p:nvPr/>
        </p:nvSpPr>
        <p:spPr>
          <a:xfrm>
            <a:off x="9998893" y="6072693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1AFB5-2179-4C72-945C-B2958F42183F}"/>
              </a:ext>
            </a:extLst>
          </p:cNvPr>
          <p:cNvSpPr/>
          <p:nvPr/>
        </p:nvSpPr>
        <p:spPr>
          <a:xfrm>
            <a:off x="1193803" y="355414"/>
            <a:ext cx="9983719" cy="2156291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38229-C786-49D6-A052-175726971FB2}"/>
              </a:ext>
            </a:extLst>
          </p:cNvPr>
          <p:cNvSpPr txBox="1"/>
          <p:nvPr/>
        </p:nvSpPr>
        <p:spPr>
          <a:xfrm>
            <a:off x="2520830" y="415023"/>
            <a:ext cx="874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 những ai, giúp bạn nhỏ cảm nhận điều gì về những người đó?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DA479E8-373A-4224-A469-6604B18E2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5F5CF-8839-44D4-B30A-B3D7B9598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54654">
            <a:off x="1683014" y="513234"/>
            <a:ext cx="527923" cy="7097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016D19-C5D5-4E03-B58E-7BE1B078503B}"/>
              </a:ext>
            </a:extLst>
          </p:cNvPr>
          <p:cNvSpPr/>
          <p:nvPr/>
        </p:nvSpPr>
        <p:spPr>
          <a:xfrm>
            <a:off x="393539" y="2882096"/>
            <a:ext cx="9646405" cy="3620490"/>
          </a:xfrm>
          <a:custGeom>
            <a:avLst/>
            <a:gdLst>
              <a:gd name="connsiteX0" fmla="*/ 0 w 9646405"/>
              <a:gd name="connsiteY0" fmla="*/ 180735 h 3620490"/>
              <a:gd name="connsiteX1" fmla="*/ 180735 w 9646405"/>
              <a:gd name="connsiteY1" fmla="*/ 0 h 3620490"/>
              <a:gd name="connsiteX2" fmla="*/ 9465670 w 9646405"/>
              <a:gd name="connsiteY2" fmla="*/ 0 h 3620490"/>
              <a:gd name="connsiteX3" fmla="*/ 9646405 w 9646405"/>
              <a:gd name="connsiteY3" fmla="*/ 180735 h 3620490"/>
              <a:gd name="connsiteX4" fmla="*/ 9646405 w 9646405"/>
              <a:gd name="connsiteY4" fmla="*/ 3439755 h 3620490"/>
              <a:gd name="connsiteX5" fmla="*/ 9465670 w 9646405"/>
              <a:gd name="connsiteY5" fmla="*/ 3620490 h 3620490"/>
              <a:gd name="connsiteX6" fmla="*/ 180735 w 9646405"/>
              <a:gd name="connsiteY6" fmla="*/ 3620490 h 3620490"/>
              <a:gd name="connsiteX7" fmla="*/ 0 w 9646405"/>
              <a:gd name="connsiteY7" fmla="*/ 3439755 h 3620490"/>
              <a:gd name="connsiteX8" fmla="*/ 0 w 9646405"/>
              <a:gd name="connsiteY8" fmla="*/ 180735 h 36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405" h="3620490" fill="none" extrusionOk="0">
                <a:moveTo>
                  <a:pt x="0" y="180735"/>
                </a:moveTo>
                <a:cubicBezTo>
                  <a:pt x="-743" y="83560"/>
                  <a:pt x="63199" y="8684"/>
                  <a:pt x="180735" y="0"/>
                </a:cubicBezTo>
                <a:cubicBezTo>
                  <a:pt x="4102623" y="46004"/>
                  <a:pt x="7085743" y="-130779"/>
                  <a:pt x="9465670" y="0"/>
                </a:cubicBezTo>
                <a:cubicBezTo>
                  <a:pt x="9574144" y="-3067"/>
                  <a:pt x="9633967" y="86065"/>
                  <a:pt x="9646405" y="180735"/>
                </a:cubicBezTo>
                <a:cubicBezTo>
                  <a:pt x="9516509" y="840256"/>
                  <a:pt x="9572343" y="2675958"/>
                  <a:pt x="9646405" y="3439755"/>
                </a:cubicBezTo>
                <a:cubicBezTo>
                  <a:pt x="9642121" y="3532255"/>
                  <a:pt x="9570940" y="3608707"/>
                  <a:pt x="9465670" y="3620490"/>
                </a:cubicBezTo>
                <a:cubicBezTo>
                  <a:pt x="5593069" y="3476898"/>
                  <a:pt x="3767460" y="3671727"/>
                  <a:pt x="180735" y="3620490"/>
                </a:cubicBezTo>
                <a:cubicBezTo>
                  <a:pt x="79350" y="3618538"/>
                  <a:pt x="9643" y="3538942"/>
                  <a:pt x="0" y="3439755"/>
                </a:cubicBezTo>
                <a:cubicBezTo>
                  <a:pt x="-11777" y="2541211"/>
                  <a:pt x="73841" y="1432092"/>
                  <a:pt x="0" y="180735"/>
                </a:cubicBezTo>
                <a:close/>
              </a:path>
              <a:path w="9646405" h="3620490" stroke="0" extrusionOk="0">
                <a:moveTo>
                  <a:pt x="0" y="180735"/>
                </a:moveTo>
                <a:cubicBezTo>
                  <a:pt x="13614" y="81671"/>
                  <a:pt x="78570" y="-616"/>
                  <a:pt x="180735" y="0"/>
                </a:cubicBezTo>
                <a:cubicBezTo>
                  <a:pt x="2574490" y="43276"/>
                  <a:pt x="7745535" y="12265"/>
                  <a:pt x="9465670" y="0"/>
                </a:cubicBezTo>
                <a:cubicBezTo>
                  <a:pt x="9576000" y="11131"/>
                  <a:pt x="9655578" y="67057"/>
                  <a:pt x="9646405" y="180735"/>
                </a:cubicBezTo>
                <a:cubicBezTo>
                  <a:pt x="9672950" y="1760496"/>
                  <a:pt x="9772033" y="2053117"/>
                  <a:pt x="9646405" y="3439755"/>
                </a:cubicBezTo>
                <a:cubicBezTo>
                  <a:pt x="9647947" y="3557155"/>
                  <a:pt x="9581058" y="3610027"/>
                  <a:pt x="9465670" y="3620490"/>
                </a:cubicBezTo>
                <a:cubicBezTo>
                  <a:pt x="7013742" y="3455605"/>
                  <a:pt x="3010603" y="3718462"/>
                  <a:pt x="180735" y="3620490"/>
                </a:cubicBezTo>
                <a:cubicBezTo>
                  <a:pt x="82850" y="3617434"/>
                  <a:pt x="11361" y="3541579"/>
                  <a:pt x="0" y="3439755"/>
                </a:cubicBezTo>
                <a:cubicBezTo>
                  <a:pt x="-117259" y="2817919"/>
                  <a:pt x="18689" y="849383"/>
                  <a:pt x="0" y="18073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34CC2-90AA-42B7-BABE-A240F251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49" y="3174421"/>
            <a:ext cx="8970380" cy="23529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200" b="1" dirty="0">
                <a:ln w="0"/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tới:</a:t>
            </a:r>
          </a:p>
          <a:p>
            <a:pPr marL="0" indent="0">
              <a:buNone/>
            </a:pPr>
            <a:r>
              <a:rPr lang="vi-VN" sz="3200" b="1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- Bà, bố và mẹ: Giúp bạn ấy cảm nhận được tình yêu thương, sự chăm sóc mà gia đình dành cho mình</a:t>
            </a:r>
          </a:p>
          <a:p>
            <a:pPr marL="0" indent="0">
              <a:buNone/>
            </a:pPr>
            <a:r>
              <a:rPr lang="vi-VN" sz="3200" b="1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bè: Giúp bạn ấy cảm nhận được niềm vui khi có các bạn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FCFCBFA-3C4D-4EAD-8617-9A63A7DD86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3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486D9658-2858-45FE-A0B6-D3166D595FAD}"/>
              </a:ext>
            </a:extLst>
          </p:cNvPr>
          <p:cNvSpPr/>
          <p:nvPr/>
        </p:nvSpPr>
        <p:spPr>
          <a:xfrm>
            <a:off x="10316858" y="6151526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55CD97-C525-46CA-BA83-0B3DB222ED8E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79C09-71AD-4173-B759-9F8680987C01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BF95D-AE8D-49AE-BEAE-DE0447BF608D}"/>
              </a:ext>
            </a:extLst>
          </p:cNvPr>
          <p:cNvSpPr txBox="1"/>
          <p:nvPr/>
        </p:nvSpPr>
        <p:spPr>
          <a:xfrm>
            <a:off x="2051176" y="456504"/>
            <a:ext cx="933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34CEE2D-3911-4111-AD26-53139E13D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6CC754-864D-46B2-AF05-E6B03E749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0" y="2615577"/>
            <a:ext cx="8203408" cy="268978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thơ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gưỡng cửa ngôi nhà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vi-VN" sz="3200" b="1" dirty="0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vi-VN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nơi </a:t>
            </a:r>
            <a:r>
              <a:rPr lang="en-US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chứng kiến sự trưởng thành của bạn nhỏ theo năm tháng</a:t>
            </a:r>
            <a:r>
              <a:rPr lang="vi-VN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000099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Từ ngưỡng cửa, từ mái ấm gia đình, </a:t>
            </a:r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 nhỏ sẽ bước ra cuộc sống, học tập, khôn lớn và trưởng thành.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1C1BCB4-5255-4334-8D0C-BF1CDD8E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pic>
        <p:nvPicPr>
          <p:cNvPr id="1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2344E119-D315-43B9-820C-58A286CE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6" grpId="1"/>
      <p:bldP spid="8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100875-AA2C-4E90-88C9-AE7120B16744}"/>
              </a:ext>
            </a:extLst>
          </p:cNvPr>
          <p:cNvSpPr/>
          <p:nvPr/>
        </p:nvSpPr>
        <p:spPr>
          <a:xfrm>
            <a:off x="823782" y="2816654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F412F6-9214-4E8E-8ACC-DD23CD663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930" y="3281746"/>
            <a:ext cx="6820384" cy="153380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cảm nghĩ của em khi đọc bài thơ?</a:t>
            </a:r>
            <a:endParaRPr lang="en-US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883910CA-7CF8-4F4B-97D5-CC19F008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5B73CC-C3FC-484A-BC8F-BB7195FB71CF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6D632-9B3D-4FC6-85EB-512DABC2FC29}"/>
              </a:ext>
            </a:extLst>
          </p:cNvPr>
          <p:cNvSpPr txBox="1"/>
          <p:nvPr/>
        </p:nvSpPr>
        <p:spPr>
          <a:xfrm>
            <a:off x="4207603" y="356082"/>
            <a:ext cx="435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BẢN 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24F5E0-4B42-4C14-8CA0-E70323827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3149FFF-FF05-438D-AC3F-44B19B5E1C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855718" y="2693847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13" grpId="0" build="p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A15C3B6-992D-4ACC-A967-B29BEFEB15B2}"/>
              </a:ext>
            </a:extLst>
          </p:cNvPr>
          <p:cNvGrpSpPr/>
          <p:nvPr/>
        </p:nvGrpSpPr>
        <p:grpSpPr>
          <a:xfrm>
            <a:off x="2267472" y="254413"/>
            <a:ext cx="7157324" cy="5644850"/>
            <a:chOff x="2267472" y="254413"/>
            <a:chExt cx="7157324" cy="564485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8EAC5D-8861-4196-A543-1991D27F7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1064AA-2C7E-460A-9A28-13EFB7156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472" y="1211266"/>
              <a:ext cx="7157324" cy="3188484"/>
            </a:xfrm>
            <a:prstGeom prst="rect">
              <a:avLst/>
            </a:prstGeom>
          </p:spPr>
        </p:pic>
      </p:grp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0A94D9-2D38-4729-B32F-546D6FB47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651" y="592664"/>
            <a:ext cx="804041" cy="791765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7DA56-8CA0-49B5-8672-CFC34F008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8" y="508851"/>
            <a:ext cx="889153" cy="875578"/>
          </a:xfrm>
          <a:prstGeom prst="rect">
            <a:avLst/>
          </a:prstGeom>
        </p:spPr>
      </p:pic>
      <p:pic>
        <p:nvPicPr>
          <p:cNvPr id="13" name="Picture 12" descr="A picture containing text, domestic cat, night sky&#10;&#10;Description automatically generated">
            <a:extLst>
              <a:ext uri="{FF2B5EF4-FFF2-40B4-BE49-F238E27FC236}">
                <a16:creationId xmlns:a16="http://schemas.microsoft.com/office/drawing/2014/main" id="{2B839CD6-1552-426F-9047-A10150B2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17"/>
          <a:stretch/>
        </p:blipFill>
        <p:spPr>
          <a:xfrm>
            <a:off x="5454868" y="5388689"/>
            <a:ext cx="1939159" cy="708015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8F42F3-7517-4D84-83DE-CDD66D07C1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79" y="4069836"/>
            <a:ext cx="563722" cy="555116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F4CB0-0F5B-408A-B031-7D2B1A7905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27" y="2753117"/>
            <a:ext cx="563722" cy="555116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01394F-CD90-4143-B6B4-FBABA38FF5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7" y="5317806"/>
            <a:ext cx="563722" cy="555116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7A93BD-DD07-4F3D-A6CD-B7AB34F0A9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97" y="533045"/>
            <a:ext cx="864583" cy="851384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1FE9837-8D78-4C36-A84E-EB48871A7C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82" y="4172452"/>
            <a:ext cx="563722" cy="555116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0E0501-C54C-49F3-A724-48A456C1AB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92" y="2527950"/>
            <a:ext cx="563722" cy="5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0.5338 C -0.04792 -0.5338 -0.06315 -0.36852 -0.06315 -0.1669 C -0.06315 0.04028 -0.04792 0.20625 -0.02825 0.20625 C -0.00859 0.20625 0.00664 0.37153 0.00664 0.57893 C 0.00664 0.78032 -0.00859 0.94629 -0.02825 0.94629 " pathEditMode="relative" rAng="5400000" ptsTypes="AAAAA">
                                      <p:cBhvr>
                                        <p:cTn id="1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-0.19328 C -0.04544 -0.19328 -0.06067 -0.06342 -0.06067 0.09468 C -0.06067 0.25741 -0.04544 0.3875 -0.02578 0.3875 C -0.00612 0.3875 0.00912 0.51736 0.00912 0.6801 C 0.00912 0.8382 -0.00612 0.96829 -0.02578 0.96829 " pathEditMode="relative" rAng="5400000" ptsTypes="AAAAA">
                                      <p:cBhvr>
                                        <p:cTn id="14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75672 C 0.07318 -0.75672 0.05795 -0.56736 0.05795 -0.33704 C 0.05795 -0.10047 0.07318 0.08935 0.09284 0.08935 C 0.1125 0.08935 0.12774 0.27847 0.12774 0.51551 C 0.12774 0.74583 0.1125 0.93541 0.09284 0.93541 " pathEditMode="relative" rAng="5400000" ptsTypes="AAA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0.9125 C -0.04792 -0.9125 -0.06315 -0.70486 -0.06315 -0.45185 C -0.06315 -0.19143 -0.04792 0.0169 -0.02826 0.0169 C -0.0086 0.0169 0.00664 0.22454 0.00664 0.48495 C 0.00664 0.73796 -0.0086 0.9463 -0.02826 0.9463 " pathEditMode="relative" rAng="5400000" ptsTypes="AAAAA">
                                      <p:cBhvr>
                                        <p:cTn id="18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-0.91342 C -0.0474 -0.91342 -0.06263 -0.70578 -0.06263 -0.45278 C -0.06263 -0.19236 -0.0474 0.01597 -0.02774 0.01597 C -0.00807 0.01597 0.00716 0.22361 0.00716 0.48403 C 0.00716 0.73704 -0.00807 0.94537 -0.02774 0.94537 " pathEditMode="relative" rAng="5400000" ptsTypes="AAAAA">
                                      <p:cBhvr>
                                        <p:cTn id="2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-0.91366 C -0.04727 -0.91366 -0.0625 -0.70602 -0.0625 -0.45301 C -0.0625 -0.19259 -0.04727 0.01574 -0.02761 0.01574 C -0.00795 0.01574 0.00729 0.22338 0.00729 0.48379 C 0.00729 0.7368 -0.00795 0.94514 -0.02761 0.94514 " pathEditMode="relative" rAng="5400000" ptsTypes="AAAAA">
                                      <p:cBhvr>
                                        <p:cTn id="2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-0.44189 C 0.00639 -0.44513 -0.01171 -0.39884 -0.01523 -0.33865 C -0.01888 -0.27685 -0.00651 -0.22453 0.0129 -0.22083 C 0.03243 -0.21712 0.04467 -0.16435 0.04102 -0.10254 C 0.03724 -0.04236 0.01941 0.00394 -0.00013 0.00024 " pathEditMode="relative" rAng="5760000" ptsTypes="AAA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63929" y="-21628"/>
            <a:ext cx="8452716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để tránh nắng mưa, Đêm được an giấc xưa nay vẫn cần - Là cái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286000" y="3733800"/>
            <a:ext cx="6019801" cy="2252091"/>
          </a:xfrm>
          <a:prstGeom prst="cloudCallout">
            <a:avLst>
              <a:gd name="adj1" fmla="val 54882"/>
              <a:gd name="adj2" fmla="val -4864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041" y="1366980"/>
            <a:ext cx="2194756" cy="3855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30845" y="1366980"/>
            <a:ext cx="46205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</p:spTree>
    <p:extLst>
      <p:ext uri="{BB962C8B-B14F-4D97-AF65-F5344CB8AC3E}">
        <p14:creationId xmlns:p14="http://schemas.microsoft.com/office/powerpoint/2010/main" val="32922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33" y="1366979"/>
            <a:ext cx="2238863" cy="3933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08791" y="1348267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tiên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chờ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Soi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Vũ Quần Phương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6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62CEF-FD01-4F55-9A09-69B6C45FA86C}"/>
              </a:ext>
            </a:extLst>
          </p:cNvPr>
          <p:cNvGrpSpPr/>
          <p:nvPr/>
        </p:nvGrpSpPr>
        <p:grpSpPr>
          <a:xfrm>
            <a:off x="1320075" y="1238491"/>
            <a:ext cx="10231459" cy="5243332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2C6397-C1F9-4CFC-B21B-8522DA5125B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AC63A2-6E21-448B-BCE6-21178EED6687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2EC0A0-735B-4B9C-8BE1-679D8FF2DC9E}"/>
              </a:ext>
            </a:extLst>
          </p:cNvPr>
          <p:cNvSpPr/>
          <p:nvPr/>
        </p:nvSpPr>
        <p:spPr>
          <a:xfrm>
            <a:off x="814978" y="62892"/>
            <a:ext cx="10930919" cy="1013554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DB41-04E7-4433-AA7C-CAB96AC282D1}"/>
              </a:ext>
            </a:extLst>
          </p:cNvPr>
          <p:cNvSpPr txBox="1"/>
          <p:nvPr/>
        </p:nvSpPr>
        <p:spPr>
          <a:xfrm>
            <a:off x="2126111" y="102891"/>
            <a:ext cx="9088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83FDB-884A-4647-85C9-54B74873D10F}"/>
              </a:ext>
            </a:extLst>
          </p:cNvPr>
          <p:cNvSpPr txBox="1"/>
          <p:nvPr/>
        </p:nvSpPr>
        <p:spPr>
          <a:xfrm>
            <a:off x="1836550" y="1771238"/>
            <a:ext cx="48281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lvl="0" algn="just"/>
            <a:endParaRPr lang="vi-VN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97F23-9659-44C5-A68A-70A67BD99A95}"/>
              </a:ext>
            </a:extLst>
          </p:cNvPr>
          <p:cNvSpPr txBox="1"/>
          <p:nvPr/>
        </p:nvSpPr>
        <p:spPr>
          <a:xfrm>
            <a:off x="6610042" y="1731562"/>
            <a:ext cx="4483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lvl="0" algn="just"/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E4AA6-744D-48C5-BEC6-614AA2A833DD}"/>
              </a:ext>
            </a:extLst>
          </p:cNvPr>
          <p:cNvSpPr/>
          <p:nvPr/>
        </p:nvSpPr>
        <p:spPr>
          <a:xfrm>
            <a:off x="2983996" y="1731562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C400C7-F20A-4EAF-9840-1097A9A0E4F6}"/>
              </a:ext>
            </a:extLst>
          </p:cNvPr>
          <p:cNvSpPr/>
          <p:nvPr/>
        </p:nvSpPr>
        <p:spPr>
          <a:xfrm>
            <a:off x="3274260" y="2321559"/>
            <a:ext cx="2251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AB4F7C-F0AD-477C-AE69-313932390D5C}"/>
              </a:ext>
            </a:extLst>
          </p:cNvPr>
          <p:cNvSpPr/>
          <p:nvPr/>
        </p:nvSpPr>
        <p:spPr>
          <a:xfrm>
            <a:off x="3143257" y="2789045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321994-F0DD-4870-AEFF-28943B4B07B3}"/>
              </a:ext>
            </a:extLst>
          </p:cNvPr>
          <p:cNvSpPr/>
          <p:nvPr/>
        </p:nvSpPr>
        <p:spPr>
          <a:xfrm>
            <a:off x="3042519" y="3267010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5A746B-E6EA-4621-8017-421993C299C9}"/>
              </a:ext>
            </a:extLst>
          </p:cNvPr>
          <p:cNvSpPr/>
          <p:nvPr/>
        </p:nvSpPr>
        <p:spPr>
          <a:xfrm>
            <a:off x="3106260" y="4167948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3FFC11-2CA3-4E7A-8232-AE51D927018B}"/>
              </a:ext>
            </a:extLst>
          </p:cNvPr>
          <p:cNvSpPr/>
          <p:nvPr/>
        </p:nvSpPr>
        <p:spPr>
          <a:xfrm>
            <a:off x="3274260" y="4724210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E079CB-6F2F-4160-85B3-DD3848CBC268}"/>
              </a:ext>
            </a:extLst>
          </p:cNvPr>
          <p:cNvSpPr/>
          <p:nvPr/>
        </p:nvSpPr>
        <p:spPr>
          <a:xfrm>
            <a:off x="3395255" y="5161685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B1820B-0F3B-4730-9FD7-CEDD32BDF264}"/>
              </a:ext>
            </a:extLst>
          </p:cNvPr>
          <p:cNvSpPr/>
          <p:nvPr/>
        </p:nvSpPr>
        <p:spPr>
          <a:xfrm>
            <a:off x="3824332" y="5645893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D1E13B-6671-4DA3-AEC8-B884FEFC4F60}"/>
              </a:ext>
            </a:extLst>
          </p:cNvPr>
          <p:cNvSpPr/>
          <p:nvPr/>
        </p:nvSpPr>
        <p:spPr>
          <a:xfrm>
            <a:off x="7756764" y="1632521"/>
            <a:ext cx="2415212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ECAA83C-FA7D-4153-95D3-ADED659D40C0}"/>
              </a:ext>
            </a:extLst>
          </p:cNvPr>
          <p:cNvSpPr/>
          <p:nvPr/>
        </p:nvSpPr>
        <p:spPr>
          <a:xfrm>
            <a:off x="8180581" y="2154964"/>
            <a:ext cx="2084891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62D5368-8CE2-4B84-93DE-93A357DE95C0}"/>
              </a:ext>
            </a:extLst>
          </p:cNvPr>
          <p:cNvSpPr/>
          <p:nvPr/>
        </p:nvSpPr>
        <p:spPr>
          <a:xfrm>
            <a:off x="8114167" y="2677407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A7A958-4A46-40C9-9716-02EA26441C8A}"/>
              </a:ext>
            </a:extLst>
          </p:cNvPr>
          <p:cNvSpPr/>
          <p:nvPr/>
        </p:nvSpPr>
        <p:spPr>
          <a:xfrm>
            <a:off x="8375666" y="3199262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876E1F7-5292-496D-9FC2-CAC9C9431125}"/>
              </a:ext>
            </a:extLst>
          </p:cNvPr>
          <p:cNvSpPr/>
          <p:nvPr/>
        </p:nvSpPr>
        <p:spPr>
          <a:xfrm>
            <a:off x="1741236" y="1744586"/>
            <a:ext cx="1769210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DD8D36D-1554-41F9-8050-D8E91847075F}"/>
              </a:ext>
            </a:extLst>
          </p:cNvPr>
          <p:cNvSpPr/>
          <p:nvPr/>
        </p:nvSpPr>
        <p:spPr>
          <a:xfrm>
            <a:off x="1548960" y="2345327"/>
            <a:ext cx="224314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EFA1B9-8D63-449F-BEBA-F1F7FE3B0839}"/>
              </a:ext>
            </a:extLst>
          </p:cNvPr>
          <p:cNvSpPr/>
          <p:nvPr/>
        </p:nvSpPr>
        <p:spPr>
          <a:xfrm>
            <a:off x="1523582" y="2754517"/>
            <a:ext cx="2100526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54B7C01-06D9-45AB-9ACC-DF434397AD96}"/>
              </a:ext>
            </a:extLst>
          </p:cNvPr>
          <p:cNvSpPr/>
          <p:nvPr/>
        </p:nvSpPr>
        <p:spPr>
          <a:xfrm>
            <a:off x="1552719" y="3196587"/>
            <a:ext cx="2587864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4A157F0-ADA9-45B7-B9F3-CE45FF4FA8D0}"/>
              </a:ext>
            </a:extLst>
          </p:cNvPr>
          <p:cNvSpPr/>
          <p:nvPr/>
        </p:nvSpPr>
        <p:spPr>
          <a:xfrm>
            <a:off x="1513266" y="4157067"/>
            <a:ext cx="231106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EBA3FDD-F77A-4AC6-AF44-AA4E5AC5BD4A}"/>
              </a:ext>
            </a:extLst>
          </p:cNvPr>
          <p:cNvSpPr/>
          <p:nvPr/>
        </p:nvSpPr>
        <p:spPr>
          <a:xfrm>
            <a:off x="1666807" y="4619243"/>
            <a:ext cx="2384523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64BE1C-3314-4AB6-A317-302ECE54E64C}"/>
              </a:ext>
            </a:extLst>
          </p:cNvPr>
          <p:cNvSpPr/>
          <p:nvPr/>
        </p:nvSpPr>
        <p:spPr>
          <a:xfrm>
            <a:off x="1523582" y="5171491"/>
            <a:ext cx="2554148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D1F67EA-5E58-4824-AC99-1B7F3F940474}"/>
              </a:ext>
            </a:extLst>
          </p:cNvPr>
          <p:cNvSpPr/>
          <p:nvPr/>
        </p:nvSpPr>
        <p:spPr>
          <a:xfrm>
            <a:off x="1609551" y="5715020"/>
            <a:ext cx="3048946" cy="4997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37B597B-2BD5-4A03-8DDB-082EB2A9CC1D}"/>
              </a:ext>
            </a:extLst>
          </p:cNvPr>
          <p:cNvSpPr/>
          <p:nvPr/>
        </p:nvSpPr>
        <p:spPr>
          <a:xfrm>
            <a:off x="6256943" y="1725656"/>
            <a:ext cx="2678712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58FF093-5FA4-4AC7-97AF-7AE890D92C25}"/>
              </a:ext>
            </a:extLst>
          </p:cNvPr>
          <p:cNvSpPr/>
          <p:nvPr/>
        </p:nvSpPr>
        <p:spPr>
          <a:xfrm>
            <a:off x="6396864" y="2207161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614610C-E6A0-4804-80D4-17F58DB11F91}"/>
              </a:ext>
            </a:extLst>
          </p:cNvPr>
          <p:cNvSpPr/>
          <p:nvPr/>
        </p:nvSpPr>
        <p:spPr>
          <a:xfrm>
            <a:off x="6490360" y="2738868"/>
            <a:ext cx="2687850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09EA64D-68BA-40D4-BF8D-D15E2DA3C4A6}"/>
              </a:ext>
            </a:extLst>
          </p:cNvPr>
          <p:cNvSpPr/>
          <p:nvPr/>
        </p:nvSpPr>
        <p:spPr>
          <a:xfrm>
            <a:off x="6516546" y="3178265"/>
            <a:ext cx="263293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  <p:bldP spid="13" grpId="0"/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489" y="1425039"/>
            <a:ext cx="4128951" cy="926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797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283051" cy="13482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80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0000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4099571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461268" cy="1323439"/>
          </a:xfrm>
          <a:custGeom>
            <a:avLst/>
            <a:gdLst>
              <a:gd name="connsiteX0" fmla="*/ 0 w 6461268"/>
              <a:gd name="connsiteY0" fmla="*/ 0 h 1323439"/>
              <a:gd name="connsiteX1" fmla="*/ 458163 w 6461268"/>
              <a:gd name="connsiteY1" fmla="*/ 0 h 1323439"/>
              <a:gd name="connsiteX2" fmla="*/ 1174776 w 6461268"/>
              <a:gd name="connsiteY2" fmla="*/ 0 h 1323439"/>
              <a:gd name="connsiteX3" fmla="*/ 1632939 w 6461268"/>
              <a:gd name="connsiteY3" fmla="*/ 0 h 1323439"/>
              <a:gd name="connsiteX4" fmla="*/ 2349552 w 6461268"/>
              <a:gd name="connsiteY4" fmla="*/ 0 h 1323439"/>
              <a:gd name="connsiteX5" fmla="*/ 3066165 w 6461268"/>
              <a:gd name="connsiteY5" fmla="*/ 0 h 1323439"/>
              <a:gd name="connsiteX6" fmla="*/ 3459715 w 6461268"/>
              <a:gd name="connsiteY6" fmla="*/ 0 h 1323439"/>
              <a:gd name="connsiteX7" fmla="*/ 4047103 w 6461268"/>
              <a:gd name="connsiteY7" fmla="*/ 0 h 1323439"/>
              <a:gd name="connsiteX8" fmla="*/ 4569879 w 6461268"/>
              <a:gd name="connsiteY8" fmla="*/ 0 h 1323439"/>
              <a:gd name="connsiteX9" fmla="*/ 4963429 w 6461268"/>
              <a:gd name="connsiteY9" fmla="*/ 0 h 1323439"/>
              <a:gd name="connsiteX10" fmla="*/ 5486204 w 6461268"/>
              <a:gd name="connsiteY10" fmla="*/ 0 h 1323439"/>
              <a:gd name="connsiteX11" fmla="*/ 6461268 w 6461268"/>
              <a:gd name="connsiteY11" fmla="*/ 0 h 1323439"/>
              <a:gd name="connsiteX12" fmla="*/ 6461268 w 6461268"/>
              <a:gd name="connsiteY12" fmla="*/ 441146 h 1323439"/>
              <a:gd name="connsiteX13" fmla="*/ 6461268 w 6461268"/>
              <a:gd name="connsiteY13" fmla="*/ 869058 h 1323439"/>
              <a:gd name="connsiteX14" fmla="*/ 6461268 w 6461268"/>
              <a:gd name="connsiteY14" fmla="*/ 1323439 h 1323439"/>
              <a:gd name="connsiteX15" fmla="*/ 5744655 w 6461268"/>
              <a:gd name="connsiteY15" fmla="*/ 1323439 h 1323439"/>
              <a:gd name="connsiteX16" fmla="*/ 5157267 w 6461268"/>
              <a:gd name="connsiteY16" fmla="*/ 1323439 h 1323439"/>
              <a:gd name="connsiteX17" fmla="*/ 4634491 w 6461268"/>
              <a:gd name="connsiteY17" fmla="*/ 1323439 h 1323439"/>
              <a:gd name="connsiteX18" fmla="*/ 4176329 w 6461268"/>
              <a:gd name="connsiteY18" fmla="*/ 1323439 h 1323439"/>
              <a:gd name="connsiteX19" fmla="*/ 3782779 w 6461268"/>
              <a:gd name="connsiteY19" fmla="*/ 1323439 h 1323439"/>
              <a:gd name="connsiteX20" fmla="*/ 3324616 w 6461268"/>
              <a:gd name="connsiteY20" fmla="*/ 1323439 h 1323439"/>
              <a:gd name="connsiteX21" fmla="*/ 2931066 w 6461268"/>
              <a:gd name="connsiteY21" fmla="*/ 1323439 h 1323439"/>
              <a:gd name="connsiteX22" fmla="*/ 2343678 w 6461268"/>
              <a:gd name="connsiteY22" fmla="*/ 1323439 h 1323439"/>
              <a:gd name="connsiteX23" fmla="*/ 1627065 w 6461268"/>
              <a:gd name="connsiteY23" fmla="*/ 1323439 h 1323439"/>
              <a:gd name="connsiteX24" fmla="*/ 1168902 w 6461268"/>
              <a:gd name="connsiteY24" fmla="*/ 1323439 h 1323439"/>
              <a:gd name="connsiteX25" fmla="*/ 646127 w 6461268"/>
              <a:gd name="connsiteY25" fmla="*/ 1323439 h 1323439"/>
              <a:gd name="connsiteX26" fmla="*/ 0 w 6461268"/>
              <a:gd name="connsiteY26" fmla="*/ 1323439 h 1323439"/>
              <a:gd name="connsiteX27" fmla="*/ 0 w 6461268"/>
              <a:gd name="connsiteY27" fmla="*/ 882293 h 1323439"/>
              <a:gd name="connsiteX28" fmla="*/ 0 w 6461268"/>
              <a:gd name="connsiteY28" fmla="*/ 441146 h 1323439"/>
              <a:gd name="connsiteX29" fmla="*/ 0 w 6461268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61268" h="1323439" fill="none" extrusionOk="0">
                <a:moveTo>
                  <a:pt x="0" y="0"/>
                </a:moveTo>
                <a:cubicBezTo>
                  <a:pt x="179119" y="-14029"/>
                  <a:pt x="355026" y="2026"/>
                  <a:pt x="458163" y="0"/>
                </a:cubicBezTo>
                <a:cubicBezTo>
                  <a:pt x="561300" y="-2026"/>
                  <a:pt x="912723" y="12435"/>
                  <a:pt x="1174776" y="0"/>
                </a:cubicBezTo>
                <a:cubicBezTo>
                  <a:pt x="1436829" y="-12435"/>
                  <a:pt x="1534260" y="4495"/>
                  <a:pt x="1632939" y="0"/>
                </a:cubicBezTo>
                <a:cubicBezTo>
                  <a:pt x="1731618" y="-4495"/>
                  <a:pt x="2156623" y="80798"/>
                  <a:pt x="2349552" y="0"/>
                </a:cubicBezTo>
                <a:cubicBezTo>
                  <a:pt x="2542481" y="-80798"/>
                  <a:pt x="2791389" y="58586"/>
                  <a:pt x="3066165" y="0"/>
                </a:cubicBezTo>
                <a:cubicBezTo>
                  <a:pt x="3340941" y="-58586"/>
                  <a:pt x="3270228" y="34882"/>
                  <a:pt x="3459715" y="0"/>
                </a:cubicBezTo>
                <a:cubicBezTo>
                  <a:pt x="3649202" y="-34882"/>
                  <a:pt x="3879404" y="28414"/>
                  <a:pt x="4047103" y="0"/>
                </a:cubicBezTo>
                <a:cubicBezTo>
                  <a:pt x="4214802" y="-28414"/>
                  <a:pt x="4346060" y="40241"/>
                  <a:pt x="4569879" y="0"/>
                </a:cubicBezTo>
                <a:cubicBezTo>
                  <a:pt x="4793698" y="-40241"/>
                  <a:pt x="4854404" y="26853"/>
                  <a:pt x="4963429" y="0"/>
                </a:cubicBezTo>
                <a:cubicBezTo>
                  <a:pt x="5072454" y="-26853"/>
                  <a:pt x="5249213" y="58162"/>
                  <a:pt x="5486204" y="0"/>
                </a:cubicBezTo>
                <a:cubicBezTo>
                  <a:pt x="5723195" y="-58162"/>
                  <a:pt x="6105783" y="7298"/>
                  <a:pt x="6461268" y="0"/>
                </a:cubicBezTo>
                <a:cubicBezTo>
                  <a:pt x="6502324" y="142105"/>
                  <a:pt x="6431750" y="233572"/>
                  <a:pt x="6461268" y="441146"/>
                </a:cubicBezTo>
                <a:cubicBezTo>
                  <a:pt x="6490786" y="648720"/>
                  <a:pt x="6421752" y="712038"/>
                  <a:pt x="6461268" y="869058"/>
                </a:cubicBezTo>
                <a:cubicBezTo>
                  <a:pt x="6500784" y="1026078"/>
                  <a:pt x="6450689" y="1147546"/>
                  <a:pt x="6461268" y="1323439"/>
                </a:cubicBezTo>
                <a:cubicBezTo>
                  <a:pt x="6102993" y="1341500"/>
                  <a:pt x="5982528" y="1266151"/>
                  <a:pt x="5744655" y="1323439"/>
                </a:cubicBezTo>
                <a:cubicBezTo>
                  <a:pt x="5506782" y="1380727"/>
                  <a:pt x="5398500" y="1274376"/>
                  <a:pt x="5157267" y="1323439"/>
                </a:cubicBezTo>
                <a:cubicBezTo>
                  <a:pt x="4916034" y="1372502"/>
                  <a:pt x="4864257" y="1263081"/>
                  <a:pt x="4634491" y="1323439"/>
                </a:cubicBezTo>
                <a:cubicBezTo>
                  <a:pt x="4404725" y="1383797"/>
                  <a:pt x="4344749" y="1295291"/>
                  <a:pt x="4176329" y="1323439"/>
                </a:cubicBezTo>
                <a:cubicBezTo>
                  <a:pt x="4007909" y="1351587"/>
                  <a:pt x="3928256" y="1294633"/>
                  <a:pt x="3782779" y="1323439"/>
                </a:cubicBezTo>
                <a:cubicBezTo>
                  <a:pt x="3637302" y="1352245"/>
                  <a:pt x="3518551" y="1300787"/>
                  <a:pt x="3324616" y="1323439"/>
                </a:cubicBezTo>
                <a:cubicBezTo>
                  <a:pt x="3130681" y="1346091"/>
                  <a:pt x="3046680" y="1288266"/>
                  <a:pt x="2931066" y="1323439"/>
                </a:cubicBezTo>
                <a:cubicBezTo>
                  <a:pt x="2815452" y="1358612"/>
                  <a:pt x="2592179" y="1262869"/>
                  <a:pt x="2343678" y="1323439"/>
                </a:cubicBezTo>
                <a:cubicBezTo>
                  <a:pt x="2095177" y="1384009"/>
                  <a:pt x="1846377" y="1304669"/>
                  <a:pt x="1627065" y="1323439"/>
                </a:cubicBezTo>
                <a:cubicBezTo>
                  <a:pt x="1407753" y="1342209"/>
                  <a:pt x="1267838" y="1304878"/>
                  <a:pt x="1168902" y="1323439"/>
                </a:cubicBezTo>
                <a:cubicBezTo>
                  <a:pt x="1069966" y="1342000"/>
                  <a:pt x="886926" y="1270926"/>
                  <a:pt x="646127" y="1323439"/>
                </a:cubicBezTo>
                <a:cubicBezTo>
                  <a:pt x="405329" y="1375952"/>
                  <a:pt x="211671" y="1270715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461268" h="1323439" stroke="0" extrusionOk="0">
                <a:moveTo>
                  <a:pt x="0" y="0"/>
                </a:moveTo>
                <a:cubicBezTo>
                  <a:pt x="110116" y="-42727"/>
                  <a:pt x="343967" y="18360"/>
                  <a:pt x="458163" y="0"/>
                </a:cubicBezTo>
                <a:cubicBezTo>
                  <a:pt x="572359" y="-18360"/>
                  <a:pt x="762669" y="18229"/>
                  <a:pt x="851713" y="0"/>
                </a:cubicBezTo>
                <a:cubicBezTo>
                  <a:pt x="940757" y="-18229"/>
                  <a:pt x="1342551" y="64717"/>
                  <a:pt x="1568326" y="0"/>
                </a:cubicBezTo>
                <a:cubicBezTo>
                  <a:pt x="1794101" y="-64717"/>
                  <a:pt x="1925435" y="15441"/>
                  <a:pt x="2155714" y="0"/>
                </a:cubicBezTo>
                <a:cubicBezTo>
                  <a:pt x="2385993" y="-15441"/>
                  <a:pt x="2385311" y="2401"/>
                  <a:pt x="2613877" y="0"/>
                </a:cubicBezTo>
                <a:cubicBezTo>
                  <a:pt x="2842443" y="-2401"/>
                  <a:pt x="2954930" y="32939"/>
                  <a:pt x="3072039" y="0"/>
                </a:cubicBezTo>
                <a:cubicBezTo>
                  <a:pt x="3189148" y="-32939"/>
                  <a:pt x="3371432" y="44967"/>
                  <a:pt x="3465589" y="0"/>
                </a:cubicBezTo>
                <a:cubicBezTo>
                  <a:pt x="3559746" y="-44967"/>
                  <a:pt x="3820953" y="51361"/>
                  <a:pt x="3923752" y="0"/>
                </a:cubicBezTo>
                <a:cubicBezTo>
                  <a:pt x="4026551" y="-51361"/>
                  <a:pt x="4131979" y="9249"/>
                  <a:pt x="4317302" y="0"/>
                </a:cubicBezTo>
                <a:cubicBezTo>
                  <a:pt x="4502625" y="-9249"/>
                  <a:pt x="4677594" y="67543"/>
                  <a:pt x="5033915" y="0"/>
                </a:cubicBezTo>
                <a:cubicBezTo>
                  <a:pt x="5390236" y="-67543"/>
                  <a:pt x="5423030" y="2397"/>
                  <a:pt x="5556690" y="0"/>
                </a:cubicBezTo>
                <a:cubicBezTo>
                  <a:pt x="5690351" y="-2397"/>
                  <a:pt x="5799101" y="37872"/>
                  <a:pt x="5950240" y="0"/>
                </a:cubicBezTo>
                <a:cubicBezTo>
                  <a:pt x="6101379" y="-37872"/>
                  <a:pt x="6213282" y="13877"/>
                  <a:pt x="6461268" y="0"/>
                </a:cubicBezTo>
                <a:cubicBezTo>
                  <a:pt x="6515645" y="104053"/>
                  <a:pt x="6453282" y="261688"/>
                  <a:pt x="6461268" y="467615"/>
                </a:cubicBezTo>
                <a:cubicBezTo>
                  <a:pt x="6469254" y="673542"/>
                  <a:pt x="6456206" y="693724"/>
                  <a:pt x="6461268" y="882293"/>
                </a:cubicBezTo>
                <a:cubicBezTo>
                  <a:pt x="6466330" y="1070862"/>
                  <a:pt x="6437524" y="1137377"/>
                  <a:pt x="6461268" y="1323439"/>
                </a:cubicBezTo>
                <a:cubicBezTo>
                  <a:pt x="6291242" y="1374802"/>
                  <a:pt x="6213967" y="1305157"/>
                  <a:pt x="6003105" y="1323439"/>
                </a:cubicBezTo>
                <a:cubicBezTo>
                  <a:pt x="5792243" y="1341721"/>
                  <a:pt x="5652826" y="1297229"/>
                  <a:pt x="5415717" y="1323439"/>
                </a:cubicBezTo>
                <a:cubicBezTo>
                  <a:pt x="5178608" y="1349649"/>
                  <a:pt x="5135671" y="1320350"/>
                  <a:pt x="4957555" y="1323439"/>
                </a:cubicBezTo>
                <a:cubicBezTo>
                  <a:pt x="4779439" y="1326528"/>
                  <a:pt x="4626956" y="1317449"/>
                  <a:pt x="4499392" y="1323439"/>
                </a:cubicBezTo>
                <a:cubicBezTo>
                  <a:pt x="4371828" y="1329429"/>
                  <a:pt x="4206114" y="1303755"/>
                  <a:pt x="4041229" y="1323439"/>
                </a:cubicBezTo>
                <a:cubicBezTo>
                  <a:pt x="3876344" y="1343123"/>
                  <a:pt x="3745409" y="1291321"/>
                  <a:pt x="3647679" y="1323439"/>
                </a:cubicBezTo>
                <a:cubicBezTo>
                  <a:pt x="3549949" y="1355557"/>
                  <a:pt x="3266635" y="1273409"/>
                  <a:pt x="3060291" y="1323439"/>
                </a:cubicBezTo>
                <a:cubicBezTo>
                  <a:pt x="2853947" y="1373469"/>
                  <a:pt x="2512261" y="1248147"/>
                  <a:pt x="2343678" y="1323439"/>
                </a:cubicBezTo>
                <a:cubicBezTo>
                  <a:pt x="2175095" y="1398731"/>
                  <a:pt x="1797969" y="1251884"/>
                  <a:pt x="1627065" y="1323439"/>
                </a:cubicBezTo>
                <a:cubicBezTo>
                  <a:pt x="1456161" y="1394994"/>
                  <a:pt x="1297943" y="1313013"/>
                  <a:pt x="1104289" y="1323439"/>
                </a:cubicBezTo>
                <a:cubicBezTo>
                  <a:pt x="910635" y="1333865"/>
                  <a:pt x="809801" y="1256589"/>
                  <a:pt x="516901" y="1323439"/>
                </a:cubicBezTo>
                <a:cubicBezTo>
                  <a:pt x="224001" y="1390289"/>
                  <a:pt x="225489" y="1265584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0099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0705" y="2155029"/>
            <a:ext cx="16439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1884367" y="0"/>
            <a:ext cx="7403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1814051" y="4790007"/>
            <a:ext cx="7691824" cy="1323439"/>
          </a:xfrm>
          <a:custGeom>
            <a:avLst/>
            <a:gdLst>
              <a:gd name="connsiteX0" fmla="*/ 0 w 7691824"/>
              <a:gd name="connsiteY0" fmla="*/ 0 h 1323439"/>
              <a:gd name="connsiteX1" fmla="*/ 591679 w 7691824"/>
              <a:gd name="connsiteY1" fmla="*/ 0 h 1323439"/>
              <a:gd name="connsiteX2" fmla="*/ 1337194 w 7691824"/>
              <a:gd name="connsiteY2" fmla="*/ 0 h 1323439"/>
              <a:gd name="connsiteX3" fmla="*/ 1698118 w 7691824"/>
              <a:gd name="connsiteY3" fmla="*/ 0 h 1323439"/>
              <a:gd name="connsiteX4" fmla="*/ 2289797 w 7691824"/>
              <a:gd name="connsiteY4" fmla="*/ 0 h 1323439"/>
              <a:gd name="connsiteX5" fmla="*/ 2804557 w 7691824"/>
              <a:gd name="connsiteY5" fmla="*/ 0 h 1323439"/>
              <a:gd name="connsiteX6" fmla="*/ 3165481 w 7691824"/>
              <a:gd name="connsiteY6" fmla="*/ 0 h 1323439"/>
              <a:gd name="connsiteX7" fmla="*/ 3680242 w 7691824"/>
              <a:gd name="connsiteY7" fmla="*/ 0 h 1323439"/>
              <a:gd name="connsiteX8" fmla="*/ 4348839 w 7691824"/>
              <a:gd name="connsiteY8" fmla="*/ 0 h 1323439"/>
              <a:gd name="connsiteX9" fmla="*/ 4940518 w 7691824"/>
              <a:gd name="connsiteY9" fmla="*/ 0 h 1323439"/>
              <a:gd name="connsiteX10" fmla="*/ 5301442 w 7691824"/>
              <a:gd name="connsiteY10" fmla="*/ 0 h 1323439"/>
              <a:gd name="connsiteX11" fmla="*/ 5816202 w 7691824"/>
              <a:gd name="connsiteY11" fmla="*/ 0 h 1323439"/>
              <a:gd name="connsiteX12" fmla="*/ 6330963 w 7691824"/>
              <a:gd name="connsiteY12" fmla="*/ 0 h 1323439"/>
              <a:gd name="connsiteX13" fmla="*/ 6691887 w 7691824"/>
              <a:gd name="connsiteY13" fmla="*/ 0 h 1323439"/>
              <a:gd name="connsiteX14" fmla="*/ 7052811 w 7691824"/>
              <a:gd name="connsiteY14" fmla="*/ 0 h 1323439"/>
              <a:gd name="connsiteX15" fmla="*/ 7691824 w 7691824"/>
              <a:gd name="connsiteY15" fmla="*/ 0 h 1323439"/>
              <a:gd name="connsiteX16" fmla="*/ 7691824 w 7691824"/>
              <a:gd name="connsiteY16" fmla="*/ 454381 h 1323439"/>
              <a:gd name="connsiteX17" fmla="*/ 7691824 w 7691824"/>
              <a:gd name="connsiteY17" fmla="*/ 882293 h 1323439"/>
              <a:gd name="connsiteX18" fmla="*/ 7691824 w 7691824"/>
              <a:gd name="connsiteY18" fmla="*/ 1323439 h 1323439"/>
              <a:gd name="connsiteX19" fmla="*/ 6946309 w 7691824"/>
              <a:gd name="connsiteY19" fmla="*/ 1323439 h 1323439"/>
              <a:gd name="connsiteX20" fmla="*/ 6200794 w 7691824"/>
              <a:gd name="connsiteY20" fmla="*/ 1323439 h 1323439"/>
              <a:gd name="connsiteX21" fmla="*/ 5762951 w 7691824"/>
              <a:gd name="connsiteY21" fmla="*/ 1323439 h 1323439"/>
              <a:gd name="connsiteX22" fmla="*/ 5248191 w 7691824"/>
              <a:gd name="connsiteY22" fmla="*/ 1323439 h 1323439"/>
              <a:gd name="connsiteX23" fmla="*/ 4502675 w 7691824"/>
              <a:gd name="connsiteY23" fmla="*/ 1323439 h 1323439"/>
              <a:gd name="connsiteX24" fmla="*/ 3910997 w 7691824"/>
              <a:gd name="connsiteY24" fmla="*/ 1323439 h 1323439"/>
              <a:gd name="connsiteX25" fmla="*/ 3396236 w 7691824"/>
              <a:gd name="connsiteY25" fmla="*/ 1323439 h 1323439"/>
              <a:gd name="connsiteX26" fmla="*/ 2650721 w 7691824"/>
              <a:gd name="connsiteY26" fmla="*/ 1323439 h 1323439"/>
              <a:gd name="connsiteX27" fmla="*/ 2059042 w 7691824"/>
              <a:gd name="connsiteY27" fmla="*/ 1323439 h 1323439"/>
              <a:gd name="connsiteX28" fmla="*/ 1698118 w 7691824"/>
              <a:gd name="connsiteY28" fmla="*/ 1323439 h 1323439"/>
              <a:gd name="connsiteX29" fmla="*/ 1106439 w 7691824"/>
              <a:gd name="connsiteY29" fmla="*/ 1323439 h 1323439"/>
              <a:gd name="connsiteX30" fmla="*/ 668597 w 7691824"/>
              <a:gd name="connsiteY30" fmla="*/ 1323439 h 1323439"/>
              <a:gd name="connsiteX31" fmla="*/ 0 w 7691824"/>
              <a:gd name="connsiteY31" fmla="*/ 1323439 h 1323439"/>
              <a:gd name="connsiteX32" fmla="*/ 0 w 7691824"/>
              <a:gd name="connsiteY32" fmla="*/ 908761 h 1323439"/>
              <a:gd name="connsiteX33" fmla="*/ 0 w 7691824"/>
              <a:gd name="connsiteY33" fmla="*/ 467615 h 1323439"/>
              <a:gd name="connsiteX34" fmla="*/ 0 w 7691824"/>
              <a:gd name="connsiteY3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91824" h="1323439" fill="none" extrusionOk="0">
                <a:moveTo>
                  <a:pt x="0" y="0"/>
                </a:moveTo>
                <a:cubicBezTo>
                  <a:pt x="219292" y="-62094"/>
                  <a:pt x="311123" y="68232"/>
                  <a:pt x="591679" y="0"/>
                </a:cubicBezTo>
                <a:cubicBezTo>
                  <a:pt x="872235" y="-68232"/>
                  <a:pt x="999418" y="72463"/>
                  <a:pt x="1337194" y="0"/>
                </a:cubicBezTo>
                <a:cubicBezTo>
                  <a:pt x="1674970" y="-72463"/>
                  <a:pt x="1593539" y="11702"/>
                  <a:pt x="1698118" y="0"/>
                </a:cubicBezTo>
                <a:cubicBezTo>
                  <a:pt x="1802697" y="-11702"/>
                  <a:pt x="2099534" y="51456"/>
                  <a:pt x="2289797" y="0"/>
                </a:cubicBezTo>
                <a:cubicBezTo>
                  <a:pt x="2480060" y="-51456"/>
                  <a:pt x="2583383" y="61706"/>
                  <a:pt x="2804557" y="0"/>
                </a:cubicBezTo>
                <a:cubicBezTo>
                  <a:pt x="3025731" y="-61706"/>
                  <a:pt x="3037101" y="24474"/>
                  <a:pt x="3165481" y="0"/>
                </a:cubicBezTo>
                <a:cubicBezTo>
                  <a:pt x="3293861" y="-24474"/>
                  <a:pt x="3530605" y="33263"/>
                  <a:pt x="3680242" y="0"/>
                </a:cubicBezTo>
                <a:cubicBezTo>
                  <a:pt x="3829879" y="-33263"/>
                  <a:pt x="4112845" y="21778"/>
                  <a:pt x="4348839" y="0"/>
                </a:cubicBezTo>
                <a:cubicBezTo>
                  <a:pt x="4584833" y="-21778"/>
                  <a:pt x="4748671" y="62325"/>
                  <a:pt x="4940518" y="0"/>
                </a:cubicBezTo>
                <a:cubicBezTo>
                  <a:pt x="5132365" y="-62325"/>
                  <a:pt x="5228803" y="25895"/>
                  <a:pt x="5301442" y="0"/>
                </a:cubicBezTo>
                <a:cubicBezTo>
                  <a:pt x="5374081" y="-25895"/>
                  <a:pt x="5566228" y="811"/>
                  <a:pt x="5816202" y="0"/>
                </a:cubicBezTo>
                <a:cubicBezTo>
                  <a:pt x="6066176" y="-811"/>
                  <a:pt x="6131175" y="7598"/>
                  <a:pt x="6330963" y="0"/>
                </a:cubicBezTo>
                <a:cubicBezTo>
                  <a:pt x="6530751" y="-7598"/>
                  <a:pt x="6595802" y="15197"/>
                  <a:pt x="6691887" y="0"/>
                </a:cubicBezTo>
                <a:cubicBezTo>
                  <a:pt x="6787972" y="-15197"/>
                  <a:pt x="6903299" y="3010"/>
                  <a:pt x="7052811" y="0"/>
                </a:cubicBezTo>
                <a:cubicBezTo>
                  <a:pt x="7202323" y="-3010"/>
                  <a:pt x="7461608" y="39013"/>
                  <a:pt x="7691824" y="0"/>
                </a:cubicBezTo>
                <a:cubicBezTo>
                  <a:pt x="7711167" y="121040"/>
                  <a:pt x="7646624" y="356756"/>
                  <a:pt x="7691824" y="454381"/>
                </a:cubicBezTo>
                <a:cubicBezTo>
                  <a:pt x="7737024" y="552006"/>
                  <a:pt x="7645567" y="759733"/>
                  <a:pt x="7691824" y="882293"/>
                </a:cubicBezTo>
                <a:cubicBezTo>
                  <a:pt x="7738081" y="1004853"/>
                  <a:pt x="7642128" y="1124621"/>
                  <a:pt x="7691824" y="1323439"/>
                </a:cubicBezTo>
                <a:cubicBezTo>
                  <a:pt x="7504791" y="1393848"/>
                  <a:pt x="7247961" y="1256153"/>
                  <a:pt x="6946309" y="1323439"/>
                </a:cubicBezTo>
                <a:cubicBezTo>
                  <a:pt x="6644658" y="1390725"/>
                  <a:pt x="6516731" y="1308742"/>
                  <a:pt x="6200794" y="1323439"/>
                </a:cubicBezTo>
                <a:cubicBezTo>
                  <a:pt x="5884857" y="1338136"/>
                  <a:pt x="5876778" y="1279887"/>
                  <a:pt x="5762951" y="1323439"/>
                </a:cubicBezTo>
                <a:cubicBezTo>
                  <a:pt x="5649124" y="1366991"/>
                  <a:pt x="5437911" y="1306201"/>
                  <a:pt x="5248191" y="1323439"/>
                </a:cubicBezTo>
                <a:cubicBezTo>
                  <a:pt x="5058471" y="1340677"/>
                  <a:pt x="4795415" y="1260083"/>
                  <a:pt x="4502675" y="1323439"/>
                </a:cubicBezTo>
                <a:cubicBezTo>
                  <a:pt x="4209935" y="1386795"/>
                  <a:pt x="4190853" y="1272121"/>
                  <a:pt x="3910997" y="1323439"/>
                </a:cubicBezTo>
                <a:cubicBezTo>
                  <a:pt x="3631141" y="1374757"/>
                  <a:pt x="3572360" y="1292675"/>
                  <a:pt x="3396236" y="1323439"/>
                </a:cubicBezTo>
                <a:cubicBezTo>
                  <a:pt x="3220112" y="1354203"/>
                  <a:pt x="2910339" y="1278153"/>
                  <a:pt x="2650721" y="1323439"/>
                </a:cubicBezTo>
                <a:cubicBezTo>
                  <a:pt x="2391104" y="1368725"/>
                  <a:pt x="2317067" y="1302434"/>
                  <a:pt x="2059042" y="1323439"/>
                </a:cubicBezTo>
                <a:cubicBezTo>
                  <a:pt x="1801017" y="1344444"/>
                  <a:pt x="1770919" y="1293546"/>
                  <a:pt x="1698118" y="1323439"/>
                </a:cubicBezTo>
                <a:cubicBezTo>
                  <a:pt x="1625317" y="1353332"/>
                  <a:pt x="1375314" y="1254492"/>
                  <a:pt x="1106439" y="1323439"/>
                </a:cubicBezTo>
                <a:cubicBezTo>
                  <a:pt x="837564" y="1392386"/>
                  <a:pt x="762696" y="1308978"/>
                  <a:pt x="668597" y="1323439"/>
                </a:cubicBezTo>
                <a:cubicBezTo>
                  <a:pt x="574498" y="1337900"/>
                  <a:pt x="226815" y="1297680"/>
                  <a:pt x="0" y="1323439"/>
                </a:cubicBezTo>
                <a:cubicBezTo>
                  <a:pt x="-47264" y="1145980"/>
                  <a:pt x="48138" y="1021724"/>
                  <a:pt x="0" y="908761"/>
                </a:cubicBezTo>
                <a:cubicBezTo>
                  <a:pt x="-48138" y="795798"/>
                  <a:pt x="11704" y="663644"/>
                  <a:pt x="0" y="467615"/>
                </a:cubicBezTo>
                <a:cubicBezTo>
                  <a:pt x="-11704" y="271586"/>
                  <a:pt x="5664" y="158991"/>
                  <a:pt x="0" y="0"/>
                </a:cubicBezTo>
                <a:close/>
              </a:path>
              <a:path w="7691824" h="1323439" stroke="0" extrusionOk="0">
                <a:moveTo>
                  <a:pt x="0" y="0"/>
                </a:moveTo>
                <a:cubicBezTo>
                  <a:pt x="106560" y="-24170"/>
                  <a:pt x="220256" y="31341"/>
                  <a:pt x="437842" y="0"/>
                </a:cubicBezTo>
                <a:cubicBezTo>
                  <a:pt x="655428" y="-31341"/>
                  <a:pt x="645435" y="16705"/>
                  <a:pt x="798766" y="0"/>
                </a:cubicBezTo>
                <a:cubicBezTo>
                  <a:pt x="952097" y="-16705"/>
                  <a:pt x="1377717" y="19979"/>
                  <a:pt x="1544282" y="0"/>
                </a:cubicBezTo>
                <a:cubicBezTo>
                  <a:pt x="1710847" y="-19979"/>
                  <a:pt x="1876916" y="6943"/>
                  <a:pt x="2135960" y="0"/>
                </a:cubicBezTo>
                <a:cubicBezTo>
                  <a:pt x="2395004" y="-6943"/>
                  <a:pt x="2403433" y="5744"/>
                  <a:pt x="2573803" y="0"/>
                </a:cubicBezTo>
                <a:cubicBezTo>
                  <a:pt x="2744173" y="-5744"/>
                  <a:pt x="2885535" y="6424"/>
                  <a:pt x="3011645" y="0"/>
                </a:cubicBezTo>
                <a:cubicBezTo>
                  <a:pt x="3137755" y="-6424"/>
                  <a:pt x="3275895" y="36848"/>
                  <a:pt x="3372569" y="0"/>
                </a:cubicBezTo>
                <a:cubicBezTo>
                  <a:pt x="3469243" y="-36848"/>
                  <a:pt x="3606076" y="32812"/>
                  <a:pt x="3810411" y="0"/>
                </a:cubicBezTo>
                <a:cubicBezTo>
                  <a:pt x="4014746" y="-32812"/>
                  <a:pt x="4003617" y="30378"/>
                  <a:pt x="4171335" y="0"/>
                </a:cubicBezTo>
                <a:cubicBezTo>
                  <a:pt x="4339053" y="-30378"/>
                  <a:pt x="4646370" y="57579"/>
                  <a:pt x="4916851" y="0"/>
                </a:cubicBezTo>
                <a:cubicBezTo>
                  <a:pt x="5187332" y="-57579"/>
                  <a:pt x="5228384" y="49528"/>
                  <a:pt x="5431611" y="0"/>
                </a:cubicBezTo>
                <a:cubicBezTo>
                  <a:pt x="5634838" y="-49528"/>
                  <a:pt x="5675318" y="872"/>
                  <a:pt x="5792535" y="0"/>
                </a:cubicBezTo>
                <a:cubicBezTo>
                  <a:pt x="5909752" y="-872"/>
                  <a:pt x="6071394" y="26253"/>
                  <a:pt x="6307296" y="0"/>
                </a:cubicBezTo>
                <a:cubicBezTo>
                  <a:pt x="6543198" y="-26253"/>
                  <a:pt x="6884375" y="55295"/>
                  <a:pt x="7052811" y="0"/>
                </a:cubicBezTo>
                <a:cubicBezTo>
                  <a:pt x="7221247" y="-55295"/>
                  <a:pt x="7537328" y="25303"/>
                  <a:pt x="7691824" y="0"/>
                </a:cubicBezTo>
                <a:cubicBezTo>
                  <a:pt x="7693869" y="169412"/>
                  <a:pt x="7669425" y="306121"/>
                  <a:pt x="7691824" y="414678"/>
                </a:cubicBezTo>
                <a:cubicBezTo>
                  <a:pt x="7714223" y="523235"/>
                  <a:pt x="7656083" y="737119"/>
                  <a:pt x="7691824" y="829355"/>
                </a:cubicBezTo>
                <a:cubicBezTo>
                  <a:pt x="7727565" y="921591"/>
                  <a:pt x="7644077" y="1209137"/>
                  <a:pt x="7691824" y="1323439"/>
                </a:cubicBezTo>
                <a:cubicBezTo>
                  <a:pt x="7587832" y="1328766"/>
                  <a:pt x="7373986" y="1304254"/>
                  <a:pt x="7253982" y="1323439"/>
                </a:cubicBezTo>
                <a:cubicBezTo>
                  <a:pt x="7133978" y="1342624"/>
                  <a:pt x="6961574" y="1296652"/>
                  <a:pt x="6816139" y="1323439"/>
                </a:cubicBezTo>
                <a:cubicBezTo>
                  <a:pt x="6670704" y="1350226"/>
                  <a:pt x="6534605" y="1272313"/>
                  <a:pt x="6378297" y="1323439"/>
                </a:cubicBezTo>
                <a:cubicBezTo>
                  <a:pt x="6221989" y="1374565"/>
                  <a:pt x="6108021" y="1319163"/>
                  <a:pt x="6017373" y="1323439"/>
                </a:cubicBezTo>
                <a:cubicBezTo>
                  <a:pt x="5926725" y="1327715"/>
                  <a:pt x="5612099" y="1272703"/>
                  <a:pt x="5425694" y="1323439"/>
                </a:cubicBezTo>
                <a:cubicBezTo>
                  <a:pt x="5239289" y="1374175"/>
                  <a:pt x="5036185" y="1266382"/>
                  <a:pt x="4680179" y="1323439"/>
                </a:cubicBezTo>
                <a:cubicBezTo>
                  <a:pt x="4324174" y="1380496"/>
                  <a:pt x="4203467" y="1234325"/>
                  <a:pt x="3934664" y="1323439"/>
                </a:cubicBezTo>
                <a:cubicBezTo>
                  <a:pt x="3665861" y="1412553"/>
                  <a:pt x="3676004" y="1313983"/>
                  <a:pt x="3419903" y="1323439"/>
                </a:cubicBezTo>
                <a:cubicBezTo>
                  <a:pt x="3163802" y="1332895"/>
                  <a:pt x="3031351" y="1288644"/>
                  <a:pt x="2828225" y="1323439"/>
                </a:cubicBezTo>
                <a:cubicBezTo>
                  <a:pt x="2625099" y="1358234"/>
                  <a:pt x="2503012" y="1310463"/>
                  <a:pt x="2236546" y="1323439"/>
                </a:cubicBezTo>
                <a:cubicBezTo>
                  <a:pt x="1970080" y="1336415"/>
                  <a:pt x="1834190" y="1322330"/>
                  <a:pt x="1721785" y="1323439"/>
                </a:cubicBezTo>
                <a:cubicBezTo>
                  <a:pt x="1609380" y="1324548"/>
                  <a:pt x="1412039" y="1282453"/>
                  <a:pt x="1130106" y="1323439"/>
                </a:cubicBezTo>
                <a:cubicBezTo>
                  <a:pt x="848173" y="1364425"/>
                  <a:pt x="331585" y="1269907"/>
                  <a:pt x="0" y="1323439"/>
                </a:cubicBezTo>
                <a:cubicBezTo>
                  <a:pt x="-12958" y="1137072"/>
                  <a:pt x="25352" y="972926"/>
                  <a:pt x="0" y="882293"/>
                </a:cubicBezTo>
                <a:cubicBezTo>
                  <a:pt x="-25352" y="791660"/>
                  <a:pt x="13992" y="647506"/>
                  <a:pt x="0" y="480850"/>
                </a:cubicBezTo>
                <a:cubicBezTo>
                  <a:pt x="-13992" y="314194"/>
                  <a:pt x="3721" y="234072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89" y="720380"/>
            <a:ext cx="4506346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09501" y="-59195"/>
            <a:ext cx="8684332" cy="3068613"/>
          </a:xfrm>
          <a:prstGeom prst="cloudCallout">
            <a:avLst>
              <a:gd name="adj1" fmla="val -15356"/>
              <a:gd name="adj2" fmla="val 54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32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endParaRPr lang="en-US" sz="32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32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265934" y="4147819"/>
            <a:ext cx="4327706" cy="1826925"/>
          </a:xfrm>
          <a:prstGeom prst="cloudCallout">
            <a:avLst>
              <a:gd name="adj1" fmla="val 71025"/>
              <a:gd name="adj2" fmla="val -69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38CBC09-E340-491A-9C7A-4FD72A9A8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3205" y="521208"/>
            <a:ext cx="6519554" cy="60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0033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874090" y="1766784"/>
            <a:ext cx="3321926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0033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0033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 animBg="1"/>
      <p:bldP spid="19" grpId="0" animBg="1"/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175756" y="2157632"/>
            <a:ext cx="8504435" cy="33946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gia đình, mỗi con người đều có ngôi nhà riêng của mình. Chúng ta phải </a:t>
            </a:r>
            <a:r>
              <a:rPr lang="nl-NL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yêu ngôi </a:t>
            </a:r>
            <a:r>
              <a:rPr lang="nl-NL" sz="4000" b="1" dirty="0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 của mình, biết chăm chút để ngôi nhà luôn </a:t>
            </a:r>
            <a:r>
              <a:rPr lang="nl-NL" sz="4000" b="1">
                <a:solidFill>
                  <a:srgbClr val="0033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 đẹp, ấm áp.</a:t>
            </a:r>
            <a:endParaRPr lang="en-US" sz="4000" b="1" dirty="0">
              <a:solidFill>
                <a:srgbClr val="0033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142040" y="1"/>
            <a:ext cx="7938601" cy="3032566"/>
          </a:xfrm>
          <a:prstGeom prst="cloudCallout">
            <a:avLst>
              <a:gd name="adj1" fmla="val -32766"/>
              <a:gd name="adj2" fmla="val 468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khép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-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00945" y="34290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574157" y="1"/>
            <a:ext cx="7434265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835797" y="3276600"/>
            <a:ext cx="4920910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00647" y="-247742"/>
            <a:ext cx="4840066" cy="2436845"/>
          </a:xfrm>
          <a:prstGeom prst="cloudCallout">
            <a:avLst>
              <a:gd name="adj1" fmla="val 6807"/>
              <a:gd name="adj2" fmla="val 719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0861D-B442-421B-83EA-26408D54E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804" y="-690726"/>
            <a:ext cx="3244770" cy="51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3F02C7-A163-47CD-B89D-CB53C722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89BA73E-23BF-4EEC-94CC-DC389C0BD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A44984-8B9F-42D3-AB7C-92638A756B69}"/>
              </a:ext>
            </a:extLst>
          </p:cNvPr>
          <p:cNvGrpSpPr/>
          <p:nvPr/>
        </p:nvGrpSpPr>
        <p:grpSpPr>
          <a:xfrm>
            <a:off x="1622923" y="495467"/>
            <a:ext cx="8946154" cy="4748982"/>
            <a:chOff x="256031" y="1133735"/>
            <a:chExt cx="9242811" cy="53771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CCB0DE3-95CA-4213-9CA0-3F64E252ED6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58B474-33F0-4C48-AA4F-6B69F26E65D2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2FFB6DAA-215C-4647-B97C-D31944E3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32" y="3334291"/>
            <a:ext cx="3639352" cy="3639352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EA04F7F7-7991-411C-B757-A7CF96C4F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3330" y="3485005"/>
            <a:ext cx="3446002" cy="372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0C84B0-6931-48F5-AE51-4E51DDED5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274" y="839705"/>
            <a:ext cx="5407318" cy="1389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B0980F-794A-4354-8540-8DAF85934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974" y="1947451"/>
            <a:ext cx="724877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1F2C0-B068-48B2-8672-BECFDEE59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786" y="2750969"/>
            <a:ext cx="6767147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28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自定义 23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C78C7"/>
    </a:accent1>
    <a:accent2>
      <a:srgbClr val="FB8C03"/>
    </a:accent2>
    <a:accent3>
      <a:srgbClr val="2C78C7"/>
    </a:accent3>
    <a:accent4>
      <a:srgbClr val="FB8C03"/>
    </a:accent4>
    <a:accent5>
      <a:srgbClr val="2C78C7"/>
    </a:accent5>
    <a:accent6>
      <a:srgbClr val="FB8C03"/>
    </a:accent6>
    <a:hlink>
      <a:srgbClr val="2C78C7"/>
    </a:hlink>
    <a:folHlink>
      <a:srgbClr val="FB8C0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1905</Words>
  <Application>Microsoft Office PowerPoint</Application>
  <PresentationFormat>Widescreen</PresentationFormat>
  <Paragraphs>365</Paragraphs>
  <Slides>57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等线</vt:lpstr>
      <vt:lpstr>微软雅黑</vt:lpstr>
      <vt:lpstr>#9Slide05 Pattaya</vt:lpstr>
      <vt:lpstr>Arial</vt:lpstr>
      <vt:lpstr>Arial-Rounded</vt:lpstr>
      <vt:lpstr>Calibri</vt:lpstr>
      <vt:lpstr>Calibri Light</vt:lpstr>
      <vt:lpstr>Cambria</vt:lpstr>
      <vt:lpstr>Coiny</vt:lpstr>
      <vt:lpstr>Times New Roman</vt:lpstr>
      <vt:lpstr>1_Office Theme</vt:lpstr>
      <vt:lpstr>2_Office Theme</vt:lpstr>
      <vt:lpstr>3_Office Theme</vt:lpstr>
      <vt:lpstr>Office Theme</vt:lpstr>
      <vt:lpstr>包图主题2</vt:lpstr>
      <vt:lpstr>1. Ôn tập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2022-07-26T22:49:08Z</dcterms:created>
  <dcterms:modified xsi:type="dcterms:W3CDTF">2023-11-06T07:27:40Z</dcterms:modified>
</cp:coreProperties>
</file>