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0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1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5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6" r:id="rId2"/>
    <p:sldMasterId id="2147483695" r:id="rId3"/>
    <p:sldMasterId id="2147483704" r:id="rId4"/>
    <p:sldMasterId id="2147483713" r:id="rId5"/>
    <p:sldMasterId id="2147483722" r:id="rId6"/>
    <p:sldMasterId id="2147483731" r:id="rId7"/>
    <p:sldMasterId id="2147483740" r:id="rId8"/>
    <p:sldMasterId id="2147483749" r:id="rId9"/>
    <p:sldMasterId id="2147483758" r:id="rId10"/>
    <p:sldMasterId id="2147483767" r:id="rId11"/>
    <p:sldMasterId id="2147483785" r:id="rId12"/>
    <p:sldMasterId id="2147483961" r:id="rId13"/>
    <p:sldMasterId id="2147484128" r:id="rId14"/>
    <p:sldMasterId id="2147484295" r:id="rId15"/>
    <p:sldMasterId id="2147484462" r:id="rId16"/>
  </p:sldMasterIdLst>
  <p:notesMasterIdLst>
    <p:notesMasterId r:id="rId58"/>
  </p:notesMasterIdLst>
  <p:sldIdLst>
    <p:sldId id="326" r:id="rId17"/>
    <p:sldId id="350" r:id="rId18"/>
    <p:sldId id="351" r:id="rId19"/>
    <p:sldId id="352" r:id="rId20"/>
    <p:sldId id="353" r:id="rId21"/>
    <p:sldId id="295" r:id="rId22"/>
    <p:sldId id="259" r:id="rId23"/>
    <p:sldId id="296" r:id="rId24"/>
    <p:sldId id="306" r:id="rId25"/>
    <p:sldId id="344" r:id="rId26"/>
    <p:sldId id="298" r:id="rId27"/>
    <p:sldId id="345" r:id="rId28"/>
    <p:sldId id="346" r:id="rId29"/>
    <p:sldId id="301" r:id="rId30"/>
    <p:sldId id="302" r:id="rId31"/>
    <p:sldId id="303" r:id="rId32"/>
    <p:sldId id="307" r:id="rId33"/>
    <p:sldId id="304" r:id="rId34"/>
    <p:sldId id="308" r:id="rId35"/>
    <p:sldId id="309" r:id="rId36"/>
    <p:sldId id="348" r:id="rId37"/>
    <p:sldId id="311" r:id="rId38"/>
    <p:sldId id="347" r:id="rId39"/>
    <p:sldId id="313" r:id="rId40"/>
    <p:sldId id="314" r:id="rId41"/>
    <p:sldId id="315" r:id="rId42"/>
    <p:sldId id="316" r:id="rId43"/>
    <p:sldId id="317" r:id="rId44"/>
    <p:sldId id="318" r:id="rId45"/>
    <p:sldId id="324" r:id="rId46"/>
    <p:sldId id="325" r:id="rId47"/>
    <p:sldId id="319" r:id="rId48"/>
    <p:sldId id="323" r:id="rId49"/>
    <p:sldId id="321" r:id="rId50"/>
    <p:sldId id="341" r:id="rId51"/>
    <p:sldId id="331" r:id="rId52"/>
    <p:sldId id="332" r:id="rId53"/>
    <p:sldId id="334" r:id="rId54"/>
    <p:sldId id="336" r:id="rId55"/>
    <p:sldId id="337" r:id="rId56"/>
    <p:sldId id="34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ags" Target="tags/tag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vi-VN" sz="14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1</a:t>
            </a:fld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813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0746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176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219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24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88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459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22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588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235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349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002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879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2618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064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04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1111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975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861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43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57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744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29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07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79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83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72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308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9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238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162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8359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32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366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535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90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23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765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477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493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877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7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71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7282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65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196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280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523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60182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852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266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334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64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289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43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11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93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31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5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8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27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5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94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32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61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8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614" r:id="rId8"/>
    <p:sldLayoutId id="2147484615" r:id="rId9"/>
    <p:sldLayoutId id="2147484616" r:id="rId10"/>
    <p:sldLayoutId id="2147484617" r:id="rId11"/>
    <p:sldLayoutId id="2147484618" r:id="rId12"/>
    <p:sldLayoutId id="2147484619" r:id="rId13"/>
    <p:sldLayoutId id="2147484628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4.wdp"/><Relationship Id="rId7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microsoft.com/office/2007/relationships/hdphoto" Target="../media/hdphoto7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5.png"/><Relationship Id="rId5" Type="http://schemas.openxmlformats.org/officeDocument/2006/relationships/image" Target="../media/image69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5.png"/><Relationship Id="rId5" Type="http://schemas.openxmlformats.org/officeDocument/2006/relationships/image" Target="../media/image71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3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2.pn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14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2.jpeg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8.xml"/><Relationship Id="rId1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4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478" y="1116513"/>
            <a:ext cx="1680634" cy="123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59490-9BFC-4A13-8AE7-3FB1A248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5007"/>
            <a:ext cx="4049189" cy="1811036"/>
          </a:xfrm>
          <a:prstGeom prst="rect">
            <a:avLst/>
          </a:prstGeom>
        </p:spPr>
      </p:pic>
      <p:pic>
        <p:nvPicPr>
          <p:cNvPr id="13" name="图片 143">
            <a:extLst>
              <a:ext uri="{FF2B5EF4-FFF2-40B4-BE49-F238E27FC236}">
                <a16:creationId xmlns:a16="http://schemas.microsoft.com/office/drawing/2014/main" id="{C4080569-8869-49B5-A132-4ADF2729B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6" y="3472170"/>
            <a:ext cx="2734150" cy="2734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87438-DC73-4518-B1B9-C4F808CDC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231" y="1432614"/>
            <a:ext cx="2871465" cy="859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8D4C7-0531-478A-91F9-CA1B8E6876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330" y="2386495"/>
            <a:ext cx="633734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508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3DC38B-1098-4777-A385-6717CDC88F3C}"/>
              </a:ext>
            </a:extLst>
          </p:cNvPr>
          <p:cNvGrpSpPr/>
          <p:nvPr/>
        </p:nvGrpSpPr>
        <p:grpSpPr>
          <a:xfrm>
            <a:off x="795527" y="688383"/>
            <a:ext cx="7223760" cy="1634194"/>
            <a:chOff x="931170" y="2446706"/>
            <a:chExt cx="2233271" cy="14599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085F98-9B7B-4A9A-9D86-23173B545E7A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88D37C5-CD5E-4F06-AAB5-1059426F93DA}"/>
                </a:ext>
              </a:extLst>
            </p:cNvPr>
            <p:cNvSpPr/>
            <p:nvPr/>
          </p:nvSpPr>
          <p:spPr>
            <a:xfrm>
              <a:off x="931170" y="2446706"/>
              <a:ext cx="107663" cy="33677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C3DE0B-83B1-4A21-9144-545A2DE7ED39}"/>
              </a:ext>
            </a:extLst>
          </p:cNvPr>
          <p:cNvGrpSpPr/>
          <p:nvPr/>
        </p:nvGrpSpPr>
        <p:grpSpPr>
          <a:xfrm>
            <a:off x="795528" y="2347701"/>
            <a:ext cx="7223760" cy="1892624"/>
            <a:chOff x="939651" y="2515596"/>
            <a:chExt cx="2224790" cy="17503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1CFD949-C7F8-4FF6-ABFF-FD87A0967E6C}"/>
                </a:ext>
              </a:extLst>
            </p:cNvPr>
            <p:cNvSpPr/>
            <p:nvPr/>
          </p:nvSpPr>
          <p:spPr>
            <a:xfrm>
              <a:off x="984720" y="2607489"/>
              <a:ext cx="2179721" cy="1658448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833C70B-14B9-4886-A0D2-191DACE5BD45}"/>
                </a:ext>
              </a:extLst>
            </p:cNvPr>
            <p:cNvSpPr/>
            <p:nvPr/>
          </p:nvSpPr>
          <p:spPr>
            <a:xfrm>
              <a:off x="939651" y="2515596"/>
              <a:ext cx="105234" cy="26237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822FC9-F74E-467C-839E-89F7D5ED1BBE}"/>
              </a:ext>
            </a:extLst>
          </p:cNvPr>
          <p:cNvGrpSpPr/>
          <p:nvPr/>
        </p:nvGrpSpPr>
        <p:grpSpPr>
          <a:xfrm>
            <a:off x="795528" y="4237686"/>
            <a:ext cx="7223759" cy="2268800"/>
            <a:chOff x="939651" y="2446706"/>
            <a:chExt cx="2224790" cy="21438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022DD9-8D88-434A-A96A-7A091775310F}"/>
                </a:ext>
              </a:extLst>
            </p:cNvPr>
            <p:cNvSpPr/>
            <p:nvPr/>
          </p:nvSpPr>
          <p:spPr>
            <a:xfrm>
              <a:off x="984720" y="2607489"/>
              <a:ext cx="2179721" cy="1983034"/>
            </a:xfrm>
            <a:prstGeom prst="rect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675E261-B545-431B-A7AC-FA6B875AF574}"/>
                </a:ext>
              </a:extLst>
            </p:cNvPr>
            <p:cNvSpPr/>
            <p:nvPr/>
          </p:nvSpPr>
          <p:spPr>
            <a:xfrm>
              <a:off x="939651" y="2446706"/>
              <a:ext cx="87864" cy="331266"/>
            </a:xfrm>
            <a:prstGeom prst="ellipse">
              <a:avLst/>
            </a:prstGeom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16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62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>
            <a:off x="2296763" y="1114713"/>
            <a:ext cx="5561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5238083" y="1401036"/>
            <a:ext cx="632365" cy="4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137215" y="4889395"/>
            <a:ext cx="614077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47864D-FE4F-4F45-AB8D-43AC90B1D087}"/>
              </a:ext>
            </a:extLst>
          </p:cNvPr>
          <p:cNvCxnSpPr>
            <a:cxnSpLocks/>
          </p:cNvCxnSpPr>
          <p:nvPr/>
        </p:nvCxnSpPr>
        <p:spPr>
          <a:xfrm flipV="1">
            <a:off x="1588198" y="5204324"/>
            <a:ext cx="726853" cy="142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3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508" y="-460058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329" y="3112228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101" y="2427361"/>
            <a:ext cx="3019765" cy="44190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60526" y="1167571"/>
            <a:ext cx="5302669" cy="63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1491" y="2006058"/>
            <a:ext cx="24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2612" y="2635834"/>
            <a:ext cx="2627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2612" y="3265610"/>
            <a:ext cx="29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sôi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nổi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2612" y="3895386"/>
            <a:ext cx="324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nửa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016" y="5067466"/>
            <a:ext cx="3690198" cy="1790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35633" y="1266126"/>
            <a:ext cx="720772" cy="6110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705" y="416159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310052"/>
            <a:ext cx="83015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81962" y="1363016"/>
            <a:ext cx="773290" cy="6555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7841" y="297836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9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" y="949986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1051560" y="2907145"/>
            <a:ext cx="737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Nếu ở nhà có sách gì các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muốn bạn khác cùng đọc, hãy mang đến đây.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572762" y="2907145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5861305" y="3384198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68" y="5255815"/>
            <a:ext cx="3197632" cy="1551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421229" y="1187415"/>
            <a:ext cx="83015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356460" y="1230828"/>
            <a:ext cx="424293" cy="44512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1114"/>
            <a:ext cx="9052560" cy="48930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dài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978408" y="2495665"/>
            <a:ext cx="7379208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ngộ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5651754" y="2577848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87C6C-7D3F-4A44-B289-65C8ADDB1335}"/>
              </a:ext>
            </a:extLst>
          </p:cNvPr>
          <p:cNvGrpSpPr/>
          <p:nvPr/>
        </p:nvGrpSpPr>
        <p:grpSpPr>
          <a:xfrm>
            <a:off x="7615703" y="3923694"/>
            <a:ext cx="91440" cy="392274"/>
            <a:chOff x="9319876" y="4056710"/>
            <a:chExt cx="208238" cy="59322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D888998-FC72-4C40-B7D9-5E70B6DDE6BC}"/>
                </a:ext>
              </a:extLst>
            </p:cNvPr>
            <p:cNvCxnSpPr/>
            <p:nvPr/>
          </p:nvCxnSpPr>
          <p:spPr>
            <a:xfrm flipH="1">
              <a:off x="9319876" y="4056710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483788-29A8-429F-BD5E-B04F4F48EFE6}"/>
                </a:ext>
              </a:extLst>
            </p:cNvPr>
            <p:cNvCxnSpPr/>
            <p:nvPr/>
          </p:nvCxnSpPr>
          <p:spPr>
            <a:xfrm flipH="1">
              <a:off x="9432864" y="4065161"/>
              <a:ext cx="95250" cy="58477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4258818" y="3232886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1917954" y="3833327"/>
            <a:ext cx="95250" cy="4770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23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3486150"/>
            <a:ext cx="9315450" cy="337185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41734" y="1"/>
            <a:ext cx="9528633" cy="42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39008" y="3063241"/>
            <a:ext cx="3791559" cy="304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354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3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5FBE6A-B19C-40E3-A86E-82C943607979}"/>
              </a:ext>
            </a:extLst>
          </p:cNvPr>
          <p:cNvSpPr/>
          <p:nvPr/>
        </p:nvSpPr>
        <p:spPr>
          <a:xfrm>
            <a:off x="1138045" y="2414016"/>
            <a:ext cx="3149894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2400" b="1" kern="0" dirty="0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FC291B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endParaRPr lang="zh-CN" altLang="en-US" sz="2400" b="1" kern="0" dirty="0">
              <a:solidFill>
                <a:srgbClr val="FC291B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defRPr/>
            </a:pPr>
            <a:r>
              <a:rPr lang="en-US" altLang="zh-CN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724-0728-4662-9DA0-7B825D66FE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906092" y="673563"/>
            <a:ext cx="565626" cy="479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E6B08A-B4BA-45EF-A29C-7A3FB6368C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864213" y="2336810"/>
            <a:ext cx="607505" cy="51499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B5EC04D-25BB-4C93-8870-4582D997A050}"/>
              </a:ext>
            </a:extLst>
          </p:cNvPr>
          <p:cNvSpPr/>
          <p:nvPr/>
        </p:nvSpPr>
        <p:spPr>
          <a:xfrm>
            <a:off x="1013678" y="4315837"/>
            <a:ext cx="308573" cy="272917"/>
          </a:xfrm>
          <a:prstGeom prst="ellipse">
            <a:avLst/>
          </a:prstGeom>
          <a:solidFill>
            <a:srgbClr val="F5738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932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3" y="13601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946054" y="3035803"/>
            <a:ext cx="2713573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001" y="140869"/>
            <a:ext cx="2558809" cy="9615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01" y="840784"/>
            <a:ext cx="7117140" cy="2864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11" y="3641631"/>
            <a:ext cx="7168830" cy="3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5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593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1. </a:t>
              </a:r>
              <a:r>
                <a:rPr lang="vi-VN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 trường sau kì nghỉ, các bạn học sinh đã phát hiện ra điều gì tuyệt vời?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2. </a:t>
              </a: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Thầy hiệu trưởng đã dặn các bạn học sinh làm những việc gì?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A4DCC90-430D-4847-A06A-45500127A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91" y="2571293"/>
            <a:ext cx="6406057" cy="320302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1365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trưởng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064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2421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 sao bạn nhỏ thấy quang cảnh thư viện trông giống như một toa tàu điện đông đúc?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32450"/>
              <a:ext cx="2605846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 bạn học sinh cảm thấy thế nào khi có thư viện mới?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797296" y="137160"/>
            <a:ext cx="3017520" cy="1627632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532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5. </a:t>
              </a:r>
              <a:r>
                <a:rPr lang="vi-VN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 về thư viện mà em mơ 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0200" y="3139127"/>
            <a:ext cx="1706133" cy="19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09371" y="901591"/>
            <a:ext cx="8142398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“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629672" y="2971800"/>
            <a:ext cx="41148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21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0.25 1.11022E-1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90"/>
                            </p:stCondLst>
                            <p:childTnLst>
                              <p:par>
                                <p:cTn id="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đầy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ắp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tuyệt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vời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nl-NL" sz="28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2" cy="127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Đoạn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98655" y="2010996"/>
            <a:ext cx="268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cs typeface="Arial" panose="020B0604020202020204" pitchFamily="34" charset="0"/>
              </a:rPr>
              <a:t>    </a:t>
            </a:r>
            <a:r>
              <a:rPr lang="en-US" sz="2000" dirty="0"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841" y="196873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5E93F8-2C09-4DA9-8A00-8D643C94D777}"/>
              </a:ext>
            </a:extLst>
          </p:cNvPr>
          <p:cNvSpPr/>
          <p:nvPr/>
        </p:nvSpPr>
        <p:spPr>
          <a:xfrm>
            <a:off x="205835" y="928889"/>
            <a:ext cx="8732330" cy="52890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48682" y="928889"/>
            <a:ext cx="84466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sướng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mượn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39" y="-126570"/>
            <a:ext cx="2086261" cy="10122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E5CFB2-0A11-4CAA-853C-15F74DA9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09" y="210030"/>
            <a:ext cx="2558809" cy="9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1047751" y="2151634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457200" lvl="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Đội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</a:t>
            </a:r>
            <a:endParaRPr lang="vi-VN" sz="2800" i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19" y="4278758"/>
            <a:ext cx="2844758" cy="20030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689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 flipH="1">
            <a:off x="2560204" y="2863141"/>
            <a:ext cx="2075410" cy="4105950"/>
          </a:xfrm>
          <a:prstGeom prst="rect">
            <a:avLst/>
          </a:prstGeom>
        </p:spPr>
      </p:pic>
      <p:pic>
        <p:nvPicPr>
          <p:cNvPr id="2050" name="Picture 2" descr="Aleksandr Sergeyevich Pushkin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11" y="165995"/>
            <a:ext cx="4200608" cy="52015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7" name="Group 6"/>
          <p:cNvGrpSpPr/>
          <p:nvPr/>
        </p:nvGrpSpPr>
        <p:grpSpPr>
          <a:xfrm>
            <a:off x="514281" y="280767"/>
            <a:ext cx="3856277" cy="2325273"/>
            <a:chOff x="6476999" y="419100"/>
            <a:chExt cx="3943349" cy="2515432"/>
          </a:xfrm>
        </p:grpSpPr>
        <p:sp>
          <p:nvSpPr>
            <p:cNvPr id="8" name="Cloud Callout 7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59336"/>
                <a:gd name="adj2" fmla="val 55843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883703"/>
              <a:ext cx="3376613" cy="1698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Pu-skin: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(1799-1837):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kịch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nổi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Nga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134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904" y="704874"/>
            <a:ext cx="3167077" cy="493392"/>
            <a:chOff x="2488619" y="90548"/>
            <a:chExt cx="3936992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488619" y="90548"/>
              <a:ext cx="3936992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3606850" cy="70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054" y="1303640"/>
            <a:ext cx="5556112" cy="554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747" y="763754"/>
            <a:ext cx="3705742" cy="533474"/>
          </a:xfrm>
          <a:prstGeom prst="rect">
            <a:avLst/>
          </a:prstGeom>
        </p:spPr>
      </p:pic>
      <p:pic>
        <p:nvPicPr>
          <p:cNvPr id="11" name="Video Ke chuyen Mat troi moc o dang 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1848" y="6197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71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Ke chuyen Mat troi moc o dang t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557" y="795528"/>
            <a:ext cx="8756251" cy="4933379"/>
          </a:xfrm>
        </p:spPr>
      </p:pic>
    </p:spTree>
    <p:extLst>
      <p:ext uri="{BB962C8B-B14F-4D97-AF65-F5344CB8AC3E}">
        <p14:creationId xmlns:p14="http://schemas.microsoft.com/office/powerpoint/2010/main" val="15938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202" y="850701"/>
            <a:ext cx="5840362" cy="58279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06577" y="218038"/>
            <a:ext cx="3540234" cy="625703"/>
            <a:chOff x="1053394" y="206467"/>
            <a:chExt cx="2880723" cy="43258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Thảo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-836" y="103910"/>
            <a:ext cx="1858293" cy="764577"/>
            <a:chOff x="561349" y="4544613"/>
            <a:chExt cx="4171068" cy="16489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808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09371" y="1964310"/>
            <a:ext cx="7852524" cy="8861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4007CF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85950" y="942975"/>
            <a:ext cx="457200" cy="4572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43075" y="1971675"/>
            <a:ext cx="457200" cy="4572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714750" y="2971800"/>
            <a:ext cx="457200" cy="457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0" y="0"/>
            <a:ext cx="9144000" cy="434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1857375" y="2752627"/>
            <a:ext cx="1607478" cy="150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4345708"/>
            <a:ext cx="9201149" cy="251433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822553" y="3638747"/>
            <a:ext cx="4114800" cy="26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1568" y="914989"/>
            <a:ext cx="8048130" cy="1407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1: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“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Cuộc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họp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của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chữ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viết</a:t>
            </a:r>
            <a:r>
              <a:rPr lang="en-US" sz="2800" b="1" i="1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chuyện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4007CF"/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47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68334 0.0032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99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1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25 -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138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7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904" y="704874"/>
            <a:ext cx="3278843" cy="493392"/>
            <a:chOff x="2488619" y="90548"/>
            <a:chExt cx="3936992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488619" y="90548"/>
              <a:ext cx="3936992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3" y="90548"/>
              <a:ext cx="3285900" cy="83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endPara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711" y="1263558"/>
            <a:ext cx="5556112" cy="5544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896" y="770166"/>
            <a:ext cx="3705742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04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179193" y="2184163"/>
            <a:ext cx="7151375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cho người thân nghe câu chuyện 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/>
            <a:r>
              <a:rPr lang="en-US" sz="2800" i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vi-VN" sz="2800" i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Mặt trời mọc ở đằng … tây</a:t>
            </a:r>
            <a:r>
              <a:rPr lang="en-US" sz="2800" i="1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!” </a:t>
            </a:r>
            <a:r>
              <a:rPr lang="en-US" sz="2800" dirty="0" err="1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thử làm vài câu thơ về mặt trời.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2" y="4342766"/>
            <a:ext cx="2844758" cy="2003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4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9144000" cy="337185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3534" y="6972300"/>
            <a:ext cx="457200" cy="4572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9246" y="1785216"/>
            <a:ext cx="457200" cy="4572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1"/>
            <a:ext cx="9372600" cy="4277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7481646" y="3085666"/>
            <a:ext cx="4114800" cy="32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5815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0.04306 L -1.01458 0.046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812" y="6337551"/>
            <a:ext cx="9215855" cy="5158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89" y="1600545"/>
            <a:ext cx="8153516" cy="220794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78208" y="781295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4BAABDF-7918-4DAF-8D6A-1DECD6976759}"/>
              </a:ext>
            </a:extLst>
          </p:cNvPr>
          <p:cNvGrpSpPr/>
          <p:nvPr/>
        </p:nvGrpSpPr>
        <p:grpSpPr>
          <a:xfrm>
            <a:off x="1631830" y="4076540"/>
            <a:ext cx="7066476" cy="743212"/>
            <a:chOff x="7873788" y="-109504"/>
            <a:chExt cx="4562820" cy="726969"/>
          </a:xfrm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7D1C96ED-80D8-4ADD-90E7-0202C23C133A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036C37-47F8-4178-8C93-1145858FC30D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vi-VN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thường đọc sách ở những địa điểm nào?</a:t>
              </a:r>
              <a:endPara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816FAF-93EF-4068-B5D3-8B42847BF403}"/>
              </a:ext>
            </a:extLst>
          </p:cNvPr>
          <p:cNvGrpSpPr/>
          <p:nvPr/>
        </p:nvGrpSpPr>
        <p:grpSpPr>
          <a:xfrm>
            <a:off x="1631830" y="4997966"/>
            <a:ext cx="7066476" cy="743212"/>
            <a:chOff x="7873788" y="-109504"/>
            <a:chExt cx="4562820" cy="726969"/>
          </a:xfrm>
        </p:grpSpPr>
        <p:sp>
          <p:nvSpPr>
            <p:cNvPr id="29" name="Rectangle: Rounded Corners 43">
              <a:extLst>
                <a:ext uri="{FF2B5EF4-FFF2-40B4-BE49-F238E27FC236}">
                  <a16:creationId xmlns:a16="http://schemas.microsoft.com/office/drawing/2014/main" id="{52C2B3AA-EC46-4130-88E5-745F6D624263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C38540-163C-4D94-A0B8-60D255717F62}"/>
                </a:ext>
              </a:extLst>
            </p:cNvPr>
            <p:cNvSpPr/>
            <p:nvPr/>
          </p:nvSpPr>
          <p:spPr>
            <a:xfrm>
              <a:off x="8009163" y="2583"/>
              <a:ext cx="4427445" cy="4712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662283-651F-4F6B-8853-337E891EF50C}"/>
              </a:ext>
            </a:extLst>
          </p:cNvPr>
          <p:cNvGrpSpPr/>
          <p:nvPr/>
        </p:nvGrpSpPr>
        <p:grpSpPr>
          <a:xfrm>
            <a:off x="1612496" y="5919392"/>
            <a:ext cx="7085810" cy="743212"/>
            <a:chOff x="7873788" y="-109504"/>
            <a:chExt cx="4562820" cy="726969"/>
          </a:xfrm>
        </p:grpSpPr>
        <p:sp>
          <p:nvSpPr>
            <p:cNvPr id="32" name="Rectangle: Rounded Corners 43">
              <a:extLst>
                <a:ext uri="{FF2B5EF4-FFF2-40B4-BE49-F238E27FC236}">
                  <a16:creationId xmlns:a16="http://schemas.microsoft.com/office/drawing/2014/main" id="{986B5AA1-E250-49ED-A2FB-50010A464D47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4720DF9-D84A-4D08-8690-8C9E5592DFAD}"/>
                </a:ext>
              </a:extLst>
            </p:cNvPr>
            <p:cNvSpPr/>
            <p:nvPr/>
          </p:nvSpPr>
          <p:spPr>
            <a:xfrm>
              <a:off x="8009163" y="2583"/>
              <a:ext cx="4427445" cy="5066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indent="-342900">
                <a:lnSpc>
                  <a:spcPct val="115000"/>
                </a:lnSpc>
                <a:spcAft>
                  <a:spcPts val="1000"/>
                </a:spcAft>
                <a:buClr>
                  <a:srgbClr val="000000"/>
                </a:buClr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31" y="1483510"/>
            <a:ext cx="8155522" cy="3957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710" t="5213" r="6945"/>
          <a:stretch/>
        </p:blipFill>
        <p:spPr>
          <a:xfrm>
            <a:off x="2368296" y="185098"/>
            <a:ext cx="4014216" cy="9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3217</TotalTime>
  <Words>1147</Words>
  <Application>Microsoft Office PowerPoint</Application>
  <PresentationFormat>Trình chiếu Trên màn hình (4:3)</PresentationFormat>
  <Paragraphs>95</Paragraphs>
  <Slides>41</Slides>
  <Notes>12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16</vt:i4>
      </vt:variant>
      <vt:variant>
        <vt:lpstr>Tiêu đề Bản chiếu</vt:lpstr>
      </vt:variant>
      <vt:variant>
        <vt:i4>41</vt:i4>
      </vt:variant>
    </vt:vector>
  </HeadingPairs>
  <TitlesOfParts>
    <vt:vector size="67" baseType="lpstr">
      <vt:lpstr>Arial</vt:lpstr>
      <vt:lpstr>Arial-Rounded</vt:lpstr>
      <vt:lpstr>Calibri</vt:lpstr>
      <vt:lpstr>Calibri Light</vt:lpstr>
      <vt:lpstr>Cambria</vt:lpstr>
      <vt:lpstr>Coiny</vt:lpstr>
      <vt:lpstr>inpin heiti</vt:lpstr>
      <vt:lpstr>SVN-Gretoon</vt:lpstr>
      <vt:lpstr>Times New Roman</vt:lpstr>
      <vt:lpstr>Wingdings</vt:lpstr>
      <vt:lpstr>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12_Office 主题</vt:lpstr>
      <vt:lpstr>2_Office Theme</vt:lpstr>
      <vt:lpstr>4_Office Theme</vt:lpstr>
      <vt:lpstr>5_Office Theme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108</cp:revision>
  <dcterms:created xsi:type="dcterms:W3CDTF">2021-09-06T18:07:14Z</dcterms:created>
  <dcterms:modified xsi:type="dcterms:W3CDTF">2024-10-29T02:35:19Z</dcterms:modified>
</cp:coreProperties>
</file>