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slideLayouts/slideLayout76.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72.xml" ContentType="application/vnd.openxmlformats-officedocument.presentationml.slideLayout+xml"/>
  <Override PartName="/ppt/slideLayouts/slideLayout81.xml" ContentType="application/vnd.openxmlformats-officedocument.presentationml.slideLayout+xml"/>
  <Override PartName="/ppt/slideLayouts/slideLayout90.xml" ContentType="application/vnd.openxmlformats-officedocument.presentationml.slideLayout+xml"/>
  <Override PartName="/ppt/slideLayouts/slideLayout92.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 id="2147483753" r:id="rId4"/>
    <p:sldMasterId id="2147483765" r:id="rId5"/>
    <p:sldMasterId id="2147483780" r:id="rId6"/>
    <p:sldMasterId id="2147483837" r:id="rId7"/>
  </p:sldMasterIdLst>
  <p:notesMasterIdLst>
    <p:notesMasterId r:id="rId23"/>
  </p:notesMasterIdLst>
  <p:sldIdLst>
    <p:sldId id="2665" r:id="rId8"/>
    <p:sldId id="2650" r:id="rId9"/>
    <p:sldId id="2674" r:id="rId10"/>
    <p:sldId id="2675" r:id="rId11"/>
    <p:sldId id="2658" r:id="rId12"/>
    <p:sldId id="272" r:id="rId13"/>
    <p:sldId id="2676" r:id="rId14"/>
    <p:sldId id="2677" r:id="rId15"/>
    <p:sldId id="269" r:id="rId16"/>
    <p:sldId id="2660" r:id="rId17"/>
    <p:sldId id="2661" r:id="rId18"/>
    <p:sldId id="2647" r:id="rId19"/>
    <p:sldId id="2671" r:id="rId20"/>
    <p:sldId id="2672" r:id="rId21"/>
    <p:sldId id="2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99"/>
    <a:srgbClr val="403152"/>
    <a:srgbClr val="78718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159" autoAdjust="0"/>
    <p:restoredTop sz="92443" autoAdjust="0"/>
  </p:normalViewPr>
  <p:slideViewPr>
    <p:cSldViewPr snapToGrid="0">
      <p:cViewPr varScale="1">
        <p:scale>
          <a:sx n="64" d="100"/>
          <a:sy n="64" d="100"/>
        </p:scale>
        <p:origin x="-138" y="-12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F35E4-C30F-4FCC-BA20-9C42763076E2}" type="datetimeFigureOut">
              <a:rPr lang="en-US" smtClean="0"/>
              <a:pPr/>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546E5-3EDC-4273-92E1-348F7E48744D}" type="slidenum">
              <a:rPr lang="en-US" smtClean="0"/>
              <a:pPr/>
              <a:t>‹#›</a:t>
            </a:fld>
            <a:endParaRPr lang="en-US"/>
          </a:p>
        </p:txBody>
      </p:sp>
    </p:spTree>
    <p:extLst>
      <p:ext uri="{BB962C8B-B14F-4D97-AF65-F5344CB8AC3E}">
        <p14:creationId xmlns:p14="http://schemas.microsoft.com/office/powerpoint/2010/main" xmlns="" val="3662701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792644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68588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CFC1812-77CE-484E-85F6-6B2D04A9A830}" type="slidenum">
              <a:rPr lang="zh-CN" altLang="en-US" smtClean="0">
                <a:solidFill>
                  <a:prstClr val="black"/>
                </a:solidFill>
                <a:latin typeface="等线"/>
              </a:rPr>
              <a:pPr>
                <a:defRPr/>
              </a:pPr>
              <a:t>12</a:t>
            </a:fld>
            <a:endParaRPr lang="zh-CN" altLang="en-US">
              <a:solidFill>
                <a:prstClr val="black"/>
              </a:solidFill>
              <a:latin typeface="等线"/>
            </a:endParaRPr>
          </a:p>
        </p:txBody>
      </p:sp>
    </p:spTree>
    <p:extLst>
      <p:ext uri="{BB962C8B-B14F-4D97-AF65-F5344CB8AC3E}">
        <p14:creationId xmlns:p14="http://schemas.microsoft.com/office/powerpoint/2010/main" xmlns="" val="304315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a:cs typeface="+mn-cs"/>
            </a:endParaRPr>
          </a:p>
        </p:txBody>
      </p:sp>
    </p:spTree>
    <p:extLst>
      <p:ext uri="{BB962C8B-B14F-4D97-AF65-F5344CB8AC3E}">
        <p14:creationId xmlns:p14="http://schemas.microsoft.com/office/powerpoint/2010/main" xmlns="" val="1769851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a:cs typeface="+mn-cs"/>
            </a:endParaRPr>
          </a:p>
        </p:txBody>
      </p:sp>
    </p:spTree>
    <p:extLst>
      <p:ext uri="{BB962C8B-B14F-4D97-AF65-F5344CB8AC3E}">
        <p14:creationId xmlns:p14="http://schemas.microsoft.com/office/powerpoint/2010/main" xmlns="" val="3782282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FB: </a:t>
            </a:r>
            <a:r>
              <a:rPr lang="en-US" altLang="zh-CN" dirty="0" err="1"/>
              <a:t>Hương</a:t>
            </a:r>
            <a:r>
              <a:rPr lang="en-US" altLang="zh-CN" dirty="0"/>
              <a:t> </a:t>
            </a:r>
            <a:r>
              <a:rPr lang="en-US" altLang="zh-CN" dirty="0" err="1"/>
              <a:t>Thảo</a:t>
            </a:r>
            <a:r>
              <a:rPr lang="en-US" altLang="zh-CN" dirty="0"/>
              <a:t> - https://www.facebook.com/huongthaoGADT</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4156763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8627562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1"/>
            <a:ext cx="7315200" cy="566739"/>
          </a:xfrm>
        </p:spPr>
        <p:txBody>
          <a:bodyPr anchor="b"/>
          <a:lstStyle>
            <a:lvl1pPr algn="l">
              <a:defRPr sz="2667"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Nơi giữ chỗ cho Văn bản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xmlns="" id="{B9F07B88-9FAE-C235-BCB1-1D3575CC52CA}"/>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Chân trang 4">
            <a:extLst>
              <a:ext uri="{FF2B5EF4-FFF2-40B4-BE49-F238E27FC236}">
                <a16:creationId xmlns:a16="http://schemas.microsoft.com/office/drawing/2014/main" xmlns="" id="{C2A7F350-F3EF-E43C-5494-3446F3449981}"/>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7" name="Nơi giữ chỗ cho Số hiệu Bản chiếu 5">
            <a:extLst>
              <a:ext uri="{FF2B5EF4-FFF2-40B4-BE49-F238E27FC236}">
                <a16:creationId xmlns:a16="http://schemas.microsoft.com/office/drawing/2014/main" xmlns="" id="{23108062-74EF-8825-2636-1863EAA9DC35}"/>
              </a:ext>
            </a:extLst>
          </p:cNvPr>
          <p:cNvSpPr>
            <a:spLocks noGrp="1"/>
          </p:cNvSpPr>
          <p:nvPr>
            <p:ph type="sldNum" sz="quarter" idx="12"/>
          </p:nvPr>
        </p:nvSpPr>
        <p:spPr/>
        <p:txBody>
          <a:bodyPr/>
          <a:lstStyle>
            <a:lvl1pPr>
              <a:defRPr>
                <a:latin typeface="Arial-Rounded" pitchFamily="34" charset="0"/>
              </a:defRPr>
            </a:lvl1pPr>
          </a:lstStyle>
          <a:p>
            <a:fld id="{7D1324ED-BA70-4FBB-9FF1-4EC7BA4AAE14}" type="slidenum">
              <a:rPr lang="en-US" altLang="en-US"/>
              <a:pPr/>
              <a:t>‹#›</a:t>
            </a:fld>
            <a:endParaRPr lang="en-US" altLang="en-US"/>
          </a:p>
        </p:txBody>
      </p:sp>
    </p:spTree>
    <p:extLst>
      <p:ext uri="{BB962C8B-B14F-4D97-AF65-F5344CB8AC3E}">
        <p14:creationId xmlns:p14="http://schemas.microsoft.com/office/powerpoint/2010/main" xmlns="" val="126411841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xmlns="" id="{8E8184BA-00AB-FBB6-1C0D-8ECB128430FE}"/>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5" name="Nơi giữ chỗ cho Chân trang 4">
            <a:extLst>
              <a:ext uri="{FF2B5EF4-FFF2-40B4-BE49-F238E27FC236}">
                <a16:creationId xmlns:a16="http://schemas.microsoft.com/office/drawing/2014/main" xmlns="" id="{CAE42D0A-EF65-481B-995D-57E7EDF1B1F3}"/>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xmlns="" id="{CEAC5C77-1A7F-8F78-9B54-E5D48B20A0D4}"/>
              </a:ext>
            </a:extLst>
          </p:cNvPr>
          <p:cNvSpPr>
            <a:spLocks noGrp="1"/>
          </p:cNvSpPr>
          <p:nvPr>
            <p:ph type="sldNum" sz="quarter" idx="12"/>
          </p:nvPr>
        </p:nvSpPr>
        <p:spPr/>
        <p:txBody>
          <a:bodyPr/>
          <a:lstStyle>
            <a:lvl1pPr>
              <a:defRPr>
                <a:latin typeface="Arial-Rounded" pitchFamily="34" charset="0"/>
              </a:defRPr>
            </a:lvl1pPr>
          </a:lstStyle>
          <a:p>
            <a:fld id="{ADE816D8-0333-41CF-8E5A-0A8FCDDDB19F}" type="slidenum">
              <a:rPr lang="en-US" altLang="en-US"/>
              <a:pPr/>
              <a:t>‹#›</a:t>
            </a:fld>
            <a:endParaRPr lang="en-US" altLang="en-US"/>
          </a:p>
        </p:txBody>
      </p:sp>
    </p:spTree>
    <p:extLst>
      <p:ext uri="{BB962C8B-B14F-4D97-AF65-F5344CB8AC3E}">
        <p14:creationId xmlns:p14="http://schemas.microsoft.com/office/powerpoint/2010/main" xmlns="" val="94352558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40"/>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40"/>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xmlns="" id="{567A9775-7B26-E654-5B2E-96AF79773187}"/>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5" name="Nơi giữ chỗ cho Chân trang 4">
            <a:extLst>
              <a:ext uri="{FF2B5EF4-FFF2-40B4-BE49-F238E27FC236}">
                <a16:creationId xmlns:a16="http://schemas.microsoft.com/office/drawing/2014/main" xmlns="" id="{04C5E176-2791-FAB4-17B5-74F4C8E541C8}"/>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xmlns="" id="{48BFECAA-C547-4462-F80D-08A534F867D7}"/>
              </a:ext>
            </a:extLst>
          </p:cNvPr>
          <p:cNvSpPr>
            <a:spLocks noGrp="1"/>
          </p:cNvSpPr>
          <p:nvPr>
            <p:ph type="sldNum" sz="quarter" idx="12"/>
          </p:nvPr>
        </p:nvSpPr>
        <p:spPr/>
        <p:txBody>
          <a:bodyPr/>
          <a:lstStyle>
            <a:lvl1pPr>
              <a:defRPr>
                <a:latin typeface="Arial-Rounded" pitchFamily="34" charset="0"/>
              </a:defRPr>
            </a:lvl1pPr>
          </a:lstStyle>
          <a:p>
            <a:fld id="{27AF6A29-2F2A-4477-80EC-A3E15D8D5A3F}" type="slidenum">
              <a:rPr lang="en-US" altLang="en-US"/>
              <a:pPr/>
              <a:t>‹#›</a:t>
            </a:fld>
            <a:endParaRPr lang="en-US" altLang="en-US"/>
          </a:p>
        </p:txBody>
      </p:sp>
    </p:spTree>
    <p:extLst>
      <p:ext uri="{BB962C8B-B14F-4D97-AF65-F5344CB8AC3E}">
        <p14:creationId xmlns:p14="http://schemas.microsoft.com/office/powerpoint/2010/main" xmlns="" val="122810285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xmlns=""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xmlns="" id="{FEE96F2F-E668-4B9C-A4FF-78DC61D5223D}"/>
              </a:ext>
            </a:extLst>
          </p:cNvPr>
          <p:cNvPicPr>
            <a:picLocks noChangeAspect="1"/>
          </p:cNvPicPr>
          <p:nvPr userDrawn="1"/>
        </p:nvPicPr>
        <p:blipFill>
          <a:blip r:embed="rId3">
            <a:extLst>
              <a:ext uri="{28A0092B-C50C-407E-A947-70E740481C1C}">
                <a14:useLocalDpi xmlns:a14="http://schemas.microsoft.com/office/drawing/2010/main" xmlns=""/>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xmlns=""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xmlns="" id="{15798669-13D6-4E0C-973B-7AE155AFC93C}"/>
              </a:ext>
            </a:extLst>
          </p:cNvPr>
          <p:cNvPicPr>
            <a:picLocks noChangeAspect="1"/>
          </p:cNvPicPr>
          <p:nvPr userDrawn="1"/>
        </p:nvPicPr>
        <p:blipFill>
          <a:blip r:embed="rId5">
            <a:extLst>
              <a:ext uri="{28A0092B-C50C-407E-A947-70E740481C1C}">
                <a14:useLocalDpi xmlns:a14="http://schemas.microsoft.com/office/drawing/2010/main" xmlns=""/>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xmlns="" id="{08906958-A621-4AA1-BB37-4729008BD301}"/>
              </a:ext>
            </a:extLst>
          </p:cNvPr>
          <p:cNvPicPr>
            <a:picLocks noChangeAspect="1"/>
          </p:cNvPicPr>
          <p:nvPr userDrawn="1"/>
        </p:nvPicPr>
        <p:blipFill>
          <a:blip r:embed="rId6">
            <a:extLst>
              <a:ext uri="{28A0092B-C50C-407E-A947-70E740481C1C}">
                <a14:useLocalDpi xmlns:a14="http://schemas.microsoft.com/office/drawing/2010/main" xmlns=""/>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349155342"/>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xmlns="" id="{089F4924-B610-4B01-AAF0-EB6D4C2B84E7}"/>
              </a:ext>
            </a:extLst>
          </p:cNvPr>
          <p:cNvPicPr>
            <a:picLocks noChangeAspect="1"/>
          </p:cNvPicPr>
          <p:nvPr userDrawn="1"/>
        </p:nvPicPr>
        <p:blipFill>
          <a:blip r:embed="rId4">
            <a:extLst>
              <a:ext uri="{28A0092B-C50C-407E-A947-70E740481C1C}">
                <a14:useLocalDpi xmlns:a14="http://schemas.microsoft.com/office/drawing/2010/main" xmlns=""/>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639858012"/>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xmlns=""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xmlns=""/>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532262739"/>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xmlns=""/>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128839884"/>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xmlns=""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xmlns="" id="{DB8F8CF6-17E6-4DF0-A26B-C4FA7E13137A}"/>
              </a:ext>
            </a:extLst>
          </p:cNvPr>
          <p:cNvPicPr>
            <a:picLocks noChangeAspect="1"/>
          </p:cNvPicPr>
          <p:nvPr userDrawn="1"/>
        </p:nvPicPr>
        <p:blipFill>
          <a:blip r:embed="rId3">
            <a:extLst>
              <a:ext uri="{28A0092B-C50C-407E-A947-70E740481C1C}">
                <a14:useLocalDpi xmlns:a14="http://schemas.microsoft.com/office/drawing/2010/main" xmlns=""/>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xmlns=""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xmlns=""/>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xmlns="" id="{CB8760D8-84F5-48F1-B4FE-BC163B1CD806}"/>
              </a:ext>
            </a:extLst>
          </p:cNvPr>
          <p:cNvPicPr>
            <a:picLocks noChangeAspect="1"/>
          </p:cNvPicPr>
          <p:nvPr userDrawn="1"/>
        </p:nvPicPr>
        <p:blipFill>
          <a:blip r:embed="rId5">
            <a:extLst>
              <a:ext uri="{28A0092B-C50C-407E-A947-70E740481C1C}">
                <a14:useLocalDpi xmlns:a14="http://schemas.microsoft.com/office/drawing/2010/main" xmlns=""/>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xmlns="" val="70625894"/>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xmlns=""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xmlns="" val="1817610"/>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5" name="页脚占位符 4">
            <a:extLst>
              <a:ext uri="{FF2B5EF4-FFF2-40B4-BE49-F238E27FC236}">
                <a16:creationId xmlns:a16="http://schemas.microsoft.com/office/drawing/2014/main" xmlns=""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31320554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8"/>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xmlns="" id="{067845F4-FE2F-6AFD-7A40-DE96FB3215FC}"/>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5" name="Nơi giữ chỗ cho Chân trang 4">
            <a:extLst>
              <a:ext uri="{FF2B5EF4-FFF2-40B4-BE49-F238E27FC236}">
                <a16:creationId xmlns:a16="http://schemas.microsoft.com/office/drawing/2014/main" xmlns="" id="{E0673716-C222-426E-99DE-1DCF70F29852}"/>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xmlns="" id="{2689069F-D50F-4F7D-F19F-F68626EB711A}"/>
              </a:ext>
            </a:extLst>
          </p:cNvPr>
          <p:cNvSpPr>
            <a:spLocks noGrp="1"/>
          </p:cNvSpPr>
          <p:nvPr>
            <p:ph type="sldNum" sz="quarter" idx="12"/>
          </p:nvPr>
        </p:nvSpPr>
        <p:spPr/>
        <p:txBody>
          <a:bodyPr/>
          <a:lstStyle>
            <a:lvl1pPr>
              <a:defRPr>
                <a:latin typeface="Arial-Rounded" pitchFamily="34" charset="0"/>
              </a:defRPr>
            </a:lvl1pPr>
          </a:lstStyle>
          <a:p>
            <a:fld id="{6808B8DF-F501-494F-B9CF-0981AF7EDFB8}" type="slidenum">
              <a:rPr lang="en-US" altLang="en-US"/>
              <a:pPr/>
              <a:t>‹#›</a:t>
            </a:fld>
            <a:endParaRPr lang="en-US" altLang="en-US"/>
          </a:p>
        </p:txBody>
      </p:sp>
    </p:spTree>
    <p:extLst>
      <p:ext uri="{BB962C8B-B14F-4D97-AF65-F5344CB8AC3E}">
        <p14:creationId xmlns:p14="http://schemas.microsoft.com/office/powerpoint/2010/main" xmlns="" val="186836429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5" name="页脚占位符 4">
            <a:extLst>
              <a:ext uri="{FF2B5EF4-FFF2-40B4-BE49-F238E27FC236}">
                <a16:creationId xmlns:a16="http://schemas.microsoft.com/office/drawing/2014/main" xmlns=""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123752323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5" name="页脚占位符 4">
            <a:extLst>
              <a:ext uri="{FF2B5EF4-FFF2-40B4-BE49-F238E27FC236}">
                <a16:creationId xmlns:a16="http://schemas.microsoft.com/office/drawing/2014/main" xmlns=""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167704998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C7D499-ABAA-4FFA-BBB1-FD7A22053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4318C0C-C628-4101-859E-F1B28A53D0C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62FCB28-9D2C-4B52-BEFA-30F2474FEA0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5" name="页脚占位符 4">
            <a:extLst>
              <a:ext uri="{FF2B5EF4-FFF2-40B4-BE49-F238E27FC236}">
                <a16:creationId xmlns:a16="http://schemas.microsoft.com/office/drawing/2014/main" xmlns="" id="{ED2E0961-6B5B-46A6-82C7-4B625EE60C10}"/>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A2C0FF32-657F-4001-A10A-9C5E602E2362}"/>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303184929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822682-1419-46E6-8E2B-F221BCD4998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934892E-194F-4B31-82BA-87C844AB70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E0A0BED3-6F53-458D-8CC2-8622178AB34F}"/>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5" name="页脚占位符 4">
            <a:extLst>
              <a:ext uri="{FF2B5EF4-FFF2-40B4-BE49-F238E27FC236}">
                <a16:creationId xmlns:a16="http://schemas.microsoft.com/office/drawing/2014/main" xmlns="" id="{EB3F857F-8E5C-4013-BEC1-8B54CD6B0DC7}"/>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5C8E958C-79CC-45BC-85A6-2B77CFD32768}"/>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106084114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EB0B1FB-618E-4919-B243-4729B2DAC68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55687AD-153D-4B45-BD82-09C869602961}"/>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131A19C-057E-4176-98C2-06F2554C63B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B477C8D2-7B99-48C1-9576-76CE796DC01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6" name="页脚占位符 5">
            <a:extLst>
              <a:ext uri="{FF2B5EF4-FFF2-40B4-BE49-F238E27FC236}">
                <a16:creationId xmlns:a16="http://schemas.microsoft.com/office/drawing/2014/main" xmlns="" id="{E89826A2-13D9-4CEC-911F-7AD468BC0D3C}"/>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FFB86490-F271-4200-B8A4-3098B97E8783}"/>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272579333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1FFF83-B443-4495-8004-131EBA53075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C166AB1-E3E0-4276-ABB3-B819A18C0EA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4823509F-ED00-43BB-9C71-E9BCF5D07245}"/>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856C89D-18C5-45C8-8B93-2EC775CD08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DD33AA04-9056-44CA-8426-8B72CA5E02F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69C8CE35-AD29-4725-9DB8-71C587174BF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8" name="页脚占位符 7">
            <a:extLst>
              <a:ext uri="{FF2B5EF4-FFF2-40B4-BE49-F238E27FC236}">
                <a16:creationId xmlns:a16="http://schemas.microsoft.com/office/drawing/2014/main" xmlns="" id="{9D890688-5B33-4E9D-9F65-D509A8C6F491}"/>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a:extLst>
              <a:ext uri="{FF2B5EF4-FFF2-40B4-BE49-F238E27FC236}">
                <a16:creationId xmlns:a16="http://schemas.microsoft.com/office/drawing/2014/main" xmlns="" id="{9BBBA454-B658-405F-A925-6AFA8E2B7EF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228185682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72087F-8391-4076-89B5-F822558642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29FB416-0390-4846-8987-89D47AE1BDB6}"/>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4" name="页脚占位符 3">
            <a:extLst>
              <a:ext uri="{FF2B5EF4-FFF2-40B4-BE49-F238E27FC236}">
                <a16:creationId xmlns:a16="http://schemas.microsoft.com/office/drawing/2014/main" xmlns="" id="{B59FD7DB-9273-45F9-9982-FF497044AE73}"/>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a:extLst>
              <a:ext uri="{FF2B5EF4-FFF2-40B4-BE49-F238E27FC236}">
                <a16:creationId xmlns:a16="http://schemas.microsoft.com/office/drawing/2014/main" xmlns="" id="{52360CF0-B938-4269-A835-C06A492685D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44942099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238538617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49774672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15122022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xmlns="" id="{3018DFA9-A280-4330-8361-858C968810B0}"/>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5" name="Nơi giữ chỗ cho Chân trang 4">
            <a:extLst>
              <a:ext uri="{FF2B5EF4-FFF2-40B4-BE49-F238E27FC236}">
                <a16:creationId xmlns:a16="http://schemas.microsoft.com/office/drawing/2014/main" xmlns="" id="{CC29E4E8-B550-EE28-791B-CACA3702462C}"/>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xmlns="" id="{2E20545A-277E-47E3-85C5-17CCFB189CF7}"/>
              </a:ext>
            </a:extLst>
          </p:cNvPr>
          <p:cNvSpPr>
            <a:spLocks noGrp="1"/>
          </p:cNvSpPr>
          <p:nvPr>
            <p:ph type="sldNum" sz="quarter" idx="12"/>
          </p:nvPr>
        </p:nvSpPr>
        <p:spPr/>
        <p:txBody>
          <a:bodyPr/>
          <a:lstStyle>
            <a:lvl1pPr>
              <a:defRPr>
                <a:latin typeface="Arial-Rounded" pitchFamily="34" charset="0"/>
              </a:defRPr>
            </a:lvl1pPr>
          </a:lstStyle>
          <a:p>
            <a:fld id="{EBC9BD06-EFFE-44FF-8EF4-C248CA08FBF2}" type="slidenum">
              <a:rPr lang="en-US" altLang="en-US"/>
              <a:pPr/>
              <a:t>‹#›</a:t>
            </a:fld>
            <a:endParaRPr lang="en-US" altLang="en-US"/>
          </a:p>
        </p:txBody>
      </p:sp>
    </p:spTree>
    <p:extLst>
      <p:ext uri="{BB962C8B-B14F-4D97-AF65-F5344CB8AC3E}">
        <p14:creationId xmlns:p14="http://schemas.microsoft.com/office/powerpoint/2010/main" xmlns="" val="313742098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408012690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268146410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316624207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98691618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64231819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423805863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8712833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122102652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344169745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BD11AE7-CD63-4060-8D38-AEB90AE5B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389E2B8-DE08-4F0B-A631-E387B131EB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A5D3D7-4B9F-4B50-83DC-72A30B2CF6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9C7829BA-F28B-4411-A221-DE3BD4511990}"/>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6" name="页脚占位符 5">
            <a:extLst>
              <a:ext uri="{FF2B5EF4-FFF2-40B4-BE49-F238E27FC236}">
                <a16:creationId xmlns:a16="http://schemas.microsoft.com/office/drawing/2014/main" xmlns="" id="{1DB29149-1864-4A9F-A078-4A8F79BFA11B}"/>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801538F5-9DCB-48CF-B2E2-283CEE129D4B}"/>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394458201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5333"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5"/>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xmlns="" id="{E7CBB3DD-FD7A-5822-EE1E-C0D35EF50DDC}"/>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5" name="Nơi giữ chỗ cho Chân trang 4">
            <a:extLst>
              <a:ext uri="{FF2B5EF4-FFF2-40B4-BE49-F238E27FC236}">
                <a16:creationId xmlns:a16="http://schemas.microsoft.com/office/drawing/2014/main" xmlns="" id="{C14C0549-7D97-5C59-A62C-68ED8385297C}"/>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xmlns="" id="{32F48294-8C43-FBC2-8E10-41F3A50B4D4D}"/>
              </a:ext>
            </a:extLst>
          </p:cNvPr>
          <p:cNvSpPr>
            <a:spLocks noGrp="1"/>
          </p:cNvSpPr>
          <p:nvPr>
            <p:ph type="sldNum" sz="quarter" idx="12"/>
          </p:nvPr>
        </p:nvSpPr>
        <p:spPr/>
        <p:txBody>
          <a:bodyPr/>
          <a:lstStyle>
            <a:lvl1pPr>
              <a:defRPr>
                <a:latin typeface="Arial-Rounded" pitchFamily="34" charset="0"/>
              </a:defRPr>
            </a:lvl1pPr>
          </a:lstStyle>
          <a:p>
            <a:fld id="{6E9F2CF1-7716-4C35-9FD5-A56E3B96F1A3}" type="slidenum">
              <a:rPr lang="en-US" altLang="en-US"/>
              <a:pPr/>
              <a:t>‹#›</a:t>
            </a:fld>
            <a:endParaRPr lang="en-US" altLang="en-US"/>
          </a:p>
        </p:txBody>
      </p:sp>
    </p:spTree>
    <p:extLst>
      <p:ext uri="{BB962C8B-B14F-4D97-AF65-F5344CB8AC3E}">
        <p14:creationId xmlns:p14="http://schemas.microsoft.com/office/powerpoint/2010/main" xmlns="" val="1541364597"/>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2E44B1-3F71-47FC-A88F-DC9B901763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BD8EFE5-FB54-4D46-963E-24A69D8525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3D56C9E-DE62-4B2B-A6AA-370445C7C6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4F7F9137-8BA0-44A8-8719-855DF61F550E}"/>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6" name="页脚占位符 5">
            <a:extLst>
              <a:ext uri="{FF2B5EF4-FFF2-40B4-BE49-F238E27FC236}">
                <a16:creationId xmlns:a16="http://schemas.microsoft.com/office/drawing/2014/main" xmlns="" id="{7273CA44-73B6-42E3-BD7E-80E85CE4A0D7}"/>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xmlns="" id="{8C5434CB-0207-4C6D-A4A0-82D9E1A0A994}"/>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50820834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39F0218-3924-42A4-8637-5E3204D85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6454842-F910-41F4-8DD8-4EB4C4B24BE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E7D366D-3F16-4A3C-8719-B43A5D46AF59}"/>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5" name="页脚占位符 4">
            <a:extLst>
              <a:ext uri="{FF2B5EF4-FFF2-40B4-BE49-F238E27FC236}">
                <a16:creationId xmlns:a16="http://schemas.microsoft.com/office/drawing/2014/main" xmlns="" id="{A69FBAE2-967B-4B91-B630-453113BA7BF8}"/>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3BF9D215-6B55-4B50-9B28-D624DC482DBA}"/>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385514677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A0CFABF-D3D5-4038-BB88-02DE959E2B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1032F0E-D600-4EA1-A3FF-9318B8330B3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B26897-928F-4A58-869E-40AFDB7D7D69}"/>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solidFill>
                  <a:prstClr val="black"/>
                </a:solidFill>
              </a:rPr>
              <a:pPr/>
              <a:t>2024/1/16</a:t>
            </a:fld>
            <a:endParaRPr lang="zh-CN" altLang="en-US">
              <a:solidFill>
                <a:prstClr val="black"/>
              </a:solidFill>
            </a:endParaRPr>
          </a:p>
        </p:txBody>
      </p:sp>
      <p:sp>
        <p:nvSpPr>
          <p:cNvPr id="5" name="页脚占位符 4">
            <a:extLst>
              <a:ext uri="{FF2B5EF4-FFF2-40B4-BE49-F238E27FC236}">
                <a16:creationId xmlns:a16="http://schemas.microsoft.com/office/drawing/2014/main" xmlns="" id="{563C2AF0-43C1-4A68-9BF3-22CF01CFB8C7}"/>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xmlns="" id="{A9D97F3E-D76D-4AD4-9218-C19E03E97E35}"/>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20071615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262414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801107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4548108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9239522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0922006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565107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796472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xmlns="" id="{5885A3AA-99D0-ABD7-6CBC-CFFA258B3DF4}"/>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Chân trang 4">
            <a:extLst>
              <a:ext uri="{FF2B5EF4-FFF2-40B4-BE49-F238E27FC236}">
                <a16:creationId xmlns:a16="http://schemas.microsoft.com/office/drawing/2014/main" xmlns="" id="{A12BFC77-6632-FF57-96D5-1AEA0ADB0716}"/>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7" name="Nơi giữ chỗ cho Số hiệu Bản chiếu 5">
            <a:extLst>
              <a:ext uri="{FF2B5EF4-FFF2-40B4-BE49-F238E27FC236}">
                <a16:creationId xmlns:a16="http://schemas.microsoft.com/office/drawing/2014/main" xmlns="" id="{57F35521-DE2F-9B33-42AC-E9E26CB1D063}"/>
              </a:ext>
            </a:extLst>
          </p:cNvPr>
          <p:cNvSpPr>
            <a:spLocks noGrp="1"/>
          </p:cNvSpPr>
          <p:nvPr>
            <p:ph type="sldNum" sz="quarter" idx="12"/>
          </p:nvPr>
        </p:nvSpPr>
        <p:spPr/>
        <p:txBody>
          <a:bodyPr/>
          <a:lstStyle>
            <a:lvl1pPr>
              <a:defRPr>
                <a:latin typeface="Arial-Rounded" pitchFamily="34" charset="0"/>
              </a:defRPr>
            </a:lvl1pPr>
          </a:lstStyle>
          <a:p>
            <a:fld id="{344E59AD-7117-4478-BA9B-C85A5B61F706}" type="slidenum">
              <a:rPr lang="en-US" altLang="en-US"/>
              <a:pPr/>
              <a:t>‹#›</a:t>
            </a:fld>
            <a:endParaRPr lang="en-US" altLang="en-US"/>
          </a:p>
        </p:txBody>
      </p:sp>
    </p:spTree>
    <p:extLst>
      <p:ext uri="{BB962C8B-B14F-4D97-AF65-F5344CB8AC3E}">
        <p14:creationId xmlns:p14="http://schemas.microsoft.com/office/powerpoint/2010/main" xmlns="" val="1060358613"/>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4342072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1850989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4977039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4862591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xmlns="" val="165424516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xmlns="" val="353495806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xmlns="" val="239661159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xmlns="" val="315277385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xmlns="" val="224865222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xmlns="" val="313463663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2"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vi-VN"/>
              <a:t>Bấm &amp; sửa kiểu tiêu đề</a:t>
            </a:r>
          </a:p>
        </p:txBody>
      </p:sp>
      <p:sp>
        <p:nvSpPr>
          <p:cNvPr id="4" name="Nơi giữ chỗ cho Nội dung 3"/>
          <p:cNvSpPr>
            <a:spLocks noGrp="1"/>
          </p:cNvSpPr>
          <p:nvPr>
            <p:ph sz="half" idx="2"/>
          </p:nvPr>
        </p:nvSpPr>
        <p:spPr>
          <a:xfrm>
            <a:off x="609602"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vi-VN"/>
              <a:t>Bấm &amp; sửa kiểu tiêu đề</a:t>
            </a:r>
          </a:p>
        </p:txBody>
      </p:sp>
      <p:sp>
        <p:nvSpPr>
          <p:cNvPr id="6" name="Nơi giữ chỗ cho Nội dung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xmlns="" id="{03FA0E2A-4C14-9514-56E4-55ACEF82FBEF}"/>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8" name="Nơi giữ chỗ cho Chân trang 4">
            <a:extLst>
              <a:ext uri="{FF2B5EF4-FFF2-40B4-BE49-F238E27FC236}">
                <a16:creationId xmlns:a16="http://schemas.microsoft.com/office/drawing/2014/main" xmlns="" id="{BDFCD1B5-0C91-00EA-D2E8-FBF44CD129C4}"/>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9" name="Nơi giữ chỗ cho Số hiệu Bản chiếu 5">
            <a:extLst>
              <a:ext uri="{FF2B5EF4-FFF2-40B4-BE49-F238E27FC236}">
                <a16:creationId xmlns:a16="http://schemas.microsoft.com/office/drawing/2014/main" xmlns="" id="{EBA2B70D-E8B4-D568-F6E5-D8877A4696DF}"/>
              </a:ext>
            </a:extLst>
          </p:cNvPr>
          <p:cNvSpPr>
            <a:spLocks noGrp="1"/>
          </p:cNvSpPr>
          <p:nvPr>
            <p:ph type="sldNum" sz="quarter" idx="12"/>
          </p:nvPr>
        </p:nvSpPr>
        <p:spPr/>
        <p:txBody>
          <a:bodyPr/>
          <a:lstStyle>
            <a:lvl1pPr>
              <a:defRPr>
                <a:latin typeface="Arial-Rounded" pitchFamily="34" charset="0"/>
              </a:defRPr>
            </a:lvl1pPr>
          </a:lstStyle>
          <a:p>
            <a:fld id="{5A08FDA3-8579-4445-923A-B756C86D5477}" type="slidenum">
              <a:rPr lang="en-US" altLang="en-US"/>
              <a:pPr/>
              <a:t>‹#›</a:t>
            </a:fld>
            <a:endParaRPr lang="en-US" altLang="en-US"/>
          </a:p>
        </p:txBody>
      </p:sp>
    </p:spTree>
    <p:extLst>
      <p:ext uri="{BB962C8B-B14F-4D97-AF65-F5344CB8AC3E}">
        <p14:creationId xmlns:p14="http://schemas.microsoft.com/office/powerpoint/2010/main" xmlns="" val="116477021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xmlns="" val="249687426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xmlns="" val="209905736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xmlns="" val="57234870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xmlns="" val="330103315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xmlns="" val="30327563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4448635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xmlns="" val="381161921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383554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8702670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173319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xmlns="" id="{077E6C8F-8034-1652-A935-F0D7CD8C4B94}"/>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4" name="Nơi giữ chỗ cho Chân trang 4">
            <a:extLst>
              <a:ext uri="{FF2B5EF4-FFF2-40B4-BE49-F238E27FC236}">
                <a16:creationId xmlns:a16="http://schemas.microsoft.com/office/drawing/2014/main" xmlns="" id="{F6B0E385-7408-136B-6427-83C1D98155C3}"/>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5" name="Nơi giữ chỗ cho Số hiệu Bản chiếu 5">
            <a:extLst>
              <a:ext uri="{FF2B5EF4-FFF2-40B4-BE49-F238E27FC236}">
                <a16:creationId xmlns:a16="http://schemas.microsoft.com/office/drawing/2014/main" xmlns="" id="{99057537-2B36-C7E1-4B17-40103B968DFF}"/>
              </a:ext>
            </a:extLst>
          </p:cNvPr>
          <p:cNvSpPr>
            <a:spLocks noGrp="1"/>
          </p:cNvSpPr>
          <p:nvPr>
            <p:ph type="sldNum" sz="quarter" idx="12"/>
          </p:nvPr>
        </p:nvSpPr>
        <p:spPr/>
        <p:txBody>
          <a:bodyPr/>
          <a:lstStyle>
            <a:lvl1pPr>
              <a:defRPr>
                <a:latin typeface="Arial-Rounded" pitchFamily="34" charset="0"/>
              </a:defRPr>
            </a:lvl1pPr>
          </a:lstStyle>
          <a:p>
            <a:fld id="{22ADE454-D162-4043-A4DB-BCFAD9B56BB0}" type="slidenum">
              <a:rPr lang="en-US" altLang="en-US"/>
              <a:pPr/>
              <a:t>‹#›</a:t>
            </a:fld>
            <a:endParaRPr lang="en-US" altLang="en-US"/>
          </a:p>
        </p:txBody>
      </p:sp>
    </p:spTree>
    <p:extLst>
      <p:ext uri="{BB962C8B-B14F-4D97-AF65-F5344CB8AC3E}">
        <p14:creationId xmlns:p14="http://schemas.microsoft.com/office/powerpoint/2010/main" xmlns="" val="32513281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6315440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212814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3513286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9627126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5214857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9722210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6804746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8012862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2775626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DE9CB02-FBE2-4C02-B66B-8E7D8A10637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3178F165-4EE5-47D6-836F-879FD0A655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9637FC0-3A15-4DBC-A978-11A12D1E77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a:extLst>
              <a:ext uri="{FF2B5EF4-FFF2-40B4-BE49-F238E27FC236}">
                <a16:creationId xmlns:a16="http://schemas.microsoft.com/office/drawing/2014/main" xmlns="" id="{9AC48855-72E3-4CAD-BFCC-E1D4F41052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a:extLst>
              <a:ext uri="{FF2B5EF4-FFF2-40B4-BE49-F238E27FC236}">
                <a16:creationId xmlns:a16="http://schemas.microsoft.com/office/drawing/2014/main" xmlns="" id="{B77CBA7A-C8AE-4AC0-9677-A2138FB7D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xmlns="" val="66498093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xmlns="" id="{D2A7C602-B24F-2C50-EDC9-44DD4A99D8D9}"/>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3" name="Nơi giữ chỗ cho Chân trang 4">
            <a:extLst>
              <a:ext uri="{FF2B5EF4-FFF2-40B4-BE49-F238E27FC236}">
                <a16:creationId xmlns:a16="http://schemas.microsoft.com/office/drawing/2014/main" xmlns="" id="{687C7AF8-F6CB-DC22-469A-70ADE97F0ECD}"/>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4" name="Nơi giữ chỗ cho Số hiệu Bản chiếu 5">
            <a:extLst>
              <a:ext uri="{FF2B5EF4-FFF2-40B4-BE49-F238E27FC236}">
                <a16:creationId xmlns:a16="http://schemas.microsoft.com/office/drawing/2014/main" xmlns="" id="{DF851B90-9AE3-BFBC-72BE-596BB694C595}"/>
              </a:ext>
            </a:extLst>
          </p:cNvPr>
          <p:cNvSpPr>
            <a:spLocks noGrp="1"/>
          </p:cNvSpPr>
          <p:nvPr>
            <p:ph type="sldNum" sz="quarter" idx="12"/>
          </p:nvPr>
        </p:nvSpPr>
        <p:spPr/>
        <p:txBody>
          <a:bodyPr/>
          <a:lstStyle>
            <a:lvl1pPr>
              <a:defRPr>
                <a:latin typeface="Arial-Rounded" pitchFamily="34" charset="0"/>
              </a:defRPr>
            </a:lvl1pPr>
          </a:lstStyle>
          <a:p>
            <a:fld id="{CA7788F2-A154-47AE-9B3D-852CEC15BD70}" type="slidenum">
              <a:rPr lang="en-US" altLang="en-US"/>
              <a:pPr/>
              <a:t>‹#›</a:t>
            </a:fld>
            <a:endParaRPr lang="en-US" altLang="en-US"/>
          </a:p>
        </p:txBody>
      </p:sp>
    </p:spTree>
    <p:extLst>
      <p:ext uri="{BB962C8B-B14F-4D97-AF65-F5344CB8AC3E}">
        <p14:creationId xmlns:p14="http://schemas.microsoft.com/office/powerpoint/2010/main" xmlns="" val="59675800"/>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749561A-816E-4174-B89B-20097F5BFC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0C2462E-F002-407E-BBDC-25AF29EF7B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B8445E4-0E64-494D-8AFD-7942E1AD8C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a:extLst>
              <a:ext uri="{FF2B5EF4-FFF2-40B4-BE49-F238E27FC236}">
                <a16:creationId xmlns:a16="http://schemas.microsoft.com/office/drawing/2014/main" xmlns="" id="{CCED9A1D-8785-402E-BF34-16E76F7D66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a:extLst>
              <a:ext uri="{FF2B5EF4-FFF2-40B4-BE49-F238E27FC236}">
                <a16:creationId xmlns:a16="http://schemas.microsoft.com/office/drawing/2014/main" xmlns="" id="{83A97A79-1DA1-413A-BD23-3CA0B197F8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xmlns="" val="279667113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9D9B450-B070-42CB-B353-E4C2D7583D8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DFF6549-A40C-4C90-BB08-013F7CAAD5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16CA9547-6D22-403F-A3DB-E95A7BB9F8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a:extLst>
              <a:ext uri="{FF2B5EF4-FFF2-40B4-BE49-F238E27FC236}">
                <a16:creationId xmlns:a16="http://schemas.microsoft.com/office/drawing/2014/main" xmlns="" id="{E9955818-3A7C-4401-B79F-1B2E5DE63A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a:extLst>
              <a:ext uri="{FF2B5EF4-FFF2-40B4-BE49-F238E27FC236}">
                <a16:creationId xmlns:a16="http://schemas.microsoft.com/office/drawing/2014/main" xmlns="" id="{778E139E-028A-4F8A-A123-791BBCA4B3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xmlns="" val="26132087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BDE84E-BD15-42BA-B586-B2A7DC12C7F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E22BC8E-2C1D-439C-A6FD-FF5E2C1E5CE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674F653-E83D-4BA9-8EEB-EED829746F7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9D55BFA-01EB-449B-9629-FFB9BDB923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a:extLst>
              <a:ext uri="{FF2B5EF4-FFF2-40B4-BE49-F238E27FC236}">
                <a16:creationId xmlns:a16="http://schemas.microsoft.com/office/drawing/2014/main" xmlns="" id="{2CB3D3A3-3C8E-4003-AA2B-F0FA597A12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a:extLst>
              <a:ext uri="{FF2B5EF4-FFF2-40B4-BE49-F238E27FC236}">
                <a16:creationId xmlns:a16="http://schemas.microsoft.com/office/drawing/2014/main" xmlns="" id="{8F1A4A84-56D4-4610-9D47-5E80BD953F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xmlns="" val="400423705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2949D45-E842-403E-8520-F3AB7519F09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BBF1043-9D21-4BD9-9D75-1F4EC0CC30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8E5E7FB-1C56-4085-BC8A-D9A1839B597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4BC85AB-6D64-4A45-B9C4-31016CEA0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58A5752-E2ED-4817-BDC4-F2663F4D4D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EDEE2C3B-2124-408C-A921-4CF4B39EF7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a:extLst>
              <a:ext uri="{FF2B5EF4-FFF2-40B4-BE49-F238E27FC236}">
                <a16:creationId xmlns:a16="http://schemas.microsoft.com/office/drawing/2014/main" xmlns="" id="{785D9A39-13CC-4DD0-8DC4-F58E23B07D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a:extLst>
              <a:ext uri="{FF2B5EF4-FFF2-40B4-BE49-F238E27FC236}">
                <a16:creationId xmlns:a16="http://schemas.microsoft.com/office/drawing/2014/main" xmlns="" id="{67B76CA2-01F3-4E22-A639-9E12C8324B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xmlns="" val="114235195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C6C10F-B0B9-4813-AA92-E98B7F87B08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82C5A54-87F0-47D6-889A-DC955556AC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a:extLst>
              <a:ext uri="{FF2B5EF4-FFF2-40B4-BE49-F238E27FC236}">
                <a16:creationId xmlns:a16="http://schemas.microsoft.com/office/drawing/2014/main" xmlns="" id="{F9240879-B763-413F-B56A-622C543D0F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a:extLst>
              <a:ext uri="{FF2B5EF4-FFF2-40B4-BE49-F238E27FC236}">
                <a16:creationId xmlns:a16="http://schemas.microsoft.com/office/drawing/2014/main" xmlns="" id="{00D0DB55-DC56-43E2-BF2A-E2CBAD8A4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xmlns="" val="135644612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10E2859-C557-40C1-9410-2A6C3B4AB3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a:extLst>
              <a:ext uri="{FF2B5EF4-FFF2-40B4-BE49-F238E27FC236}">
                <a16:creationId xmlns:a16="http://schemas.microsoft.com/office/drawing/2014/main" xmlns="" id="{BBD6AA1C-2D9F-4715-8893-850FB5B3E8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a:extLst>
              <a:ext uri="{FF2B5EF4-FFF2-40B4-BE49-F238E27FC236}">
                <a16:creationId xmlns:a16="http://schemas.microsoft.com/office/drawing/2014/main" xmlns="" id="{84293C00-7100-4A18-A0BE-4D4E4A119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xmlns="" val="414937537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58E87D-A82B-494B-95F0-72C9BDF2C4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E14D015-97A0-40B5-8306-97764E8663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B420685B-722E-4BBF-B9EE-754FC316D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62D99DF-BAA6-44A1-8153-BE620AE38D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a:extLst>
              <a:ext uri="{FF2B5EF4-FFF2-40B4-BE49-F238E27FC236}">
                <a16:creationId xmlns:a16="http://schemas.microsoft.com/office/drawing/2014/main" xmlns="" id="{366EA5D9-4BA2-4FFE-935F-CD8EDF3934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a:extLst>
              <a:ext uri="{FF2B5EF4-FFF2-40B4-BE49-F238E27FC236}">
                <a16:creationId xmlns:a16="http://schemas.microsoft.com/office/drawing/2014/main" xmlns="" id="{9E1373B2-11F7-4BCC-9FCE-2A2EA639BC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xmlns="" val="329578935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2C2EB2-CF71-40A6-A273-745352EDD9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9A1FE75-7388-4A40-8E98-05ECA8661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0509FD2-4EDF-4B0A-A281-5A1DDCF9E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C01D6C9-8B72-40B2-B827-29912096A5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a:extLst>
              <a:ext uri="{FF2B5EF4-FFF2-40B4-BE49-F238E27FC236}">
                <a16:creationId xmlns:a16="http://schemas.microsoft.com/office/drawing/2014/main" xmlns="" id="{F996FFE2-85E4-4006-9E5D-62C6218839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a:extLst>
              <a:ext uri="{FF2B5EF4-FFF2-40B4-BE49-F238E27FC236}">
                <a16:creationId xmlns:a16="http://schemas.microsoft.com/office/drawing/2014/main" xmlns="" id="{54F60BF3-2E41-41B0-8B4A-2044DB7C47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xmlns="" val="61696406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9040C93-9B2C-49B6-8BB5-EF95D4AF36C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CC951EF-B640-44C7-8CF5-FAC47BF5BD0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3970087-B07F-45A5-830B-0FDAA9ABDB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a:extLst>
              <a:ext uri="{FF2B5EF4-FFF2-40B4-BE49-F238E27FC236}">
                <a16:creationId xmlns:a16="http://schemas.microsoft.com/office/drawing/2014/main" xmlns="" id="{D698073A-D183-4C12-825E-A0583F43E9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a:extLst>
              <a:ext uri="{FF2B5EF4-FFF2-40B4-BE49-F238E27FC236}">
                <a16:creationId xmlns:a16="http://schemas.microsoft.com/office/drawing/2014/main" xmlns="" id="{831178AE-BB54-4DAB-8547-61F2A8DA88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xmlns="" val="396409627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4070BF0-8492-419A-B075-A052CBF5031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745BA10-0BCF-4188-8D8B-FCEC497FF18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51FB8E5-1194-442B-A1A5-C89142185F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a:extLst>
              <a:ext uri="{FF2B5EF4-FFF2-40B4-BE49-F238E27FC236}">
                <a16:creationId xmlns:a16="http://schemas.microsoft.com/office/drawing/2014/main" xmlns="" id="{11EA124C-4374-4B61-9E7C-58EF114ECC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a:extLst>
              <a:ext uri="{FF2B5EF4-FFF2-40B4-BE49-F238E27FC236}">
                <a16:creationId xmlns:a16="http://schemas.microsoft.com/office/drawing/2014/main" xmlns="" id="{41DD2AA9-1F91-43D0-9930-EE3C80913C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xmlns="" val="229082040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3" y="273049"/>
            <a:ext cx="4011084" cy="1162051"/>
          </a:xfrm>
        </p:spPr>
        <p:txBody>
          <a:bodyPr anchor="b"/>
          <a:lstStyle>
            <a:lvl1pPr algn="l">
              <a:defRPr sz="2667" b="1"/>
            </a:lvl1pPr>
          </a:lstStyle>
          <a:p>
            <a:r>
              <a:rPr lang="vi-VN"/>
              <a:t>Bấm &amp; sửa kiểu tiêu đề</a:t>
            </a:r>
            <a:endParaRPr lang="en-US"/>
          </a:p>
        </p:txBody>
      </p:sp>
      <p:sp>
        <p:nvSpPr>
          <p:cNvPr id="3" name="Nơi giữ chỗ cho Nội dung 2"/>
          <p:cNvSpPr>
            <a:spLocks noGrp="1"/>
          </p:cNvSpPr>
          <p:nvPr>
            <p:ph idx="1"/>
          </p:nvPr>
        </p:nvSpPr>
        <p:spPr>
          <a:xfrm>
            <a:off x="4766735" y="273053"/>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xmlns="" id="{9E676FC5-BD69-B3BF-D4C5-B436B1970B4F}"/>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Chân trang 4">
            <a:extLst>
              <a:ext uri="{FF2B5EF4-FFF2-40B4-BE49-F238E27FC236}">
                <a16:creationId xmlns:a16="http://schemas.microsoft.com/office/drawing/2014/main" xmlns="" id="{F02E1698-90E7-8A80-C34F-CBAA10F0F730}"/>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7" name="Nơi giữ chỗ cho Số hiệu Bản chiếu 5">
            <a:extLst>
              <a:ext uri="{FF2B5EF4-FFF2-40B4-BE49-F238E27FC236}">
                <a16:creationId xmlns:a16="http://schemas.microsoft.com/office/drawing/2014/main" xmlns="" id="{CBBC73A8-71BF-48BF-D5A4-2C00E258CC5B}"/>
              </a:ext>
            </a:extLst>
          </p:cNvPr>
          <p:cNvSpPr>
            <a:spLocks noGrp="1"/>
          </p:cNvSpPr>
          <p:nvPr>
            <p:ph type="sldNum" sz="quarter" idx="12"/>
          </p:nvPr>
        </p:nvSpPr>
        <p:spPr/>
        <p:txBody>
          <a:bodyPr/>
          <a:lstStyle>
            <a:lvl1pPr>
              <a:defRPr>
                <a:latin typeface="Arial-Rounded" pitchFamily="34" charset="0"/>
              </a:defRPr>
            </a:lvl1pPr>
          </a:lstStyle>
          <a:p>
            <a:fld id="{5305A491-1DF0-4778-AF9B-B00FC946E15F}" type="slidenum">
              <a:rPr lang="en-US" altLang="en-US"/>
              <a:pPr/>
              <a:t>‹#›</a:t>
            </a:fld>
            <a:endParaRPr lang="en-US" altLang="en-US"/>
          </a:p>
        </p:txBody>
      </p:sp>
    </p:spTree>
    <p:extLst>
      <p:ext uri="{BB962C8B-B14F-4D97-AF65-F5344CB8AC3E}">
        <p14:creationId xmlns:p14="http://schemas.microsoft.com/office/powerpoint/2010/main" xmlns="" val="1089032047"/>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F45476C-058A-4381-BCEE-D035EBC2D7EE}"/>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30" y="0"/>
            <a:ext cx="12191570" cy="6858242"/>
          </a:xfrm>
          <a:prstGeom prst="rect">
            <a:avLst/>
          </a:prstGeom>
        </p:spPr>
      </p:pic>
      <p:pic>
        <p:nvPicPr>
          <p:cNvPr id="5" name="图片 4">
            <a:extLst>
              <a:ext uri="{FF2B5EF4-FFF2-40B4-BE49-F238E27FC236}">
                <a16:creationId xmlns:a16="http://schemas.microsoft.com/office/drawing/2014/main" xmlns="" id="{BCC782CA-9C95-4E6F-9F17-F18A1D7F8E4A}"/>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91502" y="539488"/>
            <a:ext cx="12192000" cy="5779024"/>
          </a:xfrm>
          <a:prstGeom prst="rect">
            <a:avLst/>
          </a:prstGeom>
        </p:spPr>
      </p:pic>
      <p:pic>
        <p:nvPicPr>
          <p:cNvPr id="9" name="图片 8">
            <a:extLst>
              <a:ext uri="{FF2B5EF4-FFF2-40B4-BE49-F238E27FC236}">
                <a16:creationId xmlns:a16="http://schemas.microsoft.com/office/drawing/2014/main" xmlns="" id="{55C3CB0F-250E-414C-A397-3EF299AF05DB}"/>
              </a:ext>
            </a:extLst>
          </p:cNvPr>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l="7506" t="1036" r="7499" b="13970"/>
          <a:stretch/>
        </p:blipFill>
        <p:spPr>
          <a:xfrm>
            <a:off x="18540" y="12468"/>
            <a:ext cx="12191140" cy="6858000"/>
          </a:xfrm>
          <a:prstGeom prst="rect">
            <a:avLst/>
          </a:prstGeom>
        </p:spPr>
      </p:pic>
    </p:spTree>
    <p:extLst>
      <p:ext uri="{BB962C8B-B14F-4D97-AF65-F5344CB8AC3E}">
        <p14:creationId xmlns:p14="http://schemas.microsoft.com/office/powerpoint/2010/main" xmlns="" val="181097772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xmlns="" val="390291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4745545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25.png"/><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image" Target="../media/image27.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FEE79B47-608B-4C0F-B5A0-877EBB165F7D}"/>
              </a:ext>
            </a:extLst>
          </p:cNvPr>
          <p:cNvGrpSpPr/>
          <p:nvPr userDrawn="1"/>
        </p:nvGrpSpPr>
        <p:grpSpPr>
          <a:xfrm>
            <a:off x="0" y="0"/>
            <a:ext cx="12192000" cy="6951405"/>
            <a:chOff x="0" y="0"/>
            <a:chExt cx="12192000" cy="6951405"/>
          </a:xfrm>
        </p:grpSpPr>
        <p:pic>
          <p:nvPicPr>
            <p:cNvPr id="4" name="图片 3">
              <a:extLst>
                <a:ext uri="{FF2B5EF4-FFF2-40B4-BE49-F238E27FC236}">
                  <a16:creationId xmlns:a16="http://schemas.microsoft.com/office/drawing/2014/main" xmlns="" id="{8858232B-1D90-4D53-A2E2-131165972F2C}"/>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xmlns="" id="{15D38BBB-C82F-4CDC-8D65-53559EEE2979}"/>
                </a:ext>
              </a:extLst>
            </p:cNvPr>
            <p:cNvGrpSpPr/>
            <p:nvPr/>
          </p:nvGrpSpPr>
          <p:grpSpPr>
            <a:xfrm>
              <a:off x="6892413" y="4494682"/>
              <a:ext cx="5299587" cy="2456723"/>
              <a:chOff x="5616923" y="3903406"/>
              <a:chExt cx="6575077" cy="3048000"/>
            </a:xfrm>
          </p:grpSpPr>
          <p:pic>
            <p:nvPicPr>
              <p:cNvPr id="16" name="图片 15">
                <a:extLst>
                  <a:ext uri="{FF2B5EF4-FFF2-40B4-BE49-F238E27FC236}">
                    <a16:creationId xmlns:a16="http://schemas.microsoft.com/office/drawing/2014/main" xmlns="" id="{2C12D3C5-3C23-4DD3-9D72-2F48B28E9199}"/>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33968" t="70707" r="42426" b="104"/>
              <a:stretch/>
            </p:blipFill>
            <p:spPr>
              <a:xfrm>
                <a:off x="10014154" y="4095135"/>
                <a:ext cx="1489587" cy="2762865"/>
              </a:xfrm>
              <a:prstGeom prst="rect">
                <a:avLst/>
              </a:prstGeom>
            </p:spPr>
          </p:pic>
          <p:pic>
            <p:nvPicPr>
              <p:cNvPr id="17" name="图片 16">
                <a:extLst>
                  <a:ext uri="{FF2B5EF4-FFF2-40B4-BE49-F238E27FC236}">
                    <a16:creationId xmlns:a16="http://schemas.microsoft.com/office/drawing/2014/main" xmlns="" id="{D7401816-3565-49AA-A66B-B00D4AA77740}"/>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82473" t="56918"/>
              <a:stretch/>
            </p:blipFill>
            <p:spPr>
              <a:xfrm>
                <a:off x="11390671" y="3903406"/>
                <a:ext cx="801329" cy="2954594"/>
              </a:xfrm>
              <a:prstGeom prst="rect">
                <a:avLst/>
              </a:prstGeom>
            </p:spPr>
          </p:pic>
          <p:pic>
            <p:nvPicPr>
              <p:cNvPr id="18" name="图片 17">
                <a:extLst>
                  <a:ext uri="{FF2B5EF4-FFF2-40B4-BE49-F238E27FC236}">
                    <a16:creationId xmlns:a16="http://schemas.microsoft.com/office/drawing/2014/main" xmlns="" id="{99EC2D9D-4CCD-4F1E-A227-88233C3A0CAF}"/>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xmlns="" id="{A34B25F5-5799-4F7E-ACCD-0D076EF811C6}"/>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38856" t="84371" r="6826" b="360"/>
              <a:stretch/>
            </p:blipFill>
            <p:spPr>
              <a:xfrm>
                <a:off x="8634438" y="5722374"/>
                <a:ext cx="2711405" cy="1143241"/>
              </a:xfrm>
              <a:prstGeom prst="rect">
                <a:avLst/>
              </a:prstGeom>
            </p:spPr>
          </p:pic>
          <p:pic>
            <p:nvPicPr>
              <p:cNvPr id="20" name="图片 19">
                <a:extLst>
                  <a:ext uri="{FF2B5EF4-FFF2-40B4-BE49-F238E27FC236}">
                    <a16:creationId xmlns:a16="http://schemas.microsoft.com/office/drawing/2014/main" xmlns="" id="{EF5C18BA-32D6-49B2-9161-E932546A6BDD}"/>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74454" t="50539" r="1953" b="31637"/>
              <a:stretch/>
            </p:blipFill>
            <p:spPr>
              <a:xfrm>
                <a:off x="6344213" y="5800896"/>
                <a:ext cx="2069533" cy="1064719"/>
              </a:xfrm>
              <a:prstGeom prst="rect">
                <a:avLst/>
              </a:prstGeom>
            </p:spPr>
          </p:pic>
          <p:pic>
            <p:nvPicPr>
              <p:cNvPr id="21" name="图片 20">
                <a:extLst>
                  <a:ext uri="{FF2B5EF4-FFF2-40B4-BE49-F238E27FC236}">
                    <a16:creationId xmlns:a16="http://schemas.microsoft.com/office/drawing/2014/main" xmlns="" id="{64EC3192-AC04-4694-A4AF-F858F321C4E9}"/>
                  </a:ext>
                </a:extLst>
              </p:cNvPr>
              <p:cNvPicPr>
                <a:picLocks noChangeAspect="1"/>
              </p:cNvPicPr>
              <p:nvPr/>
            </p:nvPicPr>
            <p:blipFill rotWithShape="1">
              <a:blip r:embed="rId9" cstate="print">
                <a:extLst>
                  <a:ext uri="{28A0092B-C50C-407E-A947-70E740481C1C}">
                    <a14:useLocalDpi xmlns:a14="http://schemas.microsoft.com/office/drawing/2010/main" xmlns="" val="0"/>
                  </a:ext>
                </a:extLst>
              </a:blip>
              <a:srcRect l="8064" t="71506" r="69295" b="8801"/>
              <a:stretch/>
            </p:blipFill>
            <p:spPr>
              <a:xfrm>
                <a:off x="7723908" y="5257934"/>
                <a:ext cx="1232303" cy="1607681"/>
              </a:xfrm>
              <a:prstGeom prst="rect">
                <a:avLst/>
              </a:prstGeom>
            </p:spPr>
          </p:pic>
          <p:pic>
            <p:nvPicPr>
              <p:cNvPr id="22" name="图片 21">
                <a:extLst>
                  <a:ext uri="{FF2B5EF4-FFF2-40B4-BE49-F238E27FC236}">
                    <a16:creationId xmlns:a16="http://schemas.microsoft.com/office/drawing/2014/main" xmlns="" id="{6A671AFF-657B-407C-91D6-F54425309C78}"/>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56919" r="79247" b="25085"/>
              <a:stretch/>
            </p:blipFill>
            <p:spPr>
              <a:xfrm>
                <a:off x="6470542" y="5631426"/>
                <a:ext cx="948813" cy="1234189"/>
              </a:xfrm>
              <a:prstGeom prst="rect">
                <a:avLst/>
              </a:prstGeom>
            </p:spPr>
          </p:pic>
          <p:pic>
            <p:nvPicPr>
              <p:cNvPr id="23" name="图片 22">
                <a:extLst>
                  <a:ext uri="{FF2B5EF4-FFF2-40B4-BE49-F238E27FC236}">
                    <a16:creationId xmlns:a16="http://schemas.microsoft.com/office/drawing/2014/main" xmlns="" id="{5895838C-BBD1-4AB5-B493-BE2ED342A964}"/>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l="74454" t="50539" r="1953" b="33639"/>
              <a:stretch/>
            </p:blipFill>
            <p:spPr>
              <a:xfrm>
                <a:off x="5616923" y="6255880"/>
                <a:ext cx="1335123" cy="609736"/>
              </a:xfrm>
              <a:prstGeom prst="rect">
                <a:avLst/>
              </a:prstGeom>
            </p:spPr>
          </p:pic>
        </p:grpSp>
        <p:grpSp>
          <p:nvGrpSpPr>
            <p:cNvPr id="12" name="组合 11">
              <a:extLst>
                <a:ext uri="{FF2B5EF4-FFF2-40B4-BE49-F238E27FC236}">
                  <a16:creationId xmlns:a16="http://schemas.microsoft.com/office/drawing/2014/main" xmlns="" id="{67A0601E-F586-48C8-9A71-9BA45710BA8B}"/>
                </a:ext>
              </a:extLst>
            </p:cNvPr>
            <p:cNvGrpSpPr/>
            <p:nvPr/>
          </p:nvGrpSpPr>
          <p:grpSpPr>
            <a:xfrm>
              <a:off x="513677" y="493864"/>
              <a:ext cx="2901074" cy="633507"/>
              <a:chOff x="1513192" y="1554345"/>
              <a:chExt cx="9542584" cy="2489152"/>
            </a:xfrm>
          </p:grpSpPr>
          <p:sp>
            <p:nvSpPr>
              <p:cNvPr id="14" name="Rectangle 4">
                <a:extLst>
                  <a:ext uri="{FF2B5EF4-FFF2-40B4-BE49-F238E27FC236}">
                    <a16:creationId xmlns:a16="http://schemas.microsoft.com/office/drawing/2014/main" xmlns="" id="{A4212766-825B-4428-BA1C-8199436B33FD}"/>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4">
                <a:extLst>
                  <a:ext uri="{FF2B5EF4-FFF2-40B4-BE49-F238E27FC236}">
                    <a16:creationId xmlns:a16="http://schemas.microsoft.com/office/drawing/2014/main" xmlns="" id="{634703CE-59CA-418E-A666-BF9BF70A4E87}"/>
                  </a:ext>
                </a:extLst>
              </p:cNvPr>
              <p:cNvSpPr/>
              <p:nvPr/>
            </p:nvSpPr>
            <p:spPr>
              <a:xfrm>
                <a:off x="1706880" y="1727314"/>
                <a:ext cx="9178079" cy="2112677"/>
              </a:xfrm>
              <a:prstGeom prst="roundRect">
                <a:avLst>
                  <a:gd name="adj" fmla="val 50000"/>
                </a:avLst>
              </a:prstGeom>
              <a:noFill/>
              <a:ln w="254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图片 7">
              <a:extLst>
                <a:ext uri="{FF2B5EF4-FFF2-40B4-BE49-F238E27FC236}">
                  <a16:creationId xmlns:a16="http://schemas.microsoft.com/office/drawing/2014/main" xmlns="" id="{6FD1001F-612A-4C1D-8333-E49B34E4EE98}"/>
                </a:ext>
              </a:extLst>
            </p:cNvPr>
            <p:cNvPicPr>
              <a:picLocks noChangeAspect="1"/>
            </p:cNvPicPr>
            <p:nvPr/>
          </p:nvPicPr>
          <p:blipFill rotWithShape="1">
            <a:blip r:embed="rId11" cstate="print">
              <a:extLst>
                <a:ext uri="{28A0092B-C50C-407E-A947-70E740481C1C}">
                  <a14:useLocalDpi xmlns:a14="http://schemas.microsoft.com/office/drawing/2010/main" xmlns="" val="0"/>
                </a:ext>
              </a:extLst>
            </a:blip>
            <a:srcRect l="89140" t="47312" r="805" b="42652"/>
            <a:stretch/>
          </p:blipFill>
          <p:spPr>
            <a:xfrm>
              <a:off x="449983" y="104044"/>
              <a:ext cx="459724" cy="688258"/>
            </a:xfrm>
            <a:prstGeom prst="rect">
              <a:avLst/>
            </a:prstGeom>
          </p:spPr>
        </p:pic>
        <p:pic>
          <p:nvPicPr>
            <p:cNvPr id="9" name="图片 8">
              <a:extLst>
                <a:ext uri="{FF2B5EF4-FFF2-40B4-BE49-F238E27FC236}">
                  <a16:creationId xmlns:a16="http://schemas.microsoft.com/office/drawing/2014/main" xmlns="" id="{DCE6899F-CD64-4BCD-8F50-A55DD642EEEB}"/>
                </a:ext>
              </a:extLst>
            </p:cNvPr>
            <p:cNvPicPr>
              <a:picLocks noChangeAspect="1"/>
            </p:cNvPicPr>
            <p:nvPr/>
          </p:nvPicPr>
          <p:blipFill rotWithShape="1">
            <a:blip r:embed="rId12" cstate="print">
              <a:extLst>
                <a:ext uri="{28A0092B-C50C-407E-A947-70E740481C1C}">
                  <a14:useLocalDpi xmlns:a14="http://schemas.microsoft.com/office/drawing/2010/main" xmlns="" val="0"/>
                </a:ext>
              </a:extLst>
            </a:blip>
            <a:srcRect l="89140" t="47312" r="805" b="42652"/>
            <a:stretch/>
          </p:blipFill>
          <p:spPr>
            <a:xfrm>
              <a:off x="259236" y="615708"/>
              <a:ext cx="626649" cy="688258"/>
            </a:xfrm>
            <a:prstGeom prst="rect">
              <a:avLst/>
            </a:prstGeom>
          </p:spPr>
        </p:pic>
        <p:pic>
          <p:nvPicPr>
            <p:cNvPr id="10" name="图片 9">
              <a:extLst>
                <a:ext uri="{FF2B5EF4-FFF2-40B4-BE49-F238E27FC236}">
                  <a16:creationId xmlns:a16="http://schemas.microsoft.com/office/drawing/2014/main" xmlns="" id="{7A50438E-8BBC-489A-855B-A90635035373}"/>
                </a:ext>
              </a:extLst>
            </p:cNvPr>
            <p:cNvPicPr>
              <a:picLocks noChangeAspect="1"/>
            </p:cNvPicPr>
            <p:nvPr/>
          </p:nvPicPr>
          <p:blipFill rotWithShape="1">
            <a:blip r:embed="rId13" cstate="print">
              <a:extLst>
                <a:ext uri="{28A0092B-C50C-407E-A947-70E740481C1C}">
                  <a14:useLocalDpi xmlns:a14="http://schemas.microsoft.com/office/drawing/2010/main" xmlns="" val="0"/>
                </a:ext>
              </a:extLst>
            </a:blip>
            <a:srcRect r="62473" b="82004"/>
            <a:stretch/>
          </p:blipFill>
          <p:spPr>
            <a:xfrm>
              <a:off x="10880260" y="423590"/>
              <a:ext cx="988800" cy="711281"/>
            </a:xfrm>
            <a:prstGeom prst="rect">
              <a:avLst/>
            </a:prstGeom>
          </p:spPr>
        </p:pic>
        <p:pic>
          <p:nvPicPr>
            <p:cNvPr id="11" name="图片 10">
              <a:extLst>
                <a:ext uri="{FF2B5EF4-FFF2-40B4-BE49-F238E27FC236}">
                  <a16:creationId xmlns:a16="http://schemas.microsoft.com/office/drawing/2014/main" xmlns="" id="{3DDC8C14-F1C4-4D2C-8246-47291F7B96B8}"/>
                </a:ext>
              </a:extLst>
            </p:cNvPr>
            <p:cNvPicPr>
              <a:picLocks noChangeAspect="1"/>
            </p:cNvPicPr>
            <p:nvPr/>
          </p:nvPicPr>
          <p:blipFill rotWithShape="1">
            <a:blip r:embed="rId14" cstate="print">
              <a:extLst>
                <a:ext uri="{28A0092B-C50C-407E-A947-70E740481C1C}">
                  <a14:useLocalDpi xmlns:a14="http://schemas.microsoft.com/office/drawing/2010/main" xmlns="" val="0"/>
                </a:ext>
              </a:extLst>
            </a:blip>
            <a:srcRect r="62473" b="82004"/>
            <a:stretch/>
          </p:blipFill>
          <p:spPr>
            <a:xfrm>
              <a:off x="335530" y="6157622"/>
              <a:ext cx="574177" cy="413027"/>
            </a:xfrm>
            <a:prstGeom prst="rect">
              <a:avLst/>
            </a:prstGeom>
          </p:spPr>
        </p:pic>
      </p:grpSp>
      <p:pic>
        <p:nvPicPr>
          <p:cNvPr id="6" name="Picture 5" descr="Shape&#10;&#10;Description automatically generated with medium confidence">
            <a:extLst>
              <a:ext uri="{FF2B5EF4-FFF2-40B4-BE49-F238E27FC236}">
                <a16:creationId xmlns:a16="http://schemas.microsoft.com/office/drawing/2014/main" xmlns="" id="{3B53F035-2629-4347-9C25-26E36FE04A35}"/>
              </a:ext>
            </a:extLst>
          </p:cNvPr>
          <p:cNvPicPr>
            <a:picLocks noChangeAspect="1"/>
          </p:cNvPicPr>
          <p:nvPr userDrawn="1"/>
        </p:nvPicPr>
        <p:blipFill>
          <a:blip r:embed="rId15" cstate="print">
            <a:extLst>
              <a:ext uri="{28A0092B-C50C-407E-A947-70E740481C1C}">
                <a14:useLocalDpi xmlns:a14="http://schemas.microsoft.com/office/drawing/2010/main" xmlns="" val="0"/>
              </a:ext>
            </a:extLst>
          </a:blip>
          <a:stretch>
            <a:fillRect/>
          </a:stretch>
        </p:blipFill>
        <p:spPr>
          <a:xfrm>
            <a:off x="-1729004" y="166220"/>
            <a:ext cx="1281022" cy="1281022"/>
          </a:xfrm>
          <a:prstGeom prst="rect">
            <a:avLst/>
          </a:prstGeom>
        </p:spPr>
      </p:pic>
    </p:spTree>
    <p:extLst>
      <p:ext uri="{BB962C8B-B14F-4D97-AF65-F5344CB8AC3E}">
        <p14:creationId xmlns:p14="http://schemas.microsoft.com/office/powerpoint/2010/main" xmlns="" val="2643901277"/>
      </p:ext>
    </p:extLst>
  </p:cSld>
  <p:clrMap bg1="lt1" tx1="dk1" bg2="lt2" tx2="dk2" accent1="accent1" accent2="accent2" accent3="accent3" accent4="accent4" accent5="accent5" accent6="accent6" hlink="hlink" folHlink="folHlink"/>
  <p:sldLayoutIdLst>
    <p:sldLayoutId id="2147483661" r:id="rId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Nơi giữ chỗ cho Tiêu đề 1">
            <a:extLst>
              <a:ext uri="{FF2B5EF4-FFF2-40B4-BE49-F238E27FC236}">
                <a16:creationId xmlns:a16="http://schemas.microsoft.com/office/drawing/2014/main" xmlns="" id="{82500725-6D51-96EC-9402-4A116DD09DB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10243" name="Nơi giữ chỗ cho Văn bản 2">
            <a:extLst>
              <a:ext uri="{FF2B5EF4-FFF2-40B4-BE49-F238E27FC236}">
                <a16:creationId xmlns:a16="http://schemas.microsoft.com/office/drawing/2014/main" xmlns="" id="{AAD5E93C-4BBB-8F60-8E8B-599B27DCFFAD}"/>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xmlns="" id="{A9695C5B-8C4F-2467-8996-357C5ADB9547}"/>
              </a:ext>
            </a:extLst>
          </p:cNvPr>
          <p:cNvSpPr>
            <a:spLocks noGrp="1"/>
          </p:cNvSpPr>
          <p:nvPr>
            <p:ph type="dt" sz="half" idx="2"/>
          </p:nvPr>
        </p:nvSpPr>
        <p:spPr>
          <a:xfrm>
            <a:off x="609600" y="6356350"/>
            <a:ext cx="2844800" cy="366713"/>
          </a:xfrm>
          <a:prstGeom prst="rect">
            <a:avLst/>
          </a:prstGeom>
        </p:spPr>
        <p:txBody>
          <a:bodyPr vert="horz" lIns="91440" tIns="45720" rIns="91440" bIns="45720" rtlCol="0" anchor="ctr"/>
          <a:lstStyle>
            <a:lvl1pPr algn="l" eaLnBrk="1" hangingPunct="1">
              <a:defRPr sz="1600">
                <a:solidFill>
                  <a:prstClr val="black">
                    <a:tint val="75000"/>
                  </a:prstClr>
                </a:solidFill>
                <a:latin typeface="Arial" charset="0"/>
                <a:ea typeface="+mn-ea"/>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xmlns="" id="{D08AB434-8341-87A4-06A1-721B6ADB92F2}"/>
              </a:ext>
            </a:extLst>
          </p:cNvPr>
          <p:cNvSpPr>
            <a:spLocks noGrp="1"/>
          </p:cNvSpPr>
          <p:nvPr>
            <p:ph type="ftr" sz="quarter" idx="3"/>
          </p:nvPr>
        </p:nvSpPr>
        <p:spPr>
          <a:xfrm>
            <a:off x="4165600" y="6356350"/>
            <a:ext cx="3860800" cy="366713"/>
          </a:xfrm>
          <a:prstGeom prst="rect">
            <a:avLst/>
          </a:prstGeom>
        </p:spPr>
        <p:txBody>
          <a:bodyPr vert="horz" lIns="91440" tIns="45720" rIns="91440" bIns="45720" rtlCol="0" anchor="ctr"/>
          <a:lstStyle>
            <a:lvl1pPr algn="ctr" eaLnBrk="1" hangingPunct="1">
              <a:defRPr sz="1600">
                <a:solidFill>
                  <a:prstClr val="black">
                    <a:tint val="75000"/>
                  </a:prstClr>
                </a:solidFill>
                <a:latin typeface="Arial" charset="0"/>
                <a:ea typeface="+mn-ea"/>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xmlns="" id="{CC1CAFA3-CD03-2568-814D-111017F2AC91}"/>
              </a:ext>
            </a:extLst>
          </p:cNvPr>
          <p:cNvSpPr>
            <a:spLocks noGrp="1"/>
          </p:cNvSpPr>
          <p:nvPr>
            <p:ph type="sldNum" sz="quarter" idx="4"/>
          </p:nvPr>
        </p:nvSpPr>
        <p:spPr>
          <a:xfrm>
            <a:off x="8737600" y="6356350"/>
            <a:ext cx="2844800" cy="36671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Arial" panose="020B0604020202020204" pitchFamily="34" charset="0"/>
              </a:defRPr>
            </a:lvl1pPr>
          </a:lstStyle>
          <a:p>
            <a:fld id="{1618C514-030C-4D6E-AA37-315349A83FC3}" type="slidenum">
              <a:rPr lang="en-US" altLang="en-US"/>
              <a:pPr/>
              <a:t>‹#›</a:t>
            </a:fld>
            <a:endParaRPr lang="en-US" altLang="en-US"/>
          </a:p>
        </p:txBody>
      </p:sp>
    </p:spTree>
    <p:extLst>
      <p:ext uri="{BB962C8B-B14F-4D97-AF65-F5344CB8AC3E}">
        <p14:creationId xmlns:p14="http://schemas.microsoft.com/office/powerpoint/2010/main" xmlns="" val="415186650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32" r:id="rId12"/>
    <p:sldLayoutId id="2147483733" r:id="rId13"/>
    <p:sldLayoutId id="2147483734" r:id="rId14"/>
    <p:sldLayoutId id="2147483735" r:id="rId15"/>
    <p:sldLayoutId id="2147483737" r:id="rId16"/>
    <p:sldLayoutId id="2147483738" r:id="rId17"/>
  </p:sldLayoutIdLst>
  <p:transition spd="slow">
    <p:fade/>
  </p:transition>
  <p:txStyles>
    <p:titleStyle>
      <a:lvl1pPr algn="ctr" rtl="0" eaLnBrk="0" fontAlgn="base" hangingPunct="0">
        <a:spcBef>
          <a:spcPct val="0"/>
        </a:spcBef>
        <a:spcAft>
          <a:spcPct val="0"/>
        </a:spcAft>
        <a:defRPr sz="5800" kern="1200">
          <a:solidFill>
            <a:schemeClr val="tx1"/>
          </a:solidFill>
          <a:latin typeface="+mj-lt"/>
          <a:ea typeface="+mj-ea"/>
          <a:cs typeface="+mj-cs"/>
        </a:defRPr>
      </a:lvl1pPr>
      <a:lvl2pPr algn="ctr" rtl="0" eaLnBrk="0" fontAlgn="base" hangingPunct="0">
        <a:spcBef>
          <a:spcPct val="0"/>
        </a:spcBef>
        <a:spcAft>
          <a:spcPct val="0"/>
        </a:spcAft>
        <a:defRPr sz="5800">
          <a:solidFill>
            <a:schemeClr val="tx1"/>
          </a:solidFill>
          <a:latin typeface="Calibri" pitchFamily="34" charset="0"/>
        </a:defRPr>
      </a:lvl2pPr>
      <a:lvl3pPr algn="ctr" rtl="0" eaLnBrk="0" fontAlgn="base" hangingPunct="0">
        <a:spcBef>
          <a:spcPct val="0"/>
        </a:spcBef>
        <a:spcAft>
          <a:spcPct val="0"/>
        </a:spcAft>
        <a:defRPr sz="5800">
          <a:solidFill>
            <a:schemeClr val="tx1"/>
          </a:solidFill>
          <a:latin typeface="Calibri" pitchFamily="34" charset="0"/>
        </a:defRPr>
      </a:lvl3pPr>
      <a:lvl4pPr algn="ctr" rtl="0" eaLnBrk="0" fontAlgn="base" hangingPunct="0">
        <a:spcBef>
          <a:spcPct val="0"/>
        </a:spcBef>
        <a:spcAft>
          <a:spcPct val="0"/>
        </a:spcAft>
        <a:defRPr sz="5800">
          <a:solidFill>
            <a:schemeClr val="tx1"/>
          </a:solidFill>
          <a:latin typeface="Calibri" pitchFamily="34" charset="0"/>
        </a:defRPr>
      </a:lvl4pPr>
      <a:lvl5pPr algn="ctr" rtl="0" eaLnBrk="0" fontAlgn="base" hangingPunct="0">
        <a:spcBef>
          <a:spcPct val="0"/>
        </a:spcBef>
        <a:spcAft>
          <a:spcPct val="0"/>
        </a:spcAft>
        <a:defRPr sz="5800">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5613" indent="-455613"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xmlns="" id="{DB4854C5-7E4E-4478-ADD5-E9B2479C2048}"/>
              </a:ext>
            </a:extLst>
          </p:cNvPr>
          <p:cNvPicPr>
            <a:picLocks noChangeAspect="1"/>
          </p:cNvPicPr>
          <p:nvPr userDrawn="1"/>
        </p:nvPicPr>
        <p:blipFill>
          <a:blip r:embed="rId26" cstate="print">
            <a:extLst>
              <a:ext uri="{28A0092B-C50C-407E-A947-70E740481C1C}">
                <a14:useLocalDpi xmlns:a14="http://schemas.microsoft.com/office/drawing/2010/main" xmlns="" val="0"/>
              </a:ext>
            </a:extLst>
          </a:blip>
          <a:stretch>
            <a:fillRect/>
          </a:stretch>
        </p:blipFill>
        <p:spPr>
          <a:xfrm>
            <a:off x="-1676400" y="171450"/>
            <a:ext cx="1304627" cy="1304627"/>
          </a:xfrm>
          <a:prstGeom prst="rect">
            <a:avLst/>
          </a:prstGeom>
        </p:spPr>
      </p:pic>
    </p:spTree>
    <p:extLst>
      <p:ext uri="{BB962C8B-B14F-4D97-AF65-F5344CB8AC3E}">
        <p14:creationId xmlns:p14="http://schemas.microsoft.com/office/powerpoint/2010/main" xmlns="" val="20874784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80506132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xmlns="" val="190243027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08242479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D800A9DD-0C83-4B98-9107-1E7F33F986A9}"/>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等线"/>
                <a:ea typeface="+mn-ea"/>
                <a:cs typeface="+mn-cs"/>
              </a:rPr>
              <a:t>www.9slide.vn</a:t>
            </a:r>
          </a:p>
        </p:txBody>
      </p:sp>
      <p:sp>
        <p:nvSpPr>
          <p:cNvPr id="2" name="标题占位符 1">
            <a:extLst>
              <a:ext uri="{FF2B5EF4-FFF2-40B4-BE49-F238E27FC236}">
                <a16:creationId xmlns:a16="http://schemas.microsoft.com/office/drawing/2014/main" xmlns="" id="{85FEBAF3-75A2-4824-98F8-F7A319850F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22ACCF7-8A76-4E95-925F-AC93C1F70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FC3822B-DC39-49C9-9D51-56EEADD146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a:extLst>
              <a:ext uri="{FF2B5EF4-FFF2-40B4-BE49-F238E27FC236}">
                <a16:creationId xmlns:a16="http://schemas.microsoft.com/office/drawing/2014/main" xmlns="" id="{72F23285-F6A7-464F-AE8A-1A9675E989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a:extLst>
              <a:ext uri="{FF2B5EF4-FFF2-40B4-BE49-F238E27FC236}">
                <a16:creationId xmlns:a16="http://schemas.microsoft.com/office/drawing/2014/main" xmlns="" id="{8B6726B2-B882-4546-9B7D-C32BB446C2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Picture 7" descr="Shape&#10;&#10;Description automatically generated with medium confidence">
            <a:extLst>
              <a:ext uri="{FF2B5EF4-FFF2-40B4-BE49-F238E27FC236}">
                <a16:creationId xmlns:a16="http://schemas.microsoft.com/office/drawing/2014/main" xmlns="" id="{33CD5A50-C7D3-4784-81DE-8E2B95D5A01F}"/>
              </a:ext>
            </a:extLst>
          </p:cNvPr>
          <p:cNvPicPr>
            <a:picLocks noChangeAspect="1"/>
          </p:cNvPicPr>
          <p:nvPr userDrawn="1"/>
        </p:nvPicPr>
        <p:blipFill>
          <a:blip r:embed="rId16" cstate="print">
            <a:extLst>
              <a:ext uri="{28A0092B-C50C-407E-A947-70E740481C1C}">
                <a14:useLocalDpi xmlns:a14="http://schemas.microsoft.com/office/drawing/2010/main" xmlns="" val="0"/>
              </a:ext>
            </a:extLst>
          </a:blip>
          <a:stretch>
            <a:fillRect/>
          </a:stretch>
        </p:blipFill>
        <p:spPr>
          <a:xfrm>
            <a:off x="-1876425" y="252263"/>
            <a:ext cx="1495127" cy="1495127"/>
          </a:xfrm>
          <a:prstGeom prst="rect">
            <a:avLst/>
          </a:prstGeom>
        </p:spPr>
      </p:pic>
    </p:spTree>
    <p:extLst>
      <p:ext uri="{BB962C8B-B14F-4D97-AF65-F5344CB8AC3E}">
        <p14:creationId xmlns:p14="http://schemas.microsoft.com/office/powerpoint/2010/main" xmlns="" val="97029502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Lst>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4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11.png"/><Relationship Id="rId2" Type="http://schemas.openxmlformats.org/officeDocument/2006/relationships/notesSlide" Target="../notesSlides/notesSlide6.xml"/><Relationship Id="rId16"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35.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5B0A0A0-05FC-4A28-B176-055B8CED53B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5625" y="-234327"/>
            <a:ext cx="10374776" cy="7326654"/>
          </a:xfrm>
          <a:prstGeom prst="rect">
            <a:avLst/>
          </a:prstGeom>
          <a:ln>
            <a:noFill/>
          </a:ln>
        </p:spPr>
      </p:pic>
      <p:pic>
        <p:nvPicPr>
          <p:cNvPr id="8" name="图片 7">
            <a:extLst>
              <a:ext uri="{FF2B5EF4-FFF2-40B4-BE49-F238E27FC236}">
                <a16:creationId xmlns:a16="http://schemas.microsoft.com/office/drawing/2014/main" xmlns="" id="{44806711-DB1A-4A51-8E69-E05CA18BCF8E}"/>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1357" t="25408" r="59513" b="54148"/>
          <a:stretch/>
        </p:blipFill>
        <p:spPr>
          <a:xfrm rot="19944981">
            <a:off x="560214" y="641816"/>
            <a:ext cx="1859281" cy="1402080"/>
          </a:xfrm>
          <a:prstGeom prst="rect">
            <a:avLst/>
          </a:prstGeom>
        </p:spPr>
      </p:pic>
      <p:pic>
        <p:nvPicPr>
          <p:cNvPr id="9" name="图片 8">
            <a:extLst>
              <a:ext uri="{FF2B5EF4-FFF2-40B4-BE49-F238E27FC236}">
                <a16:creationId xmlns:a16="http://schemas.microsoft.com/office/drawing/2014/main" xmlns="" id="{03E5585E-B1CB-472B-ABC5-FBC2303151BB}"/>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54064" t="56728" r="26706" b="20663"/>
          <a:stretch/>
        </p:blipFill>
        <p:spPr>
          <a:xfrm>
            <a:off x="8389779" y="4768796"/>
            <a:ext cx="1868993" cy="1550591"/>
          </a:xfrm>
          <a:prstGeom prst="rect">
            <a:avLst/>
          </a:prstGeom>
        </p:spPr>
      </p:pic>
      <p:pic>
        <p:nvPicPr>
          <p:cNvPr id="10" name="图片 9">
            <a:extLst>
              <a:ext uri="{FF2B5EF4-FFF2-40B4-BE49-F238E27FC236}">
                <a16:creationId xmlns:a16="http://schemas.microsoft.com/office/drawing/2014/main" xmlns="" id="{631F4536-051A-4964-AEC4-F04E742FBFD7}"/>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6310" t="50973" r="50166" b="24507"/>
          <a:stretch/>
        </p:blipFill>
        <p:spPr>
          <a:xfrm rot="2598415">
            <a:off x="9978367" y="3077490"/>
            <a:ext cx="2286314" cy="1681645"/>
          </a:xfrm>
          <a:prstGeom prst="rect">
            <a:avLst/>
          </a:prstGeom>
        </p:spPr>
      </p:pic>
      <p:sp>
        <p:nvSpPr>
          <p:cNvPr id="7" name="pawprint_59396">
            <a:extLst>
              <a:ext uri="{FF2B5EF4-FFF2-40B4-BE49-F238E27FC236}">
                <a16:creationId xmlns:a16="http://schemas.microsoft.com/office/drawing/2014/main" xmlns="" id="{B9D4B460-8072-4A41-8296-76A086F2073A}"/>
              </a:ext>
            </a:extLst>
          </p:cNvPr>
          <p:cNvSpPr>
            <a:spLocks noChangeAspect="1"/>
          </p:cNvSpPr>
          <p:nvPr/>
        </p:nvSpPr>
        <p:spPr bwMode="auto">
          <a:xfrm>
            <a:off x="838156" y="2741887"/>
            <a:ext cx="609685" cy="505006"/>
          </a:xfrm>
          <a:custGeom>
            <a:avLst/>
            <a:gdLst>
              <a:gd name="connsiteX0" fmla="*/ 293651 w 596984"/>
              <a:gd name="connsiteY0" fmla="*/ 259200 h 494486"/>
              <a:gd name="connsiteX1" fmla="*/ 469761 w 596984"/>
              <a:gd name="connsiteY1" fmla="*/ 431866 h 494486"/>
              <a:gd name="connsiteX2" fmla="*/ 438872 w 596984"/>
              <a:gd name="connsiteY2" fmla="*/ 489882 h 494486"/>
              <a:gd name="connsiteX3" fmla="*/ 422276 w 596984"/>
              <a:gd name="connsiteY3" fmla="*/ 494486 h 494486"/>
              <a:gd name="connsiteX4" fmla="*/ 371564 w 596984"/>
              <a:gd name="connsiteY4" fmla="*/ 471464 h 494486"/>
              <a:gd name="connsiteX5" fmla="*/ 366492 w 596984"/>
              <a:gd name="connsiteY5" fmla="*/ 467780 h 494486"/>
              <a:gd name="connsiteX6" fmla="*/ 290885 w 596984"/>
              <a:gd name="connsiteY6" fmla="*/ 436010 h 494486"/>
              <a:gd name="connsiteX7" fmla="*/ 224037 w 596984"/>
              <a:gd name="connsiteY7" fmla="*/ 464097 h 494486"/>
              <a:gd name="connsiteX8" fmla="*/ 214817 w 596984"/>
              <a:gd name="connsiteY8" fmla="*/ 470083 h 494486"/>
              <a:gd name="connsiteX9" fmla="*/ 162722 w 596984"/>
              <a:gd name="connsiteY9" fmla="*/ 492644 h 494486"/>
              <a:gd name="connsiteX10" fmla="*/ 144281 w 596984"/>
              <a:gd name="connsiteY10" fmla="*/ 487119 h 494486"/>
              <a:gd name="connsiteX11" fmla="*/ 116159 w 596984"/>
              <a:gd name="connsiteY11" fmla="*/ 431866 h 494486"/>
              <a:gd name="connsiteX12" fmla="*/ 175169 w 596984"/>
              <a:gd name="connsiteY12" fmla="*/ 309849 h 494486"/>
              <a:gd name="connsiteX13" fmla="*/ 293651 w 596984"/>
              <a:gd name="connsiteY13" fmla="*/ 259200 h 494486"/>
              <a:gd name="connsiteX14" fmla="*/ 544462 w 596984"/>
              <a:gd name="connsiteY14" fmla="*/ 175391 h 494486"/>
              <a:gd name="connsiteX15" fmla="*/ 555986 w 596984"/>
              <a:gd name="connsiteY15" fmla="*/ 176772 h 494486"/>
              <a:gd name="connsiteX16" fmla="*/ 593327 w 596984"/>
              <a:gd name="connsiteY16" fmla="*/ 271166 h 494486"/>
              <a:gd name="connsiteX17" fmla="*/ 526483 w 596984"/>
              <a:gd name="connsiteY17" fmla="*/ 337011 h 494486"/>
              <a:gd name="connsiteX18" fmla="*/ 515419 w 596984"/>
              <a:gd name="connsiteY18" fmla="*/ 335630 h 494486"/>
              <a:gd name="connsiteX19" fmla="*/ 478078 w 596984"/>
              <a:gd name="connsiteY19" fmla="*/ 241697 h 494486"/>
              <a:gd name="connsiteX20" fmla="*/ 544462 w 596984"/>
              <a:gd name="connsiteY20" fmla="*/ 175391 h 494486"/>
              <a:gd name="connsiteX21" fmla="*/ 52061 w 596984"/>
              <a:gd name="connsiteY21" fmla="*/ 175391 h 494486"/>
              <a:gd name="connsiteX22" fmla="*/ 118906 w 596984"/>
              <a:gd name="connsiteY22" fmla="*/ 241697 h 494486"/>
              <a:gd name="connsiteX23" fmla="*/ 81565 w 596984"/>
              <a:gd name="connsiteY23" fmla="*/ 335630 h 494486"/>
              <a:gd name="connsiteX24" fmla="*/ 70501 w 596984"/>
              <a:gd name="connsiteY24" fmla="*/ 337011 h 494486"/>
              <a:gd name="connsiteX25" fmla="*/ 3657 w 596984"/>
              <a:gd name="connsiteY25" fmla="*/ 271166 h 494486"/>
              <a:gd name="connsiteX26" fmla="*/ 40998 w 596984"/>
              <a:gd name="connsiteY26" fmla="*/ 176772 h 494486"/>
              <a:gd name="connsiteX27" fmla="*/ 52061 w 596984"/>
              <a:gd name="connsiteY27" fmla="*/ 175391 h 494486"/>
              <a:gd name="connsiteX28" fmla="*/ 405693 w 596984"/>
              <a:gd name="connsiteY28" fmla="*/ 0 h 494486"/>
              <a:gd name="connsiteX29" fmla="*/ 413532 w 596984"/>
              <a:gd name="connsiteY29" fmla="*/ 921 h 494486"/>
              <a:gd name="connsiteX30" fmla="*/ 463336 w 596984"/>
              <a:gd name="connsiteY30" fmla="*/ 38677 h 494486"/>
              <a:gd name="connsiteX31" fmla="*/ 476248 w 596984"/>
              <a:gd name="connsiteY31" fmla="*/ 118334 h 494486"/>
              <a:gd name="connsiteX32" fmla="*/ 384019 w 596984"/>
              <a:gd name="connsiteY32" fmla="*/ 214567 h 494486"/>
              <a:gd name="connsiteX33" fmla="*/ 321303 w 596984"/>
              <a:gd name="connsiteY33" fmla="*/ 97154 h 494486"/>
              <a:gd name="connsiteX34" fmla="*/ 405693 w 596984"/>
              <a:gd name="connsiteY34" fmla="*/ 0 h 494486"/>
              <a:gd name="connsiteX35" fmla="*/ 190879 w 596984"/>
              <a:gd name="connsiteY35" fmla="*/ 0 h 494486"/>
              <a:gd name="connsiteX36" fmla="*/ 275700 w 596984"/>
              <a:gd name="connsiteY36" fmla="*/ 97134 h 494486"/>
              <a:gd name="connsiteX37" fmla="*/ 213006 w 596984"/>
              <a:gd name="connsiteY37" fmla="*/ 214524 h 494486"/>
              <a:gd name="connsiteX38" fmla="*/ 205169 w 596984"/>
              <a:gd name="connsiteY38" fmla="*/ 215445 h 494486"/>
              <a:gd name="connsiteX39" fmla="*/ 120809 w 596984"/>
              <a:gd name="connsiteY39" fmla="*/ 118311 h 494486"/>
              <a:gd name="connsiteX40" fmla="*/ 133716 w 596984"/>
              <a:gd name="connsiteY40" fmla="*/ 38670 h 494486"/>
              <a:gd name="connsiteX41" fmla="*/ 183042 w 596984"/>
              <a:gd name="connsiteY41" fmla="*/ 921 h 494486"/>
              <a:gd name="connsiteX42" fmla="*/ 190879 w 596984"/>
              <a:gd name="connsiteY42" fmla="*/ 0 h 49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6984" h="494486">
                <a:moveTo>
                  <a:pt x="293651" y="259200"/>
                </a:moveTo>
                <a:cubicBezTo>
                  <a:pt x="431957" y="259200"/>
                  <a:pt x="468378" y="397793"/>
                  <a:pt x="469761" y="431866"/>
                </a:cubicBezTo>
                <a:cubicBezTo>
                  <a:pt x="471144" y="464557"/>
                  <a:pt x="458696" y="478831"/>
                  <a:pt x="438872" y="489882"/>
                </a:cubicBezTo>
                <a:cubicBezTo>
                  <a:pt x="433340" y="493105"/>
                  <a:pt x="427808" y="494486"/>
                  <a:pt x="422276" y="494486"/>
                </a:cubicBezTo>
                <a:cubicBezTo>
                  <a:pt x="407062" y="494486"/>
                  <a:pt x="389543" y="483435"/>
                  <a:pt x="371564" y="471464"/>
                </a:cubicBezTo>
                <a:lnTo>
                  <a:pt x="366492" y="467780"/>
                </a:lnTo>
                <a:cubicBezTo>
                  <a:pt x="349896" y="456730"/>
                  <a:pt x="319468" y="436010"/>
                  <a:pt x="290885" y="436010"/>
                </a:cubicBezTo>
                <a:cubicBezTo>
                  <a:pt x="264607" y="436010"/>
                  <a:pt x="240173" y="453046"/>
                  <a:pt x="224037" y="464097"/>
                </a:cubicBezTo>
                <a:cubicBezTo>
                  <a:pt x="220349" y="466399"/>
                  <a:pt x="217583" y="468241"/>
                  <a:pt x="214817" y="470083"/>
                </a:cubicBezTo>
                <a:cubicBezTo>
                  <a:pt x="194993" y="482054"/>
                  <a:pt x="177935" y="492644"/>
                  <a:pt x="162722" y="492644"/>
                </a:cubicBezTo>
                <a:cubicBezTo>
                  <a:pt x="156268" y="492644"/>
                  <a:pt x="149813" y="490803"/>
                  <a:pt x="144281" y="487119"/>
                </a:cubicBezTo>
                <a:cubicBezTo>
                  <a:pt x="127223" y="476068"/>
                  <a:pt x="117542" y="456730"/>
                  <a:pt x="116159" y="431866"/>
                </a:cubicBezTo>
                <a:cubicBezTo>
                  <a:pt x="115698" y="420355"/>
                  <a:pt x="129528" y="357274"/>
                  <a:pt x="175169" y="309849"/>
                </a:cubicBezTo>
                <a:cubicBezTo>
                  <a:pt x="206980" y="276236"/>
                  <a:pt x="247088" y="259200"/>
                  <a:pt x="293651" y="259200"/>
                </a:cubicBezTo>
                <a:close/>
                <a:moveTo>
                  <a:pt x="544462" y="175391"/>
                </a:moveTo>
                <a:cubicBezTo>
                  <a:pt x="548611" y="175391"/>
                  <a:pt x="552299" y="175851"/>
                  <a:pt x="555986" y="176772"/>
                </a:cubicBezTo>
                <a:cubicBezTo>
                  <a:pt x="588256" y="185061"/>
                  <a:pt x="604852" y="226502"/>
                  <a:pt x="593327" y="271166"/>
                </a:cubicBezTo>
                <a:cubicBezTo>
                  <a:pt x="583185" y="309844"/>
                  <a:pt x="555986" y="337011"/>
                  <a:pt x="526483" y="337011"/>
                </a:cubicBezTo>
                <a:cubicBezTo>
                  <a:pt x="522795" y="337011"/>
                  <a:pt x="519107" y="336551"/>
                  <a:pt x="515419" y="335630"/>
                </a:cubicBezTo>
                <a:cubicBezTo>
                  <a:pt x="482688" y="327341"/>
                  <a:pt x="466553" y="285900"/>
                  <a:pt x="478078" y="241697"/>
                </a:cubicBezTo>
                <a:cubicBezTo>
                  <a:pt x="487759" y="202558"/>
                  <a:pt x="515419" y="175391"/>
                  <a:pt x="544462" y="175391"/>
                </a:cubicBezTo>
                <a:close/>
                <a:moveTo>
                  <a:pt x="52061" y="175391"/>
                </a:moveTo>
                <a:cubicBezTo>
                  <a:pt x="81565" y="175391"/>
                  <a:pt x="109225" y="202558"/>
                  <a:pt x="118906" y="241697"/>
                </a:cubicBezTo>
                <a:cubicBezTo>
                  <a:pt x="130431" y="285900"/>
                  <a:pt x="113835" y="327341"/>
                  <a:pt x="81565" y="335630"/>
                </a:cubicBezTo>
                <a:cubicBezTo>
                  <a:pt x="77877" y="336551"/>
                  <a:pt x="74189" y="337011"/>
                  <a:pt x="70501" y="337011"/>
                </a:cubicBezTo>
                <a:cubicBezTo>
                  <a:pt x="40998" y="337011"/>
                  <a:pt x="13799" y="309844"/>
                  <a:pt x="3657" y="271166"/>
                </a:cubicBezTo>
                <a:cubicBezTo>
                  <a:pt x="-7868" y="226502"/>
                  <a:pt x="8728" y="185061"/>
                  <a:pt x="40998" y="176772"/>
                </a:cubicBezTo>
                <a:cubicBezTo>
                  <a:pt x="44685" y="175851"/>
                  <a:pt x="48373" y="175391"/>
                  <a:pt x="52061" y="175391"/>
                </a:cubicBezTo>
                <a:close/>
                <a:moveTo>
                  <a:pt x="405693" y="0"/>
                </a:moveTo>
                <a:cubicBezTo>
                  <a:pt x="408460" y="0"/>
                  <a:pt x="411226" y="460"/>
                  <a:pt x="413532" y="921"/>
                </a:cubicBezTo>
                <a:cubicBezTo>
                  <a:pt x="433822" y="3684"/>
                  <a:pt x="451346" y="17036"/>
                  <a:pt x="463336" y="38677"/>
                </a:cubicBezTo>
                <a:cubicBezTo>
                  <a:pt x="475787" y="61239"/>
                  <a:pt x="480398" y="89326"/>
                  <a:pt x="476248" y="118334"/>
                </a:cubicBezTo>
                <a:cubicBezTo>
                  <a:pt x="468408" y="176350"/>
                  <a:pt x="426905" y="220553"/>
                  <a:pt x="384019" y="214567"/>
                </a:cubicBezTo>
                <a:cubicBezTo>
                  <a:pt x="341133" y="209042"/>
                  <a:pt x="313003" y="156091"/>
                  <a:pt x="321303" y="97154"/>
                </a:cubicBezTo>
                <a:cubicBezTo>
                  <a:pt x="329143" y="42821"/>
                  <a:pt x="366034" y="0"/>
                  <a:pt x="405693" y="0"/>
                </a:cubicBezTo>
                <a:close/>
                <a:moveTo>
                  <a:pt x="190879" y="0"/>
                </a:moveTo>
                <a:cubicBezTo>
                  <a:pt x="230984" y="0"/>
                  <a:pt x="267863" y="42813"/>
                  <a:pt x="275700" y="97134"/>
                </a:cubicBezTo>
                <a:cubicBezTo>
                  <a:pt x="283537" y="156060"/>
                  <a:pt x="255417" y="209000"/>
                  <a:pt x="213006" y="214524"/>
                </a:cubicBezTo>
                <a:cubicBezTo>
                  <a:pt x="210240" y="214985"/>
                  <a:pt x="207935" y="215445"/>
                  <a:pt x="205169" y="215445"/>
                </a:cubicBezTo>
                <a:cubicBezTo>
                  <a:pt x="165524" y="215445"/>
                  <a:pt x="128185" y="172632"/>
                  <a:pt x="120809" y="118311"/>
                </a:cubicBezTo>
                <a:cubicBezTo>
                  <a:pt x="116660" y="89308"/>
                  <a:pt x="121270" y="61227"/>
                  <a:pt x="133716" y="38670"/>
                </a:cubicBezTo>
                <a:cubicBezTo>
                  <a:pt x="145702" y="17033"/>
                  <a:pt x="163219" y="3683"/>
                  <a:pt x="183042" y="921"/>
                </a:cubicBezTo>
                <a:cubicBezTo>
                  <a:pt x="185808" y="460"/>
                  <a:pt x="188574" y="0"/>
                  <a:pt x="190879" y="0"/>
                </a:cubicBezTo>
                <a:close/>
              </a:path>
            </a:pathLst>
          </a:custGeom>
          <a:solidFill>
            <a:schemeClr val="tx1"/>
          </a:solidFill>
          <a:ln>
            <a:noFill/>
          </a:ln>
        </p:spPr>
      </p:sp>
      <p:sp>
        <p:nvSpPr>
          <p:cNvPr id="12" name="矩形: 圆角 11">
            <a:extLst>
              <a:ext uri="{FF2B5EF4-FFF2-40B4-BE49-F238E27FC236}">
                <a16:creationId xmlns:a16="http://schemas.microsoft.com/office/drawing/2014/main" xmlns="" id="{E72DD325-C7FB-42D6-8C0D-A8A6B36BAD55}"/>
              </a:ext>
            </a:extLst>
          </p:cNvPr>
          <p:cNvSpPr/>
          <p:nvPr/>
        </p:nvSpPr>
        <p:spPr>
          <a:xfrm>
            <a:off x="4986380" y="4839552"/>
            <a:ext cx="2174240" cy="620638"/>
          </a:xfrm>
          <a:prstGeom prst="roundRect">
            <a:avLst>
              <a:gd name="adj" fmla="val 50000"/>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23" name="TextBox 22">
            <a:extLst>
              <a:ext uri="{FF2B5EF4-FFF2-40B4-BE49-F238E27FC236}">
                <a16:creationId xmlns:a16="http://schemas.microsoft.com/office/drawing/2014/main" xmlns="" id="{0F20C117-3031-40C7-B123-4C6E15C24627}"/>
              </a:ext>
            </a:extLst>
          </p:cNvPr>
          <p:cNvSpPr txBox="1"/>
          <p:nvPr/>
        </p:nvSpPr>
        <p:spPr>
          <a:xfrm>
            <a:off x="2248374" y="2137772"/>
            <a:ext cx="769525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25400">
                  <a:noFill/>
                </a:ln>
                <a:solidFill>
                  <a:srgbClr val="000099"/>
                </a:solidFill>
                <a:effectLst>
                  <a:outerShdw blurRad="38100" dist="38100" dir="2700000" algn="tl">
                    <a:srgbClr val="000000">
                      <a:alpha val="43137"/>
                    </a:srgbClr>
                  </a:outerShdw>
                </a:effectLst>
                <a:uLnTx/>
                <a:uFillTx/>
                <a:latin typeface="Times New Roman" pitchFamily="18" charset="0"/>
                <a:ea typeface="李旭科书法" panose="02000603000000000000" pitchFamily="2" charset="-122"/>
                <a:cs typeface="Times New Roman" pitchFamily="18" charset="0"/>
              </a:rPr>
              <a:t>Bài</a:t>
            </a:r>
            <a:r>
              <a:rPr kumimoji="0" lang="en-US" sz="4000" b="1" i="0" u="none" strike="noStrike" kern="1200" cap="none" spc="0" normalizeH="0" baseline="0" noProof="0" dirty="0" smtClean="0">
                <a:ln w="25400">
                  <a:noFill/>
                </a:ln>
                <a:solidFill>
                  <a:srgbClr val="000099"/>
                </a:solidFill>
                <a:effectLst>
                  <a:outerShdw blurRad="38100" dist="38100" dir="2700000" algn="tl">
                    <a:srgbClr val="000000">
                      <a:alpha val="43137"/>
                    </a:srgbClr>
                  </a:outerShdw>
                </a:effectLst>
                <a:uLnTx/>
                <a:uFillTx/>
                <a:latin typeface="Times New Roman" pitchFamily="18" charset="0"/>
                <a:ea typeface="李旭科书法" panose="02000603000000000000" pitchFamily="2" charset="-122"/>
                <a:cs typeface="Times New Roman" pitchFamily="18" charset="0"/>
              </a:rPr>
              <a:t> 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25400">
                  <a:noFill/>
                </a:ln>
                <a:solidFill>
                  <a:srgbClr val="000099"/>
                </a:solidFill>
                <a:effectLst>
                  <a:outerShdw blurRad="38100" dist="38100" dir="2700000" algn="tl">
                    <a:srgbClr val="000000">
                      <a:alpha val="43137"/>
                    </a:srgbClr>
                  </a:outerShdw>
                </a:effectLst>
                <a:uLnTx/>
                <a:uFillTx/>
                <a:latin typeface="Times New Roman" pitchFamily="18" charset="0"/>
                <a:ea typeface="李旭科书法" panose="02000603000000000000" pitchFamily="2" charset="-122"/>
                <a:cs typeface="Times New Roman" pitchFamily="18" charset="0"/>
              </a:rPr>
              <a:t>Nghe</a:t>
            </a:r>
            <a:r>
              <a:rPr kumimoji="0" lang="en-US" sz="4000" b="1" i="0" u="none" strike="noStrike" kern="1200" cap="none" spc="0" normalizeH="0" baseline="0" noProof="0" dirty="0" smtClean="0">
                <a:ln w="25400">
                  <a:noFill/>
                </a:ln>
                <a:solidFill>
                  <a:srgbClr val="000099"/>
                </a:solidFill>
                <a:effectLst>
                  <a:outerShdw blurRad="38100" dist="38100" dir="2700000" algn="tl">
                    <a:srgbClr val="000000">
                      <a:alpha val="43137"/>
                    </a:srgbClr>
                  </a:outerShdw>
                </a:effectLst>
                <a:uLnTx/>
                <a:uFillTx/>
                <a:latin typeface="Times New Roman" pitchFamily="18" charset="0"/>
                <a:ea typeface="李旭科书法" panose="02000603000000000000" pitchFamily="2" charset="-122"/>
                <a:cs typeface="Times New Roman" pitchFamily="18" charset="0"/>
              </a:rPr>
              <a:t> – </a:t>
            </a:r>
            <a:r>
              <a:rPr kumimoji="0" lang="en-US" sz="4000" b="1" i="0" u="none" strike="noStrike" kern="1200" cap="none" spc="0" normalizeH="0" baseline="0" noProof="0" dirty="0" err="1" smtClean="0">
                <a:ln w="25400">
                  <a:noFill/>
                </a:ln>
                <a:solidFill>
                  <a:srgbClr val="000099"/>
                </a:solidFill>
                <a:effectLst>
                  <a:outerShdw blurRad="38100" dist="38100" dir="2700000" algn="tl">
                    <a:srgbClr val="000000">
                      <a:alpha val="43137"/>
                    </a:srgbClr>
                  </a:outerShdw>
                </a:effectLst>
                <a:uLnTx/>
                <a:uFillTx/>
                <a:latin typeface="Times New Roman" pitchFamily="18" charset="0"/>
                <a:ea typeface="李旭科书法" panose="02000603000000000000" pitchFamily="2" charset="-122"/>
                <a:cs typeface="Times New Roman" pitchFamily="18" charset="0"/>
              </a:rPr>
              <a:t>viết</a:t>
            </a:r>
            <a:r>
              <a:rPr kumimoji="0" lang="en-US" sz="4000" b="1" i="0" u="none" strike="noStrike" kern="1200" cap="none" spc="0" normalizeH="0" baseline="0" noProof="0" dirty="0" smtClean="0">
                <a:ln w="25400">
                  <a:noFill/>
                </a:ln>
                <a:solidFill>
                  <a:srgbClr val="000099"/>
                </a:solidFill>
                <a:effectLst>
                  <a:outerShdw blurRad="38100" dist="38100" dir="2700000" algn="tl">
                    <a:srgbClr val="000000">
                      <a:alpha val="43137"/>
                    </a:srgbClr>
                  </a:outerShdw>
                </a:effectLst>
                <a:uLnTx/>
                <a:uFillTx/>
                <a:latin typeface="Times New Roman" pitchFamily="18" charset="0"/>
                <a:ea typeface="李旭科书法" panose="02000603000000000000" pitchFamily="2" charset="-122"/>
                <a:cs typeface="Times New Roman" pitchFamily="18" charset="0"/>
              </a:rPr>
              <a:t>: </a:t>
            </a:r>
            <a:r>
              <a:rPr kumimoji="0" lang="en-US" sz="4000" b="1" i="0" u="none" strike="noStrike" kern="1200" cap="none" spc="0" normalizeH="0" baseline="0" noProof="0" dirty="0" err="1" smtClean="0">
                <a:ln w="25400">
                  <a:noFill/>
                </a:ln>
                <a:solidFill>
                  <a:srgbClr val="000099"/>
                </a:solidFill>
                <a:effectLst>
                  <a:outerShdw blurRad="38100" dist="38100" dir="2700000" algn="tl">
                    <a:srgbClr val="000000">
                      <a:alpha val="43137"/>
                    </a:srgbClr>
                  </a:outerShdw>
                </a:effectLst>
                <a:uLnTx/>
                <a:uFillTx/>
                <a:latin typeface="Times New Roman" pitchFamily="18" charset="0"/>
                <a:ea typeface="李旭科书法" panose="02000603000000000000" pitchFamily="2" charset="-122"/>
                <a:cs typeface="Times New Roman" pitchFamily="18" charset="0"/>
              </a:rPr>
              <a:t>Trăng</a:t>
            </a:r>
            <a:r>
              <a:rPr kumimoji="0" lang="en-US" sz="4000" b="1" i="0" u="none" strike="noStrike" kern="1200" cap="none" spc="0" normalizeH="0" noProof="0" dirty="0" smtClean="0">
                <a:ln w="25400">
                  <a:noFill/>
                </a:ln>
                <a:solidFill>
                  <a:srgbClr val="000099"/>
                </a:solidFill>
                <a:effectLst>
                  <a:outerShdw blurRad="38100" dist="38100" dir="2700000" algn="tl">
                    <a:srgbClr val="000000">
                      <a:alpha val="43137"/>
                    </a:srgbClr>
                  </a:outerShdw>
                </a:effectLst>
                <a:uLnTx/>
                <a:uFillTx/>
                <a:latin typeface="Times New Roman" pitchFamily="18" charset="0"/>
                <a:ea typeface="李旭科书法" panose="02000603000000000000" pitchFamily="2" charset="-122"/>
                <a:cs typeface="Times New Roman" pitchFamily="18" charset="0"/>
              </a:rPr>
              <a:t> </a:t>
            </a:r>
            <a:r>
              <a:rPr kumimoji="0" lang="en-US" sz="4000" b="1" i="0" u="none" strike="noStrike" kern="1200" cap="none" spc="0" normalizeH="0" noProof="0" dirty="0" err="1" smtClean="0">
                <a:ln w="25400">
                  <a:noFill/>
                </a:ln>
                <a:solidFill>
                  <a:srgbClr val="000099"/>
                </a:solidFill>
                <a:effectLst>
                  <a:outerShdw blurRad="38100" dist="38100" dir="2700000" algn="tl">
                    <a:srgbClr val="000000">
                      <a:alpha val="43137"/>
                    </a:srgbClr>
                  </a:outerShdw>
                </a:effectLst>
                <a:uLnTx/>
                <a:uFillTx/>
                <a:latin typeface="Times New Roman" pitchFamily="18" charset="0"/>
                <a:ea typeface="李旭科书法" panose="02000603000000000000" pitchFamily="2" charset="-122"/>
                <a:cs typeface="Times New Roman" pitchFamily="18" charset="0"/>
              </a:rPr>
              <a:t>trên</a:t>
            </a:r>
            <a:r>
              <a:rPr kumimoji="0" lang="en-US" sz="4000" b="1" i="0" u="none" strike="noStrike" kern="1200" cap="none" spc="0" normalizeH="0" noProof="0" dirty="0" smtClean="0">
                <a:ln w="25400">
                  <a:noFill/>
                </a:ln>
                <a:solidFill>
                  <a:srgbClr val="000099"/>
                </a:solidFill>
                <a:effectLst>
                  <a:outerShdw blurRad="38100" dist="38100" dir="2700000" algn="tl">
                    <a:srgbClr val="000000">
                      <a:alpha val="43137"/>
                    </a:srgbClr>
                  </a:outerShdw>
                </a:effectLst>
                <a:uLnTx/>
                <a:uFillTx/>
                <a:latin typeface="Times New Roman" pitchFamily="18" charset="0"/>
                <a:ea typeface="李旭科书法" panose="02000603000000000000" pitchFamily="2" charset="-122"/>
                <a:cs typeface="Times New Roman" pitchFamily="18" charset="0"/>
              </a:rPr>
              <a:t> </a:t>
            </a:r>
            <a:r>
              <a:rPr kumimoji="0" lang="en-US" sz="4000" b="1" i="0" u="none" strike="noStrike" kern="1200" cap="none" spc="0" normalizeH="0" noProof="0" dirty="0" err="1" smtClean="0">
                <a:ln w="25400">
                  <a:noFill/>
                </a:ln>
                <a:solidFill>
                  <a:srgbClr val="000099"/>
                </a:solidFill>
                <a:effectLst>
                  <a:outerShdw blurRad="38100" dist="38100" dir="2700000" algn="tl">
                    <a:srgbClr val="000000">
                      <a:alpha val="43137"/>
                    </a:srgbClr>
                  </a:outerShdw>
                </a:effectLst>
                <a:uLnTx/>
                <a:uFillTx/>
                <a:latin typeface="Times New Roman" pitchFamily="18" charset="0"/>
                <a:ea typeface="李旭科书法" panose="02000603000000000000" pitchFamily="2" charset="-122"/>
                <a:cs typeface="Times New Roman" pitchFamily="18" charset="0"/>
              </a:rPr>
              <a:t>biển</a:t>
            </a:r>
            <a:endParaRPr kumimoji="0" lang="en-US" sz="5400" b="1" i="0" u="none" strike="noStrike" kern="1200" cap="none" spc="0" normalizeH="0" baseline="0" noProof="0" dirty="0">
              <a:ln w="25400">
                <a:noFill/>
              </a:ln>
              <a:solidFill>
                <a:srgbClr val="000099"/>
              </a:solidFill>
              <a:effectLst>
                <a:outerShdw blurRad="38100" dist="38100" dir="2700000" algn="tl">
                  <a:srgbClr val="000000">
                    <a:alpha val="43137"/>
                  </a:srgbClr>
                </a:outerShdw>
              </a:effectLst>
              <a:uLnTx/>
              <a:uFillTx/>
              <a:latin typeface="Times New Roman" pitchFamily="18" charset="0"/>
              <a:ea typeface="李旭科书法" panose="02000603000000000000" pitchFamily="2" charset="-122"/>
              <a:cs typeface="Times New Roman" pitchFamily="18" charset="0"/>
            </a:endParaRPr>
          </a:p>
        </p:txBody>
      </p:sp>
      <p:sp>
        <p:nvSpPr>
          <p:cNvPr id="2" name="TextBox 1"/>
          <p:cNvSpPr txBox="1"/>
          <p:nvPr/>
        </p:nvSpPr>
        <p:spPr>
          <a:xfrm>
            <a:off x="-1928191" y="208722"/>
            <a:ext cx="1928191" cy="179898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xmlns="" val="618989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3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1+#ppt_w/2"/>
                                          </p:val>
                                        </p:tav>
                                        <p:tav tm="100000">
                                          <p:val>
                                            <p:strVal val="#ppt_x"/>
                                          </p:val>
                                        </p:tav>
                                      </p:tavLst>
                                    </p:anim>
                                    <p:anim calcmode="lin" valueType="num">
                                      <p:cBhvr additive="base">
                                        <p:cTn id="27" dur="10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958CFC1F-CDF1-496F-99F5-2214BEF60C41}"/>
              </a:ext>
            </a:extLst>
          </p:cNvPr>
          <p:cNvGrpSpPr/>
          <p:nvPr/>
        </p:nvGrpSpPr>
        <p:grpSpPr>
          <a:xfrm>
            <a:off x="614921" y="1965493"/>
            <a:ext cx="5609783" cy="2349579"/>
            <a:chOff x="1147864" y="2761593"/>
            <a:chExt cx="5611514" cy="2350304"/>
          </a:xfrm>
        </p:grpSpPr>
        <p:sp>
          <p:nvSpPr>
            <p:cNvPr id="11" name="Rounded Rectangle 3">
              <a:extLst>
                <a:ext uri="{FF2B5EF4-FFF2-40B4-BE49-F238E27FC236}">
                  <a16:creationId xmlns:a16="http://schemas.microsoft.com/office/drawing/2014/main" xmlns="" id="{194F5BA3-DA2E-4FF7-83DA-62F84C03B043}"/>
                </a:ext>
              </a:extLst>
            </p:cNvPr>
            <p:cNvSpPr/>
            <p:nvPr/>
          </p:nvSpPr>
          <p:spPr>
            <a:xfrm>
              <a:off x="1147864" y="2761593"/>
              <a:ext cx="5611514" cy="2350304"/>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marL="0" marR="0" lvl="0" indent="0" algn="ctr" defTabSz="914103" rtl="0" eaLnBrk="1" fontAlgn="auto" latinLnBrk="0" hangingPunct="1">
                <a:lnSpc>
                  <a:spcPct val="120000"/>
                </a:lnSpc>
                <a:spcBef>
                  <a:spcPts val="0"/>
                </a:spcBef>
                <a:spcAft>
                  <a:spcPts val="0"/>
                </a:spcAft>
                <a:buClrTx/>
                <a:buSzTx/>
                <a:buFontTx/>
                <a:buNone/>
                <a:tabLst/>
                <a:defRPr/>
              </a:pPr>
              <a:r>
                <a:rPr kumimoji="0" lang="en-US" sz="2799"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Tiêu</a:t>
              </a:r>
              <a:r>
                <a:rPr kumimoji="0" lang="en-US" sz="2799"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799"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chí</a:t>
              </a:r>
              <a:r>
                <a:rPr kumimoji="0" lang="en-US" sz="2799"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799"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đánh</a:t>
              </a:r>
              <a:r>
                <a:rPr kumimoji="0" lang="en-US" sz="2799"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799"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giá</a:t>
              </a:r>
              <a:endParaRPr kumimoji="0" lang="en-US" sz="2799"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103" rtl="0" eaLnBrk="1" fontAlgn="auto" latinLnBrk="0" hangingPunct="1">
                <a:lnSpc>
                  <a:spcPct val="120000"/>
                </a:lnSpc>
                <a:spcBef>
                  <a:spcPts val="0"/>
                </a:spcBef>
                <a:spcAft>
                  <a:spcPts val="0"/>
                </a:spcAft>
                <a:buClrTx/>
                <a:buSzPts val="2800"/>
                <a:buFontTx/>
                <a:buNone/>
                <a:tabLst/>
                <a:defRPr/>
              </a:pPr>
              <a:r>
                <a:rPr kumimoji="0" lang="fi-FI"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1. Sai không quá </a:t>
              </a:r>
              <a:r>
                <a:rPr kumimoji="0" lang="fi-FI" sz="2799" b="1"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5 lỗi </a:t>
              </a:r>
            </a:p>
            <a:p>
              <a:pPr marL="0" marR="0" lvl="0" indent="0" algn="l" defTabSz="914103" rtl="0" eaLnBrk="1" fontAlgn="auto" latinLnBrk="0" hangingPunct="1">
                <a:lnSpc>
                  <a:spcPct val="120000"/>
                </a:lnSpc>
                <a:spcBef>
                  <a:spcPts val="0"/>
                </a:spcBef>
                <a:spcAft>
                  <a:spcPts val="0"/>
                </a:spcAft>
                <a:buClrTx/>
                <a:buSzPts val="2800"/>
                <a:buFontTx/>
                <a:buNone/>
                <a:tabLst/>
                <a:defRPr/>
              </a:pP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2.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Chữ</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viết</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rõ</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ràng</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sạch</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đẹp</a:t>
              </a:r>
              <a:endPar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endParaRPr>
            </a:p>
            <a:p>
              <a:pPr marL="0" marR="0" lvl="0" indent="0" algn="l" defTabSz="914103" rtl="0" eaLnBrk="1" fontAlgn="auto" latinLnBrk="0" hangingPunct="1">
                <a:lnSpc>
                  <a:spcPct val="120000"/>
                </a:lnSpc>
                <a:spcBef>
                  <a:spcPts val="0"/>
                </a:spcBef>
                <a:spcAft>
                  <a:spcPts val="0"/>
                </a:spcAft>
                <a:buClrTx/>
                <a:buSzPts val="2800"/>
                <a:buFontTx/>
                <a:buNone/>
                <a:tabLst/>
                <a:defRPr/>
              </a:pP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3.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Trình</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bày</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đúng</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hình</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thức</a:t>
              </a:r>
              <a:endPar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endParaRPr>
            </a:p>
          </p:txBody>
        </p:sp>
        <p:sp>
          <p:nvSpPr>
            <p:cNvPr id="12" name="5-Point Star 7">
              <a:extLst>
                <a:ext uri="{FF2B5EF4-FFF2-40B4-BE49-F238E27FC236}">
                  <a16:creationId xmlns:a16="http://schemas.microsoft.com/office/drawing/2014/main" xmlns="" id="{8BF34862-9C0C-4D43-8B8E-98C3B4F647C9}"/>
                </a:ext>
              </a:extLst>
            </p:cNvPr>
            <p:cNvSpPr/>
            <p:nvPr/>
          </p:nvSpPr>
          <p:spPr>
            <a:xfrm>
              <a:off x="6067544" y="4087611"/>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103"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 name="5-Point Star 14">
              <a:extLst>
                <a:ext uri="{FF2B5EF4-FFF2-40B4-BE49-F238E27FC236}">
                  <a16:creationId xmlns:a16="http://schemas.microsoft.com/office/drawing/2014/main" xmlns="" id="{DD119C56-A415-4F3E-8CC8-203CE19EC5B8}"/>
                </a:ext>
              </a:extLst>
            </p:cNvPr>
            <p:cNvSpPr/>
            <p:nvPr/>
          </p:nvSpPr>
          <p:spPr>
            <a:xfrm>
              <a:off x="499027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103"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 name="5-Point Star 15">
              <a:extLst>
                <a:ext uri="{FF2B5EF4-FFF2-40B4-BE49-F238E27FC236}">
                  <a16:creationId xmlns:a16="http://schemas.microsoft.com/office/drawing/2014/main" xmlns="" id="{70EA0FD4-831D-49B4-99D9-B0BF868BDC46}"/>
                </a:ext>
              </a:extLst>
            </p:cNvPr>
            <p:cNvSpPr/>
            <p:nvPr/>
          </p:nvSpPr>
          <p:spPr>
            <a:xfrm>
              <a:off x="5420004"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103"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5" name="5-Point Star 16">
              <a:extLst>
                <a:ext uri="{FF2B5EF4-FFF2-40B4-BE49-F238E27FC236}">
                  <a16:creationId xmlns:a16="http://schemas.microsoft.com/office/drawing/2014/main" xmlns="" id="{E0F6B46F-D2A0-4134-81DF-AC83756062C7}"/>
                </a:ext>
              </a:extLst>
            </p:cNvPr>
            <p:cNvSpPr/>
            <p:nvPr/>
          </p:nvSpPr>
          <p:spPr>
            <a:xfrm>
              <a:off x="584972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103"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6" name="5-Point Star 17">
              <a:extLst>
                <a:ext uri="{FF2B5EF4-FFF2-40B4-BE49-F238E27FC236}">
                  <a16:creationId xmlns:a16="http://schemas.microsoft.com/office/drawing/2014/main" xmlns="" id="{AF435D87-0A08-48A4-81D0-68F745778656}"/>
                </a:ext>
              </a:extLst>
            </p:cNvPr>
            <p:cNvSpPr/>
            <p:nvPr/>
          </p:nvSpPr>
          <p:spPr>
            <a:xfrm>
              <a:off x="5836466" y="4515175"/>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103"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pic>
        <p:nvPicPr>
          <p:cNvPr id="17" name="Picture 16">
            <a:extLst>
              <a:ext uri="{FF2B5EF4-FFF2-40B4-BE49-F238E27FC236}">
                <a16:creationId xmlns:a16="http://schemas.microsoft.com/office/drawing/2014/main" xmlns="" id="{927EE66D-7F68-4C0C-8D11-5AAB0B663E0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924015" y="3718534"/>
            <a:ext cx="2254215" cy="2250613"/>
          </a:xfrm>
          <a:prstGeom prst="rect">
            <a:avLst/>
          </a:prstGeom>
        </p:spPr>
      </p:pic>
      <p:grpSp>
        <p:nvGrpSpPr>
          <p:cNvPr id="18" name="Group 17">
            <a:extLst>
              <a:ext uri="{FF2B5EF4-FFF2-40B4-BE49-F238E27FC236}">
                <a16:creationId xmlns:a16="http://schemas.microsoft.com/office/drawing/2014/main" xmlns="" id="{C8005EAD-5B04-4641-A809-B0D3EEE99829}"/>
              </a:ext>
            </a:extLst>
          </p:cNvPr>
          <p:cNvGrpSpPr/>
          <p:nvPr/>
        </p:nvGrpSpPr>
        <p:grpSpPr>
          <a:xfrm>
            <a:off x="2978533" y="69664"/>
            <a:ext cx="6179861" cy="783365"/>
            <a:chOff x="572821" y="288470"/>
            <a:chExt cx="9735405" cy="783607"/>
          </a:xfrm>
        </p:grpSpPr>
        <p:sp>
          <p:nvSpPr>
            <p:cNvPr id="19" name="îṥḷíďê">
              <a:extLst>
                <a:ext uri="{FF2B5EF4-FFF2-40B4-BE49-F238E27FC236}">
                  <a16:creationId xmlns:a16="http://schemas.microsoft.com/office/drawing/2014/main" xmlns="" id="{90B5DAFE-5745-4F0F-B17C-5F258A8B939B}"/>
                </a:ext>
              </a:extLst>
            </p:cNvPr>
            <p:cNvSpPr/>
            <p:nvPr/>
          </p:nvSpPr>
          <p:spPr bwMode="auto">
            <a:xfrm>
              <a:off x="2873170" y="343910"/>
              <a:ext cx="5134709" cy="633041"/>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微软雅黑"/>
                <a:cs typeface="+mn-cs"/>
              </a:endParaRPr>
            </a:p>
          </p:txBody>
        </p:sp>
        <p:sp>
          <p:nvSpPr>
            <p:cNvPr id="20" name="Google Shape;5317;p41">
              <a:extLst>
                <a:ext uri="{FF2B5EF4-FFF2-40B4-BE49-F238E27FC236}">
                  <a16:creationId xmlns:a16="http://schemas.microsoft.com/office/drawing/2014/main" xmlns="" id="{3765F7DC-BC4D-4198-86AC-B7F33A46FD54}"/>
                </a:ext>
              </a:extLst>
            </p:cNvPr>
            <p:cNvSpPr txBox="1">
              <a:spLocks/>
            </p:cNvSpPr>
            <p:nvPr/>
          </p:nvSpPr>
          <p:spPr>
            <a:xfrm>
              <a:off x="572821" y="288470"/>
              <a:ext cx="9735405" cy="783607"/>
            </a:xfrm>
            <a:prstGeom prst="rect">
              <a:avLst/>
            </a:prstGeom>
            <a:no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599" b="1" i="0" u="none" strike="noStrike" kern="1200" cap="none" spc="0" normalizeH="0" baseline="0" noProof="0" dirty="0" err="1">
                  <a:ln>
                    <a:noFill/>
                  </a:ln>
                  <a:solidFill>
                    <a:srgbClr val="249EA0">
                      <a:lumMod val="50000"/>
                    </a:srgbClr>
                  </a:solidFill>
                  <a:effectLst/>
                  <a:uLnTx/>
                  <a:uFillTx/>
                  <a:latin typeface="Calibri" panose="020F0502020204030204" pitchFamily="34" charset="0"/>
                  <a:cs typeface="Calibri" panose="020F0502020204030204" pitchFamily="34" charset="0"/>
                  <a:sym typeface="Gloria Hallelujah"/>
                </a:rPr>
                <a:t>Nghe</a:t>
              </a:r>
              <a:r>
                <a:rPr kumimoji="0" lang="en-US" sz="3599" b="1" i="0" u="none" strike="noStrike" kern="1200" cap="none" spc="0" normalizeH="0" baseline="0" noProof="0" dirty="0">
                  <a:ln>
                    <a:noFill/>
                  </a:ln>
                  <a:solidFill>
                    <a:srgbClr val="249EA0">
                      <a:lumMod val="50000"/>
                    </a:srgbClr>
                  </a:solidFill>
                  <a:effectLst/>
                  <a:uLnTx/>
                  <a:uFillTx/>
                  <a:latin typeface="Calibri" panose="020F0502020204030204" pitchFamily="34" charset="0"/>
                  <a:cs typeface="Calibri" panose="020F0502020204030204" pitchFamily="34" charset="0"/>
                  <a:sym typeface="Gloria Hallelujah"/>
                </a:rPr>
                <a:t> - </a:t>
              </a:r>
              <a:r>
                <a:rPr kumimoji="0" lang="en-US" sz="3599" b="1" i="0" u="none" strike="noStrike" kern="1200" cap="none" spc="0" normalizeH="0" baseline="0" noProof="0" dirty="0" err="1">
                  <a:ln>
                    <a:noFill/>
                  </a:ln>
                  <a:solidFill>
                    <a:srgbClr val="249EA0">
                      <a:lumMod val="50000"/>
                    </a:srgbClr>
                  </a:solidFill>
                  <a:effectLst/>
                  <a:uLnTx/>
                  <a:uFillTx/>
                  <a:latin typeface="Calibri" panose="020F0502020204030204" pitchFamily="34" charset="0"/>
                  <a:cs typeface="Calibri" panose="020F0502020204030204" pitchFamily="34" charset="0"/>
                  <a:sym typeface="Gloria Hallelujah"/>
                </a:rPr>
                <a:t>viết</a:t>
              </a:r>
              <a:endParaRPr kumimoji="0" lang="en-US" sz="3599" b="1" i="0" u="none" strike="noStrike" kern="1200" cap="none" spc="0" normalizeH="0" baseline="0" noProof="0" dirty="0">
                <a:ln>
                  <a:noFill/>
                </a:ln>
                <a:solidFill>
                  <a:srgbClr val="249EA0">
                    <a:lumMod val="50000"/>
                  </a:srgbClr>
                </a:solidFill>
                <a:effectLst/>
                <a:uLnTx/>
                <a:uFillTx/>
                <a:latin typeface="Calibri" panose="020F0502020204030204" pitchFamily="34" charset="0"/>
                <a:cs typeface="Calibri" panose="020F0502020204030204" pitchFamily="34" charset="0"/>
                <a:sym typeface="Gloria Hallelujah"/>
              </a:endParaRPr>
            </a:p>
          </p:txBody>
        </p:sp>
      </p:grpSp>
      <p:grpSp>
        <p:nvGrpSpPr>
          <p:cNvPr id="21" name="Group 20">
            <a:extLst>
              <a:ext uri="{FF2B5EF4-FFF2-40B4-BE49-F238E27FC236}">
                <a16:creationId xmlns:a16="http://schemas.microsoft.com/office/drawing/2014/main" xmlns="" id="{EFC90FAE-5F33-4697-B282-FF020DEF4178}"/>
              </a:ext>
            </a:extLst>
          </p:cNvPr>
          <p:cNvGrpSpPr/>
          <p:nvPr/>
        </p:nvGrpSpPr>
        <p:grpSpPr>
          <a:xfrm>
            <a:off x="7091546" y="1730201"/>
            <a:ext cx="4411211" cy="2240263"/>
            <a:chOff x="7562960" y="2029855"/>
            <a:chExt cx="2844356" cy="2037887"/>
          </a:xfrm>
        </p:grpSpPr>
        <p:sp>
          <p:nvSpPr>
            <p:cNvPr id="22" name="ïsḻîdé">
              <a:extLst>
                <a:ext uri="{FF2B5EF4-FFF2-40B4-BE49-F238E27FC236}">
                  <a16:creationId xmlns:a16="http://schemas.microsoft.com/office/drawing/2014/main" xmlns="" id="{A90A04EB-509C-4712-A2A6-44483A347D72}"/>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91412" tIns="45706" rIns="91412" bIns="45706" anchor="b" anchorCtr="1" compatLnSpc="1">
              <a:prstTxWarp prst="textNoShape">
                <a:avLst/>
              </a:prstTxWarp>
              <a:norm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1799" b="1" i="0" u="none" strike="noStrike" kern="1200" cap="none" spc="0" normalizeH="0" baseline="0" noProof="0" dirty="0">
                <a:ln>
                  <a:noFill/>
                </a:ln>
                <a:solidFill>
                  <a:srgbClr val="778495"/>
                </a:solidFill>
                <a:effectLst/>
                <a:uLnTx/>
                <a:uFillTx/>
                <a:latin typeface="Arial" panose="020B0604020202020204" pitchFamily="34" charset="0"/>
                <a:cs typeface="Arial" panose="020B0604020202020204" pitchFamily="34" charset="0"/>
              </a:endParaRPr>
            </a:p>
          </p:txBody>
        </p:sp>
        <p:sp>
          <p:nvSpPr>
            <p:cNvPr id="23" name="iŝ1iḍe">
              <a:extLst>
                <a:ext uri="{FF2B5EF4-FFF2-40B4-BE49-F238E27FC236}">
                  <a16:creationId xmlns:a16="http://schemas.microsoft.com/office/drawing/2014/main" xmlns="" id="{796D722F-68EB-4A41-97DE-FD03EC94A9F6}"/>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sz="17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4" name="Rectangle 23">
            <a:extLst>
              <a:ext uri="{FF2B5EF4-FFF2-40B4-BE49-F238E27FC236}">
                <a16:creationId xmlns:a16="http://schemas.microsoft.com/office/drawing/2014/main" xmlns="" id="{DF15E575-988D-4F51-A54E-23F9F8F25FC3}"/>
              </a:ext>
            </a:extLst>
          </p:cNvPr>
          <p:cNvSpPr/>
          <p:nvPr/>
        </p:nvSpPr>
        <p:spPr>
          <a:xfrm>
            <a:off x="7661920" y="2217205"/>
            <a:ext cx="3252071" cy="1199944"/>
          </a:xfrm>
          <a:prstGeom prst="rect">
            <a:avLst/>
          </a:prstGeom>
        </p:spPr>
        <p:txBody>
          <a:bodyPr wrap="square">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Em</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hãy</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tự</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đánh</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giá</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phần</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viết</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mình</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và</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bạn</a:t>
            </a:r>
            <a:endPar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xmlns="" val="232493492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6096000" y="2057400"/>
            <a:ext cx="35052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1524" y="0"/>
            <a:ext cx="12238463" cy="6858000"/>
          </a:xfrm>
          <a:prstGeom prst="rect">
            <a:avLst/>
          </a:prstGeom>
        </p:spPr>
      </p:pic>
      <p:sp>
        <p:nvSpPr>
          <p:cNvPr id="7" name="TextBox 29"/>
          <p:cNvSpPr txBox="1"/>
          <p:nvPr/>
        </p:nvSpPr>
        <p:spPr>
          <a:xfrm>
            <a:off x="4917439" y="1769250"/>
            <a:ext cx="6770255" cy="820738"/>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6600" b="1" i="0" u="none" strike="noStrike" kern="1200" cap="none" spc="-133" normalizeH="0" baseline="0" noProof="0" dirty="0">
                <a:ln>
                  <a:noFill/>
                </a:ln>
                <a:solidFill>
                  <a:srgbClr val="F92D67"/>
                </a:solidFill>
                <a:effectLst/>
                <a:uLnTx/>
                <a:uFillTx/>
                <a:latin typeface="Sriracha"/>
                <a:ea typeface="+mn-ea"/>
                <a:cs typeface="+mn-cs"/>
              </a:rPr>
              <a:t>2. </a:t>
            </a:r>
            <a:r>
              <a:rPr kumimoji="0" lang="en-US" sz="6600" b="1" i="0" u="none" strike="noStrike" kern="1200" cap="none" spc="-133" normalizeH="0" baseline="0" noProof="0" dirty="0" err="1">
                <a:ln>
                  <a:noFill/>
                </a:ln>
                <a:solidFill>
                  <a:srgbClr val="F92D67"/>
                </a:solidFill>
                <a:effectLst/>
                <a:uLnTx/>
                <a:uFillTx/>
                <a:latin typeface="Sriracha"/>
                <a:ea typeface="+mn-ea"/>
                <a:cs typeface="+mn-cs"/>
              </a:rPr>
              <a:t>Làm</a:t>
            </a:r>
            <a:r>
              <a:rPr kumimoji="0" lang="en-US" sz="6600" b="1" i="0" u="none" strike="noStrike" kern="1200" cap="none" spc="-133" normalizeH="0" baseline="0" noProof="0" dirty="0">
                <a:ln>
                  <a:noFill/>
                </a:ln>
                <a:solidFill>
                  <a:srgbClr val="F92D67"/>
                </a:solidFill>
                <a:effectLst/>
                <a:uLnTx/>
                <a:uFillTx/>
                <a:latin typeface="Sriracha"/>
                <a:ea typeface="+mn-ea"/>
                <a:cs typeface="+mn-cs"/>
              </a:rPr>
              <a:t> </a:t>
            </a:r>
            <a:r>
              <a:rPr kumimoji="0" lang="en-US" sz="6600" b="1" i="0" u="none" strike="noStrike" kern="1200" cap="none" spc="-133" normalizeH="0" baseline="0" noProof="0" dirty="0" err="1">
                <a:ln>
                  <a:noFill/>
                </a:ln>
                <a:solidFill>
                  <a:srgbClr val="F92D67"/>
                </a:solidFill>
                <a:effectLst/>
                <a:uLnTx/>
                <a:uFillTx/>
                <a:latin typeface="Sriracha"/>
                <a:ea typeface="+mn-ea"/>
                <a:cs typeface="+mn-cs"/>
              </a:rPr>
              <a:t>bài</a:t>
            </a:r>
            <a:r>
              <a:rPr kumimoji="0" lang="en-US" sz="6600" b="1" i="0" u="none" strike="noStrike" kern="1200" cap="none" spc="-133" normalizeH="0" baseline="0" noProof="0" dirty="0">
                <a:ln>
                  <a:noFill/>
                </a:ln>
                <a:solidFill>
                  <a:srgbClr val="F92D67"/>
                </a:solidFill>
                <a:effectLst/>
                <a:uLnTx/>
                <a:uFillTx/>
                <a:latin typeface="Sriracha"/>
                <a:ea typeface="+mn-ea"/>
                <a:cs typeface="+mn-cs"/>
              </a:rPr>
              <a:t> </a:t>
            </a:r>
            <a:r>
              <a:rPr kumimoji="0" lang="en-US" sz="6600" b="1" i="0" u="none" strike="noStrike" kern="1200" cap="none" spc="-133" normalizeH="0" baseline="0" noProof="0" dirty="0" err="1" smtClean="0">
                <a:ln>
                  <a:noFill/>
                </a:ln>
                <a:solidFill>
                  <a:srgbClr val="F92D67"/>
                </a:solidFill>
                <a:effectLst/>
                <a:uLnTx/>
                <a:uFillTx/>
                <a:latin typeface="Sriracha"/>
                <a:ea typeface="+mn-ea"/>
                <a:cs typeface="+mn-cs"/>
              </a:rPr>
              <a:t>tập</a:t>
            </a:r>
            <a:endParaRPr kumimoji="0" lang="en-US" sz="6600" b="1" i="0" u="none" strike="noStrike" kern="1200" cap="none" spc="-133" normalizeH="0" baseline="0" noProof="0" dirty="0">
              <a:ln>
                <a:noFill/>
              </a:ln>
              <a:solidFill>
                <a:srgbClr val="F92D67"/>
              </a:solidFill>
              <a:effectLst/>
              <a:uLnTx/>
              <a:uFillTx/>
              <a:latin typeface="Sriracha"/>
              <a:ea typeface="+mn-ea"/>
              <a:cs typeface="+mn-cs"/>
            </a:endParaRPr>
          </a:p>
        </p:txBody>
      </p:sp>
    </p:spTree>
    <p:extLst>
      <p:ext uri="{BB962C8B-B14F-4D97-AF65-F5344CB8AC3E}">
        <p14:creationId xmlns:p14="http://schemas.microsoft.com/office/powerpoint/2010/main" xmlns="" val="1390379681"/>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F224B63C-8C23-4508-BF06-7E40D150F22F}"/>
              </a:ext>
            </a:extLst>
          </p:cNvPr>
          <p:cNvGrpSpPr/>
          <p:nvPr/>
        </p:nvGrpSpPr>
        <p:grpSpPr>
          <a:xfrm>
            <a:off x="-277345" y="0"/>
            <a:ext cx="12659846" cy="6968034"/>
            <a:chOff x="-201146" y="0"/>
            <a:chExt cx="12397838" cy="6968034"/>
          </a:xfrm>
        </p:grpSpPr>
        <p:grpSp>
          <p:nvGrpSpPr>
            <p:cNvPr id="3" name="组合 2">
              <a:extLst>
                <a:ext uri="{FF2B5EF4-FFF2-40B4-BE49-F238E27FC236}">
                  <a16:creationId xmlns:a16="http://schemas.microsoft.com/office/drawing/2014/main" xmlns=""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xmlns=""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a:solidFill>
                    <a:prstClr val="white"/>
                  </a:solidFill>
                  <a:latin typeface="Arial" panose="020B0604020202020204" pitchFamily="34" charset="0"/>
                  <a:cs typeface="Arial" panose="020B0604020202020204" pitchFamily="34" charset="0"/>
                </a:endParaRPr>
              </a:p>
            </p:txBody>
          </p:sp>
          <p:sp>
            <p:nvSpPr>
              <p:cNvPr id="6" name="矩形: 圆角 5">
                <a:extLst>
                  <a:ext uri="{FF2B5EF4-FFF2-40B4-BE49-F238E27FC236}">
                    <a16:creationId xmlns:a16="http://schemas.microsoft.com/office/drawing/2014/main" xmlns=""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a:solidFill>
                    <a:prstClr val="white"/>
                  </a:solidFill>
                  <a:latin typeface="Arial" panose="020B0604020202020204" pitchFamily="34" charset="0"/>
                  <a:cs typeface="Arial" panose="020B0604020202020204" pitchFamily="34" charset="0"/>
                </a:endParaRPr>
              </a:p>
            </p:txBody>
          </p:sp>
        </p:grpSp>
        <p:pic>
          <p:nvPicPr>
            <p:cNvPr id="4" name="图片 3">
              <a:extLst>
                <a:ext uri="{FF2B5EF4-FFF2-40B4-BE49-F238E27FC236}">
                  <a16:creationId xmlns:a16="http://schemas.microsoft.com/office/drawing/2014/main" xmlns="" id="{65AEEBA4-42F9-489B-90C4-95E9A3AA7619}"/>
                </a:ext>
              </a:extLst>
            </p:cNvPr>
            <p:cNvPicPr>
              <a:picLocks noChangeAspect="1"/>
            </p:cNvPicPr>
            <p:nvPr/>
          </p:nvPicPr>
          <p:blipFill rotWithShape="1">
            <a:blip r:embed="rId3" cstate="screen">
              <a:extLst>
                <a:ext uri="{BEBA8EAE-BF5A-486C-A8C5-ECC9F3942E4B}">
                  <a14:imgProps xmlns:a14="http://schemas.microsoft.com/office/drawing/2010/main" xmlns="">
                    <a14:imgLayer r:embed="rId4">
                      <a14:imgEffect>
                        <a14:colorTemperature colorTemp="11200"/>
                      </a14:imgEffect>
                      <a14:imgEffect>
                        <a14:saturation sat="200000"/>
                      </a14:imgEffect>
                    </a14:imgLayer>
                  </a14:imgProps>
                </a:ext>
                <a:ext uri="{28A0092B-C50C-407E-A947-70E740481C1C}">
                  <a14:useLocalDpi xmlns:a14="http://schemas.microsoft.com/office/drawing/2010/main" xmlns=""/>
                </a:ext>
              </a:extLst>
            </a:blip>
            <a:srcRect t="61062" r="8388" b="18951"/>
            <a:stretch/>
          </p:blipFill>
          <p:spPr>
            <a:xfrm>
              <a:off x="-201146" y="5355844"/>
              <a:ext cx="12397838" cy="1612190"/>
            </a:xfrm>
            <a:prstGeom prst="rect">
              <a:avLst/>
            </a:prstGeom>
          </p:spPr>
        </p:pic>
      </p:grpSp>
      <p:pic>
        <p:nvPicPr>
          <p:cNvPr id="101" name="图片 24">
            <a:extLst>
              <a:ext uri="{FF2B5EF4-FFF2-40B4-BE49-F238E27FC236}">
                <a16:creationId xmlns:a16="http://schemas.microsoft.com/office/drawing/2014/main" xmlns="" id="{BAC61FDD-A599-435F-AE23-E58D16C17896}"/>
              </a:ext>
            </a:extLst>
          </p:cNvPr>
          <p:cNvPicPr>
            <a:picLocks noChangeAspect="1"/>
          </p:cNvPicPr>
          <p:nvPr/>
        </p:nvPicPr>
        <p:blipFill rotWithShape="1">
          <a:blip r:embed="rId5" cstate="screen">
            <a:extLst>
              <a:ext uri="{28A0092B-C50C-407E-A947-70E740481C1C}">
                <a14:useLocalDpi xmlns:a14="http://schemas.microsoft.com/office/drawing/2010/main" xmlns=""/>
              </a:ext>
            </a:extLst>
          </a:blip>
          <a:srcRect/>
          <a:stretch>
            <a:fillRect/>
          </a:stretch>
        </p:blipFill>
        <p:spPr>
          <a:xfrm flipH="1">
            <a:off x="9601" y="-53897"/>
            <a:ext cx="1309062" cy="1795902"/>
          </a:xfrm>
          <a:prstGeom prst="rect">
            <a:avLst/>
          </a:prstGeom>
        </p:spPr>
      </p:pic>
      <p:sp>
        <p:nvSpPr>
          <p:cNvPr id="16" name="Google Shape;5317;p41"/>
          <p:cNvSpPr txBox="1">
            <a:spLocks/>
          </p:cNvSpPr>
          <p:nvPr/>
        </p:nvSpPr>
        <p:spPr>
          <a:xfrm>
            <a:off x="1456575" y="571611"/>
            <a:ext cx="11081544" cy="723401"/>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smtClean="0">
                <a:solidFill>
                  <a:srgbClr val="0070C0"/>
                </a:solidFill>
                <a:latin typeface="Calibri" panose="020F0502020204030204" pitchFamily="34" charset="0"/>
                <a:cs typeface="Calibri" panose="020F0502020204030204" pitchFamily="34" charset="0"/>
              </a:rPr>
              <a:t>2</a:t>
            </a:r>
            <a:r>
              <a:rPr lang="vi-VN" sz="4267" dirty="0" smtClean="0">
                <a:solidFill>
                  <a:srgbClr val="0070C0"/>
                </a:solidFill>
                <a:latin typeface="Calibri" panose="020F0502020204030204" pitchFamily="34" charset="0"/>
                <a:cs typeface="Calibri" panose="020F0502020204030204" pitchFamily="34" charset="0"/>
              </a:rPr>
              <a:t>a.</a:t>
            </a:r>
            <a:r>
              <a:rPr lang="vi-VN" sz="4267" dirty="0" smtClean="0">
                <a:latin typeface="Calibri" panose="020F0502020204030204" pitchFamily="34" charset="0"/>
                <a:cs typeface="Calibri" panose="020F0502020204030204" pitchFamily="34" charset="0"/>
              </a:rPr>
              <a:t> Chọn tiếng phù hợp thay cho ô vuông</a:t>
            </a:r>
            <a:br>
              <a:rPr lang="vi-VN" sz="4267" dirty="0" smtClean="0">
                <a:latin typeface="Calibri" panose="020F0502020204030204" pitchFamily="34" charset="0"/>
                <a:cs typeface="Calibri" panose="020F0502020204030204" pitchFamily="34" charset="0"/>
              </a:rPr>
            </a:br>
            <a:endParaRPr lang="en-US" sz="4267" dirty="0">
              <a:solidFill>
                <a:schemeClr val="accent5"/>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xmlns="" id="{03DDB06D-ADC2-4CDC-AB01-42DB91C7FCAA}"/>
              </a:ext>
            </a:extLst>
          </p:cNvPr>
          <p:cNvPicPr>
            <a:picLocks noChangeAspect="1"/>
          </p:cNvPicPr>
          <p:nvPr/>
        </p:nvPicPr>
        <p:blipFill>
          <a:blip r:embed="rId6"/>
          <a:stretch>
            <a:fillRect/>
          </a:stretch>
        </p:blipFill>
        <p:spPr>
          <a:xfrm>
            <a:off x="1524060" y="1430632"/>
            <a:ext cx="8953500" cy="3295650"/>
          </a:xfrm>
          <a:prstGeom prst="rect">
            <a:avLst/>
          </a:prstGeom>
        </p:spPr>
      </p:pic>
      <p:sp>
        <p:nvSpPr>
          <p:cNvPr id="18" name="Oval 17">
            <a:extLst>
              <a:ext uri="{FF2B5EF4-FFF2-40B4-BE49-F238E27FC236}">
                <a16:creationId xmlns:a16="http://schemas.microsoft.com/office/drawing/2014/main" xmlns="" id="{98EEF0DF-E651-4271-9C24-0C2A352EC49D}"/>
              </a:ext>
            </a:extLst>
          </p:cNvPr>
          <p:cNvSpPr/>
          <p:nvPr/>
        </p:nvSpPr>
        <p:spPr>
          <a:xfrm>
            <a:off x="3597966" y="2117596"/>
            <a:ext cx="1123121" cy="954156"/>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486D"/>
              </a:solidFill>
              <a:effectLst/>
              <a:uLnTx/>
              <a:uFillTx/>
              <a:latin typeface="Arial"/>
              <a:ea typeface="+mn-ea"/>
              <a:cs typeface="+mn-cs"/>
            </a:endParaRPr>
          </a:p>
        </p:txBody>
      </p:sp>
      <p:sp>
        <p:nvSpPr>
          <p:cNvPr id="19" name="Oval 18">
            <a:extLst>
              <a:ext uri="{FF2B5EF4-FFF2-40B4-BE49-F238E27FC236}">
                <a16:creationId xmlns:a16="http://schemas.microsoft.com/office/drawing/2014/main" xmlns="" id="{B106ABF2-5E39-4E9C-93F4-E7839BBEF609}"/>
              </a:ext>
            </a:extLst>
          </p:cNvPr>
          <p:cNvSpPr/>
          <p:nvPr/>
        </p:nvSpPr>
        <p:spPr>
          <a:xfrm>
            <a:off x="8262105" y="2097718"/>
            <a:ext cx="1123121" cy="954156"/>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486D"/>
              </a:solidFill>
              <a:effectLst/>
              <a:uLnTx/>
              <a:uFillTx/>
              <a:latin typeface="Arial"/>
              <a:ea typeface="+mn-ea"/>
              <a:cs typeface="+mn-cs"/>
            </a:endParaRPr>
          </a:p>
        </p:txBody>
      </p:sp>
      <p:sp>
        <p:nvSpPr>
          <p:cNvPr id="20" name="Oval 19">
            <a:extLst>
              <a:ext uri="{FF2B5EF4-FFF2-40B4-BE49-F238E27FC236}">
                <a16:creationId xmlns:a16="http://schemas.microsoft.com/office/drawing/2014/main" xmlns="" id="{8ABE9AEE-822E-44E0-93C9-7F62EC3A0231}"/>
              </a:ext>
            </a:extLst>
          </p:cNvPr>
          <p:cNvSpPr/>
          <p:nvPr/>
        </p:nvSpPr>
        <p:spPr>
          <a:xfrm>
            <a:off x="4787848" y="3772126"/>
            <a:ext cx="1123121" cy="954156"/>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486D"/>
              </a:solidFill>
              <a:effectLst/>
              <a:uLnTx/>
              <a:uFillTx/>
              <a:latin typeface="Arial"/>
              <a:ea typeface="+mn-ea"/>
              <a:cs typeface="+mn-cs"/>
            </a:endParaRPr>
          </a:p>
        </p:txBody>
      </p:sp>
      <p:sp>
        <p:nvSpPr>
          <p:cNvPr id="21" name="Oval 20">
            <a:extLst>
              <a:ext uri="{FF2B5EF4-FFF2-40B4-BE49-F238E27FC236}">
                <a16:creationId xmlns:a16="http://schemas.microsoft.com/office/drawing/2014/main" xmlns="" id="{336E1E33-86DD-4E48-8C38-87ED2A31ACE7}"/>
              </a:ext>
            </a:extLst>
          </p:cNvPr>
          <p:cNvSpPr/>
          <p:nvPr/>
        </p:nvSpPr>
        <p:spPr>
          <a:xfrm>
            <a:off x="8262105" y="3782877"/>
            <a:ext cx="1123121" cy="954156"/>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486D"/>
              </a:solidFill>
              <a:effectLst/>
              <a:uLnTx/>
              <a:uFillTx/>
              <a:latin typeface="Arial"/>
              <a:ea typeface="+mn-ea"/>
              <a:cs typeface="+mn-cs"/>
            </a:endParaRPr>
          </a:p>
        </p:txBody>
      </p:sp>
      <p:sp>
        <p:nvSpPr>
          <p:cNvPr id="14" name="TextBox 13"/>
          <p:cNvSpPr txBox="1"/>
          <p:nvPr/>
        </p:nvSpPr>
        <p:spPr>
          <a:xfrm>
            <a:off x="4483140" y="5728449"/>
            <a:ext cx="1597900" cy="523220"/>
          </a:xfrm>
          <a:prstGeom prst="rect">
            <a:avLst/>
          </a:prstGeom>
          <a:noFill/>
        </p:spPr>
        <p:txBody>
          <a:bodyPr wrap="square" rtlCol="0">
            <a:spAutoFit/>
          </a:bodyPr>
          <a:lstStyle/>
          <a:p>
            <a:r>
              <a:rPr lang="en-US" sz="2800" dirty="0">
                <a:latin typeface="Arial-Rounded"/>
              </a:rPr>
              <a:t> </a:t>
            </a:r>
            <a:endParaRPr lang="en-US" sz="2800" dirty="0">
              <a:solidFill>
                <a:srgbClr val="FF0000"/>
              </a:solidFill>
              <a:latin typeface="Arial-Rounded"/>
              <a:cs typeface="Times New Roman" panose="02020603050405020304" pitchFamily="18" charset="0"/>
            </a:endParaRPr>
          </a:p>
        </p:txBody>
      </p:sp>
      <p:sp>
        <p:nvSpPr>
          <p:cNvPr id="15" name="TextBox 14"/>
          <p:cNvSpPr txBox="1"/>
          <p:nvPr/>
        </p:nvSpPr>
        <p:spPr>
          <a:xfrm>
            <a:off x="7055958" y="4981635"/>
            <a:ext cx="1767708" cy="523220"/>
          </a:xfrm>
          <a:prstGeom prst="rect">
            <a:avLst/>
          </a:prstGeom>
          <a:noFill/>
        </p:spPr>
        <p:txBody>
          <a:bodyPr wrap="square" rtlCol="0">
            <a:spAutoFit/>
          </a:bodyPr>
          <a:lstStyle/>
          <a:p>
            <a:r>
              <a:rPr lang="en-US" sz="2800" dirty="0">
                <a:solidFill>
                  <a:srgbClr val="FF0000"/>
                </a:solidFill>
                <a:latin typeface="Arial-Rounded"/>
                <a:cs typeface="Times New Roman" panose="02020603050405020304" pitchFamily="18" charset="0"/>
              </a:rPr>
              <a:t> </a:t>
            </a:r>
            <a:r>
              <a:rPr lang="en-US" sz="2800" dirty="0" smtClean="0">
                <a:solidFill>
                  <a:srgbClr val="0000CC"/>
                </a:solidFill>
                <a:latin typeface="Arial-Rounded"/>
                <a:cs typeface="Times New Roman" panose="02020603050405020304" pitchFamily="18" charset="0"/>
              </a:rPr>
              <a:t>san </a:t>
            </a:r>
            <a:r>
              <a:rPr lang="en-US" sz="2800" dirty="0" err="1" smtClean="0">
                <a:solidFill>
                  <a:srgbClr val="0000CC"/>
                </a:solidFill>
                <a:latin typeface="Arial-Rounded"/>
                <a:cs typeface="Times New Roman" panose="02020603050405020304" pitchFamily="18" charset="0"/>
              </a:rPr>
              <a:t>sẻ</a:t>
            </a:r>
            <a:endParaRPr lang="en-US" sz="2800" dirty="0">
              <a:solidFill>
                <a:srgbClr val="0000CC"/>
              </a:solidFill>
              <a:latin typeface="Arial-Rounded"/>
              <a:cs typeface="Times New Roman" panose="02020603050405020304" pitchFamily="18" charset="0"/>
            </a:endParaRPr>
          </a:p>
        </p:txBody>
      </p:sp>
      <p:sp>
        <p:nvSpPr>
          <p:cNvPr id="22" name="TextBox 21"/>
          <p:cNvSpPr txBox="1"/>
          <p:nvPr/>
        </p:nvSpPr>
        <p:spPr>
          <a:xfrm>
            <a:off x="4403021" y="5530531"/>
            <a:ext cx="1945048" cy="523220"/>
          </a:xfrm>
          <a:prstGeom prst="rect">
            <a:avLst/>
          </a:prstGeom>
          <a:noFill/>
        </p:spPr>
        <p:txBody>
          <a:bodyPr wrap="square" rtlCol="0">
            <a:spAutoFit/>
          </a:bodyPr>
          <a:lstStyle/>
          <a:p>
            <a:r>
              <a:rPr lang="en-US" sz="2800" dirty="0">
                <a:latin typeface="Arial-Rounded"/>
              </a:rPr>
              <a:t> </a:t>
            </a:r>
            <a:r>
              <a:rPr lang="en-US" sz="2800" dirty="0" err="1" smtClean="0">
                <a:solidFill>
                  <a:srgbClr val="0000CC"/>
                </a:solidFill>
                <a:latin typeface="Arial-Rounded"/>
                <a:cs typeface="Times New Roman" panose="02020603050405020304" pitchFamily="18" charset="0"/>
              </a:rPr>
              <a:t>xào</a:t>
            </a:r>
            <a:r>
              <a:rPr lang="en-US" sz="2800" dirty="0" smtClean="0">
                <a:solidFill>
                  <a:srgbClr val="0000CC"/>
                </a:solidFill>
                <a:latin typeface="Arial-Rounded"/>
                <a:cs typeface="Times New Roman" panose="02020603050405020304" pitchFamily="18" charset="0"/>
              </a:rPr>
              <a:t> </a:t>
            </a:r>
            <a:r>
              <a:rPr lang="en-US" sz="2800" dirty="0" err="1" smtClean="0">
                <a:solidFill>
                  <a:srgbClr val="0000CC"/>
                </a:solidFill>
                <a:latin typeface="Arial-Rounded"/>
                <a:cs typeface="Times New Roman" panose="02020603050405020304" pitchFamily="18" charset="0"/>
              </a:rPr>
              <a:t>xạc</a:t>
            </a:r>
            <a:endParaRPr lang="en-US" sz="2800" dirty="0">
              <a:solidFill>
                <a:srgbClr val="0000CC"/>
              </a:solidFill>
              <a:latin typeface="Arial-Rounded"/>
              <a:cs typeface="Times New Roman" panose="02020603050405020304" pitchFamily="18" charset="0"/>
            </a:endParaRPr>
          </a:p>
        </p:txBody>
      </p:sp>
      <p:sp>
        <p:nvSpPr>
          <p:cNvPr id="23" name="TextBox 22"/>
          <p:cNvSpPr txBox="1"/>
          <p:nvPr/>
        </p:nvSpPr>
        <p:spPr>
          <a:xfrm>
            <a:off x="7055958" y="5488693"/>
            <a:ext cx="2724150" cy="523220"/>
          </a:xfrm>
          <a:prstGeom prst="rect">
            <a:avLst/>
          </a:prstGeom>
          <a:noFill/>
        </p:spPr>
        <p:txBody>
          <a:bodyPr wrap="square" rtlCol="0">
            <a:spAutoFit/>
          </a:bodyPr>
          <a:lstStyle/>
          <a:p>
            <a:r>
              <a:rPr lang="en-US" sz="2800" dirty="0">
                <a:latin typeface="Arial-Rounded"/>
              </a:rPr>
              <a:t> </a:t>
            </a:r>
            <a:r>
              <a:rPr lang="en-US" sz="2800" dirty="0" err="1" smtClean="0">
                <a:solidFill>
                  <a:srgbClr val="0000CC"/>
                </a:solidFill>
                <a:latin typeface="Arial-Rounded"/>
                <a:cs typeface="Times New Roman" panose="02020603050405020304" pitchFamily="18" charset="0"/>
              </a:rPr>
              <a:t>sáng</a:t>
            </a:r>
            <a:r>
              <a:rPr lang="en-US" sz="2800" dirty="0" smtClean="0">
                <a:solidFill>
                  <a:srgbClr val="0000CC"/>
                </a:solidFill>
                <a:latin typeface="Arial-Rounded"/>
                <a:cs typeface="Times New Roman" panose="02020603050405020304" pitchFamily="18" charset="0"/>
              </a:rPr>
              <a:t> </a:t>
            </a:r>
            <a:r>
              <a:rPr lang="en-US" sz="2800" dirty="0" err="1" smtClean="0">
                <a:solidFill>
                  <a:srgbClr val="0000CC"/>
                </a:solidFill>
                <a:latin typeface="Arial-Rounded"/>
                <a:cs typeface="Times New Roman" panose="02020603050405020304" pitchFamily="18" charset="0"/>
              </a:rPr>
              <a:t>sủa</a:t>
            </a:r>
            <a:r>
              <a:rPr lang="en-US" sz="2800" dirty="0" smtClean="0">
                <a:solidFill>
                  <a:srgbClr val="0000CC"/>
                </a:solidFill>
                <a:latin typeface="Arial-Rounded"/>
                <a:cs typeface="Times New Roman" panose="02020603050405020304" pitchFamily="18" charset="0"/>
              </a:rPr>
              <a:t> </a:t>
            </a:r>
            <a:endParaRPr lang="en-US" sz="2800" dirty="0">
              <a:solidFill>
                <a:srgbClr val="0000CC"/>
              </a:solidFill>
              <a:latin typeface="Arial-Rounded"/>
              <a:cs typeface="Times New Roman" panose="02020603050405020304" pitchFamily="18" charset="0"/>
            </a:endParaRPr>
          </a:p>
        </p:txBody>
      </p:sp>
      <p:sp>
        <p:nvSpPr>
          <p:cNvPr id="24" name="Rectangle 23"/>
          <p:cNvSpPr/>
          <p:nvPr/>
        </p:nvSpPr>
        <p:spPr>
          <a:xfrm>
            <a:off x="4483140" y="5001513"/>
            <a:ext cx="1503938" cy="523220"/>
          </a:xfrm>
          <a:prstGeom prst="rect">
            <a:avLst/>
          </a:prstGeom>
        </p:spPr>
        <p:txBody>
          <a:bodyPr wrap="none">
            <a:spAutoFit/>
          </a:bodyPr>
          <a:lstStyle/>
          <a:p>
            <a:pPr lvl="0"/>
            <a:r>
              <a:rPr lang="en-US" sz="2800" dirty="0" err="1">
                <a:solidFill>
                  <a:srgbClr val="0000CC"/>
                </a:solidFill>
                <a:latin typeface="Arial-Rounded"/>
                <a:cs typeface="Times New Roman" panose="02020603050405020304" pitchFamily="18" charset="0"/>
              </a:rPr>
              <a:t>sinh</a:t>
            </a:r>
            <a:r>
              <a:rPr lang="en-US" sz="2800" dirty="0">
                <a:solidFill>
                  <a:srgbClr val="0000CC"/>
                </a:solidFill>
                <a:latin typeface="Arial-Rounded"/>
                <a:cs typeface="Times New Roman" panose="02020603050405020304" pitchFamily="18" charset="0"/>
              </a:rPr>
              <a:t> </a:t>
            </a:r>
            <a:r>
              <a:rPr lang="en-US" sz="2800" dirty="0" err="1" smtClean="0">
                <a:solidFill>
                  <a:srgbClr val="0000CC"/>
                </a:solidFill>
                <a:latin typeface="Arial-Rounded"/>
                <a:cs typeface="Times New Roman" panose="02020603050405020304" pitchFamily="18" charset="0"/>
              </a:rPr>
              <a:t>sôi</a:t>
            </a:r>
            <a:r>
              <a:rPr lang="en-US" sz="2800" dirty="0" smtClean="0">
                <a:solidFill>
                  <a:srgbClr val="0000CC"/>
                </a:solidFill>
                <a:latin typeface="Arial-Rounded"/>
                <a:cs typeface="Times New Roman" panose="02020603050405020304" pitchFamily="18" charset="0"/>
              </a:rPr>
              <a:t> </a:t>
            </a:r>
            <a:endParaRPr lang="en-US" sz="2800" dirty="0">
              <a:solidFill>
                <a:srgbClr val="0000CC"/>
              </a:solidFill>
              <a:latin typeface="Arial-Rounded"/>
              <a:cs typeface="Times New Roman" panose="02020603050405020304" pitchFamily="18" charset="0"/>
            </a:endParaRPr>
          </a:p>
        </p:txBody>
      </p:sp>
    </p:spTree>
    <p:extLst>
      <p:ext uri="{BB962C8B-B14F-4D97-AF65-F5344CB8AC3E}">
        <p14:creationId xmlns:p14="http://schemas.microsoft.com/office/powerpoint/2010/main" xmlns="" val="4186035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heel(1)">
                                      <p:cBhvr>
                                        <p:cTn id="45" dur="20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P spid="21" grpId="0" animBg="1"/>
      <p:bldP spid="15"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F224B63C-8C23-4508-BF06-7E40D150F22F}"/>
              </a:ext>
            </a:extLst>
          </p:cNvPr>
          <p:cNvGrpSpPr/>
          <p:nvPr/>
        </p:nvGrpSpPr>
        <p:grpSpPr>
          <a:xfrm>
            <a:off x="-277345" y="0"/>
            <a:ext cx="12659846" cy="6968034"/>
            <a:chOff x="-201146" y="0"/>
            <a:chExt cx="12397838" cy="6968034"/>
          </a:xfrm>
        </p:grpSpPr>
        <p:grpSp>
          <p:nvGrpSpPr>
            <p:cNvPr id="3" name="组合 2">
              <a:extLst>
                <a:ext uri="{FF2B5EF4-FFF2-40B4-BE49-F238E27FC236}">
                  <a16:creationId xmlns:a16="http://schemas.microsoft.com/office/drawing/2014/main" xmlns=""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xmlns=""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a:cs typeface="Arial" panose="020B0604020202020204" pitchFamily="34" charset="0"/>
                </a:endParaRPr>
              </a:p>
            </p:txBody>
          </p:sp>
          <p:sp>
            <p:nvSpPr>
              <p:cNvPr id="6" name="矩形: 圆角 5">
                <a:extLst>
                  <a:ext uri="{FF2B5EF4-FFF2-40B4-BE49-F238E27FC236}">
                    <a16:creationId xmlns:a16="http://schemas.microsoft.com/office/drawing/2014/main" xmlns=""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a:cs typeface="Arial" panose="020B0604020202020204" pitchFamily="34" charset="0"/>
                </a:endParaRPr>
              </a:p>
            </p:txBody>
          </p:sp>
        </p:grpSp>
        <p:pic>
          <p:nvPicPr>
            <p:cNvPr id="4" name="图片 3">
              <a:extLst>
                <a:ext uri="{FF2B5EF4-FFF2-40B4-BE49-F238E27FC236}">
                  <a16:creationId xmlns:a16="http://schemas.microsoft.com/office/drawing/2014/main" xmlns="" id="{65AEEBA4-42F9-489B-90C4-95E9A3AA7619}"/>
                </a:ext>
              </a:extLst>
            </p:cNvPr>
            <p:cNvPicPr>
              <a:picLocks noChangeAspect="1"/>
            </p:cNvPicPr>
            <p:nvPr/>
          </p:nvPicPr>
          <p:blipFill rotWithShape="1">
            <a:blip r:embed="rId3" cstate="screen">
              <a:extLst>
                <a:ext uri="{BEBA8EAE-BF5A-486C-A8C5-ECC9F3942E4B}">
                  <a14:imgProps xmlns:a14="http://schemas.microsoft.com/office/drawing/2010/main" xmlns="">
                    <a14:imgLayer r:embed="rId4">
                      <a14:imgEffect>
                        <a14:colorTemperature colorTemp="11200"/>
                      </a14:imgEffect>
                      <a14:imgEffect>
                        <a14:saturation sat="200000"/>
                      </a14:imgEffect>
                    </a14:imgLayer>
                  </a14:imgProps>
                </a:ext>
                <a:ext uri="{28A0092B-C50C-407E-A947-70E740481C1C}">
                  <a14:useLocalDpi xmlns:a14="http://schemas.microsoft.com/office/drawing/2010/main" xmlns=""/>
                </a:ext>
              </a:extLst>
            </a:blip>
            <a:srcRect t="61062" r="8388" b="18951"/>
            <a:stretch/>
          </p:blipFill>
          <p:spPr>
            <a:xfrm>
              <a:off x="-201146" y="5355844"/>
              <a:ext cx="12397838" cy="1612190"/>
            </a:xfrm>
            <a:prstGeom prst="rect">
              <a:avLst/>
            </a:prstGeom>
          </p:spPr>
        </p:pic>
      </p:grpSp>
      <p:pic>
        <p:nvPicPr>
          <p:cNvPr id="101" name="图片 24">
            <a:extLst>
              <a:ext uri="{FF2B5EF4-FFF2-40B4-BE49-F238E27FC236}">
                <a16:creationId xmlns:a16="http://schemas.microsoft.com/office/drawing/2014/main" xmlns="" id="{BAC61FDD-A599-435F-AE23-E58D16C17896}"/>
              </a:ext>
            </a:extLst>
          </p:cNvPr>
          <p:cNvPicPr>
            <a:picLocks noChangeAspect="1"/>
          </p:cNvPicPr>
          <p:nvPr/>
        </p:nvPicPr>
        <p:blipFill rotWithShape="1">
          <a:blip r:embed="rId5" cstate="screen">
            <a:extLst>
              <a:ext uri="{28A0092B-C50C-407E-A947-70E740481C1C}">
                <a14:useLocalDpi xmlns:a14="http://schemas.microsoft.com/office/drawing/2010/main" xmlns=""/>
              </a:ext>
            </a:extLst>
          </a:blip>
          <a:srcRect/>
          <a:stretch>
            <a:fillRect/>
          </a:stretch>
        </p:blipFill>
        <p:spPr>
          <a:xfrm flipH="1">
            <a:off x="9601" y="-53897"/>
            <a:ext cx="1309062" cy="1795902"/>
          </a:xfrm>
          <a:prstGeom prst="rect">
            <a:avLst/>
          </a:prstGeom>
        </p:spPr>
      </p:pic>
      <p:sp>
        <p:nvSpPr>
          <p:cNvPr id="16" name="Google Shape;5317;p41"/>
          <p:cNvSpPr txBox="1">
            <a:spLocks/>
          </p:cNvSpPr>
          <p:nvPr/>
        </p:nvSpPr>
        <p:spPr>
          <a:xfrm>
            <a:off x="1298562" y="558059"/>
            <a:ext cx="11081544" cy="1525546"/>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kumimoji="0" lang="en-US" sz="4267" b="0" i="0" u="none" strike="noStrike" kern="1200" cap="none" spc="0" normalizeH="0" baseline="0" noProof="0" dirty="0" smtClean="0">
                <a:ln>
                  <a:noFill/>
                </a:ln>
                <a:solidFill>
                  <a:srgbClr val="0070C0"/>
                </a:solidFill>
                <a:effectLst/>
                <a:uLnTx/>
                <a:uFillTx/>
                <a:latin typeface="Calibri" panose="020F0502020204030204" pitchFamily="34" charset="0"/>
                <a:ea typeface="+mj-ea"/>
                <a:cs typeface="Calibri" panose="020F0502020204030204" pitchFamily="34" charset="0"/>
              </a:rPr>
              <a:t>2b</a:t>
            </a:r>
            <a:r>
              <a:rPr kumimoji="0" lang="vi-VN" sz="4267" b="0" i="0" u="none" strike="noStrike" kern="1200" cap="none" spc="0" normalizeH="0" baseline="0" noProof="0" dirty="0" smtClean="0">
                <a:ln>
                  <a:noFill/>
                </a:ln>
                <a:solidFill>
                  <a:srgbClr val="0070C0"/>
                </a:solidFill>
                <a:effectLst/>
                <a:uLnTx/>
                <a:uFillTx/>
                <a:latin typeface="Calibri" panose="020F0502020204030204" pitchFamily="34" charset="0"/>
                <a:ea typeface="+mj-ea"/>
                <a:cs typeface="Calibri" panose="020F0502020204030204" pitchFamily="34" charset="0"/>
              </a:rPr>
              <a:t>.</a:t>
            </a:r>
            <a:r>
              <a:rPr kumimoji="0" lang="vi-VN" sz="4267" b="0" i="0" u="none" strike="noStrike" kern="1200" cap="none" spc="0" normalizeH="0" baseline="0" noProof="0" dirty="0" smtClean="0">
                <a:ln>
                  <a:noFill/>
                </a:ln>
                <a:solidFill>
                  <a:prstClr val="black"/>
                </a:solidFill>
                <a:effectLst/>
                <a:uLnTx/>
                <a:uFillTx/>
                <a:latin typeface="Calibri" panose="020F0502020204030204" pitchFamily="34" charset="0"/>
                <a:ea typeface="+mj-ea"/>
                <a:cs typeface="Calibri" panose="020F0502020204030204" pitchFamily="34" charset="0"/>
              </a:rPr>
              <a:t> </a:t>
            </a:r>
            <a:r>
              <a:rPr lang="vi-VN" sz="4267" dirty="0">
                <a:latin typeface="Calibri" panose="020F0502020204030204" pitchFamily="34" charset="0"/>
                <a:cs typeface="Calibri" panose="020F0502020204030204" pitchFamily="34" charset="0"/>
              </a:rPr>
              <a:t>Tìm từ ngữ có tiếng chứa vần </a:t>
            </a:r>
            <a:r>
              <a:rPr lang="vi-VN" sz="4267" dirty="0">
                <a:solidFill>
                  <a:srgbClr val="FF0000"/>
                </a:solidFill>
                <a:latin typeface="Calibri" panose="020F0502020204030204" pitchFamily="34" charset="0"/>
                <a:cs typeface="Calibri" panose="020F0502020204030204" pitchFamily="34" charset="0"/>
              </a:rPr>
              <a:t>ăt</a:t>
            </a:r>
            <a:r>
              <a:rPr lang="vi-VN" sz="4267" dirty="0">
                <a:latin typeface="Calibri" panose="020F0502020204030204" pitchFamily="34" charset="0"/>
                <a:cs typeface="Calibri" panose="020F0502020204030204" pitchFamily="34" charset="0"/>
              </a:rPr>
              <a:t> hoặc </a:t>
            </a:r>
            <a:r>
              <a:rPr lang="vi-VN" sz="4267" dirty="0">
                <a:solidFill>
                  <a:srgbClr val="FF0000"/>
                </a:solidFill>
                <a:latin typeface="Calibri" panose="020F0502020204030204" pitchFamily="34" charset="0"/>
                <a:cs typeface="Calibri" panose="020F0502020204030204" pitchFamily="34" charset="0"/>
              </a:rPr>
              <a:t>ăc</a:t>
            </a:r>
            <a:r>
              <a:rPr lang="vi-VN" sz="4267" dirty="0">
                <a:latin typeface="Calibri" panose="020F0502020204030204" pitchFamily="34" charset="0"/>
                <a:cs typeface="Calibri" panose="020F0502020204030204" pitchFamily="34" charset="0"/>
              </a:rPr>
              <a:t> có nghĩa như sau:</a:t>
            </a:r>
            <a:endParaRPr kumimoji="0" lang="en-US" sz="4267" b="0" i="0" u="none" strike="noStrike" kern="1200" cap="none" spc="0" normalizeH="0" baseline="0" noProof="0" dirty="0">
              <a:ln>
                <a:noFill/>
              </a:ln>
              <a:solidFill>
                <a:srgbClr val="5B9BD5"/>
              </a:solidFill>
              <a:effectLst/>
              <a:uLnTx/>
              <a:uFillTx/>
              <a:latin typeface="Calibri" panose="020F0502020204030204" pitchFamily="34" charset="0"/>
              <a:ea typeface="+mj-ea"/>
              <a:cs typeface="Calibri" panose="020F0502020204030204" pitchFamily="34" charset="0"/>
            </a:endParaRPr>
          </a:p>
        </p:txBody>
      </p:sp>
      <p:sp>
        <p:nvSpPr>
          <p:cNvPr id="14" name="TextBox 13">
            <a:extLst>
              <a:ext uri="{FF2B5EF4-FFF2-40B4-BE49-F238E27FC236}">
                <a16:creationId xmlns:a16="http://schemas.microsoft.com/office/drawing/2014/main" xmlns="" id="{8BB671EA-D262-49CF-BC4F-BA000F55B509}"/>
              </a:ext>
            </a:extLst>
          </p:cNvPr>
          <p:cNvSpPr txBox="1"/>
          <p:nvPr/>
        </p:nvSpPr>
        <p:spPr>
          <a:xfrm>
            <a:off x="424069" y="1939974"/>
            <a:ext cx="11161644" cy="2766911"/>
          </a:xfrm>
          <a:prstGeom prst="rect">
            <a:avLst/>
          </a:prstGeom>
          <a:noFill/>
        </p:spPr>
        <p:txBody>
          <a:bodyPr wrap="square" rtlCol="0">
            <a:spAutoFit/>
          </a:bodyPr>
          <a:lstStyle/>
          <a:p>
            <a:pPr algn="just">
              <a:lnSpc>
                <a:spcPct val="150000"/>
              </a:lnSpc>
            </a:pPr>
            <a:r>
              <a:rPr lang="vi-VN" sz="4000" b="0" i="0" dirty="0">
                <a:solidFill>
                  <a:srgbClr val="0070C0"/>
                </a:solidFill>
                <a:effectLst/>
                <a:latin typeface="Calibri" panose="020F0502020204030204" pitchFamily="34" charset="0"/>
                <a:cs typeface="Calibri" panose="020F0502020204030204" pitchFamily="34" charset="0"/>
              </a:rPr>
              <a:t>- Tàu thuyền vướng vào chỗ cạn không đi được</a:t>
            </a:r>
          </a:p>
          <a:p>
            <a:pPr algn="just">
              <a:lnSpc>
                <a:spcPct val="150000"/>
              </a:lnSpc>
            </a:pPr>
            <a:r>
              <a:rPr lang="vi-VN" sz="4000" b="0" i="0" dirty="0">
                <a:solidFill>
                  <a:srgbClr val="0070C0"/>
                </a:solidFill>
                <a:effectLst/>
                <a:latin typeface="Calibri" panose="020F0502020204030204" pitchFamily="34" charset="0"/>
                <a:cs typeface="Calibri" panose="020F0502020204030204" pitchFamily="34" charset="0"/>
              </a:rPr>
              <a:t>- Hoạt động thu hoạch lúa</a:t>
            </a:r>
          </a:p>
          <a:p>
            <a:pPr algn="just">
              <a:lnSpc>
                <a:spcPct val="150000"/>
              </a:lnSpc>
            </a:pPr>
            <a:r>
              <a:rPr lang="vi-VN" sz="4000" b="0" i="0" dirty="0">
                <a:solidFill>
                  <a:srgbClr val="0070C0"/>
                </a:solidFill>
                <a:effectLst/>
                <a:latin typeface="Calibri" panose="020F0502020204030204" pitchFamily="34" charset="0"/>
                <a:cs typeface="Calibri" panose="020F0502020204030204" pitchFamily="34" charset="0"/>
              </a:rPr>
              <a:t>- Làm sạch quần áo bằng cách vò, giũ trong nước</a:t>
            </a:r>
          </a:p>
        </p:txBody>
      </p:sp>
      <p:sp>
        <p:nvSpPr>
          <p:cNvPr id="15" name="Oval 14">
            <a:extLst>
              <a:ext uri="{FF2B5EF4-FFF2-40B4-BE49-F238E27FC236}">
                <a16:creationId xmlns:a16="http://schemas.microsoft.com/office/drawing/2014/main" xmlns="" id="{B672AA54-F428-4FE3-933A-09CB0979FE29}"/>
              </a:ext>
            </a:extLst>
          </p:cNvPr>
          <p:cNvSpPr/>
          <p:nvPr/>
        </p:nvSpPr>
        <p:spPr>
          <a:xfrm>
            <a:off x="10343322" y="1969791"/>
            <a:ext cx="1490869" cy="954156"/>
          </a:xfrm>
          <a:prstGeom prst="ellipse">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mắc</a:t>
            </a:r>
            <a:endParaRPr lang="en-US" sz="3200" b="1" dirty="0">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xmlns="" id="{6DB3B3B9-A2F9-4B2D-8C66-62B3B7D8D351}"/>
              </a:ext>
            </a:extLst>
          </p:cNvPr>
          <p:cNvSpPr/>
          <p:nvPr/>
        </p:nvSpPr>
        <p:spPr>
          <a:xfrm>
            <a:off x="5980044" y="2923948"/>
            <a:ext cx="1490869" cy="954156"/>
          </a:xfrm>
          <a:prstGeom prst="ellipse">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gặt</a:t>
            </a:r>
            <a:endParaRPr lang="en-US" sz="3200" b="1" dirty="0">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xmlns="" id="{96FFFD0A-D254-41CF-8A82-DAAE4BB6BF95}"/>
              </a:ext>
            </a:extLst>
          </p:cNvPr>
          <p:cNvSpPr/>
          <p:nvPr/>
        </p:nvSpPr>
        <p:spPr>
          <a:xfrm>
            <a:off x="10701131" y="3709139"/>
            <a:ext cx="1490869" cy="954156"/>
          </a:xfrm>
          <a:prstGeom prst="ellipse">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giặt</a:t>
            </a:r>
            <a:endParaRPr lang="en-US" sz="3200" b="1" dirty="0">
              <a:latin typeface="Calibri" panose="020F0502020204030204" pitchFamily="34" charset="0"/>
              <a:cs typeface="Calibri" panose="020F0502020204030204" pitchFamily="34" charset="0"/>
            </a:endParaRPr>
          </a:p>
        </p:txBody>
      </p:sp>
      <p:sp>
        <p:nvSpPr>
          <p:cNvPr id="7" name="TextBox 6"/>
          <p:cNvSpPr txBox="1"/>
          <p:nvPr/>
        </p:nvSpPr>
        <p:spPr>
          <a:xfrm>
            <a:off x="-1744799" y="0"/>
            <a:ext cx="1958008" cy="1800826"/>
          </a:xfrm>
          <a:prstGeom prst="rect">
            <a:avLst/>
          </a:prstGeom>
          <a:solidFill>
            <a:schemeClr val="bg2"/>
          </a:solidFill>
        </p:spPr>
        <p:txBody>
          <a:bodyPr wrap="square" rtlCol="0">
            <a:spAutoFit/>
          </a:bodyPr>
          <a:lstStyle/>
          <a:p>
            <a:pPr algn="l"/>
            <a:endParaRPr lang="en-US" sz="3200" smtClean="0">
              <a:ln>
                <a:solidFill>
                  <a:schemeClr val="bg1"/>
                </a:solidFill>
              </a:ln>
              <a:solidFill>
                <a:srgbClr val="ECCAC9"/>
              </a:solidFill>
              <a:latin typeface="#9Slide03 AmpleSoft Bold" panose="02000000000000000000" pitchFamily="2" charset="0"/>
            </a:endParaRPr>
          </a:p>
        </p:txBody>
      </p:sp>
    </p:spTree>
    <p:extLst>
      <p:ext uri="{BB962C8B-B14F-4D97-AF65-F5344CB8AC3E}">
        <p14:creationId xmlns:p14="http://schemas.microsoft.com/office/powerpoint/2010/main" xmlns="" val="1302819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P spid="15"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F224B63C-8C23-4508-BF06-7E40D150F22F}"/>
              </a:ext>
            </a:extLst>
          </p:cNvPr>
          <p:cNvGrpSpPr/>
          <p:nvPr/>
        </p:nvGrpSpPr>
        <p:grpSpPr>
          <a:xfrm>
            <a:off x="-257467" y="-8590"/>
            <a:ext cx="12659846" cy="6968034"/>
            <a:chOff x="-201146" y="0"/>
            <a:chExt cx="12397838" cy="6968034"/>
          </a:xfrm>
        </p:grpSpPr>
        <p:grpSp>
          <p:nvGrpSpPr>
            <p:cNvPr id="3" name="组合 2">
              <a:extLst>
                <a:ext uri="{FF2B5EF4-FFF2-40B4-BE49-F238E27FC236}">
                  <a16:creationId xmlns:a16="http://schemas.microsoft.com/office/drawing/2014/main" xmlns=""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xmlns=""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a:cs typeface="Arial" panose="020B0604020202020204" pitchFamily="34" charset="0"/>
                </a:endParaRPr>
              </a:p>
            </p:txBody>
          </p:sp>
          <p:sp>
            <p:nvSpPr>
              <p:cNvPr id="6" name="矩形: 圆角 5">
                <a:extLst>
                  <a:ext uri="{FF2B5EF4-FFF2-40B4-BE49-F238E27FC236}">
                    <a16:creationId xmlns:a16="http://schemas.microsoft.com/office/drawing/2014/main" xmlns=""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a:cs typeface="Arial" panose="020B0604020202020204" pitchFamily="34" charset="0"/>
                </a:endParaRPr>
              </a:p>
            </p:txBody>
          </p:sp>
        </p:grpSp>
        <p:pic>
          <p:nvPicPr>
            <p:cNvPr id="4" name="图片 3">
              <a:extLst>
                <a:ext uri="{FF2B5EF4-FFF2-40B4-BE49-F238E27FC236}">
                  <a16:creationId xmlns:a16="http://schemas.microsoft.com/office/drawing/2014/main" xmlns="" id="{65AEEBA4-42F9-489B-90C4-95E9A3AA7619}"/>
                </a:ext>
              </a:extLst>
            </p:cNvPr>
            <p:cNvPicPr>
              <a:picLocks noChangeAspect="1"/>
            </p:cNvPicPr>
            <p:nvPr/>
          </p:nvPicPr>
          <p:blipFill rotWithShape="1">
            <a:blip r:embed="rId3" cstate="screen">
              <a:extLst>
                <a:ext uri="{BEBA8EAE-BF5A-486C-A8C5-ECC9F3942E4B}">
                  <a14:imgProps xmlns:a14="http://schemas.microsoft.com/office/drawing/2010/main" xmlns="">
                    <a14:imgLayer r:embed="rId4">
                      <a14:imgEffect>
                        <a14:colorTemperature colorTemp="11200"/>
                      </a14:imgEffect>
                      <a14:imgEffect>
                        <a14:saturation sat="200000"/>
                      </a14:imgEffect>
                    </a14:imgLayer>
                  </a14:imgProps>
                </a:ext>
                <a:ext uri="{28A0092B-C50C-407E-A947-70E740481C1C}">
                  <a14:useLocalDpi xmlns:a14="http://schemas.microsoft.com/office/drawing/2010/main" xmlns=""/>
                </a:ext>
              </a:extLst>
            </a:blip>
            <a:srcRect t="61062" r="8388" b="18951"/>
            <a:stretch/>
          </p:blipFill>
          <p:spPr>
            <a:xfrm>
              <a:off x="-201146" y="5355844"/>
              <a:ext cx="12397838" cy="1612190"/>
            </a:xfrm>
            <a:prstGeom prst="rect">
              <a:avLst/>
            </a:prstGeom>
          </p:spPr>
        </p:pic>
      </p:grpSp>
      <p:sp>
        <p:nvSpPr>
          <p:cNvPr id="13" name="Google Shape;5317;p41"/>
          <p:cNvSpPr txBox="1">
            <a:spLocks/>
          </p:cNvSpPr>
          <p:nvPr/>
        </p:nvSpPr>
        <p:spPr>
          <a:xfrm>
            <a:off x="1284843" y="523960"/>
            <a:ext cx="10907157" cy="723401"/>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002060"/>
                </a:solidFill>
                <a:latin typeface="Arial-Rounded"/>
                <a:cs typeface="Calibri" panose="020F0502020204030204" pitchFamily="34" charset="0"/>
              </a:rPr>
              <a:t>3. </a:t>
            </a:r>
            <a:r>
              <a:rPr lang="vi-VN" sz="3200" b="1" dirty="0" smtClean="0">
                <a:solidFill>
                  <a:srgbClr val="002060"/>
                </a:solidFill>
                <a:latin typeface="Arial-Rounded"/>
                <a:cs typeface="Calibri" panose="020F0502020204030204" pitchFamily="34" charset="0"/>
              </a:rPr>
              <a:t>Đặt 2 câu với từ ngữ tìm được ở bài tập 2</a:t>
            </a:r>
            <a:endParaRPr lang="en-US" sz="3200" b="1" dirty="0">
              <a:solidFill>
                <a:srgbClr val="002060"/>
              </a:solidFill>
              <a:latin typeface="Arial-Rounded"/>
              <a:cs typeface="Calibri" panose="020F0502020204030204" pitchFamily="34" charset="0"/>
            </a:endParaRPr>
          </a:p>
        </p:txBody>
      </p:sp>
      <p:sp>
        <p:nvSpPr>
          <p:cNvPr id="7" name="TextBox 6"/>
          <p:cNvSpPr txBox="1"/>
          <p:nvPr/>
        </p:nvSpPr>
        <p:spPr>
          <a:xfrm>
            <a:off x="-1838739" y="17064"/>
            <a:ext cx="1671440" cy="1794343"/>
          </a:xfrm>
          <a:prstGeom prst="rect">
            <a:avLst/>
          </a:prstGeom>
          <a:solidFill>
            <a:schemeClr val="bg2"/>
          </a:solidFill>
        </p:spPr>
        <p:txBody>
          <a:bodyPr wrap="square" rtlCol="0">
            <a:spAutoFit/>
          </a:bodyPr>
          <a:lstStyle/>
          <a:p>
            <a:pPr algn="l"/>
            <a:endParaRPr lang="en-US" sz="3200" dirty="0" smtClean="0">
              <a:ln>
                <a:solidFill>
                  <a:schemeClr val="bg1"/>
                </a:solidFill>
              </a:ln>
              <a:solidFill>
                <a:srgbClr val="ECCAC9"/>
              </a:solidFill>
              <a:latin typeface="#9Slide03 AmpleSoft Bold" panose="02000000000000000000" pitchFamily="2" charset="0"/>
            </a:endParaRPr>
          </a:p>
        </p:txBody>
      </p:sp>
      <p:sp>
        <p:nvSpPr>
          <p:cNvPr id="8" name="Rectangle 7"/>
          <p:cNvSpPr/>
          <p:nvPr/>
        </p:nvSpPr>
        <p:spPr>
          <a:xfrm>
            <a:off x="1790515" y="1549797"/>
            <a:ext cx="8137164" cy="523220"/>
          </a:xfrm>
          <a:prstGeom prst="rect">
            <a:avLst/>
          </a:prstGeom>
        </p:spPr>
        <p:txBody>
          <a:bodyPr wrap="none">
            <a:spAutoFit/>
          </a:bodyPr>
          <a:lstStyle/>
          <a:p>
            <a:r>
              <a:rPr lang="nl-NL" sz="2800" dirty="0" smtClean="0">
                <a:solidFill>
                  <a:srgbClr val="002060"/>
                </a:solidFill>
                <a:latin typeface="Arial-Rounded"/>
                <a:cs typeface="Times New Roman" panose="02020603050405020304" pitchFamily="18" charset="0"/>
              </a:rPr>
              <a:t>- Vào </a:t>
            </a:r>
            <a:r>
              <a:rPr lang="nl-NL" sz="2800" dirty="0">
                <a:solidFill>
                  <a:srgbClr val="002060"/>
                </a:solidFill>
                <a:latin typeface="Arial-Rounded"/>
                <a:cs typeface="Times New Roman" panose="02020603050405020304" pitchFamily="18" charset="0"/>
              </a:rPr>
              <a:t>mùa xuân, đàn cá sinh sôi nảy nở rất nhiều.</a:t>
            </a:r>
            <a:endParaRPr lang="en-US" sz="2800" dirty="0">
              <a:solidFill>
                <a:srgbClr val="002060"/>
              </a:solidFill>
              <a:latin typeface="Arial-Rounded"/>
              <a:cs typeface="Times New Roman" panose="02020603050405020304" pitchFamily="18" charset="0"/>
            </a:endParaRPr>
          </a:p>
        </p:txBody>
      </p:sp>
      <p:sp>
        <p:nvSpPr>
          <p:cNvPr id="9" name="Rectangle 8"/>
          <p:cNvSpPr/>
          <p:nvPr/>
        </p:nvSpPr>
        <p:spPr>
          <a:xfrm>
            <a:off x="1790515" y="2236103"/>
            <a:ext cx="4501553" cy="523220"/>
          </a:xfrm>
          <a:prstGeom prst="rect">
            <a:avLst/>
          </a:prstGeom>
        </p:spPr>
        <p:txBody>
          <a:bodyPr wrap="none">
            <a:spAutoFit/>
          </a:bodyPr>
          <a:lstStyle/>
          <a:p>
            <a:pPr algn="just"/>
            <a:r>
              <a:rPr lang="en-US" sz="2800" dirty="0" smtClean="0">
                <a:solidFill>
                  <a:srgbClr val="002060"/>
                </a:solidFill>
                <a:latin typeface="Arial-Rounded"/>
                <a:cs typeface="Calibri" panose="020F0502020204030204" pitchFamily="34" charset="0"/>
              </a:rPr>
              <a:t>- </a:t>
            </a:r>
            <a:r>
              <a:rPr lang="en-US" sz="2800" dirty="0" err="1" smtClean="0">
                <a:solidFill>
                  <a:srgbClr val="002060"/>
                </a:solidFill>
                <a:latin typeface="Arial-Rounded"/>
                <a:cs typeface="Calibri" panose="020F0502020204030204" pitchFamily="34" charset="0"/>
              </a:rPr>
              <a:t>Gió</a:t>
            </a:r>
            <a:r>
              <a:rPr lang="en-US" sz="2800" dirty="0" smtClean="0">
                <a:solidFill>
                  <a:srgbClr val="002060"/>
                </a:solidFill>
                <a:latin typeface="Arial-Rounded"/>
                <a:cs typeface="Calibri" panose="020F0502020204030204" pitchFamily="34" charset="0"/>
              </a:rPr>
              <a:t> </a:t>
            </a:r>
            <a:r>
              <a:rPr lang="en-US" sz="2800" dirty="0" err="1">
                <a:solidFill>
                  <a:srgbClr val="002060"/>
                </a:solidFill>
                <a:latin typeface="Arial-Rounded"/>
                <a:cs typeface="Calibri" panose="020F0502020204030204" pitchFamily="34" charset="0"/>
              </a:rPr>
              <a:t>thổi</a:t>
            </a:r>
            <a:r>
              <a:rPr lang="en-US" sz="2800" dirty="0">
                <a:solidFill>
                  <a:srgbClr val="002060"/>
                </a:solidFill>
                <a:latin typeface="Arial-Rounded"/>
                <a:cs typeface="Calibri" panose="020F0502020204030204" pitchFamily="34" charset="0"/>
              </a:rPr>
              <a:t> </a:t>
            </a:r>
            <a:r>
              <a:rPr lang="en-US" sz="2800" dirty="0" err="1">
                <a:solidFill>
                  <a:srgbClr val="002060"/>
                </a:solidFill>
                <a:latin typeface="Arial-Rounded"/>
                <a:cs typeface="Calibri" panose="020F0502020204030204" pitchFamily="34" charset="0"/>
              </a:rPr>
              <a:t>ngọn</a:t>
            </a:r>
            <a:r>
              <a:rPr lang="en-US" sz="2800" dirty="0">
                <a:solidFill>
                  <a:srgbClr val="002060"/>
                </a:solidFill>
                <a:latin typeface="Arial-Rounded"/>
                <a:cs typeface="Calibri" panose="020F0502020204030204" pitchFamily="34" charset="0"/>
              </a:rPr>
              <a:t> </a:t>
            </a:r>
            <a:r>
              <a:rPr lang="en-US" sz="2800" dirty="0" err="1">
                <a:solidFill>
                  <a:srgbClr val="002060"/>
                </a:solidFill>
                <a:latin typeface="Arial-Rounded"/>
                <a:cs typeface="Calibri" panose="020F0502020204030204" pitchFamily="34" charset="0"/>
              </a:rPr>
              <a:t>tre</a:t>
            </a:r>
            <a:r>
              <a:rPr lang="en-US" sz="2800" dirty="0">
                <a:solidFill>
                  <a:srgbClr val="002060"/>
                </a:solidFill>
                <a:latin typeface="Arial-Rounded"/>
                <a:cs typeface="Calibri" panose="020F0502020204030204" pitchFamily="34" charset="0"/>
              </a:rPr>
              <a:t> </a:t>
            </a:r>
            <a:r>
              <a:rPr lang="en-US" sz="2800" dirty="0" err="1">
                <a:solidFill>
                  <a:srgbClr val="002060"/>
                </a:solidFill>
                <a:latin typeface="Arial-Rounded"/>
                <a:cs typeface="Calibri" panose="020F0502020204030204" pitchFamily="34" charset="0"/>
              </a:rPr>
              <a:t>xào</a:t>
            </a:r>
            <a:r>
              <a:rPr lang="en-US" sz="2800" dirty="0">
                <a:solidFill>
                  <a:srgbClr val="002060"/>
                </a:solidFill>
                <a:latin typeface="Arial-Rounded"/>
                <a:cs typeface="Calibri" panose="020F0502020204030204" pitchFamily="34" charset="0"/>
              </a:rPr>
              <a:t> </a:t>
            </a:r>
            <a:r>
              <a:rPr lang="en-US" sz="2800" dirty="0" err="1">
                <a:solidFill>
                  <a:srgbClr val="002060"/>
                </a:solidFill>
                <a:latin typeface="Arial-Rounded"/>
                <a:cs typeface="Calibri" panose="020F0502020204030204" pitchFamily="34" charset="0"/>
              </a:rPr>
              <a:t>xạc</a:t>
            </a:r>
            <a:r>
              <a:rPr lang="vi-VN" sz="2800" dirty="0">
                <a:solidFill>
                  <a:srgbClr val="002060"/>
                </a:solidFill>
                <a:latin typeface="Arial-Rounded"/>
                <a:cs typeface="Calibri" panose="020F0502020204030204" pitchFamily="34" charset="0"/>
              </a:rPr>
              <a:t>.</a:t>
            </a:r>
          </a:p>
        </p:txBody>
      </p:sp>
      <p:sp>
        <p:nvSpPr>
          <p:cNvPr id="14" name="Rectangle 13"/>
          <p:cNvSpPr/>
          <p:nvPr/>
        </p:nvSpPr>
        <p:spPr>
          <a:xfrm>
            <a:off x="1790515" y="2878066"/>
            <a:ext cx="7386959" cy="523220"/>
          </a:xfrm>
          <a:prstGeom prst="rect">
            <a:avLst/>
          </a:prstGeom>
        </p:spPr>
        <p:txBody>
          <a:bodyPr wrap="none">
            <a:spAutoFit/>
          </a:bodyPr>
          <a:lstStyle/>
          <a:p>
            <a:pPr algn="just"/>
            <a:r>
              <a:rPr lang="en-US" sz="2800" dirty="0" smtClean="0">
                <a:solidFill>
                  <a:srgbClr val="002060"/>
                </a:solidFill>
                <a:latin typeface="Arial-Rounded"/>
                <a:cs typeface="Calibri" panose="020F0502020204030204" pitchFamily="34" charset="0"/>
              </a:rPr>
              <a:t>- </a:t>
            </a:r>
            <a:r>
              <a:rPr lang="en-US" sz="2800" dirty="0" err="1" smtClean="0">
                <a:solidFill>
                  <a:srgbClr val="002060"/>
                </a:solidFill>
                <a:latin typeface="Arial-Rounded"/>
                <a:cs typeface="Calibri" panose="020F0502020204030204" pitchFamily="34" charset="0"/>
              </a:rPr>
              <a:t>Các</a:t>
            </a:r>
            <a:r>
              <a:rPr lang="en-US" sz="2800" dirty="0" smtClean="0">
                <a:solidFill>
                  <a:srgbClr val="002060"/>
                </a:solidFill>
                <a:latin typeface="Arial-Rounded"/>
                <a:cs typeface="Calibri" panose="020F0502020204030204" pitchFamily="34" charset="0"/>
              </a:rPr>
              <a:t> </a:t>
            </a:r>
            <a:r>
              <a:rPr lang="en-US" sz="2800" dirty="0" err="1" smtClean="0">
                <a:solidFill>
                  <a:srgbClr val="002060"/>
                </a:solidFill>
                <a:latin typeface="Arial-Rounded"/>
                <a:cs typeface="Calibri" panose="020F0502020204030204" pitchFamily="34" charset="0"/>
              </a:rPr>
              <a:t>bác</a:t>
            </a:r>
            <a:r>
              <a:rPr lang="en-US" sz="2800" dirty="0" smtClean="0">
                <a:solidFill>
                  <a:srgbClr val="002060"/>
                </a:solidFill>
                <a:latin typeface="Arial-Rounded"/>
                <a:cs typeface="Calibri" panose="020F0502020204030204" pitchFamily="34" charset="0"/>
              </a:rPr>
              <a:t> </a:t>
            </a:r>
            <a:r>
              <a:rPr lang="en-US" sz="2800" dirty="0" err="1" smtClean="0">
                <a:solidFill>
                  <a:srgbClr val="002060"/>
                </a:solidFill>
                <a:latin typeface="Arial-Rounded"/>
                <a:cs typeface="Calibri" panose="020F0502020204030204" pitchFamily="34" charset="0"/>
              </a:rPr>
              <a:t>nông</a:t>
            </a:r>
            <a:r>
              <a:rPr lang="en-US" sz="2800" dirty="0" smtClean="0">
                <a:solidFill>
                  <a:srgbClr val="002060"/>
                </a:solidFill>
                <a:latin typeface="Arial-Rounded"/>
                <a:cs typeface="Calibri" panose="020F0502020204030204" pitchFamily="34" charset="0"/>
              </a:rPr>
              <a:t> </a:t>
            </a:r>
            <a:r>
              <a:rPr lang="en-US" sz="2800" dirty="0" err="1" smtClean="0">
                <a:solidFill>
                  <a:srgbClr val="002060"/>
                </a:solidFill>
                <a:latin typeface="Arial-Rounded"/>
                <a:cs typeface="Calibri" panose="020F0502020204030204" pitchFamily="34" charset="0"/>
              </a:rPr>
              <a:t>dân</a:t>
            </a:r>
            <a:r>
              <a:rPr lang="en-US" sz="2800" dirty="0" smtClean="0">
                <a:solidFill>
                  <a:srgbClr val="002060"/>
                </a:solidFill>
                <a:latin typeface="Arial-Rounded"/>
                <a:cs typeface="Calibri" panose="020F0502020204030204" pitchFamily="34" charset="0"/>
              </a:rPr>
              <a:t> </a:t>
            </a:r>
            <a:r>
              <a:rPr lang="en-US" sz="2800" dirty="0" err="1" smtClean="0">
                <a:solidFill>
                  <a:srgbClr val="002060"/>
                </a:solidFill>
                <a:latin typeface="Arial-Rounded"/>
                <a:cs typeface="Calibri" panose="020F0502020204030204" pitchFamily="34" charset="0"/>
              </a:rPr>
              <a:t>đang</a:t>
            </a:r>
            <a:r>
              <a:rPr lang="en-US" sz="2800" dirty="0" smtClean="0">
                <a:solidFill>
                  <a:srgbClr val="002060"/>
                </a:solidFill>
                <a:latin typeface="Arial-Rounded"/>
                <a:cs typeface="Calibri" panose="020F0502020204030204" pitchFamily="34" charset="0"/>
              </a:rPr>
              <a:t> </a:t>
            </a:r>
            <a:r>
              <a:rPr lang="en-US" sz="2800" dirty="0" err="1" smtClean="0">
                <a:solidFill>
                  <a:srgbClr val="002060"/>
                </a:solidFill>
                <a:latin typeface="Arial-Rounded"/>
                <a:cs typeface="Calibri" panose="020F0502020204030204" pitchFamily="34" charset="0"/>
              </a:rPr>
              <a:t>gặt</a:t>
            </a:r>
            <a:r>
              <a:rPr lang="en-US" sz="2800" dirty="0" smtClean="0">
                <a:solidFill>
                  <a:srgbClr val="002060"/>
                </a:solidFill>
                <a:latin typeface="Arial-Rounded"/>
                <a:cs typeface="Calibri" panose="020F0502020204030204" pitchFamily="34" charset="0"/>
              </a:rPr>
              <a:t> </a:t>
            </a:r>
            <a:r>
              <a:rPr lang="en-US" sz="2800" dirty="0" err="1" smtClean="0">
                <a:solidFill>
                  <a:srgbClr val="002060"/>
                </a:solidFill>
                <a:latin typeface="Arial-Rounded"/>
                <a:cs typeface="Calibri" panose="020F0502020204030204" pitchFamily="34" charset="0"/>
              </a:rPr>
              <a:t>lúa</a:t>
            </a:r>
            <a:r>
              <a:rPr lang="en-US" sz="2800" dirty="0" smtClean="0">
                <a:solidFill>
                  <a:srgbClr val="002060"/>
                </a:solidFill>
                <a:latin typeface="Arial-Rounded"/>
                <a:cs typeface="Calibri" panose="020F0502020204030204" pitchFamily="34" charset="0"/>
              </a:rPr>
              <a:t> </a:t>
            </a:r>
            <a:r>
              <a:rPr lang="en-US" sz="2800" dirty="0" err="1" smtClean="0">
                <a:solidFill>
                  <a:srgbClr val="002060"/>
                </a:solidFill>
                <a:latin typeface="Arial-Rounded"/>
                <a:cs typeface="Calibri" panose="020F0502020204030204" pitchFamily="34" charset="0"/>
              </a:rPr>
              <a:t>ngoài</a:t>
            </a:r>
            <a:r>
              <a:rPr lang="en-US" sz="2800" dirty="0" smtClean="0">
                <a:solidFill>
                  <a:srgbClr val="002060"/>
                </a:solidFill>
                <a:latin typeface="Arial-Rounded"/>
                <a:cs typeface="Calibri" panose="020F0502020204030204" pitchFamily="34" charset="0"/>
              </a:rPr>
              <a:t> </a:t>
            </a:r>
            <a:r>
              <a:rPr lang="en-US" sz="2800" dirty="0" err="1" smtClean="0">
                <a:solidFill>
                  <a:srgbClr val="002060"/>
                </a:solidFill>
                <a:latin typeface="Arial-Rounded"/>
                <a:cs typeface="Calibri" panose="020F0502020204030204" pitchFamily="34" charset="0"/>
              </a:rPr>
              <a:t>đồng</a:t>
            </a:r>
            <a:r>
              <a:rPr lang="vi-VN" sz="2800" dirty="0" smtClean="0">
                <a:solidFill>
                  <a:srgbClr val="002060"/>
                </a:solidFill>
                <a:latin typeface="Arial-Rounded"/>
                <a:cs typeface="Calibri" panose="020F0502020204030204" pitchFamily="34" charset="0"/>
              </a:rPr>
              <a:t>.</a:t>
            </a:r>
            <a:endParaRPr lang="vi-VN" sz="2800" dirty="0">
              <a:solidFill>
                <a:srgbClr val="002060"/>
              </a:solidFill>
              <a:latin typeface="Arial-Rounded"/>
              <a:cs typeface="Calibri" panose="020F0502020204030204" pitchFamily="34" charset="0"/>
            </a:endParaRPr>
          </a:p>
        </p:txBody>
      </p:sp>
    </p:spTree>
    <p:extLst>
      <p:ext uri="{BB962C8B-B14F-4D97-AF65-F5344CB8AC3E}">
        <p14:creationId xmlns:p14="http://schemas.microsoft.com/office/powerpoint/2010/main" xmlns="" val="344225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xmlns=""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xmlns=""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xmlns=""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xmlns=""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xmlns=""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xmlns=""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xmlns=""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xmlns=""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xmlns=""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xmlns=""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xmlns=""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xmlns=""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xmlns=""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xmlns=""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xmlns=""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xmlns=""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xmlns=""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xmlns=""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xmlns=""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xmlns=""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xmlns=""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xmlns=""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xmlns=""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xmlns=""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xmlns=""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xmlns=""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xmlns=""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xmlns=""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xmlns=""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xmlns=""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xmlns=""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xmlns=""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xmlns=""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xmlns=""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xmlns=""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xmlns=""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xmlns=""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xmlns=""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xmlns="" val="0"/>
              </a:ext>
            </a:extLst>
          </a:blip>
          <a:srcRect r="62473" b="82004"/>
          <a:stretch/>
        </p:blipFill>
        <p:spPr>
          <a:xfrm>
            <a:off x="1728302" y="302035"/>
            <a:ext cx="988800" cy="711281"/>
          </a:xfrm>
          <a:prstGeom prst="rect">
            <a:avLst/>
          </a:prstGeom>
        </p:spPr>
      </p:pic>
      <p:sp>
        <p:nvSpPr>
          <p:cNvPr id="36" name="TextBox 35">
            <a:extLst>
              <a:ext uri="{FF2B5EF4-FFF2-40B4-BE49-F238E27FC236}">
                <a16:creationId xmlns:a16="http://schemas.microsoft.com/office/drawing/2014/main" xmlns="" id="{3614F6E4-3965-468F-B99F-FB791B8D4097}"/>
              </a:ext>
            </a:extLst>
          </p:cNvPr>
          <p:cNvSpPr txBox="1"/>
          <p:nvPr/>
        </p:nvSpPr>
        <p:spPr>
          <a:xfrm>
            <a:off x="1884080" y="2087984"/>
            <a:ext cx="842299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Tạm</a:t>
            </a:r>
            <a:r>
              <a:rPr kumimoji="0" lang="en-US" sz="6600" b="1"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6600" b="1"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biệt</a:t>
            </a:r>
            <a:r>
              <a:rPr kumimoji="0" lang="en-US" sz="6600" b="1"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và</a:t>
            </a:r>
            <a:r>
              <a:rPr kumimoji="0" lang="en-US" sz="6600" b="1"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6600" b="1"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hẹn</a:t>
            </a:r>
            <a:r>
              <a:rPr kumimoji="0" lang="en-US" sz="6600" b="1"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6600" b="1"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gặp</a:t>
            </a:r>
            <a:r>
              <a:rPr kumimoji="0" lang="en-US" sz="6600" b="1"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6600" b="1"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lại</a:t>
            </a:r>
            <a:r>
              <a:rPr kumimoji="0" lang="en-US" sz="6600" b="1"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a:t>
            </a:r>
          </a:p>
        </p:txBody>
      </p:sp>
    </p:spTree>
    <p:extLst>
      <p:ext uri="{BB962C8B-B14F-4D97-AF65-F5344CB8AC3E}">
        <p14:creationId xmlns:p14="http://schemas.microsoft.com/office/powerpoint/2010/main" xmlns="" val="37914228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42783" y="710659"/>
            <a:ext cx="4924139" cy="851297"/>
          </a:xfrm>
          <a:prstGeom prst="roundRect">
            <a:avLst/>
          </a:prstGeom>
          <a:solidFill>
            <a:srgbClr val="FFC000"/>
          </a:solidFill>
        </p:spPr>
        <p:txBody>
          <a:bodyPr wrap="square" rtlCol="0">
            <a:spAutoFit/>
          </a:bodyPr>
          <a:lstStyle/>
          <a:p>
            <a:pPr>
              <a:defRPr/>
            </a:pPr>
            <a:r>
              <a:rPr lang="en-US" sz="4400" b="1" dirty="0" err="1">
                <a:solidFill>
                  <a:srgbClr val="000099"/>
                </a:solidFill>
                <a:ea typeface="Cambria" panose="02040503050406030204" pitchFamily="18" charset="0"/>
                <a:cs typeface="Times New Roman" panose="02020603050405020304" pitchFamily="18" charset="0"/>
              </a:rPr>
              <a:t>Yêu</a:t>
            </a:r>
            <a:r>
              <a:rPr lang="en-US" sz="4400" b="1" dirty="0">
                <a:solidFill>
                  <a:srgbClr val="000099"/>
                </a:solidFill>
                <a:ea typeface="Cambria" panose="02040503050406030204" pitchFamily="18" charset="0"/>
                <a:cs typeface="Times New Roman" panose="02020603050405020304" pitchFamily="18" charset="0"/>
              </a:rPr>
              <a:t> </a:t>
            </a:r>
            <a:r>
              <a:rPr lang="en-US" sz="4400" b="1" dirty="0" err="1">
                <a:solidFill>
                  <a:srgbClr val="000099"/>
                </a:solidFill>
                <a:ea typeface="Cambria" panose="02040503050406030204" pitchFamily="18" charset="0"/>
                <a:cs typeface="Times New Roman" panose="02020603050405020304" pitchFamily="18" charset="0"/>
              </a:rPr>
              <a:t>cầu</a:t>
            </a:r>
            <a:r>
              <a:rPr lang="en-US" sz="4400" b="1" dirty="0">
                <a:solidFill>
                  <a:srgbClr val="000099"/>
                </a:solidFill>
                <a:ea typeface="Cambria" panose="02040503050406030204" pitchFamily="18" charset="0"/>
                <a:cs typeface="Times New Roman" panose="02020603050405020304" pitchFamily="18" charset="0"/>
              </a:rPr>
              <a:t> </a:t>
            </a:r>
            <a:r>
              <a:rPr lang="en-US" sz="4400" b="1" dirty="0" err="1">
                <a:solidFill>
                  <a:srgbClr val="000099"/>
                </a:solidFill>
                <a:ea typeface="Cambria" panose="02040503050406030204" pitchFamily="18" charset="0"/>
                <a:cs typeface="Times New Roman" panose="02020603050405020304" pitchFamily="18" charset="0"/>
              </a:rPr>
              <a:t>cần</a:t>
            </a:r>
            <a:r>
              <a:rPr lang="en-US" sz="4400" b="1" dirty="0">
                <a:solidFill>
                  <a:srgbClr val="000099"/>
                </a:solidFill>
                <a:ea typeface="Cambria" panose="02040503050406030204" pitchFamily="18" charset="0"/>
                <a:cs typeface="Times New Roman" panose="02020603050405020304" pitchFamily="18" charset="0"/>
              </a:rPr>
              <a:t> </a:t>
            </a:r>
            <a:r>
              <a:rPr lang="en-US" sz="4400" b="1" dirty="0" err="1">
                <a:solidFill>
                  <a:srgbClr val="000099"/>
                </a:solidFill>
                <a:ea typeface="Cambria" panose="02040503050406030204" pitchFamily="18" charset="0"/>
                <a:cs typeface="Times New Roman" panose="02020603050405020304" pitchFamily="18" charset="0"/>
              </a:rPr>
              <a:t>đạt</a:t>
            </a:r>
            <a:r>
              <a:rPr lang="en-US" sz="4400" b="1" dirty="0">
                <a:solidFill>
                  <a:srgbClr val="000099"/>
                </a:solidFill>
                <a:ea typeface="Cambria" panose="020405030504060302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xmlns="" id="{B9C44928-D81D-68ED-DFE4-1DE5E96647CF}"/>
              </a:ext>
            </a:extLst>
          </p:cNvPr>
          <p:cNvSpPr txBox="1"/>
          <p:nvPr/>
        </p:nvSpPr>
        <p:spPr>
          <a:xfrm>
            <a:off x="1075586" y="1733488"/>
            <a:ext cx="10043518" cy="4247317"/>
          </a:xfrm>
          <a:prstGeom prst="rect">
            <a:avLst/>
          </a:prstGeom>
          <a:noFill/>
        </p:spPr>
        <p:txBody>
          <a:bodyPr wrap="square">
            <a:spAutoFit/>
          </a:bodyPr>
          <a:lstStyle/>
          <a:p>
            <a:pPr marL="742950" indent="-742950" defTabSz="609539">
              <a:lnSpc>
                <a:spcPct val="150000"/>
              </a:lnSpc>
              <a:buFontTx/>
              <a:buAutoNum type="arabicPeriod"/>
              <a:defRPr/>
            </a:pPr>
            <a:r>
              <a:rPr lang="en-US" sz="3600" b="1" dirty="0">
                <a:solidFill>
                  <a:srgbClr val="000099"/>
                </a:solidFill>
                <a:latin typeface="Arial" panose="020B0604020202020204" pitchFamily="34" charset="0"/>
                <a:cs typeface="Arial" panose="020B0604020202020204" pitchFamily="34" charset="0"/>
              </a:rPr>
              <a:t>Nghe - </a:t>
            </a:r>
            <a:r>
              <a:rPr lang="en-US" sz="3600" b="1" dirty="0" err="1">
                <a:solidFill>
                  <a:srgbClr val="000099"/>
                </a:solidFill>
                <a:latin typeface="Arial" panose="020B0604020202020204" pitchFamily="34" charset="0"/>
                <a:cs typeface="Arial" panose="020B0604020202020204" pitchFamily="34" charset="0"/>
              </a:rPr>
              <a:t>viết</a:t>
            </a:r>
            <a:r>
              <a:rPr lang="en-US" sz="3600" b="1" dirty="0">
                <a:solidFill>
                  <a:srgbClr val="000099"/>
                </a:solidFill>
                <a:latin typeface="Arial" panose="020B0604020202020204" pitchFamily="34" charset="0"/>
                <a:cs typeface="Arial" panose="020B0604020202020204" pitchFamily="34" charset="0"/>
              </a:rPr>
              <a:t> </a:t>
            </a:r>
            <a:r>
              <a:rPr lang="en-US" sz="3600" b="1" dirty="0" err="1">
                <a:solidFill>
                  <a:srgbClr val="000099"/>
                </a:solidFill>
                <a:latin typeface="Arial" panose="020B0604020202020204" pitchFamily="34" charset="0"/>
                <a:cs typeface="Arial" panose="020B0604020202020204" pitchFamily="34" charset="0"/>
              </a:rPr>
              <a:t>chính</a:t>
            </a:r>
            <a:r>
              <a:rPr lang="en-US" sz="3600" b="1" dirty="0">
                <a:solidFill>
                  <a:srgbClr val="000099"/>
                </a:solidFill>
                <a:latin typeface="Arial" panose="020B0604020202020204" pitchFamily="34" charset="0"/>
                <a:cs typeface="Arial" panose="020B0604020202020204" pitchFamily="34" charset="0"/>
              </a:rPr>
              <a:t> </a:t>
            </a:r>
            <a:r>
              <a:rPr lang="en-US" sz="3600" b="1" dirty="0" err="1">
                <a:solidFill>
                  <a:srgbClr val="000099"/>
                </a:solidFill>
                <a:latin typeface="Arial" panose="020B0604020202020204" pitchFamily="34" charset="0"/>
                <a:cs typeface="Arial" panose="020B0604020202020204" pitchFamily="34" charset="0"/>
              </a:rPr>
              <a:t>xác</a:t>
            </a:r>
            <a:r>
              <a:rPr lang="en-US" sz="3600" b="1" dirty="0">
                <a:solidFill>
                  <a:srgbClr val="000099"/>
                </a:solidFill>
                <a:latin typeface="Arial" panose="020B0604020202020204" pitchFamily="34" charset="0"/>
                <a:cs typeface="Arial" panose="020B0604020202020204" pitchFamily="34" charset="0"/>
              </a:rPr>
              <a:t> </a:t>
            </a:r>
            <a:r>
              <a:rPr lang="en-US" sz="3600" b="1" dirty="0" err="1" smtClean="0">
                <a:solidFill>
                  <a:srgbClr val="000099"/>
                </a:solidFill>
                <a:latin typeface="Arial" panose="020B0604020202020204" pitchFamily="34" charset="0"/>
                <a:cs typeface="Arial" panose="020B0604020202020204" pitchFamily="34" charset="0"/>
              </a:rPr>
              <a:t>bài</a:t>
            </a:r>
            <a:r>
              <a:rPr lang="en-US" sz="3600" b="1" dirty="0" smtClean="0">
                <a:solidFill>
                  <a:srgbClr val="000099"/>
                </a:solidFill>
                <a:latin typeface="Arial" panose="020B0604020202020204" pitchFamily="34" charset="0"/>
                <a:cs typeface="Arial" panose="020B0604020202020204" pitchFamily="34" charset="0"/>
              </a:rPr>
              <a:t> </a:t>
            </a:r>
            <a:r>
              <a:rPr lang="en-US" sz="3600" b="1" dirty="0" err="1" smtClean="0">
                <a:solidFill>
                  <a:srgbClr val="000099"/>
                </a:solidFill>
                <a:latin typeface="Arial" panose="020B0604020202020204" pitchFamily="34" charset="0"/>
                <a:cs typeface="Arial" panose="020B0604020202020204" pitchFamily="34" charset="0"/>
              </a:rPr>
              <a:t>Trăng</a:t>
            </a:r>
            <a:r>
              <a:rPr lang="en-US" sz="3600" b="1" dirty="0" smtClean="0">
                <a:solidFill>
                  <a:srgbClr val="000099"/>
                </a:solidFill>
                <a:latin typeface="Arial" panose="020B0604020202020204" pitchFamily="34" charset="0"/>
                <a:cs typeface="Arial" panose="020B0604020202020204" pitchFamily="34" charset="0"/>
              </a:rPr>
              <a:t> </a:t>
            </a:r>
            <a:r>
              <a:rPr lang="en-US" sz="3600" b="1" dirty="0" err="1" smtClean="0">
                <a:solidFill>
                  <a:srgbClr val="000099"/>
                </a:solidFill>
                <a:latin typeface="Arial" panose="020B0604020202020204" pitchFamily="34" charset="0"/>
                <a:cs typeface="Arial" panose="020B0604020202020204" pitchFamily="34" charset="0"/>
              </a:rPr>
              <a:t>trên</a:t>
            </a:r>
            <a:r>
              <a:rPr lang="en-US" sz="3600" b="1" dirty="0" smtClean="0">
                <a:solidFill>
                  <a:srgbClr val="000099"/>
                </a:solidFill>
                <a:latin typeface="Arial" panose="020B0604020202020204" pitchFamily="34" charset="0"/>
                <a:cs typeface="Arial" panose="020B0604020202020204" pitchFamily="34" charset="0"/>
              </a:rPr>
              <a:t> </a:t>
            </a:r>
            <a:r>
              <a:rPr lang="en-US" sz="3600" b="1" dirty="0" err="1" smtClean="0">
                <a:solidFill>
                  <a:srgbClr val="000099"/>
                </a:solidFill>
                <a:latin typeface="Arial" panose="020B0604020202020204" pitchFamily="34" charset="0"/>
                <a:cs typeface="Arial" panose="020B0604020202020204" pitchFamily="34" charset="0"/>
              </a:rPr>
              <a:t>biển</a:t>
            </a:r>
            <a:r>
              <a:rPr lang="en-US" sz="3600" b="1" dirty="0" smtClean="0">
                <a:solidFill>
                  <a:srgbClr val="000099"/>
                </a:solidFill>
                <a:latin typeface="Arial" panose="020B0604020202020204" pitchFamily="34" charset="0"/>
                <a:cs typeface="Arial" panose="020B0604020202020204" pitchFamily="34" charset="0"/>
              </a:rPr>
              <a:t>, </a:t>
            </a:r>
            <a:r>
              <a:rPr lang="en-US" sz="3600" b="1" dirty="0" err="1">
                <a:solidFill>
                  <a:srgbClr val="000099"/>
                </a:solidFill>
                <a:latin typeface="Arial" panose="020B0604020202020204" pitchFamily="34" charset="0"/>
                <a:cs typeface="Arial" panose="020B0604020202020204" pitchFamily="34" charset="0"/>
              </a:rPr>
              <a:t>trình</a:t>
            </a:r>
            <a:r>
              <a:rPr lang="en-US" sz="3600" b="1" dirty="0">
                <a:solidFill>
                  <a:srgbClr val="000099"/>
                </a:solidFill>
                <a:latin typeface="Arial" panose="020B0604020202020204" pitchFamily="34" charset="0"/>
                <a:cs typeface="Arial" panose="020B0604020202020204" pitchFamily="34" charset="0"/>
              </a:rPr>
              <a:t> </a:t>
            </a:r>
            <a:r>
              <a:rPr lang="en-US" sz="3600" b="1" dirty="0" err="1">
                <a:solidFill>
                  <a:srgbClr val="000099"/>
                </a:solidFill>
                <a:latin typeface="Arial" panose="020B0604020202020204" pitchFamily="34" charset="0"/>
                <a:cs typeface="Arial" panose="020B0604020202020204" pitchFamily="34" charset="0"/>
              </a:rPr>
              <a:t>bày</a:t>
            </a:r>
            <a:r>
              <a:rPr lang="en-US" sz="3600" b="1" dirty="0">
                <a:solidFill>
                  <a:srgbClr val="000099"/>
                </a:solidFill>
                <a:latin typeface="Arial" panose="020B0604020202020204" pitchFamily="34" charset="0"/>
                <a:cs typeface="Arial" panose="020B0604020202020204" pitchFamily="34" charset="0"/>
              </a:rPr>
              <a:t> </a:t>
            </a:r>
            <a:r>
              <a:rPr lang="en-US" sz="3600" b="1" dirty="0" err="1">
                <a:solidFill>
                  <a:srgbClr val="000099"/>
                </a:solidFill>
                <a:latin typeface="Arial" panose="020B0604020202020204" pitchFamily="34" charset="0"/>
                <a:cs typeface="Arial" panose="020B0604020202020204" pitchFamily="34" charset="0"/>
              </a:rPr>
              <a:t>đúng</a:t>
            </a:r>
            <a:r>
              <a:rPr lang="en-US" sz="3600" b="1" dirty="0">
                <a:solidFill>
                  <a:srgbClr val="000099"/>
                </a:solidFill>
                <a:latin typeface="Arial" panose="020B0604020202020204" pitchFamily="34" charset="0"/>
                <a:cs typeface="Arial" panose="020B0604020202020204" pitchFamily="34" charset="0"/>
              </a:rPr>
              <a:t> </a:t>
            </a:r>
            <a:r>
              <a:rPr lang="en-US" sz="3600" b="1" dirty="0" err="1">
                <a:solidFill>
                  <a:srgbClr val="000099"/>
                </a:solidFill>
                <a:latin typeface="Arial" panose="020B0604020202020204" pitchFamily="34" charset="0"/>
                <a:cs typeface="Arial" panose="020B0604020202020204" pitchFamily="34" charset="0"/>
              </a:rPr>
              <a:t>hình</a:t>
            </a:r>
            <a:r>
              <a:rPr lang="en-US" sz="3600" b="1" dirty="0">
                <a:solidFill>
                  <a:srgbClr val="000099"/>
                </a:solidFill>
                <a:latin typeface="Arial" panose="020B0604020202020204" pitchFamily="34" charset="0"/>
                <a:cs typeface="Arial" panose="020B0604020202020204" pitchFamily="34" charset="0"/>
              </a:rPr>
              <a:t> </a:t>
            </a:r>
            <a:r>
              <a:rPr lang="en-US" sz="3600" b="1" dirty="0" err="1">
                <a:solidFill>
                  <a:srgbClr val="000099"/>
                </a:solidFill>
                <a:latin typeface="Arial" panose="020B0604020202020204" pitchFamily="34" charset="0"/>
                <a:cs typeface="Arial" panose="020B0604020202020204" pitchFamily="34" charset="0"/>
              </a:rPr>
              <a:t>thức</a:t>
            </a:r>
            <a:r>
              <a:rPr lang="en-US" sz="3600" b="1" dirty="0">
                <a:solidFill>
                  <a:srgbClr val="000099"/>
                </a:solidFill>
                <a:latin typeface="Arial" panose="020B0604020202020204" pitchFamily="34" charset="0"/>
                <a:cs typeface="Arial" panose="020B0604020202020204" pitchFamily="34" charset="0"/>
              </a:rPr>
              <a:t>.</a:t>
            </a:r>
          </a:p>
          <a:p>
            <a:pPr marL="742950" indent="-742950" defTabSz="609539">
              <a:lnSpc>
                <a:spcPct val="150000"/>
              </a:lnSpc>
              <a:buFontTx/>
              <a:buAutoNum type="arabicPeriod" startAt="2"/>
              <a:defRPr/>
            </a:pPr>
            <a:r>
              <a:rPr lang="en-US" sz="3600" b="1" dirty="0" err="1" smtClean="0">
                <a:solidFill>
                  <a:srgbClr val="000099"/>
                </a:solidFill>
                <a:latin typeface="Arial" panose="020B0604020202020204" pitchFamily="34" charset="0"/>
                <a:cs typeface="Arial" panose="020B0604020202020204" pitchFamily="34" charset="0"/>
              </a:rPr>
              <a:t>Phân</a:t>
            </a:r>
            <a:r>
              <a:rPr lang="en-US" sz="3600" b="1" dirty="0" smtClean="0">
                <a:solidFill>
                  <a:srgbClr val="000099"/>
                </a:solidFill>
                <a:latin typeface="Arial" panose="020B0604020202020204" pitchFamily="34" charset="0"/>
                <a:cs typeface="Arial" panose="020B0604020202020204" pitchFamily="34" charset="0"/>
              </a:rPr>
              <a:t> </a:t>
            </a:r>
            <a:r>
              <a:rPr lang="en-US" sz="3600" b="1" dirty="0" err="1" smtClean="0">
                <a:solidFill>
                  <a:srgbClr val="000099"/>
                </a:solidFill>
                <a:latin typeface="Arial" panose="020B0604020202020204" pitchFamily="34" charset="0"/>
                <a:cs typeface="Arial" panose="020B0604020202020204" pitchFamily="34" charset="0"/>
              </a:rPr>
              <a:t>biệt</a:t>
            </a:r>
            <a:r>
              <a:rPr lang="en-US" sz="3600" b="1" dirty="0" smtClean="0">
                <a:solidFill>
                  <a:srgbClr val="000099"/>
                </a:solidFill>
                <a:latin typeface="Arial" panose="020B0604020202020204" pitchFamily="34" charset="0"/>
                <a:cs typeface="Arial" panose="020B0604020202020204" pitchFamily="34" charset="0"/>
              </a:rPr>
              <a:t> s/x</a:t>
            </a:r>
            <a:endParaRPr lang="en-US" sz="3600" b="1" i="1" dirty="0" smtClean="0">
              <a:solidFill>
                <a:srgbClr val="000099"/>
              </a:solidFill>
              <a:latin typeface="Arial" panose="020B0604020202020204" pitchFamily="34" charset="0"/>
              <a:cs typeface="Arial" panose="020B0604020202020204" pitchFamily="34" charset="0"/>
            </a:endParaRPr>
          </a:p>
          <a:p>
            <a:pPr marL="742950" indent="-742950" defTabSz="609539">
              <a:lnSpc>
                <a:spcPct val="150000"/>
              </a:lnSpc>
              <a:buFontTx/>
              <a:buAutoNum type="arabicPeriod" startAt="2"/>
              <a:defRPr/>
            </a:pPr>
            <a:r>
              <a:rPr lang="en-US" sz="3600" b="1" dirty="0" smtClean="0">
                <a:solidFill>
                  <a:srgbClr val="000099"/>
                </a:solidFill>
                <a:latin typeface="Arial" panose="020B0604020202020204" pitchFamily="34" charset="0"/>
                <a:cs typeface="Arial" panose="020B0604020202020204" pitchFamily="34" charset="0"/>
              </a:rPr>
              <a:t> </a:t>
            </a:r>
            <a:r>
              <a:rPr lang="en-US" sz="3600" b="1" dirty="0" err="1" smtClean="0">
                <a:solidFill>
                  <a:srgbClr val="000099"/>
                </a:solidFill>
                <a:latin typeface="Arial" panose="020B0604020202020204" pitchFamily="34" charset="0"/>
                <a:cs typeface="Arial" panose="020B0604020202020204" pitchFamily="34" charset="0"/>
              </a:rPr>
              <a:t>Rèn</a:t>
            </a:r>
            <a:r>
              <a:rPr lang="en-US" sz="3600" b="1" dirty="0" smtClean="0">
                <a:solidFill>
                  <a:srgbClr val="000099"/>
                </a:solidFill>
                <a:latin typeface="Arial" panose="020B0604020202020204" pitchFamily="34" charset="0"/>
                <a:cs typeface="Arial" panose="020B0604020202020204" pitchFamily="34" charset="0"/>
              </a:rPr>
              <a:t> </a:t>
            </a:r>
            <a:r>
              <a:rPr lang="en-US" sz="3600" b="1" dirty="0" err="1" smtClean="0">
                <a:solidFill>
                  <a:srgbClr val="000099"/>
                </a:solidFill>
                <a:latin typeface="Arial" panose="020B0604020202020204" pitchFamily="34" charset="0"/>
                <a:cs typeface="Arial" panose="020B0604020202020204" pitchFamily="34" charset="0"/>
              </a:rPr>
              <a:t>tính</a:t>
            </a:r>
            <a:r>
              <a:rPr lang="en-US" sz="3600" b="1" dirty="0" smtClean="0">
                <a:solidFill>
                  <a:srgbClr val="000099"/>
                </a:solidFill>
                <a:latin typeface="Arial" panose="020B0604020202020204" pitchFamily="34" charset="0"/>
                <a:cs typeface="Arial" panose="020B0604020202020204" pitchFamily="34" charset="0"/>
              </a:rPr>
              <a:t> </a:t>
            </a:r>
            <a:r>
              <a:rPr lang="en-US" sz="3600" b="1" dirty="0" err="1" smtClean="0">
                <a:solidFill>
                  <a:srgbClr val="000099"/>
                </a:solidFill>
                <a:latin typeface="Arial" panose="020B0604020202020204" pitchFamily="34" charset="0"/>
                <a:cs typeface="Arial" panose="020B0604020202020204" pitchFamily="34" charset="0"/>
              </a:rPr>
              <a:t>cẩn</a:t>
            </a:r>
            <a:r>
              <a:rPr lang="en-US" sz="3600" b="1" dirty="0" smtClean="0">
                <a:solidFill>
                  <a:srgbClr val="000099"/>
                </a:solidFill>
                <a:latin typeface="Arial" panose="020B0604020202020204" pitchFamily="34" charset="0"/>
                <a:cs typeface="Arial" panose="020B0604020202020204" pitchFamily="34" charset="0"/>
              </a:rPr>
              <a:t> </a:t>
            </a:r>
            <a:r>
              <a:rPr lang="en-US" sz="3600" b="1" dirty="0" err="1" smtClean="0">
                <a:solidFill>
                  <a:srgbClr val="000099"/>
                </a:solidFill>
                <a:latin typeface="Arial" panose="020B0604020202020204" pitchFamily="34" charset="0"/>
                <a:cs typeface="Arial" panose="020B0604020202020204" pitchFamily="34" charset="0"/>
              </a:rPr>
              <a:t>thận</a:t>
            </a:r>
            <a:r>
              <a:rPr lang="en-US" sz="3600" b="1" dirty="0" smtClean="0">
                <a:solidFill>
                  <a:srgbClr val="000099"/>
                </a:solidFill>
                <a:latin typeface="Arial" panose="020B0604020202020204" pitchFamily="34" charset="0"/>
                <a:cs typeface="Arial" panose="020B0604020202020204" pitchFamily="34" charset="0"/>
              </a:rPr>
              <a:t>, </a:t>
            </a:r>
            <a:r>
              <a:rPr lang="en-US" sz="3600" b="1" dirty="0" err="1" smtClean="0">
                <a:solidFill>
                  <a:srgbClr val="000099"/>
                </a:solidFill>
                <a:latin typeface="Arial" panose="020B0604020202020204" pitchFamily="34" charset="0"/>
                <a:cs typeface="Arial" panose="020B0604020202020204" pitchFamily="34" charset="0"/>
              </a:rPr>
              <a:t>trình</a:t>
            </a:r>
            <a:r>
              <a:rPr lang="en-US" sz="3600" b="1" dirty="0" smtClean="0">
                <a:solidFill>
                  <a:srgbClr val="000099"/>
                </a:solidFill>
                <a:latin typeface="Arial" panose="020B0604020202020204" pitchFamily="34" charset="0"/>
                <a:cs typeface="Arial" panose="020B0604020202020204" pitchFamily="34" charset="0"/>
              </a:rPr>
              <a:t> </a:t>
            </a:r>
            <a:r>
              <a:rPr lang="en-US" sz="3600" b="1" dirty="0" err="1" smtClean="0">
                <a:solidFill>
                  <a:srgbClr val="000099"/>
                </a:solidFill>
                <a:latin typeface="Arial" panose="020B0604020202020204" pitchFamily="34" charset="0"/>
                <a:cs typeface="Arial" panose="020B0604020202020204" pitchFamily="34" charset="0"/>
              </a:rPr>
              <a:t>bày</a:t>
            </a:r>
            <a:r>
              <a:rPr lang="en-US" sz="3600" b="1" dirty="0" smtClean="0">
                <a:solidFill>
                  <a:srgbClr val="000099"/>
                </a:solidFill>
                <a:latin typeface="Arial" panose="020B0604020202020204" pitchFamily="34" charset="0"/>
                <a:cs typeface="Arial" panose="020B0604020202020204" pitchFamily="34" charset="0"/>
              </a:rPr>
              <a:t> </a:t>
            </a:r>
            <a:r>
              <a:rPr lang="en-US" sz="3600" b="1" dirty="0" err="1" smtClean="0">
                <a:solidFill>
                  <a:srgbClr val="000099"/>
                </a:solidFill>
                <a:latin typeface="Arial" panose="020B0604020202020204" pitchFamily="34" charset="0"/>
                <a:cs typeface="Arial" panose="020B0604020202020204" pitchFamily="34" charset="0"/>
              </a:rPr>
              <a:t>bài</a:t>
            </a:r>
            <a:r>
              <a:rPr lang="en-US" sz="3600" b="1" dirty="0" smtClean="0">
                <a:solidFill>
                  <a:srgbClr val="000099"/>
                </a:solidFill>
                <a:latin typeface="Arial" panose="020B0604020202020204" pitchFamily="34" charset="0"/>
                <a:cs typeface="Arial" panose="020B0604020202020204" pitchFamily="34" charset="0"/>
              </a:rPr>
              <a:t> </a:t>
            </a:r>
            <a:r>
              <a:rPr lang="en-US" sz="3600" b="1" dirty="0" err="1" smtClean="0">
                <a:solidFill>
                  <a:srgbClr val="000099"/>
                </a:solidFill>
                <a:latin typeface="Arial" panose="020B0604020202020204" pitchFamily="34" charset="0"/>
                <a:cs typeface="Arial" panose="020B0604020202020204" pitchFamily="34" charset="0"/>
              </a:rPr>
              <a:t>sạch</a:t>
            </a:r>
            <a:r>
              <a:rPr lang="en-US" sz="3600" b="1" dirty="0" smtClean="0">
                <a:solidFill>
                  <a:srgbClr val="000099"/>
                </a:solidFill>
                <a:latin typeface="Arial" panose="020B0604020202020204" pitchFamily="34" charset="0"/>
                <a:cs typeface="Arial" panose="020B0604020202020204" pitchFamily="34" charset="0"/>
              </a:rPr>
              <a:t> </a:t>
            </a:r>
            <a:r>
              <a:rPr lang="en-US" sz="3600" b="1" dirty="0" err="1" smtClean="0">
                <a:solidFill>
                  <a:srgbClr val="000099"/>
                </a:solidFill>
                <a:latin typeface="Arial" panose="020B0604020202020204" pitchFamily="34" charset="0"/>
                <a:cs typeface="Arial" panose="020B0604020202020204" pitchFamily="34" charset="0"/>
              </a:rPr>
              <a:t>đẹp</a:t>
            </a:r>
            <a:endParaRPr lang="en-US" sz="3600" b="1" dirty="0" smtClean="0">
              <a:solidFill>
                <a:srgbClr val="000099"/>
              </a:solidFill>
              <a:latin typeface="Arial" panose="020B0604020202020204" pitchFamily="34" charset="0"/>
              <a:cs typeface="Arial" panose="020B0604020202020204" pitchFamily="34" charset="0"/>
            </a:endParaRPr>
          </a:p>
          <a:p>
            <a:pPr algn="ctr" defTabSz="609539">
              <a:lnSpc>
                <a:spcPct val="150000"/>
              </a:lnSpc>
              <a:defRPr/>
            </a:pPr>
            <a:endParaRPr lang="en-US" sz="3600" b="1" dirty="0">
              <a:solidFill>
                <a:srgbClr val="000099"/>
              </a:solidFill>
            </a:endParaRPr>
          </a:p>
        </p:txBody>
      </p:sp>
    </p:spTree>
    <p:extLst>
      <p:ext uri="{BB962C8B-B14F-4D97-AF65-F5344CB8AC3E}">
        <p14:creationId xmlns:p14="http://schemas.microsoft.com/office/powerpoint/2010/main" xmlns="" val="247723228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452928" y="359765"/>
            <a:ext cx="2608984" cy="584775"/>
          </a:xfrm>
          <a:prstGeom prst="rect">
            <a:avLst/>
          </a:prstGeom>
          <a:noFill/>
        </p:spPr>
        <p:txBody>
          <a:bodyPr wrap="none" rtlCol="0">
            <a:spAutoFit/>
          </a:bodyPr>
          <a:lstStyle/>
          <a:p>
            <a:r>
              <a:rPr lang="en-US" sz="3200" b="1" dirty="0" smtClean="0">
                <a:solidFill>
                  <a:srgbClr val="FF0000"/>
                </a:solidFill>
                <a:latin typeface="Times New Roman" pitchFamily="18" charset="0"/>
                <a:cs typeface="Times New Roman" pitchFamily="18" charset="0"/>
              </a:rPr>
              <a:t>TIẾNG VIỆT</a:t>
            </a:r>
            <a:endParaRPr lang="en-US" sz="3200" b="1" dirty="0">
              <a:solidFill>
                <a:srgbClr val="FF0000"/>
              </a:solidFill>
              <a:latin typeface="Times New Roman" pitchFamily="18" charset="0"/>
              <a:cs typeface="Times New Roman" pitchFamily="18" charset="0"/>
            </a:endParaRPr>
          </a:p>
        </p:txBody>
      </p:sp>
      <p:sp>
        <p:nvSpPr>
          <p:cNvPr id="20" name="Rectangle 19"/>
          <p:cNvSpPr/>
          <p:nvPr/>
        </p:nvSpPr>
        <p:spPr>
          <a:xfrm>
            <a:off x="1130254" y="1021210"/>
            <a:ext cx="3139265" cy="646331"/>
          </a:xfrm>
          <a:prstGeom prst="rect">
            <a:avLst/>
          </a:prstGeom>
        </p:spPr>
        <p:txBody>
          <a:bodyPr wrap="square">
            <a:spAutoFit/>
          </a:bodyPr>
          <a:lstStyle/>
          <a:p>
            <a:r>
              <a:rPr lang="en-US" sz="3600" b="1" dirty="0" smtClean="0">
                <a:solidFill>
                  <a:srgbClr val="000099"/>
                </a:solidFill>
                <a:latin typeface="Times New Roman" pitchFamily="18" charset="0"/>
                <a:cs typeface="Times New Roman" pitchFamily="18" charset="0"/>
              </a:rPr>
              <a:t>1. </a:t>
            </a:r>
            <a:r>
              <a:rPr lang="en-US" sz="3600" b="1" dirty="0" err="1" smtClean="0">
                <a:solidFill>
                  <a:srgbClr val="000099"/>
                </a:solidFill>
                <a:latin typeface="Times New Roman" pitchFamily="18" charset="0"/>
                <a:cs typeface="Times New Roman" pitchFamily="18" charset="0"/>
              </a:rPr>
              <a:t>Nghe</a:t>
            </a:r>
            <a:r>
              <a:rPr lang="en-US" sz="3600" b="1" dirty="0" smtClean="0">
                <a:solidFill>
                  <a:srgbClr val="000099"/>
                </a:solidFill>
                <a:latin typeface="Times New Roman" pitchFamily="18" charset="0"/>
                <a:cs typeface="Times New Roman" pitchFamily="18" charset="0"/>
              </a:rPr>
              <a:t> – </a:t>
            </a:r>
            <a:r>
              <a:rPr lang="en-US" sz="3600" b="1" dirty="0" err="1" smtClean="0">
                <a:solidFill>
                  <a:srgbClr val="000099"/>
                </a:solidFill>
                <a:latin typeface="Times New Roman" pitchFamily="18" charset="0"/>
                <a:cs typeface="Times New Roman" pitchFamily="18" charset="0"/>
              </a:rPr>
              <a:t>Viết</a:t>
            </a:r>
            <a:r>
              <a:rPr lang="en-US" sz="3600" b="1" dirty="0" smtClean="0">
                <a:solidFill>
                  <a:srgbClr val="000099"/>
                </a:solidFill>
                <a:latin typeface="Times New Roman" pitchFamily="18" charset="0"/>
                <a:cs typeface="Times New Roman" pitchFamily="18" charset="0"/>
              </a:rPr>
              <a:t>.</a:t>
            </a:r>
            <a:endParaRPr lang="en-US" sz="3600" b="1" dirty="0">
              <a:solidFill>
                <a:srgbClr val="000099"/>
              </a:solidFill>
              <a:latin typeface="Times New Roman" pitchFamily="18" charset="0"/>
              <a:cs typeface="Times New Roman" pitchFamily="18" charset="0"/>
            </a:endParaRPr>
          </a:p>
        </p:txBody>
      </p:sp>
      <p:sp>
        <p:nvSpPr>
          <p:cNvPr id="3" name="TextBox 2"/>
          <p:cNvSpPr txBox="1"/>
          <p:nvPr/>
        </p:nvSpPr>
        <p:spPr>
          <a:xfrm>
            <a:off x="616556" y="1573967"/>
            <a:ext cx="10844732" cy="4624278"/>
          </a:xfrm>
          <a:prstGeom prst="rect">
            <a:avLst/>
          </a:prstGeom>
          <a:noFill/>
        </p:spPr>
        <p:txBody>
          <a:bodyPr wrap="square" lIns="68516" tIns="34258" rIns="68516" bIns="34258" rtlCol="0">
            <a:spAutoFit/>
          </a:bodyPr>
          <a:lstStyle/>
          <a:p>
            <a:pPr algn="ctr"/>
            <a:r>
              <a:rPr lang="vi-VN" sz="4000" b="1" dirty="0">
                <a:solidFill>
                  <a:srgbClr val="FF0000"/>
                </a:solidFill>
                <a:latin typeface="Times New Roman" panose="02020603050405020304" pitchFamily="18" charset="0"/>
                <a:cs typeface="Times New Roman" panose="02020603050405020304" pitchFamily="18" charset="0"/>
              </a:rPr>
              <a:t>Trăng trên biển</a:t>
            </a:r>
            <a:endParaRPr lang="vi-VN" sz="4000" dirty="0">
              <a:solidFill>
                <a:srgbClr val="FF0000"/>
              </a:solidFill>
              <a:latin typeface="Times New Roman" panose="02020603050405020304" pitchFamily="18" charset="0"/>
              <a:cs typeface="Times New Roman" panose="02020603050405020304" pitchFamily="18" charset="0"/>
            </a:endParaRPr>
          </a:p>
          <a:p>
            <a:r>
              <a:rPr lang="en-US" sz="3000" b="1" dirty="0" smtClean="0">
                <a:solidFill>
                  <a:srgbClr val="0000CC"/>
                </a:solidFill>
                <a:latin typeface="Times New Roman" panose="02020603050405020304" pitchFamily="18" charset="0"/>
                <a:cs typeface="Times New Roman" panose="02020603050405020304" pitchFamily="18" charset="0"/>
              </a:rPr>
              <a:t>	</a:t>
            </a:r>
            <a:r>
              <a:rPr lang="vi-VN" sz="3200" b="1" dirty="0" smtClean="0">
                <a:solidFill>
                  <a:srgbClr val="0000CC"/>
                </a:solidFill>
                <a:latin typeface="Times New Roman" panose="02020603050405020304" pitchFamily="18" charset="0"/>
                <a:cs typeface="Times New Roman" panose="02020603050405020304" pitchFamily="18" charset="0"/>
              </a:rPr>
              <a:t>Trăng </a:t>
            </a:r>
            <a:r>
              <a:rPr lang="vi-VN" sz="3200" b="1" dirty="0">
                <a:solidFill>
                  <a:srgbClr val="0000CC"/>
                </a:solidFill>
                <a:latin typeface="Times New Roman" panose="02020603050405020304" pitchFamily="18" charset="0"/>
                <a:cs typeface="Times New Roman" panose="02020603050405020304" pitchFamily="18" charset="0"/>
              </a:rPr>
              <a:t>trên sông, trên đồng, trên làng quê, tôi đã thấy nhiều. </a:t>
            </a:r>
            <a:r>
              <a:rPr lang="vi-VN" sz="3200" b="1" dirty="0">
                <a:solidFill>
                  <a:srgbClr val="0000CC"/>
                </a:solidFill>
                <a:latin typeface="Times New Roman" panose="02020603050405020304" pitchFamily="18" charset="0"/>
                <a:cs typeface="Times New Roman" panose="02020603050405020304" pitchFamily="18" charset="0"/>
              </a:rPr>
              <a:t>Duy trăng trên biển lúc mới mọc thì đây là lần đầu tiên tôi được thấy. Đẹp quá sức tưởng tượng! Màu lòng đỏ trứng mỗi lúc một sáng hồng lên, rất trong. Càng lên cao, trăng càng nhỏ dần, càng vàng dần, càng nhẹ dần. Bầu trời cũng sáng xanh lên. Mặt nước lóa sáng. Cả một vùng nước sóng sánh, vàng chói lọi.</a:t>
            </a:r>
          </a:p>
          <a:p>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smtClean="0">
                <a:solidFill>
                  <a:srgbClr val="0000CC"/>
                </a:solidFill>
                <a:latin typeface="Times New Roman" panose="02020603050405020304" pitchFamily="18" charset="0"/>
                <a:cs typeface="Times New Roman" panose="02020603050405020304" pitchFamily="18" charset="0"/>
              </a:rPr>
              <a:t> </a:t>
            </a:r>
            <a:r>
              <a:rPr lang="vi-VN" sz="3200" b="1" dirty="0" smtClean="0">
                <a:solidFill>
                  <a:srgbClr val="0000CC"/>
                </a:solidFill>
                <a:latin typeface="Times New Roman" panose="02020603050405020304" pitchFamily="18" charset="0"/>
                <a:cs typeface="Times New Roman" panose="02020603050405020304" pitchFamily="18" charset="0"/>
              </a:rPr>
              <a:t>(</a:t>
            </a:r>
            <a:r>
              <a:rPr lang="vi-VN" sz="3200" b="1" dirty="0" smtClean="0">
                <a:solidFill>
                  <a:srgbClr val="0000CC"/>
                </a:solidFill>
                <a:latin typeface="Times New Roman" panose="02020603050405020304" pitchFamily="18" charset="0"/>
                <a:cs typeface="Times New Roman" panose="02020603050405020304" pitchFamily="18" charset="0"/>
              </a:rPr>
              <a:t>Theo </a:t>
            </a:r>
            <a:r>
              <a:rPr lang="vi-VN" sz="3200" b="1" dirty="0">
                <a:solidFill>
                  <a:srgbClr val="0000CC"/>
                </a:solidFill>
                <a:latin typeface="Times New Roman" panose="02020603050405020304" pitchFamily="18" charset="0"/>
                <a:cs typeface="Times New Roman" panose="02020603050405020304" pitchFamily="18" charset="0"/>
              </a:rPr>
              <a:t>Trần Hoài Dương</a:t>
            </a:r>
            <a:r>
              <a:rPr lang="vi-VN" sz="3200" b="1" dirty="0" smtClean="0">
                <a:solidFill>
                  <a:srgbClr val="0000CC"/>
                </a:solidFill>
                <a:latin typeface="Times New Roman" panose="02020603050405020304" pitchFamily="18" charset="0"/>
                <a:cs typeface="Times New Roman" panose="02020603050405020304" pitchFamily="18" charset="0"/>
              </a:rPr>
              <a:t>)</a:t>
            </a:r>
            <a:endParaRPr lang="vi-VN" sz="32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3"/>
          <p:cNvGrpSpPr/>
          <p:nvPr/>
        </p:nvGrpSpPr>
        <p:grpSpPr>
          <a:xfrm>
            <a:off x="5067518" y="511609"/>
            <a:ext cx="2001702" cy="461665"/>
            <a:chOff x="6651117" y="743102"/>
            <a:chExt cx="2627234" cy="615553"/>
          </a:xfrm>
        </p:grpSpPr>
        <p:sp>
          <p:nvSpPr>
            <p:cNvPr id="18" name="TextBox 17"/>
            <p:cNvSpPr txBox="1"/>
            <p:nvPr/>
          </p:nvSpPr>
          <p:spPr>
            <a:xfrm>
              <a:off x="6651117" y="743102"/>
              <a:ext cx="2627234" cy="615553"/>
            </a:xfrm>
            <a:prstGeom prst="rect">
              <a:avLst/>
            </a:prstGeom>
            <a:noFill/>
          </p:spPr>
          <p:txBody>
            <a:bodyPr wrap="none" rtlCol="0">
              <a:spAutoFit/>
            </a:bodyPr>
            <a:lstStyle/>
            <a:p>
              <a:r>
                <a:rPr lang="en-US" sz="2400" b="1" dirty="0" smtClean="0">
                  <a:solidFill>
                    <a:srgbClr val="FF0066"/>
                  </a:solidFill>
                  <a:latin typeface="Times New Roman" pitchFamily="18" charset="0"/>
                  <a:cs typeface="Times New Roman" pitchFamily="18" charset="0"/>
                </a:rPr>
                <a:t>TIẾNG VIỆT</a:t>
              </a:r>
              <a:endParaRPr lang="en-US" sz="2400" b="1" dirty="0">
                <a:solidFill>
                  <a:srgbClr val="FF0066"/>
                </a:solidFill>
                <a:latin typeface="Times New Roman" pitchFamily="18" charset="0"/>
                <a:cs typeface="Times New Roman"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201195" y="1663908"/>
            <a:ext cx="9606713" cy="623183"/>
          </a:xfrm>
          <a:prstGeom prst="rect">
            <a:avLst/>
          </a:prstGeom>
        </p:spPr>
        <p:txBody>
          <a:bodyPr wrap="square" lIns="68516" tIns="34258" rIns="68516" bIns="34258">
            <a:spAutoFit/>
          </a:bodyPr>
          <a:lstStyle/>
          <a:p>
            <a:r>
              <a:rPr lang="nl-NL" sz="3600" b="1" dirty="0">
                <a:solidFill>
                  <a:srgbClr val="0000CC"/>
                </a:solidFill>
                <a:latin typeface="Times New Roman" panose="02020603050405020304" pitchFamily="18" charset="0"/>
                <a:cs typeface="Times New Roman" panose="02020603050405020304" pitchFamily="18" charset="0"/>
              </a:rPr>
              <a:t>sáng hồng</a:t>
            </a:r>
            <a:r>
              <a:rPr lang="nl-NL" sz="3600" b="1" dirty="0" smtClean="0">
                <a:solidFill>
                  <a:srgbClr val="0000CC"/>
                </a:solidFill>
                <a:latin typeface="Times New Roman" pitchFamily="18" charset="0"/>
                <a:cs typeface="Times New Roman" pitchFamily="18" charset="0"/>
              </a:rPr>
              <a:t>, </a:t>
            </a:r>
            <a:r>
              <a:rPr lang="nl-NL" sz="3600" b="1" dirty="0">
                <a:solidFill>
                  <a:srgbClr val="0000CC"/>
                </a:solidFill>
                <a:latin typeface="Times New Roman" panose="02020603050405020304" pitchFamily="18" charset="0"/>
                <a:cs typeface="Times New Roman" panose="02020603050405020304" pitchFamily="18" charset="0"/>
              </a:rPr>
              <a:t>sáng xanh, lóa </a:t>
            </a:r>
            <a:r>
              <a:rPr lang="nl-NL" sz="3600" b="1" dirty="0" smtClean="0">
                <a:solidFill>
                  <a:srgbClr val="0000CC"/>
                </a:solidFill>
                <a:latin typeface="Times New Roman" panose="02020603050405020304" pitchFamily="18" charset="0"/>
                <a:cs typeface="Times New Roman" panose="02020603050405020304" pitchFamily="18" charset="0"/>
              </a:rPr>
              <a:t>sáng, </a:t>
            </a:r>
            <a:r>
              <a:rPr lang="vi-VN" sz="3600" b="1" dirty="0">
                <a:solidFill>
                  <a:srgbClr val="0000CC"/>
                </a:solidFill>
                <a:latin typeface="Times New Roman" panose="02020603050405020304" pitchFamily="18" charset="0"/>
                <a:cs typeface="Times New Roman" panose="02020603050405020304" pitchFamily="18" charset="0"/>
              </a:rPr>
              <a:t>chói lọi</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130254" y="974361"/>
            <a:ext cx="5255556" cy="707886"/>
          </a:xfrm>
          <a:prstGeom prst="rect">
            <a:avLst/>
          </a:prstGeom>
        </p:spPr>
        <p:txBody>
          <a:bodyPr wrap="square">
            <a:spAutoFit/>
          </a:bodyPr>
          <a:lstStyle/>
          <a:p>
            <a:r>
              <a:rPr lang="en-US" sz="4000" b="1" dirty="0" smtClean="0">
                <a:solidFill>
                  <a:srgbClr val="FF0066"/>
                </a:solidFill>
                <a:latin typeface="Times New Roman" pitchFamily="18" charset="0"/>
                <a:cs typeface="Times New Roman" pitchFamily="18" charset="0"/>
              </a:rPr>
              <a:t>2. </a:t>
            </a:r>
            <a:r>
              <a:rPr lang="en-US" sz="4000" b="1" dirty="0" err="1" smtClean="0">
                <a:solidFill>
                  <a:srgbClr val="FF0066"/>
                </a:solidFill>
                <a:latin typeface="Times New Roman" pitchFamily="18" charset="0"/>
                <a:cs typeface="Times New Roman" pitchFamily="18" charset="0"/>
              </a:rPr>
              <a:t>Viết</a:t>
            </a:r>
            <a:r>
              <a:rPr lang="en-US" sz="4000" b="1" dirty="0" smtClean="0">
                <a:solidFill>
                  <a:srgbClr val="FF0066"/>
                </a:solidFill>
                <a:latin typeface="Times New Roman" pitchFamily="18" charset="0"/>
                <a:cs typeface="Times New Roman" pitchFamily="18" charset="0"/>
              </a:rPr>
              <a:t> </a:t>
            </a:r>
            <a:r>
              <a:rPr lang="en-US" sz="4000" b="1" dirty="0" err="1" smtClean="0">
                <a:solidFill>
                  <a:srgbClr val="FF0066"/>
                </a:solidFill>
                <a:latin typeface="Times New Roman" pitchFamily="18" charset="0"/>
                <a:cs typeface="Times New Roman" pitchFamily="18" charset="0"/>
              </a:rPr>
              <a:t>từ</a:t>
            </a:r>
            <a:r>
              <a:rPr lang="en-US" sz="4000" b="1" dirty="0" smtClean="0">
                <a:solidFill>
                  <a:srgbClr val="FF0066"/>
                </a:solidFill>
                <a:latin typeface="Times New Roman" pitchFamily="18" charset="0"/>
                <a:cs typeface="Times New Roman" pitchFamily="18" charset="0"/>
              </a:rPr>
              <a:t> </a:t>
            </a:r>
            <a:r>
              <a:rPr lang="en-US" sz="4000" b="1" dirty="0" err="1" smtClean="0">
                <a:solidFill>
                  <a:srgbClr val="FF0066"/>
                </a:solidFill>
                <a:latin typeface="Times New Roman" pitchFamily="18" charset="0"/>
                <a:cs typeface="Times New Roman" pitchFamily="18" charset="0"/>
              </a:rPr>
              <a:t>khó</a:t>
            </a:r>
            <a:r>
              <a:rPr lang="en-US" sz="4000" b="1" dirty="0" smtClean="0">
                <a:solidFill>
                  <a:srgbClr val="FF0066"/>
                </a:solidFill>
                <a:latin typeface="Times New Roman" pitchFamily="18" charset="0"/>
                <a:cs typeface="Times New Roman" pitchFamily="18" charset="0"/>
              </a:rPr>
              <a:t>.</a:t>
            </a:r>
            <a:endParaRPr lang="en-US" sz="4000" b="1" dirty="0">
              <a:solidFill>
                <a:srgbClr val="FF0066"/>
              </a:solidFill>
              <a:latin typeface="Times New Roman" pitchFamily="18" charset="0"/>
              <a:cs typeface="Times New Roman" pitchFamily="18" charset="0"/>
            </a:endParaRPr>
          </a:p>
        </p:txBody>
      </p:sp>
      <p:sp>
        <p:nvSpPr>
          <p:cNvPr id="22" name="Rectangle 21"/>
          <p:cNvSpPr/>
          <p:nvPr/>
        </p:nvSpPr>
        <p:spPr>
          <a:xfrm>
            <a:off x="1201197" y="3342807"/>
            <a:ext cx="8932154" cy="1177181"/>
          </a:xfrm>
          <a:prstGeom prst="rect">
            <a:avLst/>
          </a:prstGeom>
        </p:spPr>
        <p:txBody>
          <a:bodyPr wrap="square" lIns="68516" tIns="34258" rIns="68516" bIns="34258">
            <a:spAutoFit/>
          </a:bodyPr>
          <a:lstStyle/>
          <a:p>
            <a:r>
              <a:rPr lang="nl-NL" sz="3600" b="1" dirty="0" smtClean="0">
                <a:solidFill>
                  <a:srgbClr val="0000CC"/>
                </a:solidFill>
                <a:latin typeface="Times New Roman" pitchFamily="18" charset="0"/>
                <a:cs typeface="Times New Roman" pitchFamily="18" charset="0"/>
              </a:rPr>
              <a:t>Hai bạn trong bàn đổi vở và soát lỗi cho nhau.</a:t>
            </a:r>
            <a:endParaRPr lang="vi-VN" sz="3600" b="1" dirty="0">
              <a:solidFill>
                <a:srgbClr val="0000CC"/>
              </a:solidFill>
              <a:latin typeface="Times New Roman" pitchFamily="18" charset="0"/>
              <a:cs typeface="Times New Roman" pitchFamily="18" charset="0"/>
            </a:endParaRPr>
          </a:p>
        </p:txBody>
      </p:sp>
      <p:sp>
        <p:nvSpPr>
          <p:cNvPr id="24" name="Rectangle 23"/>
          <p:cNvSpPr/>
          <p:nvPr/>
        </p:nvSpPr>
        <p:spPr>
          <a:xfrm>
            <a:off x="1130254" y="2488367"/>
            <a:ext cx="6949444" cy="707886"/>
          </a:xfrm>
          <a:prstGeom prst="rect">
            <a:avLst/>
          </a:prstGeom>
        </p:spPr>
        <p:txBody>
          <a:bodyPr wrap="square">
            <a:spAutoFit/>
          </a:bodyPr>
          <a:lstStyle/>
          <a:p>
            <a:r>
              <a:rPr lang="en-US" sz="4000" b="1" dirty="0" smtClean="0">
                <a:solidFill>
                  <a:srgbClr val="FF0066"/>
                </a:solidFill>
                <a:latin typeface="Times New Roman" pitchFamily="18" charset="0"/>
                <a:cs typeface="Times New Roman" pitchFamily="18" charset="0"/>
              </a:rPr>
              <a:t>3. </a:t>
            </a:r>
            <a:r>
              <a:rPr lang="en-US" sz="4000" b="1" dirty="0" err="1" smtClean="0">
                <a:solidFill>
                  <a:srgbClr val="FF0066"/>
                </a:solidFill>
                <a:latin typeface="Times New Roman" pitchFamily="18" charset="0"/>
                <a:cs typeface="Times New Roman" pitchFamily="18" charset="0"/>
              </a:rPr>
              <a:t>Đổi</a:t>
            </a:r>
            <a:r>
              <a:rPr lang="en-US" sz="4000" b="1" dirty="0" smtClean="0">
                <a:solidFill>
                  <a:srgbClr val="FF0066"/>
                </a:solidFill>
                <a:latin typeface="Times New Roman" pitchFamily="18" charset="0"/>
                <a:cs typeface="Times New Roman" pitchFamily="18" charset="0"/>
              </a:rPr>
              <a:t> </a:t>
            </a:r>
            <a:r>
              <a:rPr lang="en-US" sz="4000" b="1" dirty="0" err="1" smtClean="0">
                <a:solidFill>
                  <a:srgbClr val="FF0066"/>
                </a:solidFill>
                <a:latin typeface="Times New Roman" pitchFamily="18" charset="0"/>
                <a:cs typeface="Times New Roman" pitchFamily="18" charset="0"/>
              </a:rPr>
              <a:t>vở</a:t>
            </a:r>
            <a:r>
              <a:rPr lang="en-US" sz="4000" b="1" dirty="0" smtClean="0">
                <a:solidFill>
                  <a:srgbClr val="FF0066"/>
                </a:solidFill>
                <a:latin typeface="Times New Roman" pitchFamily="18" charset="0"/>
                <a:cs typeface="Times New Roman" pitchFamily="18" charset="0"/>
              </a:rPr>
              <a:t>, </a:t>
            </a:r>
            <a:r>
              <a:rPr lang="en-US" sz="4000" b="1" dirty="0" err="1" smtClean="0">
                <a:solidFill>
                  <a:srgbClr val="FF0066"/>
                </a:solidFill>
                <a:latin typeface="Times New Roman" pitchFamily="18" charset="0"/>
                <a:cs typeface="Times New Roman" pitchFamily="18" charset="0"/>
              </a:rPr>
              <a:t>soát</a:t>
            </a:r>
            <a:r>
              <a:rPr lang="en-US" sz="4000" b="1" dirty="0" smtClean="0">
                <a:solidFill>
                  <a:srgbClr val="FF0066"/>
                </a:solidFill>
                <a:latin typeface="Times New Roman" pitchFamily="18" charset="0"/>
                <a:cs typeface="Times New Roman" pitchFamily="18" charset="0"/>
              </a:rPr>
              <a:t> </a:t>
            </a:r>
            <a:r>
              <a:rPr lang="en-US" sz="4000" b="1" dirty="0" err="1" smtClean="0">
                <a:solidFill>
                  <a:srgbClr val="FF0066"/>
                </a:solidFill>
                <a:latin typeface="Times New Roman" pitchFamily="18" charset="0"/>
                <a:cs typeface="Times New Roman" pitchFamily="18" charset="0"/>
              </a:rPr>
              <a:t>lỗi</a:t>
            </a:r>
            <a:r>
              <a:rPr lang="en-US" sz="4000" b="1" dirty="0" smtClean="0">
                <a:solidFill>
                  <a:srgbClr val="FF0066"/>
                </a:solidFill>
                <a:latin typeface="Times New Roman" pitchFamily="18" charset="0"/>
                <a:cs typeface="Times New Roman" pitchFamily="18" charset="0"/>
              </a:rPr>
              <a:t> </a:t>
            </a:r>
            <a:r>
              <a:rPr lang="en-US" sz="4000" b="1" dirty="0" err="1" smtClean="0">
                <a:solidFill>
                  <a:srgbClr val="FF0066"/>
                </a:solidFill>
                <a:latin typeface="Times New Roman" pitchFamily="18" charset="0"/>
                <a:cs typeface="Times New Roman" pitchFamily="18" charset="0"/>
              </a:rPr>
              <a:t>cho</a:t>
            </a:r>
            <a:r>
              <a:rPr lang="en-US" sz="4000" b="1" dirty="0" smtClean="0">
                <a:solidFill>
                  <a:srgbClr val="FF0066"/>
                </a:solidFill>
                <a:latin typeface="Times New Roman" pitchFamily="18" charset="0"/>
                <a:cs typeface="Times New Roman" pitchFamily="18" charset="0"/>
              </a:rPr>
              <a:t> </a:t>
            </a:r>
            <a:r>
              <a:rPr lang="en-US" sz="4000" b="1" dirty="0" err="1" smtClean="0">
                <a:solidFill>
                  <a:srgbClr val="FF0066"/>
                </a:solidFill>
                <a:latin typeface="Times New Roman" pitchFamily="18" charset="0"/>
                <a:cs typeface="Times New Roman" pitchFamily="18" charset="0"/>
              </a:rPr>
              <a:t>nhau</a:t>
            </a:r>
            <a:r>
              <a:rPr lang="en-US" sz="4000" b="1" dirty="0" smtClean="0">
                <a:solidFill>
                  <a:srgbClr val="FF0066"/>
                </a:solidFill>
                <a:latin typeface="Times New Roman" pitchFamily="18" charset="0"/>
                <a:cs typeface="Times New Roman" pitchFamily="18" charset="0"/>
              </a:rPr>
              <a:t>.</a:t>
            </a:r>
            <a:endParaRPr lang="en-US" sz="4000" b="1" dirty="0">
              <a:solidFill>
                <a:srgbClr val="FF0066"/>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8538180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6096000" y="2057400"/>
            <a:ext cx="35052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1524" y="0"/>
            <a:ext cx="12238463" cy="6858000"/>
          </a:xfrm>
          <a:prstGeom prst="rect">
            <a:avLst/>
          </a:prstGeom>
        </p:spPr>
      </p:pic>
      <p:sp>
        <p:nvSpPr>
          <p:cNvPr id="7" name="TextBox 29"/>
          <p:cNvSpPr txBox="1"/>
          <p:nvPr/>
        </p:nvSpPr>
        <p:spPr>
          <a:xfrm>
            <a:off x="3278165" y="2493818"/>
            <a:ext cx="8927690" cy="869469"/>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6600" b="1" i="0" u="none" strike="noStrike" kern="1200" cap="none" spc="-133" normalizeH="0" baseline="0" noProof="0" dirty="0">
                <a:ln>
                  <a:noFill/>
                </a:ln>
                <a:solidFill>
                  <a:srgbClr val="F92D67"/>
                </a:solidFill>
                <a:effectLst/>
                <a:uLnTx/>
                <a:uFillTx/>
                <a:latin typeface="Sriracha"/>
                <a:ea typeface="+mn-ea"/>
                <a:cs typeface="+mn-cs"/>
              </a:rPr>
              <a:t>1. Nghe – </a:t>
            </a:r>
            <a:r>
              <a:rPr kumimoji="0" lang="en-US" sz="6600" b="1" i="0" u="none" strike="noStrike" kern="1200" cap="none" spc="-133" normalizeH="0" baseline="0" noProof="0" dirty="0" err="1">
                <a:ln>
                  <a:noFill/>
                </a:ln>
                <a:solidFill>
                  <a:srgbClr val="F92D67"/>
                </a:solidFill>
                <a:effectLst/>
                <a:uLnTx/>
                <a:uFillTx/>
                <a:latin typeface="Sriracha"/>
                <a:ea typeface="+mn-ea"/>
                <a:cs typeface="+mn-cs"/>
              </a:rPr>
              <a:t>viết</a:t>
            </a:r>
            <a:endParaRPr kumimoji="0" lang="en-US" sz="6600" b="1" i="0" u="none" strike="noStrike" kern="1200" cap="none" spc="-133" normalizeH="0" baseline="0" noProof="0" dirty="0">
              <a:ln>
                <a:noFill/>
              </a:ln>
              <a:solidFill>
                <a:srgbClr val="F92D67"/>
              </a:solidFill>
              <a:effectLst/>
              <a:uLnTx/>
              <a:uFillTx/>
              <a:latin typeface="Sriracha"/>
              <a:ea typeface="+mn-ea"/>
              <a:cs typeface="+mn-cs"/>
            </a:endParaRPr>
          </a:p>
        </p:txBody>
      </p:sp>
    </p:spTree>
    <p:extLst>
      <p:ext uri="{BB962C8B-B14F-4D97-AF65-F5344CB8AC3E}">
        <p14:creationId xmlns:p14="http://schemas.microsoft.com/office/powerpoint/2010/main" xmlns="" val="4217165878"/>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E93AAB5-B94E-4E7C-AD86-AA3A15D51E8F}"/>
              </a:ext>
            </a:extLst>
          </p:cNvPr>
          <p:cNvSpPr/>
          <p:nvPr/>
        </p:nvSpPr>
        <p:spPr>
          <a:xfrm>
            <a:off x="649213" y="1277988"/>
            <a:ext cx="10893574" cy="4695318"/>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图片 3">
            <a:extLst>
              <a:ext uri="{FF2B5EF4-FFF2-40B4-BE49-F238E27FC236}">
                <a16:creationId xmlns:a16="http://schemas.microsoft.com/office/drawing/2014/main" xmlns="" id="{CB84E6B0-66F4-4CCB-9EEC-E661CD62459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30609" y="3951584"/>
            <a:ext cx="4493257" cy="3177814"/>
          </a:xfrm>
          <a:prstGeom prst="rect">
            <a:avLst/>
          </a:prstGeom>
        </p:spPr>
      </p:pic>
      <p:pic>
        <p:nvPicPr>
          <p:cNvPr id="7" name="图片 6">
            <a:extLst>
              <a:ext uri="{FF2B5EF4-FFF2-40B4-BE49-F238E27FC236}">
                <a16:creationId xmlns:a16="http://schemas.microsoft.com/office/drawing/2014/main" xmlns="" id="{E431313B-0036-403C-874F-8AE3B5CF3038}"/>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r="62473" b="82004"/>
          <a:stretch/>
        </p:blipFill>
        <p:spPr>
          <a:xfrm>
            <a:off x="8720448" y="-136349"/>
            <a:ext cx="1715729" cy="1234189"/>
          </a:xfrm>
          <a:prstGeom prst="rect">
            <a:avLst/>
          </a:prstGeom>
        </p:spPr>
      </p:pic>
      <p:pic>
        <p:nvPicPr>
          <p:cNvPr id="9" name="Picture 8">
            <a:extLst>
              <a:ext uri="{FF2B5EF4-FFF2-40B4-BE49-F238E27FC236}">
                <a16:creationId xmlns:a16="http://schemas.microsoft.com/office/drawing/2014/main" xmlns="" id="{CB984D61-7F67-4540-82BC-CE6E9BC08D7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H="1">
            <a:off x="1580222" y="72580"/>
            <a:ext cx="1113112" cy="1113112"/>
          </a:xfrm>
          <a:prstGeom prst="rect">
            <a:avLst/>
          </a:prstGeom>
        </p:spPr>
      </p:pic>
      <p:sp>
        <p:nvSpPr>
          <p:cNvPr id="10" name="Rectangle 9">
            <a:extLst>
              <a:ext uri="{FF2B5EF4-FFF2-40B4-BE49-F238E27FC236}">
                <a16:creationId xmlns:a16="http://schemas.microsoft.com/office/drawing/2014/main" xmlns="" id="{CE959060-2499-4CA4-BED8-B00D625981F1}"/>
              </a:ext>
            </a:extLst>
          </p:cNvPr>
          <p:cNvSpPr/>
          <p:nvPr/>
        </p:nvSpPr>
        <p:spPr>
          <a:xfrm>
            <a:off x="3880906" y="323955"/>
            <a:ext cx="4430187"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400" b="0" i="0" u="sng" strike="noStrike" kern="1200" cap="none" spc="0" normalizeH="0" baseline="0" noProof="0" dirty="0">
                <a:ln>
                  <a:noFill/>
                </a:ln>
                <a:solidFill>
                  <a:srgbClr val="E53238"/>
                </a:solidFill>
                <a:effectLst/>
                <a:uLnTx/>
                <a:uFillTx/>
                <a:latin typeface="Calibri" panose="020F0502020204030204" pitchFamily="34" charset="0"/>
                <a:ea typeface="微软雅黑"/>
                <a:cs typeface="Calibri" panose="020F0502020204030204" pitchFamily="34" charset="0"/>
              </a:rPr>
              <a:t>Lưu ý khi trình bày</a:t>
            </a:r>
          </a:p>
        </p:txBody>
      </p:sp>
      <p:pic>
        <p:nvPicPr>
          <p:cNvPr id="18" name="Picture 4" descr="Mẫu giấy 5 ô ly - Mẫu giấy luyện viết chữ - Download.vn">
            <a:extLst>
              <a:ext uri="{FF2B5EF4-FFF2-40B4-BE49-F238E27FC236}">
                <a16:creationId xmlns:a16="http://schemas.microsoft.com/office/drawing/2014/main" xmlns="" id="{DB278F43-2683-477E-8956-B53AC727026B}"/>
              </a:ext>
            </a:extLst>
          </p:cNvPr>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xmlns="" val="0"/>
              </a:ext>
            </a:extLst>
          </a:blip>
          <a:srcRect t="1" r="30532" b="54556"/>
          <a:stretch/>
        </p:blipFill>
        <p:spPr bwMode="auto">
          <a:xfrm>
            <a:off x="2837157" y="1982243"/>
            <a:ext cx="6909811" cy="310321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9" name="Straight Arrow Connector 18">
            <a:extLst>
              <a:ext uri="{FF2B5EF4-FFF2-40B4-BE49-F238E27FC236}">
                <a16:creationId xmlns:a16="http://schemas.microsoft.com/office/drawing/2014/main" xmlns="" id="{CA4351A7-0CF9-45EB-9872-6F09A764F112}"/>
              </a:ext>
            </a:extLst>
          </p:cNvPr>
          <p:cNvCxnSpPr/>
          <p:nvPr/>
        </p:nvCxnSpPr>
        <p:spPr>
          <a:xfrm>
            <a:off x="2931692" y="1868796"/>
            <a:ext cx="227184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71607B2C-D1BC-4396-A5BE-3393C83B5772}"/>
              </a:ext>
            </a:extLst>
          </p:cNvPr>
          <p:cNvSpPr/>
          <p:nvPr/>
        </p:nvSpPr>
        <p:spPr>
          <a:xfrm>
            <a:off x="3115665" y="1436919"/>
            <a:ext cx="1863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Lùi</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vào</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1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ô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ly</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p>
        </p:txBody>
      </p:sp>
      <p:sp>
        <p:nvSpPr>
          <p:cNvPr id="21" name="Rectangle 20">
            <a:extLst>
              <a:ext uri="{FF2B5EF4-FFF2-40B4-BE49-F238E27FC236}">
                <a16:creationId xmlns:a16="http://schemas.microsoft.com/office/drawing/2014/main" xmlns="" id="{EA00F404-DE2B-444D-A06D-8E42484874A4}"/>
              </a:ext>
            </a:extLst>
          </p:cNvPr>
          <p:cNvSpPr/>
          <p:nvPr/>
        </p:nvSpPr>
        <p:spPr>
          <a:xfrm>
            <a:off x="2931692" y="2027374"/>
            <a:ext cx="756000" cy="756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xmlns="" id="{54E408EC-283D-4DEC-ABC9-303F399DB59E}"/>
              </a:ext>
            </a:extLst>
          </p:cNvPr>
          <p:cNvSpPr txBox="1"/>
          <p:nvPr/>
        </p:nvSpPr>
        <p:spPr>
          <a:xfrm>
            <a:off x="3309183" y="2405374"/>
            <a:ext cx="6103173" cy="584775"/>
          </a:xfrm>
          <a:prstGeom prst="rect">
            <a:avLst/>
          </a:prstGeom>
          <a:noFill/>
        </p:spPr>
        <p:txBody>
          <a:bodyPr wrap="square" rtlCol="0">
            <a:spAutoFit/>
          </a:bodyPr>
          <a:lstStyle/>
          <a:p>
            <a:pPr lvl="0" indent="361950" algn="just">
              <a:spcAft>
                <a:spcPts val="500"/>
              </a:spcAft>
              <a:defRPr/>
            </a:pPr>
            <a:r>
              <a:rPr lang="en-US" sz="3200" b="1" dirty="0" err="1" smtClean="0">
                <a:solidFill>
                  <a:prstClr val="black"/>
                </a:solidFill>
                <a:latin typeface="HP001 4 hàng" panose="020B0603050302020204" pitchFamily="34" charset="0"/>
                <a:ea typeface="Arial-Rounded" panose="020B0500000000000000" pitchFamily="34" charset="0"/>
                <a:cs typeface="Arial-Rounded" panose="020B0500000000000000" pitchFamily="34" charset="0"/>
              </a:rPr>
              <a:t>Trăng</a:t>
            </a:r>
            <a:r>
              <a:rPr lang="en-US" sz="3200" b="1" dirty="0" smtClean="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smtClean="0">
                <a:solidFill>
                  <a:prstClr val="black"/>
                </a:solidFill>
                <a:latin typeface="HP001 4 hàng" panose="020B0603050302020204" pitchFamily="34" charset="0"/>
                <a:ea typeface="Arial-Rounded" panose="020B0500000000000000" pitchFamily="34" charset="0"/>
                <a:cs typeface="Arial-Rounded" panose="020B0500000000000000" pitchFamily="34" charset="0"/>
              </a:rPr>
              <a:t>trên</a:t>
            </a:r>
            <a:r>
              <a:rPr lang="en-US" sz="3200" b="1" dirty="0" smtClean="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smtClean="0">
                <a:solidFill>
                  <a:prstClr val="black"/>
                </a:solidFill>
                <a:latin typeface="HP001 4 hàng" panose="020B0603050302020204" pitchFamily="34" charset="0"/>
                <a:ea typeface="Arial-Rounded" panose="020B0500000000000000" pitchFamily="34" charset="0"/>
                <a:cs typeface="Arial-Rounded" panose="020B0500000000000000" pitchFamily="34" charset="0"/>
              </a:rPr>
              <a:t>sông</a:t>
            </a:r>
            <a:r>
              <a:rPr lang="en-US" sz="3200" b="1" dirty="0" smtClean="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smtClean="0">
                <a:solidFill>
                  <a:prstClr val="black"/>
                </a:solidFill>
                <a:latin typeface="HP001 4 hàng" panose="020B0603050302020204" pitchFamily="34" charset="0"/>
                <a:ea typeface="Arial-Rounded" panose="020B0500000000000000" pitchFamily="34" charset="0"/>
                <a:cs typeface="Arial-Rounded" panose="020B0500000000000000" pitchFamily="34" charset="0"/>
              </a:rPr>
              <a:t>trên</a:t>
            </a:r>
            <a:r>
              <a:rPr lang="en-US" sz="3200" b="1" dirty="0" smtClean="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smtClean="0">
                <a:solidFill>
                  <a:prstClr val="black"/>
                </a:solidFill>
                <a:latin typeface="HP001 4 hàng" panose="020B0603050302020204" pitchFamily="34" charset="0"/>
                <a:ea typeface="Arial-Rounded" panose="020B0500000000000000" pitchFamily="34" charset="0"/>
                <a:cs typeface="Arial-Rounded" panose="020B0500000000000000" pitchFamily="34" charset="0"/>
              </a:rPr>
              <a:t>biển</a:t>
            </a:r>
            <a:endPar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789043" y="72580"/>
            <a:ext cx="1789043" cy="1666768"/>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xmlns="" val="20786920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1"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8406" y="2121292"/>
            <a:ext cx="10317170" cy="530915"/>
          </a:xfrm>
          <a:prstGeom prst="rect">
            <a:avLst/>
          </a:prstGeom>
        </p:spPr>
        <p:txBody>
          <a:bodyPr wrap="square" lIns="68516" tIns="34258" rIns="68516" bIns="34258">
            <a:spAutoFit/>
          </a:bodyPr>
          <a:lstStyle/>
          <a:p>
            <a:r>
              <a:rPr lang="nl-NL" sz="3000" b="1" dirty="0">
                <a:solidFill>
                  <a:srgbClr val="FF0000"/>
                </a:solidFill>
                <a:latin typeface="Times New Roman" panose="02020603050405020304" pitchFamily="18" charset="0"/>
                <a:cs typeface="Times New Roman" panose="02020603050405020304" pitchFamily="18" charset="0"/>
              </a:rPr>
              <a:t>Chọn tiếng phù hợp với mỗi chỗ trống </a:t>
            </a:r>
            <a:endParaRPr lang="vi-VN" sz="3000" b="1" dirty="0">
              <a:solidFill>
                <a:srgbClr val="FF0000"/>
              </a:solidFill>
              <a:latin typeface="Times New Roman" pitchFamily="18" charset="0"/>
              <a:cs typeface="Times New Roman" pitchFamily="18" charset="0"/>
            </a:endParaRPr>
          </a:p>
        </p:txBody>
      </p:sp>
      <p:grpSp>
        <p:nvGrpSpPr>
          <p:cNvPr id="11" name="Group 12"/>
          <p:cNvGrpSpPr/>
          <p:nvPr/>
        </p:nvGrpSpPr>
        <p:grpSpPr>
          <a:xfrm>
            <a:off x="1130254" y="1485899"/>
            <a:ext cx="3139265" cy="523220"/>
            <a:chOff x="1508919" y="1888664"/>
            <a:chExt cx="3733800" cy="697627"/>
          </a:xfrm>
        </p:grpSpPr>
        <p:sp>
          <p:nvSpPr>
            <p:cNvPr id="20" name="Rectangle 19"/>
            <p:cNvSpPr/>
            <p:nvPr/>
          </p:nvSpPr>
          <p:spPr>
            <a:xfrm>
              <a:off x="1508919" y="1888664"/>
              <a:ext cx="3733800" cy="697627"/>
            </a:xfrm>
            <a:prstGeom prst="rect">
              <a:avLst/>
            </a:prstGeom>
          </p:spPr>
          <p:txBody>
            <a:bodyPr wrap="square">
              <a:spAutoFit/>
            </a:bodyPr>
            <a:lstStyle/>
            <a:p>
              <a:r>
                <a:rPr lang="en-US" sz="2800" b="1" dirty="0" smtClean="0">
                  <a:solidFill>
                    <a:srgbClr val="FF0066"/>
                  </a:solidFill>
                  <a:latin typeface="Times New Roman" pitchFamily="18" charset="0"/>
                  <a:cs typeface="Times New Roman" pitchFamily="18" charset="0"/>
                </a:rPr>
                <a:t>4. </a:t>
              </a:r>
              <a:r>
                <a:rPr lang="en-US" sz="2800" b="1" dirty="0" err="1" smtClean="0">
                  <a:solidFill>
                    <a:srgbClr val="FF0066"/>
                  </a:solidFill>
                  <a:latin typeface="Times New Roman" pitchFamily="18" charset="0"/>
                  <a:cs typeface="Times New Roman" pitchFamily="18" charset="0"/>
                </a:rPr>
                <a:t>Luyện</a:t>
              </a:r>
              <a:r>
                <a:rPr lang="en-US" sz="2800" b="1" dirty="0" smtClean="0">
                  <a:solidFill>
                    <a:srgbClr val="FF0066"/>
                  </a:solidFill>
                  <a:latin typeface="Times New Roman" pitchFamily="18" charset="0"/>
                  <a:cs typeface="Times New Roman" pitchFamily="18" charset="0"/>
                </a:rPr>
                <a:t> </a:t>
              </a:r>
              <a:r>
                <a:rPr lang="en-US" sz="2800" b="1" dirty="0" err="1" smtClean="0">
                  <a:solidFill>
                    <a:srgbClr val="FF0066"/>
                  </a:solidFill>
                  <a:latin typeface="Times New Roman" pitchFamily="18" charset="0"/>
                  <a:cs typeface="Times New Roman" pitchFamily="18" charset="0"/>
                </a:rPr>
                <a:t>tập</a:t>
              </a:r>
              <a:r>
                <a:rPr lang="en-US" sz="2800" b="1" dirty="0" smtClean="0">
                  <a:solidFill>
                    <a:srgbClr val="FF0066"/>
                  </a:solidFill>
                  <a:latin typeface="Times New Roman" pitchFamily="18" charset="0"/>
                  <a:cs typeface="Times New Roman" pitchFamily="18" charset="0"/>
                </a:rPr>
                <a:t>.</a:t>
              </a:r>
              <a:endParaRPr lang="en-US" sz="2800" b="1" dirty="0">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236247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22" name="Picture 21"/>
          <p:cNvPicPr/>
          <p:nvPr/>
        </p:nvPicPr>
        <p:blipFill rotWithShape="1">
          <a:blip r:embed="rId2"/>
          <a:srcRect l="35737" t="42211" r="38302" b="43216"/>
          <a:stretch/>
        </p:blipFill>
        <p:spPr bwMode="auto">
          <a:xfrm>
            <a:off x="1330026" y="2623632"/>
            <a:ext cx="8247704" cy="2519868"/>
          </a:xfrm>
          <a:prstGeom prst="rect">
            <a:avLst/>
          </a:prstGeom>
          <a:ln>
            <a:noFill/>
          </a:ln>
          <a:extLst>
            <a:ext uri="{53640926-AAD7-44D8-BBD7-CCE9431645EC}">
              <a14:shadowObscured xmlns="" xmlns:a14="http://schemas.microsoft.com/office/drawing/2010/main"/>
            </a:ext>
          </a:extLst>
        </p:spPr>
      </p:pic>
      <p:sp>
        <p:nvSpPr>
          <p:cNvPr id="3" name="TextBox 2"/>
          <p:cNvSpPr txBox="1"/>
          <p:nvPr/>
        </p:nvSpPr>
        <p:spPr>
          <a:xfrm>
            <a:off x="2261555" y="5829300"/>
            <a:ext cx="1196905" cy="346184"/>
          </a:xfrm>
          <a:prstGeom prst="rect">
            <a:avLst/>
          </a:prstGeom>
          <a:noFill/>
        </p:spPr>
        <p:txBody>
          <a:bodyPr wrap="square" lIns="68516" tIns="34258" rIns="68516" bIns="34258" rtlCol="0">
            <a:spAutoFit/>
          </a:bodyPr>
          <a:lstStyle/>
          <a:p>
            <a:r>
              <a:rPr lang="en-US" dirty="0"/>
              <a:t> </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753536" y="5308297"/>
            <a:ext cx="1324100" cy="530850"/>
          </a:xfrm>
          <a:prstGeom prst="rect">
            <a:avLst/>
          </a:prstGeom>
          <a:noFill/>
        </p:spPr>
        <p:txBody>
          <a:bodyPr wrap="square" lIns="68516" tIns="34258" rIns="68516" bIns="34258"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smtClean="0">
                <a:solidFill>
                  <a:srgbClr val="0000CC"/>
                </a:solidFill>
                <a:latin typeface="Times New Roman" panose="02020603050405020304" pitchFamily="18" charset="0"/>
                <a:cs typeface="Times New Roman" panose="02020603050405020304" pitchFamily="18" charset="0"/>
              </a:rPr>
              <a:t>san </a:t>
            </a:r>
            <a:r>
              <a:rPr lang="en-US" sz="3000" b="1" dirty="0" err="1" smtClean="0">
                <a:solidFill>
                  <a:srgbClr val="0000CC"/>
                </a:solidFill>
                <a:latin typeface="Times New Roman" panose="02020603050405020304" pitchFamily="18" charset="0"/>
                <a:cs typeface="Times New Roman" panose="02020603050405020304" pitchFamily="18" charset="0"/>
              </a:rPr>
              <a:t>sẻ</a:t>
            </a:r>
            <a:endParaRPr lang="en-US" sz="3000" b="1" dirty="0">
              <a:solidFill>
                <a:srgbClr val="0000CC"/>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268546" y="5690153"/>
            <a:ext cx="1456936" cy="530850"/>
          </a:xfrm>
          <a:prstGeom prst="rect">
            <a:avLst/>
          </a:prstGeom>
          <a:noFill/>
        </p:spPr>
        <p:txBody>
          <a:bodyPr wrap="square" lIns="68516" tIns="34258" rIns="68516" bIns="34258" rtlCol="0">
            <a:spAutoFit/>
          </a:bodyPr>
          <a:lstStyle/>
          <a:p>
            <a:r>
              <a:rPr lang="en-US" dirty="0"/>
              <a:t> </a:t>
            </a:r>
            <a:r>
              <a:rPr lang="en-US" sz="3000" b="1" dirty="0" err="1" smtClean="0">
                <a:solidFill>
                  <a:srgbClr val="0000CC"/>
                </a:solidFill>
                <a:latin typeface="Times New Roman" panose="02020603050405020304" pitchFamily="18" charset="0"/>
                <a:cs typeface="Times New Roman" panose="02020603050405020304" pitchFamily="18" charset="0"/>
              </a:rPr>
              <a:t>xào</a:t>
            </a:r>
            <a:r>
              <a:rPr lang="en-US" sz="3000" b="1" dirty="0" smtClean="0">
                <a:solidFill>
                  <a:srgbClr val="0000CC"/>
                </a:solidFill>
                <a:latin typeface="Times New Roman" panose="02020603050405020304" pitchFamily="18" charset="0"/>
                <a:cs typeface="Times New Roman" panose="02020603050405020304" pitchFamily="18" charset="0"/>
              </a:rPr>
              <a:t> </a:t>
            </a:r>
            <a:r>
              <a:rPr lang="en-US" sz="3000" b="1" dirty="0" err="1" smtClean="0">
                <a:solidFill>
                  <a:srgbClr val="0000CC"/>
                </a:solidFill>
                <a:latin typeface="Times New Roman" panose="02020603050405020304" pitchFamily="18" charset="0"/>
                <a:cs typeface="Times New Roman" panose="02020603050405020304" pitchFamily="18" charset="0"/>
              </a:rPr>
              <a:t>xạc</a:t>
            </a:r>
            <a:endParaRPr lang="en-US" sz="3000" b="1"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753535" y="5690153"/>
            <a:ext cx="2040522" cy="530850"/>
          </a:xfrm>
          <a:prstGeom prst="rect">
            <a:avLst/>
          </a:prstGeom>
          <a:noFill/>
        </p:spPr>
        <p:txBody>
          <a:bodyPr wrap="square" lIns="68516" tIns="34258" rIns="68516" bIns="34258" rtlCol="0">
            <a:spAutoFit/>
          </a:bodyPr>
          <a:lstStyle/>
          <a:p>
            <a:r>
              <a:rPr lang="en-US" dirty="0"/>
              <a:t> </a:t>
            </a:r>
            <a:r>
              <a:rPr lang="en-US" sz="3000" b="1" dirty="0" err="1" smtClean="0">
                <a:solidFill>
                  <a:srgbClr val="0000CC"/>
                </a:solidFill>
                <a:latin typeface="Times New Roman" panose="02020603050405020304" pitchFamily="18" charset="0"/>
                <a:cs typeface="Times New Roman" panose="02020603050405020304" pitchFamily="18" charset="0"/>
              </a:rPr>
              <a:t>sáng</a:t>
            </a:r>
            <a:r>
              <a:rPr lang="en-US" sz="3000" b="1" dirty="0" smtClean="0">
                <a:solidFill>
                  <a:srgbClr val="0000CC"/>
                </a:solidFill>
                <a:latin typeface="Times New Roman" panose="02020603050405020304" pitchFamily="18" charset="0"/>
                <a:cs typeface="Times New Roman" panose="02020603050405020304" pitchFamily="18" charset="0"/>
              </a:rPr>
              <a:t> </a:t>
            </a:r>
            <a:r>
              <a:rPr lang="en-US" sz="3000" b="1" dirty="0" err="1" smtClean="0">
                <a:solidFill>
                  <a:srgbClr val="0000CC"/>
                </a:solidFill>
                <a:latin typeface="Times New Roman" panose="02020603050405020304" pitchFamily="18" charset="0"/>
                <a:cs typeface="Times New Roman" panose="02020603050405020304" pitchFamily="18" charset="0"/>
              </a:rPr>
              <a:t>sủa</a:t>
            </a:r>
            <a:r>
              <a:rPr lang="en-US" sz="3000" b="1" dirty="0" smtClean="0">
                <a:solidFill>
                  <a:srgbClr val="0000CC"/>
                </a:solidFill>
                <a:latin typeface="Times New Roman" panose="02020603050405020304" pitchFamily="18" charset="0"/>
                <a:cs typeface="Times New Roman" panose="02020603050405020304" pitchFamily="18" charset="0"/>
              </a:rPr>
              <a:t> </a:t>
            </a:r>
            <a:endParaRPr lang="en-US" sz="3000" b="1" dirty="0">
              <a:solidFill>
                <a:srgbClr val="0000CC"/>
              </a:solidFill>
              <a:latin typeface="Times New Roman" panose="02020603050405020304" pitchFamily="18" charset="0"/>
              <a:cs typeface="Times New Roman" panose="02020603050405020304" pitchFamily="18" charset="0"/>
            </a:endParaRPr>
          </a:p>
        </p:txBody>
      </p:sp>
      <p:sp>
        <p:nvSpPr>
          <p:cNvPr id="7" name="Rectangle 6"/>
          <p:cNvSpPr/>
          <p:nvPr/>
        </p:nvSpPr>
        <p:spPr>
          <a:xfrm>
            <a:off x="2261555" y="5284098"/>
            <a:ext cx="1462451" cy="530850"/>
          </a:xfrm>
          <a:prstGeom prst="rect">
            <a:avLst/>
          </a:prstGeom>
        </p:spPr>
        <p:txBody>
          <a:bodyPr wrap="none" lIns="68516" tIns="34258" rIns="68516" bIns="34258">
            <a:spAutoFit/>
          </a:bodyPr>
          <a:lstStyle/>
          <a:p>
            <a:pPr lvl="0"/>
            <a:r>
              <a:rPr lang="en-US" sz="3000" b="1" dirty="0" err="1">
                <a:solidFill>
                  <a:srgbClr val="0000CC"/>
                </a:solidFill>
                <a:latin typeface="Times New Roman" panose="02020603050405020304" pitchFamily="18" charset="0"/>
                <a:cs typeface="Times New Roman" panose="02020603050405020304" pitchFamily="18" charset="0"/>
              </a:rPr>
              <a:t>sinh</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smtClean="0">
                <a:solidFill>
                  <a:srgbClr val="0000CC"/>
                </a:solidFill>
                <a:latin typeface="Times New Roman" panose="02020603050405020304" pitchFamily="18" charset="0"/>
                <a:cs typeface="Times New Roman" panose="02020603050405020304" pitchFamily="18" charset="0"/>
              </a:rPr>
              <a:t>sôi</a:t>
            </a:r>
            <a:r>
              <a:rPr lang="en-US" sz="3000" b="1" dirty="0" smtClean="0">
                <a:solidFill>
                  <a:srgbClr val="0000CC"/>
                </a:solidFill>
                <a:latin typeface="Times New Roman" panose="02020603050405020304" pitchFamily="18" charset="0"/>
                <a:cs typeface="Times New Roman" panose="02020603050405020304" pitchFamily="18" charset="0"/>
              </a:rPr>
              <a:t> </a:t>
            </a:r>
            <a:endParaRPr lang="en-US" sz="3000" b="1" dirty="0">
              <a:solidFill>
                <a:srgbClr val="0000CC"/>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330025" y="6221068"/>
            <a:ext cx="5887409" cy="530915"/>
          </a:xfrm>
          <a:prstGeom prst="rect">
            <a:avLst/>
          </a:prstGeom>
          <a:noFill/>
        </p:spPr>
        <p:txBody>
          <a:bodyPr wrap="none" lIns="68516" tIns="34258" rIns="68516" bIns="34258" rtlCol="0">
            <a:spAutoFit/>
          </a:bodyPr>
          <a:lstStyle/>
          <a:p>
            <a:r>
              <a:rPr lang="nl-NL" sz="3000" b="1" dirty="0">
                <a:solidFill>
                  <a:srgbClr val="FF0000"/>
                </a:solidFill>
                <a:latin typeface="Times New Roman" panose="02020603050405020304" pitchFamily="18" charset="0"/>
                <a:cs typeface="Times New Roman" panose="02020603050405020304" pitchFamily="18" charset="0"/>
              </a:rPr>
              <a:t>Đặt câu với từ ngữ tìm được ở BT2</a:t>
            </a:r>
            <a:endParaRPr 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8075437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2"/>
          <p:cNvGrpSpPr/>
          <p:nvPr/>
        </p:nvGrpSpPr>
        <p:grpSpPr>
          <a:xfrm>
            <a:off x="1130254" y="1485899"/>
            <a:ext cx="3139265" cy="523220"/>
            <a:chOff x="1508919" y="1888664"/>
            <a:chExt cx="3733800" cy="697627"/>
          </a:xfrm>
        </p:grpSpPr>
        <p:sp>
          <p:nvSpPr>
            <p:cNvPr id="20" name="Rectangle 19"/>
            <p:cNvSpPr/>
            <p:nvPr/>
          </p:nvSpPr>
          <p:spPr>
            <a:xfrm>
              <a:off x="1508919" y="1888664"/>
              <a:ext cx="3733800" cy="697627"/>
            </a:xfrm>
            <a:prstGeom prst="rect">
              <a:avLst/>
            </a:prstGeom>
          </p:spPr>
          <p:txBody>
            <a:bodyPr wrap="square">
              <a:spAutoFit/>
            </a:bodyPr>
            <a:lstStyle/>
            <a:p>
              <a:r>
                <a:rPr lang="en-US" sz="2800" b="1" dirty="0" smtClean="0">
                  <a:solidFill>
                    <a:srgbClr val="FF0066"/>
                  </a:solidFill>
                  <a:latin typeface="Times New Roman" pitchFamily="18" charset="0"/>
                  <a:cs typeface="Times New Roman" pitchFamily="18" charset="0"/>
                </a:rPr>
                <a:t>4. </a:t>
              </a:r>
              <a:r>
                <a:rPr lang="en-US" sz="2800" b="1" dirty="0" err="1" smtClean="0">
                  <a:solidFill>
                    <a:srgbClr val="FF0066"/>
                  </a:solidFill>
                  <a:latin typeface="Times New Roman" pitchFamily="18" charset="0"/>
                  <a:cs typeface="Times New Roman" pitchFamily="18" charset="0"/>
                </a:rPr>
                <a:t>Luyện</a:t>
              </a:r>
              <a:r>
                <a:rPr lang="en-US" sz="2800" b="1" dirty="0" smtClean="0">
                  <a:solidFill>
                    <a:srgbClr val="FF0066"/>
                  </a:solidFill>
                  <a:latin typeface="Times New Roman" pitchFamily="18" charset="0"/>
                  <a:cs typeface="Times New Roman" pitchFamily="18" charset="0"/>
                </a:rPr>
                <a:t> </a:t>
              </a:r>
              <a:r>
                <a:rPr lang="en-US" sz="2800" b="1" dirty="0" err="1" smtClean="0">
                  <a:solidFill>
                    <a:srgbClr val="FF0066"/>
                  </a:solidFill>
                  <a:latin typeface="Times New Roman" pitchFamily="18" charset="0"/>
                  <a:cs typeface="Times New Roman" pitchFamily="18" charset="0"/>
                </a:rPr>
                <a:t>tập</a:t>
              </a:r>
              <a:r>
                <a:rPr lang="en-US" sz="2800" b="1" dirty="0" smtClean="0">
                  <a:solidFill>
                    <a:srgbClr val="FF0066"/>
                  </a:solidFill>
                  <a:latin typeface="Times New Roman" pitchFamily="18" charset="0"/>
                  <a:cs typeface="Times New Roman" pitchFamily="18" charset="0"/>
                </a:rPr>
                <a:t>.</a:t>
              </a:r>
              <a:endParaRPr lang="en-US" sz="2800" b="1" dirty="0">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236247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TextBox 2"/>
          <p:cNvSpPr txBox="1"/>
          <p:nvPr/>
        </p:nvSpPr>
        <p:spPr>
          <a:xfrm>
            <a:off x="2544983" y="3469585"/>
            <a:ext cx="1196905" cy="346184"/>
          </a:xfrm>
          <a:prstGeom prst="rect">
            <a:avLst/>
          </a:prstGeom>
          <a:noFill/>
        </p:spPr>
        <p:txBody>
          <a:bodyPr wrap="square" lIns="68516" tIns="34258" rIns="68516" bIns="34258" rtlCol="0">
            <a:spAutoFit/>
          </a:bodyPr>
          <a:lstStyle/>
          <a:p>
            <a:r>
              <a:rPr lang="en-US" dirty="0"/>
              <a:t> </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036964" y="2824549"/>
            <a:ext cx="1324100" cy="530850"/>
          </a:xfrm>
          <a:prstGeom prst="rect">
            <a:avLst/>
          </a:prstGeom>
          <a:noFill/>
        </p:spPr>
        <p:txBody>
          <a:bodyPr wrap="square" lIns="68516" tIns="34258" rIns="68516" bIns="34258"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smtClean="0">
                <a:solidFill>
                  <a:srgbClr val="0000CC"/>
                </a:solidFill>
                <a:latin typeface="Times New Roman" panose="02020603050405020304" pitchFamily="18" charset="0"/>
                <a:cs typeface="Times New Roman" panose="02020603050405020304" pitchFamily="18" charset="0"/>
              </a:rPr>
              <a:t>san </a:t>
            </a:r>
            <a:r>
              <a:rPr lang="en-US" sz="3000" b="1" dirty="0" err="1" smtClean="0">
                <a:solidFill>
                  <a:srgbClr val="0000CC"/>
                </a:solidFill>
                <a:latin typeface="Times New Roman" panose="02020603050405020304" pitchFamily="18" charset="0"/>
                <a:cs typeface="Times New Roman" panose="02020603050405020304" pitchFamily="18" charset="0"/>
              </a:rPr>
              <a:t>sẻ</a:t>
            </a:r>
            <a:endParaRPr lang="en-US" sz="3000" b="1" dirty="0">
              <a:solidFill>
                <a:srgbClr val="0000CC"/>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551975" y="3330439"/>
            <a:ext cx="1456936" cy="530850"/>
          </a:xfrm>
          <a:prstGeom prst="rect">
            <a:avLst/>
          </a:prstGeom>
          <a:noFill/>
        </p:spPr>
        <p:txBody>
          <a:bodyPr wrap="square" lIns="68516" tIns="34258" rIns="68516" bIns="34258" rtlCol="0">
            <a:spAutoFit/>
          </a:bodyPr>
          <a:lstStyle/>
          <a:p>
            <a:r>
              <a:rPr lang="en-US" dirty="0"/>
              <a:t> </a:t>
            </a:r>
            <a:r>
              <a:rPr lang="en-US" sz="3000" b="1" dirty="0" err="1" smtClean="0">
                <a:solidFill>
                  <a:srgbClr val="0000CC"/>
                </a:solidFill>
                <a:latin typeface="Times New Roman" panose="02020603050405020304" pitchFamily="18" charset="0"/>
                <a:cs typeface="Times New Roman" panose="02020603050405020304" pitchFamily="18" charset="0"/>
              </a:rPr>
              <a:t>xào</a:t>
            </a:r>
            <a:r>
              <a:rPr lang="en-US" sz="3000" b="1" dirty="0" smtClean="0">
                <a:solidFill>
                  <a:srgbClr val="0000CC"/>
                </a:solidFill>
                <a:latin typeface="Times New Roman" panose="02020603050405020304" pitchFamily="18" charset="0"/>
                <a:cs typeface="Times New Roman" panose="02020603050405020304" pitchFamily="18" charset="0"/>
              </a:rPr>
              <a:t> </a:t>
            </a:r>
            <a:r>
              <a:rPr lang="en-US" sz="3000" b="1" dirty="0" err="1" smtClean="0">
                <a:solidFill>
                  <a:srgbClr val="0000CC"/>
                </a:solidFill>
                <a:latin typeface="Times New Roman" panose="02020603050405020304" pitchFamily="18" charset="0"/>
                <a:cs typeface="Times New Roman" panose="02020603050405020304" pitchFamily="18" charset="0"/>
              </a:rPr>
              <a:t>xạc</a:t>
            </a:r>
            <a:endParaRPr lang="en-US" sz="3000" b="1"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036964" y="3330439"/>
            <a:ext cx="2040522" cy="530850"/>
          </a:xfrm>
          <a:prstGeom prst="rect">
            <a:avLst/>
          </a:prstGeom>
          <a:noFill/>
        </p:spPr>
        <p:txBody>
          <a:bodyPr wrap="square" lIns="68516" tIns="34258" rIns="68516" bIns="34258" rtlCol="0">
            <a:spAutoFit/>
          </a:bodyPr>
          <a:lstStyle/>
          <a:p>
            <a:r>
              <a:rPr lang="en-US" dirty="0"/>
              <a:t> </a:t>
            </a:r>
            <a:r>
              <a:rPr lang="en-US" sz="3000" b="1" dirty="0" err="1" smtClean="0">
                <a:solidFill>
                  <a:srgbClr val="0000CC"/>
                </a:solidFill>
                <a:latin typeface="Times New Roman" panose="02020603050405020304" pitchFamily="18" charset="0"/>
                <a:cs typeface="Times New Roman" panose="02020603050405020304" pitchFamily="18" charset="0"/>
              </a:rPr>
              <a:t>sáng</a:t>
            </a:r>
            <a:r>
              <a:rPr lang="en-US" sz="3000" b="1" dirty="0" smtClean="0">
                <a:solidFill>
                  <a:srgbClr val="0000CC"/>
                </a:solidFill>
                <a:latin typeface="Times New Roman" panose="02020603050405020304" pitchFamily="18" charset="0"/>
                <a:cs typeface="Times New Roman" panose="02020603050405020304" pitchFamily="18" charset="0"/>
              </a:rPr>
              <a:t> </a:t>
            </a:r>
            <a:r>
              <a:rPr lang="en-US" sz="3000" b="1" dirty="0" err="1" smtClean="0">
                <a:solidFill>
                  <a:srgbClr val="0000CC"/>
                </a:solidFill>
                <a:latin typeface="Times New Roman" panose="02020603050405020304" pitchFamily="18" charset="0"/>
                <a:cs typeface="Times New Roman" panose="02020603050405020304" pitchFamily="18" charset="0"/>
              </a:rPr>
              <a:t>sủa</a:t>
            </a:r>
            <a:r>
              <a:rPr lang="en-US" sz="3000" b="1" dirty="0" smtClean="0">
                <a:solidFill>
                  <a:srgbClr val="0000CC"/>
                </a:solidFill>
                <a:latin typeface="Times New Roman" panose="02020603050405020304" pitchFamily="18" charset="0"/>
                <a:cs typeface="Times New Roman" panose="02020603050405020304" pitchFamily="18" charset="0"/>
              </a:rPr>
              <a:t> </a:t>
            </a:r>
            <a:endParaRPr lang="en-US" sz="3000" b="1" dirty="0">
              <a:solidFill>
                <a:srgbClr val="0000CC"/>
              </a:solidFill>
              <a:latin typeface="Times New Roman" panose="02020603050405020304" pitchFamily="18" charset="0"/>
              <a:cs typeface="Times New Roman" panose="02020603050405020304" pitchFamily="18" charset="0"/>
            </a:endParaRPr>
          </a:p>
        </p:txBody>
      </p:sp>
      <p:sp>
        <p:nvSpPr>
          <p:cNvPr id="7" name="Rectangle 6"/>
          <p:cNvSpPr/>
          <p:nvPr/>
        </p:nvSpPr>
        <p:spPr>
          <a:xfrm>
            <a:off x="2544984" y="2800350"/>
            <a:ext cx="1462451" cy="530850"/>
          </a:xfrm>
          <a:prstGeom prst="rect">
            <a:avLst/>
          </a:prstGeom>
        </p:spPr>
        <p:txBody>
          <a:bodyPr wrap="none" lIns="68516" tIns="34258" rIns="68516" bIns="34258">
            <a:spAutoFit/>
          </a:bodyPr>
          <a:lstStyle/>
          <a:p>
            <a:pPr lvl="0"/>
            <a:r>
              <a:rPr lang="en-US" sz="3000" b="1" dirty="0" err="1">
                <a:solidFill>
                  <a:srgbClr val="0000CC"/>
                </a:solidFill>
                <a:latin typeface="Times New Roman" panose="02020603050405020304" pitchFamily="18" charset="0"/>
                <a:cs typeface="Times New Roman" panose="02020603050405020304" pitchFamily="18" charset="0"/>
              </a:rPr>
              <a:t>sinh</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smtClean="0">
                <a:solidFill>
                  <a:srgbClr val="0000CC"/>
                </a:solidFill>
                <a:latin typeface="Times New Roman" panose="02020603050405020304" pitchFamily="18" charset="0"/>
                <a:cs typeface="Times New Roman" panose="02020603050405020304" pitchFamily="18" charset="0"/>
              </a:rPr>
              <a:t>sôi</a:t>
            </a:r>
            <a:r>
              <a:rPr lang="en-US" sz="3000" b="1" dirty="0" smtClean="0">
                <a:solidFill>
                  <a:srgbClr val="0000CC"/>
                </a:solidFill>
                <a:latin typeface="Times New Roman" panose="02020603050405020304" pitchFamily="18" charset="0"/>
                <a:cs typeface="Times New Roman" panose="02020603050405020304" pitchFamily="18" charset="0"/>
              </a:rPr>
              <a:t> </a:t>
            </a:r>
            <a:endParaRPr lang="en-US" sz="3000" b="1" dirty="0">
              <a:solidFill>
                <a:srgbClr val="0000CC"/>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247596" y="2114550"/>
            <a:ext cx="5887409" cy="530915"/>
          </a:xfrm>
          <a:prstGeom prst="rect">
            <a:avLst/>
          </a:prstGeom>
          <a:noFill/>
        </p:spPr>
        <p:txBody>
          <a:bodyPr wrap="none" lIns="68516" tIns="34258" rIns="68516" bIns="34258" rtlCol="0">
            <a:spAutoFit/>
          </a:bodyPr>
          <a:lstStyle/>
          <a:p>
            <a:r>
              <a:rPr lang="nl-NL" sz="3000" b="1" dirty="0">
                <a:solidFill>
                  <a:srgbClr val="FF0000"/>
                </a:solidFill>
                <a:latin typeface="Times New Roman" panose="02020603050405020304" pitchFamily="18" charset="0"/>
                <a:cs typeface="Times New Roman" panose="02020603050405020304" pitchFamily="18" charset="0"/>
              </a:rPr>
              <a:t>Đặt câu với từ ngữ tìm được ở BT2</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344841" y="4219575"/>
            <a:ext cx="8040314" cy="530915"/>
          </a:xfrm>
          <a:prstGeom prst="rect">
            <a:avLst/>
          </a:prstGeom>
          <a:noFill/>
        </p:spPr>
        <p:txBody>
          <a:bodyPr wrap="none" lIns="68516" tIns="34258" rIns="68516" bIns="34258" rtlCol="0">
            <a:spAutoFit/>
          </a:bodyPr>
          <a:lstStyle/>
          <a:p>
            <a:r>
              <a:rPr lang="nl-NL" sz="3000" b="1" dirty="0" smtClean="0">
                <a:solidFill>
                  <a:srgbClr val="0000CC"/>
                </a:solidFill>
                <a:latin typeface="Times New Roman" panose="02020603050405020304" pitchFamily="18" charset="0"/>
                <a:cs typeface="Times New Roman" panose="02020603050405020304" pitchFamily="18" charset="0"/>
              </a:rPr>
              <a:t>Vào mùa xuân, đàn cá sinh sôi nảy nở rất nhiều.</a:t>
            </a:r>
            <a:endParaRPr lang="en-US" sz="3000" dirty="0">
              <a:solidFill>
                <a:srgbClr val="0000CC"/>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344840" y="4972051"/>
            <a:ext cx="9773983" cy="992579"/>
          </a:xfrm>
          <a:prstGeom prst="rect">
            <a:avLst/>
          </a:prstGeom>
          <a:noFill/>
        </p:spPr>
        <p:txBody>
          <a:bodyPr wrap="square" lIns="68516" tIns="34258" rIns="68516" bIns="34258" rtlCol="0">
            <a:spAutoFit/>
          </a:bodyPr>
          <a:lstStyle/>
          <a:p>
            <a:pPr algn="just"/>
            <a:r>
              <a:rPr lang="nl-NL" sz="3000" b="1" dirty="0" smtClean="0">
                <a:solidFill>
                  <a:srgbClr val="0000CC"/>
                </a:solidFill>
                <a:latin typeface="Times New Roman" panose="02020603050405020304" pitchFamily="18" charset="0"/>
                <a:cs typeface="Times New Roman" panose="02020603050405020304" pitchFamily="18" charset="0"/>
              </a:rPr>
              <a:t>Đi trong rừng, tôi được nghe những âm thanh thú vị từ làn gió thổi xào xạc vào những khóm cây.</a:t>
            </a:r>
            <a:endParaRPr lang="en-US" sz="30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9406430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xmlns="" id="{A46CA43D-F9F8-4B5E-BAA4-6EC9D43EEEE7}"/>
              </a:ext>
            </a:extLst>
          </p:cNvPr>
          <p:cNvGrpSpPr/>
          <p:nvPr/>
        </p:nvGrpSpPr>
        <p:grpSpPr>
          <a:xfrm>
            <a:off x="310576" y="456833"/>
            <a:ext cx="11714745" cy="5608494"/>
            <a:chOff x="1254803" y="1501448"/>
            <a:chExt cx="10082234" cy="2489152"/>
          </a:xfrm>
        </p:grpSpPr>
        <p:sp>
          <p:nvSpPr>
            <p:cNvPr id="34" name="Rectangle 4">
              <a:extLst>
                <a:ext uri="{FF2B5EF4-FFF2-40B4-BE49-F238E27FC236}">
                  <a16:creationId xmlns:a16="http://schemas.microsoft.com/office/drawing/2014/main" xmlns=""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Rectangle 4">
              <a:extLst>
                <a:ext uri="{FF2B5EF4-FFF2-40B4-BE49-F238E27FC236}">
                  <a16:creationId xmlns:a16="http://schemas.microsoft.com/office/drawing/2014/main" xmlns=""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7" name="图片 36">
            <a:extLst>
              <a:ext uri="{FF2B5EF4-FFF2-40B4-BE49-F238E27FC236}">
                <a16:creationId xmlns:a16="http://schemas.microsoft.com/office/drawing/2014/main" xmlns="" id="{3DB13E6F-53E5-4D9A-A233-4E0B0D0931D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xmlns="" id="{14929F6B-9B2C-4318-8ADF-0D719E27F18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22722" y="4919947"/>
            <a:ext cx="2499277" cy="2499277"/>
          </a:xfrm>
          <a:prstGeom prst="rect">
            <a:avLst/>
          </a:prstGeom>
        </p:spPr>
      </p:pic>
      <p:pic>
        <p:nvPicPr>
          <p:cNvPr id="9" name="Picture 8">
            <a:extLst>
              <a:ext uri="{FF2B5EF4-FFF2-40B4-BE49-F238E27FC236}">
                <a16:creationId xmlns:a16="http://schemas.microsoft.com/office/drawing/2014/main" xmlns="" id="{DB172E0A-6D76-4813-8DE8-D48EC16F7A8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H="1">
            <a:off x="2266091" y="589385"/>
            <a:ext cx="1098934" cy="1098934"/>
          </a:xfrm>
          <a:prstGeom prst="rect">
            <a:avLst/>
          </a:prstGeom>
        </p:spPr>
      </p:pic>
      <p:sp>
        <p:nvSpPr>
          <p:cNvPr id="10" name="Rectangle 9">
            <a:extLst>
              <a:ext uri="{FF2B5EF4-FFF2-40B4-BE49-F238E27FC236}">
                <a16:creationId xmlns:a16="http://schemas.microsoft.com/office/drawing/2014/main" xmlns="" id="{55BF57A7-07C2-4655-885A-B4E31585042F}"/>
              </a:ext>
            </a:extLst>
          </p:cNvPr>
          <p:cNvSpPr/>
          <p:nvPr/>
        </p:nvSpPr>
        <p:spPr>
          <a:xfrm>
            <a:off x="3551719" y="718796"/>
            <a:ext cx="516359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E53238"/>
                </a:solidFill>
                <a:effectLst/>
                <a:uLnTx/>
                <a:uFillTx/>
                <a:latin typeface="Arial" panose="020B0604020202020204" pitchFamily="34" charset="0"/>
                <a:ea typeface="微软雅黑"/>
                <a:cs typeface="Arial" panose="020B0604020202020204" pitchFamily="34" charset="0"/>
              </a:rPr>
              <a:t>Lưu</a:t>
            </a:r>
            <a:r>
              <a:rPr kumimoji="0" lang="en-US" sz="3600" b="0" i="0" u="sng" strike="noStrike" kern="1200" cap="none" spc="0" normalizeH="0" baseline="0" noProof="0" dirty="0">
                <a:ln>
                  <a:noFill/>
                </a:ln>
                <a:solidFill>
                  <a:srgbClr val="E53238"/>
                </a:solidFill>
                <a:effectLst/>
                <a:uLnTx/>
                <a:uFillTx/>
                <a:latin typeface="Arial" panose="020B0604020202020204" pitchFamily="34" charset="0"/>
                <a:ea typeface="微软雅黑"/>
                <a:cs typeface="Arial" panose="020B0604020202020204" pitchFamily="34" charset="0"/>
              </a:rPr>
              <a:t> ý </a:t>
            </a:r>
            <a:r>
              <a:rPr kumimoji="0" lang="en-US" sz="3600" b="0" i="0" u="sng" strike="noStrike" kern="1200" cap="none" spc="0" normalizeH="0" baseline="0" noProof="0" dirty="0" err="1">
                <a:ln>
                  <a:noFill/>
                </a:ln>
                <a:solidFill>
                  <a:srgbClr val="E53238"/>
                </a:solidFill>
                <a:effectLst/>
                <a:uLnTx/>
                <a:uFillTx/>
                <a:latin typeface="Arial" panose="020B0604020202020204" pitchFamily="34" charset="0"/>
                <a:ea typeface="微软雅黑"/>
                <a:cs typeface="Arial" panose="020B0604020202020204" pitchFamily="34" charset="0"/>
              </a:rPr>
              <a:t>về</a:t>
            </a:r>
            <a:r>
              <a:rPr kumimoji="0" lang="en-US" sz="3600" b="0" i="0" u="sng" strike="noStrike" kern="1200" cap="none" spc="0" normalizeH="0" baseline="0" noProof="0" dirty="0">
                <a:ln>
                  <a:noFill/>
                </a:ln>
                <a:solidFill>
                  <a:srgbClr val="E53238"/>
                </a:solidFill>
                <a:effectLst/>
                <a:uLnTx/>
                <a:uFillTx/>
                <a:latin typeface="Arial" panose="020B0604020202020204" pitchFamily="34" charset="0"/>
                <a:ea typeface="微软雅黑"/>
                <a:cs typeface="Arial" panose="020B0604020202020204" pitchFamily="34" charset="0"/>
              </a:rPr>
              <a:t> </a:t>
            </a:r>
            <a:r>
              <a:rPr kumimoji="0" lang="en-US" sz="3600" b="0" i="0" u="sng" strike="noStrike" kern="1200" cap="none" spc="0" normalizeH="0" baseline="0" noProof="0" dirty="0" err="1">
                <a:ln>
                  <a:noFill/>
                </a:ln>
                <a:solidFill>
                  <a:srgbClr val="E53238"/>
                </a:solidFill>
                <a:effectLst/>
                <a:uLnTx/>
                <a:uFillTx/>
                <a:latin typeface="Arial" panose="020B0604020202020204" pitchFamily="34" charset="0"/>
                <a:ea typeface="微软雅黑"/>
                <a:cs typeface="Arial" panose="020B0604020202020204" pitchFamily="34" charset="0"/>
              </a:rPr>
              <a:t>tư</a:t>
            </a:r>
            <a:r>
              <a:rPr kumimoji="0" lang="en-US" sz="3600" b="0" i="0" u="sng" strike="noStrike" kern="1200" cap="none" spc="0" normalizeH="0" baseline="0" noProof="0" dirty="0">
                <a:ln>
                  <a:noFill/>
                </a:ln>
                <a:solidFill>
                  <a:srgbClr val="E53238"/>
                </a:solidFill>
                <a:effectLst/>
                <a:uLnTx/>
                <a:uFillTx/>
                <a:latin typeface="Arial" panose="020B0604020202020204" pitchFamily="34" charset="0"/>
                <a:ea typeface="微软雅黑"/>
                <a:cs typeface="Arial" panose="020B0604020202020204" pitchFamily="34" charset="0"/>
              </a:rPr>
              <a:t> </a:t>
            </a:r>
            <a:r>
              <a:rPr kumimoji="0" lang="en-US" sz="3600" b="0" i="0" u="sng" strike="noStrike" kern="1200" cap="none" spc="0" normalizeH="0" baseline="0" noProof="0" dirty="0" err="1">
                <a:ln>
                  <a:noFill/>
                </a:ln>
                <a:solidFill>
                  <a:srgbClr val="E53238"/>
                </a:solidFill>
                <a:effectLst/>
                <a:uLnTx/>
                <a:uFillTx/>
                <a:latin typeface="Arial" panose="020B0604020202020204" pitchFamily="34" charset="0"/>
                <a:ea typeface="微软雅黑"/>
                <a:cs typeface="Arial" panose="020B0604020202020204" pitchFamily="34" charset="0"/>
              </a:rPr>
              <a:t>thế</a:t>
            </a:r>
            <a:r>
              <a:rPr kumimoji="0" lang="en-US" sz="3600" b="0" i="0" u="sng" strike="noStrike" kern="1200" cap="none" spc="0" normalizeH="0" baseline="0" noProof="0" dirty="0">
                <a:ln>
                  <a:noFill/>
                </a:ln>
                <a:solidFill>
                  <a:srgbClr val="E53238"/>
                </a:solidFill>
                <a:effectLst/>
                <a:uLnTx/>
                <a:uFillTx/>
                <a:latin typeface="Arial" panose="020B0604020202020204" pitchFamily="34" charset="0"/>
                <a:ea typeface="微软雅黑"/>
                <a:cs typeface="Arial" panose="020B0604020202020204" pitchFamily="34" charset="0"/>
              </a:rPr>
              <a:t> </a:t>
            </a:r>
            <a:r>
              <a:rPr kumimoji="0" lang="en-US" sz="3600" b="0" i="0" u="sng" strike="noStrike" kern="1200" cap="none" spc="0" normalizeH="0" baseline="0" noProof="0" dirty="0" err="1">
                <a:ln>
                  <a:noFill/>
                </a:ln>
                <a:solidFill>
                  <a:srgbClr val="E53238"/>
                </a:solidFill>
                <a:effectLst/>
                <a:uLnTx/>
                <a:uFillTx/>
                <a:latin typeface="Arial" panose="020B0604020202020204" pitchFamily="34" charset="0"/>
                <a:ea typeface="微软雅黑"/>
                <a:cs typeface="Arial" panose="020B0604020202020204" pitchFamily="34" charset="0"/>
              </a:rPr>
              <a:t>ngồi</a:t>
            </a:r>
            <a:r>
              <a:rPr kumimoji="0" lang="en-US" sz="3600" b="0" i="0" u="sng" strike="noStrike" kern="1200" cap="none" spc="0" normalizeH="0" baseline="0" noProof="0" dirty="0">
                <a:ln>
                  <a:noFill/>
                </a:ln>
                <a:solidFill>
                  <a:srgbClr val="E53238"/>
                </a:solidFill>
                <a:effectLst/>
                <a:uLnTx/>
                <a:uFillTx/>
                <a:latin typeface="Arial" panose="020B0604020202020204" pitchFamily="34" charset="0"/>
                <a:ea typeface="微软雅黑"/>
                <a:cs typeface="Arial" panose="020B0604020202020204" pitchFamily="34" charset="0"/>
              </a:rPr>
              <a:t> </a:t>
            </a:r>
            <a:r>
              <a:rPr kumimoji="0" lang="en-US" sz="3600" b="0" i="0" u="sng" strike="noStrike" kern="1200" cap="none" spc="0" normalizeH="0" baseline="0" noProof="0" dirty="0" err="1">
                <a:ln>
                  <a:noFill/>
                </a:ln>
                <a:solidFill>
                  <a:srgbClr val="E53238"/>
                </a:solidFill>
                <a:effectLst/>
                <a:uLnTx/>
                <a:uFillTx/>
                <a:latin typeface="Arial" panose="020B0604020202020204" pitchFamily="34" charset="0"/>
                <a:ea typeface="微软雅黑"/>
                <a:cs typeface="Arial" panose="020B0604020202020204" pitchFamily="34" charset="0"/>
              </a:rPr>
              <a:t>viết</a:t>
            </a:r>
            <a:endParaRPr kumimoji="0" lang="en-US" sz="3600" b="0" i="0" u="sng" strike="noStrike" kern="1200" cap="none" spc="0" normalizeH="0" baseline="0" noProof="0" dirty="0">
              <a:ln>
                <a:noFill/>
              </a:ln>
              <a:solidFill>
                <a:srgbClr val="E53238"/>
              </a:solidFill>
              <a:effectLst/>
              <a:uLnTx/>
              <a:uFillTx/>
              <a:latin typeface="Arial" panose="020B0604020202020204" pitchFamily="34" charset="0"/>
              <a:ea typeface="微软雅黑"/>
              <a:cs typeface="Arial" panose="020B0604020202020204" pitchFamily="34" charset="0"/>
            </a:endParaRPr>
          </a:p>
        </p:txBody>
      </p:sp>
      <p:sp>
        <p:nvSpPr>
          <p:cNvPr id="11" name="Rectangular Callout 8">
            <a:extLst>
              <a:ext uri="{FF2B5EF4-FFF2-40B4-BE49-F238E27FC236}">
                <a16:creationId xmlns:a16="http://schemas.microsoft.com/office/drawing/2014/main" xmlns="" id="{5D5B96EA-3527-4640-9873-64D4DFD79869}"/>
              </a:ext>
            </a:extLst>
          </p:cNvPr>
          <p:cNvSpPr/>
          <p:nvPr/>
        </p:nvSpPr>
        <p:spPr>
          <a:xfrm>
            <a:off x="1100292" y="2153444"/>
            <a:ext cx="3998562" cy="1034470"/>
          </a:xfrm>
          <a:prstGeom prst="wedgeRectCallout">
            <a:avLst>
              <a:gd name="adj1" fmla="val 40795"/>
              <a:gd name="adj2" fmla="val 86851"/>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Thẳng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lưng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chân</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đặt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đúng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vị</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trí</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12" name="Rectangular Callout 10">
            <a:extLst>
              <a:ext uri="{FF2B5EF4-FFF2-40B4-BE49-F238E27FC236}">
                <a16:creationId xmlns:a16="http://schemas.microsoft.com/office/drawing/2014/main" xmlns="" id="{0C114BAB-EBCB-44DA-984E-BA5D307F6DA5}"/>
              </a:ext>
            </a:extLst>
          </p:cNvPr>
          <p:cNvSpPr/>
          <p:nvPr/>
        </p:nvSpPr>
        <p:spPr>
          <a:xfrm>
            <a:off x="6167949" y="1660198"/>
            <a:ext cx="4370522" cy="907116"/>
          </a:xfrm>
          <a:prstGeom prst="wedgeRectCallout">
            <a:avLst>
              <a:gd name="adj1" fmla="val -63541"/>
              <a:gd name="adj2" fmla="val 136012"/>
            </a:avLst>
          </a:prstGeom>
          <a:solidFill>
            <a:srgbClr val="E1F2FC"/>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微软雅黑"/>
                <a:cs typeface="Arial" panose="020B0604020202020204" pitchFamily="34" charset="0"/>
              </a:rPr>
              <a:t>Khoảng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微软雅黑"/>
                <a:cs typeface="Arial" panose="020B0604020202020204" pitchFamily="34" charset="0"/>
              </a:rPr>
              <a:t>cách</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微软雅黑"/>
                <a:cs typeface="Arial" panose="020B0604020202020204" pitchFamily="34" charset="0"/>
              </a:rPr>
              <a:t>từ</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微软雅黑"/>
                <a:cs typeface="Arial" panose="020B0604020202020204" pitchFamily="34" charset="0"/>
              </a:rPr>
              <a:t>mắt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微软雅黑"/>
                <a:cs typeface="Arial" panose="020B0604020202020204" pitchFamily="34" charset="0"/>
              </a:rPr>
              <a:t>đến</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微软雅黑"/>
                <a:cs typeface="Arial" panose="020B0604020202020204" pitchFamily="34" charset="0"/>
              </a:rPr>
              <a:t>vở</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微软雅黑"/>
                <a:cs typeface="Arial" panose="020B0604020202020204" pitchFamily="34" charset="0"/>
              </a:rPr>
              <a:t> 25 – 30cm</a:t>
            </a:r>
          </a:p>
        </p:txBody>
      </p:sp>
      <p:sp>
        <p:nvSpPr>
          <p:cNvPr id="13" name="Rectangular Callout 11">
            <a:extLst>
              <a:ext uri="{FF2B5EF4-FFF2-40B4-BE49-F238E27FC236}">
                <a16:creationId xmlns:a16="http://schemas.microsoft.com/office/drawing/2014/main" xmlns="" id="{6D2EA8B3-C8DF-40F3-923C-43F71CFFE80A}"/>
              </a:ext>
            </a:extLst>
          </p:cNvPr>
          <p:cNvSpPr/>
          <p:nvPr/>
        </p:nvSpPr>
        <p:spPr>
          <a:xfrm>
            <a:off x="6729322" y="3147114"/>
            <a:ext cx="4184541" cy="1047742"/>
          </a:xfrm>
          <a:prstGeom prst="wedgeRectCallout">
            <a:avLst>
              <a:gd name="adj1" fmla="val -56759"/>
              <a:gd name="adj2" fmla="val 98155"/>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7E6E6">
                    <a:lumMod val="25000"/>
                  </a:srgbClr>
                </a:solidFill>
                <a:effectLst/>
                <a:uLnTx/>
                <a:uFillTx/>
                <a:latin typeface="Arial" panose="020B0604020202020204" pitchFamily="34" charset="0"/>
                <a:ea typeface="微软雅黑"/>
                <a:cs typeface="Arial" panose="020B0604020202020204" pitchFamily="34" charset="0"/>
              </a:rPr>
              <a:t>1 </a:t>
            </a:r>
            <a:r>
              <a:rPr kumimoji="0" lang="en-US" sz="2800" b="0" i="0" u="none" strike="noStrike" kern="0" cap="none" spc="0" normalizeH="0" baseline="0" noProof="0" dirty="0" err="1">
                <a:ln>
                  <a:noFill/>
                </a:ln>
                <a:solidFill>
                  <a:srgbClr val="E7E6E6">
                    <a:lumMod val="25000"/>
                  </a:srgbClr>
                </a:solidFill>
                <a:effectLst/>
                <a:uLnTx/>
                <a:uFillTx/>
                <a:latin typeface="Arial" panose="020B0604020202020204" pitchFamily="34" charset="0"/>
                <a:ea typeface="微软雅黑"/>
                <a:cs typeface="Arial" panose="020B0604020202020204" pitchFamily="34" charset="0"/>
              </a:rPr>
              <a:t>tay</a:t>
            </a:r>
            <a:r>
              <a:rPr kumimoji="0" lang="en-US" sz="2800" b="0" i="0" u="none" strike="noStrike" kern="0" cap="none" spc="0" normalizeH="0" baseline="0" noProof="0" dirty="0">
                <a:ln>
                  <a:noFill/>
                </a:ln>
                <a:solidFill>
                  <a:srgbClr val="E7E6E6">
                    <a:lumMod val="25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0" cap="none" spc="0" normalizeH="0" baseline="0" noProof="0" dirty="0" err="1">
                <a:ln>
                  <a:noFill/>
                </a:ln>
                <a:solidFill>
                  <a:srgbClr val="E7E6E6">
                    <a:lumMod val="25000"/>
                  </a:srgbClr>
                </a:solidFill>
                <a:effectLst/>
                <a:uLnTx/>
                <a:uFillTx/>
                <a:latin typeface="Arial" panose="020B0604020202020204" pitchFamily="34" charset="0"/>
                <a:ea typeface="微软雅黑"/>
                <a:cs typeface="Arial" panose="020B0604020202020204" pitchFamily="34" charset="0"/>
              </a:rPr>
              <a:t>cầm</a:t>
            </a:r>
            <a:r>
              <a:rPr kumimoji="0" lang="en-US" sz="2800" b="0" i="0" u="none" strike="noStrike" kern="0" cap="none" spc="0" normalizeH="0" baseline="0" noProof="0" dirty="0">
                <a:ln>
                  <a:noFill/>
                </a:ln>
                <a:solidFill>
                  <a:srgbClr val="E7E6E6">
                    <a:lumMod val="25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0" cap="none" spc="0" normalizeH="0" baseline="0" noProof="0" dirty="0" err="1">
                <a:ln>
                  <a:noFill/>
                </a:ln>
                <a:solidFill>
                  <a:srgbClr val="E7E6E6">
                    <a:lumMod val="25000"/>
                  </a:srgbClr>
                </a:solidFill>
                <a:effectLst/>
                <a:uLnTx/>
                <a:uFillTx/>
                <a:latin typeface="Arial" panose="020B0604020202020204" pitchFamily="34" charset="0"/>
                <a:ea typeface="微软雅黑"/>
                <a:cs typeface="Arial" panose="020B0604020202020204" pitchFamily="34" charset="0"/>
              </a:rPr>
              <a:t>viết</a:t>
            </a:r>
            <a:r>
              <a:rPr kumimoji="0" lang="en-US" sz="2800" b="0" i="0" u="none" strike="noStrike" kern="0" cap="none" spc="0" normalizeH="0" baseline="0" noProof="0" dirty="0">
                <a:ln>
                  <a:noFill/>
                </a:ln>
                <a:solidFill>
                  <a:srgbClr val="E7E6E6">
                    <a:lumMod val="25000"/>
                  </a:srgbClr>
                </a:solidFill>
                <a:effectLst/>
                <a:uLnTx/>
                <a:uFillTx/>
                <a:latin typeface="Arial" panose="020B0604020202020204" pitchFamily="34" charset="0"/>
                <a:ea typeface="微软雅黑"/>
                <a:cs typeface="Arial" panose="020B0604020202020204" pitchFamily="34" charset="0"/>
              </a:rPr>
              <a:t>, 1 </a:t>
            </a:r>
            <a:r>
              <a:rPr kumimoji="0" lang="en-US" sz="2800" b="0" i="0" u="none" strike="noStrike" kern="0" cap="none" spc="0" normalizeH="0" baseline="0" noProof="0" dirty="0" err="1">
                <a:ln>
                  <a:noFill/>
                </a:ln>
                <a:solidFill>
                  <a:srgbClr val="E7E6E6">
                    <a:lumMod val="25000"/>
                  </a:srgbClr>
                </a:solidFill>
                <a:effectLst/>
                <a:uLnTx/>
                <a:uFillTx/>
                <a:latin typeface="Arial" panose="020B0604020202020204" pitchFamily="34" charset="0"/>
                <a:ea typeface="微软雅黑"/>
                <a:cs typeface="Arial" panose="020B0604020202020204" pitchFamily="34" charset="0"/>
              </a:rPr>
              <a:t>tay</a:t>
            </a:r>
            <a:r>
              <a:rPr kumimoji="0" lang="en-US" sz="2800" b="0" i="0" u="none" strike="noStrike" kern="0" cap="none" spc="0" normalizeH="0" baseline="0" noProof="0" dirty="0">
                <a:ln>
                  <a:noFill/>
                </a:ln>
                <a:solidFill>
                  <a:srgbClr val="E7E6E6">
                    <a:lumMod val="25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0" cap="none" spc="0" normalizeH="0" baseline="0" noProof="0" dirty="0" err="1">
                <a:ln>
                  <a:noFill/>
                </a:ln>
                <a:solidFill>
                  <a:srgbClr val="E7E6E6">
                    <a:lumMod val="25000"/>
                  </a:srgbClr>
                </a:solidFill>
                <a:effectLst/>
                <a:uLnTx/>
                <a:uFillTx/>
                <a:latin typeface="Arial" panose="020B0604020202020204" pitchFamily="34" charset="0"/>
                <a:ea typeface="微软雅黑"/>
                <a:cs typeface="Arial" panose="020B0604020202020204" pitchFamily="34" charset="0"/>
              </a:rPr>
              <a:t>giữ</a:t>
            </a:r>
            <a:r>
              <a:rPr kumimoji="0" lang="en-US" sz="2800" b="0" i="0" u="none" strike="noStrike" kern="0" cap="none" spc="0" normalizeH="0" baseline="0" noProof="0" dirty="0">
                <a:ln>
                  <a:noFill/>
                </a:ln>
                <a:solidFill>
                  <a:srgbClr val="E7E6E6">
                    <a:lumMod val="25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0" cap="none" spc="0" normalizeH="0" baseline="0" noProof="0" dirty="0" err="1">
                <a:ln>
                  <a:noFill/>
                </a:ln>
                <a:solidFill>
                  <a:srgbClr val="E7E6E6">
                    <a:lumMod val="25000"/>
                  </a:srgbClr>
                </a:solidFill>
                <a:effectLst/>
                <a:uLnTx/>
                <a:uFillTx/>
                <a:latin typeface="Arial" panose="020B0604020202020204" pitchFamily="34" charset="0"/>
                <a:ea typeface="微软雅黑"/>
                <a:cs typeface="Arial" panose="020B0604020202020204" pitchFamily="34" charset="0"/>
              </a:rPr>
              <a:t>trang</a:t>
            </a:r>
            <a:r>
              <a:rPr kumimoji="0" lang="en-US" sz="2800" b="0" i="0" u="none" strike="noStrike" kern="0" cap="none" spc="0" normalizeH="0" baseline="0" noProof="0" dirty="0">
                <a:ln>
                  <a:noFill/>
                </a:ln>
                <a:solidFill>
                  <a:srgbClr val="E7E6E6">
                    <a:lumMod val="25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0" cap="none" spc="0" normalizeH="0" baseline="0" noProof="0" dirty="0" err="1">
                <a:ln>
                  <a:noFill/>
                </a:ln>
                <a:solidFill>
                  <a:srgbClr val="E7E6E6">
                    <a:lumMod val="25000"/>
                  </a:srgbClr>
                </a:solidFill>
                <a:effectLst/>
                <a:uLnTx/>
                <a:uFillTx/>
                <a:latin typeface="Arial" panose="020B0604020202020204" pitchFamily="34" charset="0"/>
                <a:ea typeface="微软雅黑"/>
                <a:cs typeface="Arial" panose="020B0604020202020204" pitchFamily="34" charset="0"/>
              </a:rPr>
              <a:t>vở</a:t>
            </a:r>
            <a:endParaRPr kumimoji="0" lang="en-US" sz="2800" b="0" i="0" u="none" strike="noStrike" kern="0" cap="none" spc="0" normalizeH="0" baseline="0" noProof="0" dirty="0">
              <a:ln>
                <a:noFill/>
              </a:ln>
              <a:solidFill>
                <a:srgbClr val="E7E6E6">
                  <a:lumMod val="25000"/>
                </a:srgbClr>
              </a:solidFill>
              <a:effectLst/>
              <a:uLnTx/>
              <a:uFillTx/>
              <a:latin typeface="Arial" panose="020B0604020202020204" pitchFamily="34" charset="0"/>
              <a:ea typeface="微软雅黑"/>
              <a:cs typeface="Arial" panose="020B0604020202020204" pitchFamily="34" charset="0"/>
            </a:endParaRPr>
          </a:p>
        </p:txBody>
      </p:sp>
      <p:pic>
        <p:nvPicPr>
          <p:cNvPr id="14" name="Picture 2">
            <a:extLst>
              <a:ext uri="{FF2B5EF4-FFF2-40B4-BE49-F238E27FC236}">
                <a16:creationId xmlns:a16="http://schemas.microsoft.com/office/drawing/2014/main" xmlns="" id="{16696ABE-9B5A-4DA8-B264-624C997E4334}"/>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b="6927"/>
          <a:stretch/>
        </p:blipFill>
        <p:spPr>
          <a:xfrm>
            <a:off x="3740647" y="3384927"/>
            <a:ext cx="2988675" cy="3462429"/>
          </a:xfrm>
          <a:prstGeom prst="rect">
            <a:avLst/>
          </a:prstGeom>
        </p:spPr>
      </p:pic>
    </p:spTree>
    <p:extLst>
      <p:ext uri="{BB962C8B-B14F-4D97-AF65-F5344CB8AC3E}">
        <p14:creationId xmlns:p14="http://schemas.microsoft.com/office/powerpoint/2010/main" xmlns="" val="3699333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3200" smtClean="0">
            <a:ln>
              <a:solidFill>
                <a:schemeClr val="bg1"/>
              </a:solidFill>
            </a:ln>
            <a:solidFill>
              <a:srgbClr val="ECCAC9"/>
            </a:solidFill>
            <a:latin typeface="#9Slide03 AmpleSoft Bold" panose="02000000000000000000" pitchFamily="2"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1481</TotalTime>
  <Words>432</Words>
  <Application>Microsoft Office PowerPoint</Application>
  <PresentationFormat>Custom</PresentationFormat>
  <Paragraphs>74</Paragraphs>
  <Slides>15</Slides>
  <Notes>6</Notes>
  <HiddenSlides>0</HiddenSlides>
  <MMClips>0</MMClips>
  <ScaleCrop>false</ScaleCrop>
  <HeadingPairs>
    <vt:vector size="4" baseType="variant">
      <vt:variant>
        <vt:lpstr>Theme</vt:lpstr>
      </vt:variant>
      <vt:variant>
        <vt:i4>7</vt:i4>
      </vt:variant>
      <vt:variant>
        <vt:lpstr>Slide Titles</vt:lpstr>
      </vt:variant>
      <vt:variant>
        <vt:i4>15</vt:i4>
      </vt:variant>
    </vt:vector>
  </HeadingPairs>
  <TitlesOfParts>
    <vt:vector size="22" baseType="lpstr">
      <vt:lpstr>1_Office Theme</vt:lpstr>
      <vt:lpstr>Chủ đề của Office</vt:lpstr>
      <vt:lpstr>Office 主题​​</vt:lpstr>
      <vt:lpstr>2_Office Theme</vt:lpstr>
      <vt:lpstr>1_Office 主题​​</vt:lpstr>
      <vt:lpstr>3_Office Theme</vt:lpstr>
      <vt:lpstr>2_Office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KHÁNH NGÂN 5A1</cp:lastModifiedBy>
  <cp:revision>73</cp:revision>
  <dcterms:created xsi:type="dcterms:W3CDTF">2022-08-30T23:57:02Z</dcterms:created>
  <dcterms:modified xsi:type="dcterms:W3CDTF">2024-01-16T09:44:10Z</dcterms:modified>
</cp:coreProperties>
</file>