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48"/>
  </p:notesMasterIdLst>
  <p:sldIdLst>
    <p:sldId id="300" r:id="rId2"/>
    <p:sldId id="261" r:id="rId3"/>
    <p:sldId id="2658" r:id="rId4"/>
    <p:sldId id="257" r:id="rId5"/>
    <p:sldId id="2641" r:id="rId6"/>
    <p:sldId id="262" r:id="rId7"/>
    <p:sldId id="283" r:id="rId8"/>
    <p:sldId id="2645" r:id="rId9"/>
    <p:sldId id="2646" r:id="rId10"/>
    <p:sldId id="2647" r:id="rId11"/>
    <p:sldId id="2642" r:id="rId12"/>
    <p:sldId id="2649" r:id="rId13"/>
    <p:sldId id="301" r:id="rId14"/>
    <p:sldId id="306" r:id="rId15"/>
    <p:sldId id="302" r:id="rId16"/>
    <p:sldId id="303" r:id="rId17"/>
    <p:sldId id="357" r:id="rId18"/>
    <p:sldId id="2650" r:id="rId19"/>
    <p:sldId id="358" r:id="rId20"/>
    <p:sldId id="2659" r:id="rId21"/>
    <p:sldId id="2660" r:id="rId22"/>
    <p:sldId id="292" r:id="rId23"/>
    <p:sldId id="2651" r:id="rId24"/>
    <p:sldId id="2652" r:id="rId25"/>
    <p:sldId id="2653" r:id="rId26"/>
    <p:sldId id="2654" r:id="rId27"/>
    <p:sldId id="2655" r:id="rId28"/>
    <p:sldId id="307" r:id="rId29"/>
    <p:sldId id="2656" r:id="rId30"/>
    <p:sldId id="277" r:id="rId31"/>
    <p:sldId id="285" r:id="rId32"/>
    <p:sldId id="2657" r:id="rId33"/>
    <p:sldId id="319" r:id="rId34"/>
    <p:sldId id="275" r:id="rId35"/>
    <p:sldId id="281" r:id="rId36"/>
    <p:sldId id="279" r:id="rId37"/>
    <p:sldId id="2661" r:id="rId38"/>
    <p:sldId id="2662" r:id="rId39"/>
    <p:sldId id="290" r:id="rId40"/>
    <p:sldId id="291" r:id="rId41"/>
    <p:sldId id="2663" r:id="rId42"/>
    <p:sldId id="293" r:id="rId43"/>
    <p:sldId id="294" r:id="rId44"/>
    <p:sldId id="296" r:id="rId45"/>
    <p:sldId id="298" r:id="rId46"/>
    <p:sldId id="27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99"/>
    <a:srgbClr val="66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667" autoAdjust="0"/>
    <p:restoredTop sz="94660"/>
  </p:normalViewPr>
  <p:slideViewPr>
    <p:cSldViewPr snapToGrid="0">
      <p:cViewPr>
        <p:scale>
          <a:sx n="52" d="100"/>
          <a:sy n="52" d="100"/>
        </p:scale>
        <p:origin x="-498" y="-43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pPr/>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pPr/>
              <a:t>‹#›</a:t>
            </a:fld>
            <a:endParaRPr lang="en-US"/>
          </a:p>
        </p:txBody>
      </p:sp>
    </p:spTree>
    <p:extLst>
      <p:ext uri="{BB962C8B-B14F-4D97-AF65-F5344CB8AC3E}">
        <p14:creationId xmlns=""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397276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01490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805701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 xmlns:p14="http://schemas.microsoft.com/office/powerpoint/2010/main" val="147696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19</a:t>
            </a:fld>
            <a:endParaRPr lang="zh-CN" altLang="en-US">
              <a:solidFill>
                <a:prstClr val="black"/>
              </a:solidFill>
              <a:latin typeface="等线"/>
            </a:endParaRPr>
          </a:p>
        </p:txBody>
      </p:sp>
    </p:spTree>
    <p:extLst>
      <p:ext uri="{BB962C8B-B14F-4D97-AF65-F5344CB8AC3E}">
        <p14:creationId xmlns="" xmlns:p14="http://schemas.microsoft.com/office/powerpoint/2010/main" val="1460367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 xmlns:p14="http://schemas.microsoft.com/office/powerpoint/2010/main" val="2949462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7894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72631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20445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692812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1256709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89830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95257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49533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29173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3028654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77098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21772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415946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 xmlns:p14="http://schemas.microsoft.com/office/powerpoint/2010/main" val="295892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 xmlns:p14="http://schemas.microsoft.com/office/powerpoint/2010/main" val="1260926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 xmlns:p14="http://schemas.microsoft.com/office/powerpoint/2010/main" val="1394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 xmlns:p14="http://schemas.microsoft.com/office/powerpoint/2010/main" val="279501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 xmlns:p14="http://schemas.microsoft.com/office/powerpoint/2010/main" val="160506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6AF421-12F7-4704-B6BF-4D42FBC65A7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6AF421-12F7-4704-B6BF-4D42FBC65A7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6AF421-12F7-4704-B6BF-4D42FBC65A7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143263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993777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546211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0491132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cstate="print"/>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cstate="print"/>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cstate="print"/>
          <a:stretch>
            <a:fillRect/>
          </a:stretch>
        </p:blipFill>
        <p:spPr>
          <a:xfrm flipH="1">
            <a:off x="1678940" y="4087495"/>
            <a:ext cx="1501775" cy="2624455"/>
          </a:xfrm>
          <a:prstGeom prst="rect">
            <a:avLst/>
          </a:prstGeom>
        </p:spPr>
      </p:pic>
    </p:spTree>
    <p:extLst>
      <p:ext uri="{BB962C8B-B14F-4D97-AF65-F5344CB8AC3E}">
        <p14:creationId xmlns="" xmlns:p14="http://schemas.microsoft.com/office/powerpoint/2010/main" val="2952392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920200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6AF421-12F7-4704-B6BF-4D42FBC65A7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6AF421-12F7-4704-B6BF-4D42FBC65A76}"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6AF421-12F7-4704-B6BF-4D42FBC65A76}"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6AF421-12F7-4704-B6BF-4D42FBC65A76}"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6AF421-12F7-4704-B6BF-4D42FBC65A76}"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6AF421-12F7-4704-B6BF-4D42FBC65A76}"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AF421-12F7-4704-B6BF-4D42FBC65A76}"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AF421-12F7-4704-B6BF-4D42FBC65A76}"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9BA68-6B62-424F-B86B-18AA6D7B46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AF421-12F7-4704-B6BF-4D42FBC65A76}" type="datetimeFigureOut">
              <a:rPr lang="en-US" smtClean="0"/>
              <a:pPr/>
              <a:t>1/22/2024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9BA68-6B62-424F-B86B-18AA6D7B46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4.xml"/><Relationship Id="rId7" Type="http://schemas.openxmlformats.org/officeDocument/2006/relationships/image" Target="../media/image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17.xml"/><Relationship Id="rId7" Type="http://schemas.openxmlformats.org/officeDocument/2006/relationships/image" Target="../media/image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media" Target="../media/media1.mp3"/></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F12C997-C168-4F89-9652-6FCAD3500754}"/>
              </a:ext>
            </a:extLst>
          </p:cNvPr>
          <p:cNvPicPr>
            <a:picLocks noChangeAspect="1"/>
          </p:cNvPicPr>
          <p:nvPr/>
        </p:nvPicPr>
        <p:blipFill>
          <a:blip r:embed="rId3"/>
          <a:stretch>
            <a:fillRect/>
          </a:stretch>
        </p:blipFill>
        <p:spPr>
          <a:xfrm>
            <a:off x="1037111" y="1427727"/>
            <a:ext cx="10117777" cy="2985734"/>
          </a:xfrm>
          <a:prstGeom prst="rect">
            <a:avLst/>
          </a:prstGeom>
        </p:spPr>
      </p:pic>
      <p:pic>
        <p:nvPicPr>
          <p:cNvPr id="3" name="Picture 2">
            <a:extLst>
              <a:ext uri="{FF2B5EF4-FFF2-40B4-BE49-F238E27FC236}">
                <a16:creationId xmlns="" xmlns:a16="http://schemas.microsoft.com/office/drawing/2014/main" id="{EBED0B4C-1EF6-3FAB-EAEE-5191976E06B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70916" y="1816924"/>
            <a:ext cx="7097666" cy="1780021"/>
          </a:xfrm>
          <a:prstGeom prst="rect">
            <a:avLst/>
          </a:prstGeom>
        </p:spPr>
      </p:pic>
    </p:spTree>
    <p:extLst>
      <p:ext uri="{BB962C8B-B14F-4D97-AF65-F5344CB8AC3E}">
        <p14:creationId xmlns="" xmlns:p14="http://schemas.microsoft.com/office/powerpoint/2010/main" val="3342849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 xmlns:a16="http://schemas.microsoft.com/office/drawing/2014/main" id="{98E8D2BB-19D2-8563-E68A-31C2589C8F35}"/>
              </a:ext>
            </a:extLst>
          </p:cNvPr>
          <p:cNvSpPr txBox="1"/>
          <p:nvPr/>
        </p:nvSpPr>
        <p:spPr>
          <a:xfrm>
            <a:off x="281667" y="4824188"/>
            <a:ext cx="5814333" cy="1354217"/>
          </a:xfrm>
          <a:prstGeom prst="rect">
            <a:avLst/>
          </a:prstGeom>
          <a:noFill/>
        </p:spPr>
        <p:txBody>
          <a:bodyPr wrap="square" rtlCol="0">
            <a:spAutoFit/>
          </a:bodyPr>
          <a:lstStyle/>
          <a:p>
            <a:pPr algn="ct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 xmlns:a16="http://schemas.microsoft.com/office/drawing/2014/main" id="{8F162B3A-1345-DE40-D253-8A7818323AAA}"/>
              </a:ext>
            </a:extLst>
          </p:cNvPr>
          <p:cNvSpPr txBox="1"/>
          <p:nvPr/>
        </p:nvSpPr>
        <p:spPr>
          <a:xfrm>
            <a:off x="6226625" y="428178"/>
            <a:ext cx="5541199" cy="6247864"/>
          </a:xfrm>
          <a:prstGeom prst="rect">
            <a:avLst/>
          </a:prstGeom>
          <a:noFill/>
        </p:spPr>
        <p:txBody>
          <a:bodyPr wrap="square" rtlCol="0">
            <a:spAutoFit/>
          </a:bodyPr>
          <a:lstStyle/>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8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 xmlns:a16="http://schemas.microsoft.com/office/drawing/2014/main" id="{84A6BF07-956B-DA75-6A56-72BFB84C3567}"/>
              </a:ext>
            </a:extLst>
          </p:cNvPr>
          <p:cNvGrpSpPr/>
          <p:nvPr/>
        </p:nvGrpSpPr>
        <p:grpSpPr>
          <a:xfrm>
            <a:off x="-106851" y="4949932"/>
            <a:ext cx="777036" cy="438078"/>
            <a:chOff x="779937" y="770660"/>
            <a:chExt cx="772341" cy="634396"/>
          </a:xfrm>
        </p:grpSpPr>
        <p:sp>
          <p:nvSpPr>
            <p:cNvPr id="18" name="MH_SubTitle_1">
              <a:extLst>
                <a:ext uri="{FF2B5EF4-FFF2-40B4-BE49-F238E27FC236}">
                  <a16:creationId xmlns=""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 xmlns:a16="http://schemas.microsoft.com/office/drawing/2014/main" id="{B348EDAE-B7D8-CA93-D36E-ED861DC2FFC7}"/>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22" name="Group 21">
            <a:extLst>
              <a:ext uri="{FF2B5EF4-FFF2-40B4-BE49-F238E27FC236}">
                <a16:creationId xmlns="" xmlns:a16="http://schemas.microsoft.com/office/drawing/2014/main" id="{26A140AB-A034-A631-E465-C4E486651EC5}"/>
              </a:ext>
            </a:extLst>
          </p:cNvPr>
          <p:cNvGrpSpPr/>
          <p:nvPr/>
        </p:nvGrpSpPr>
        <p:grpSpPr>
          <a:xfrm>
            <a:off x="5776458" y="272831"/>
            <a:ext cx="539264" cy="409318"/>
            <a:chOff x="155152" y="802789"/>
            <a:chExt cx="1233770" cy="564784"/>
          </a:xfrm>
        </p:grpSpPr>
        <p:sp>
          <p:nvSpPr>
            <p:cNvPr id="23" name="MH_SubTitle_1">
              <a:extLst>
                <a:ext uri="{FF2B5EF4-FFF2-40B4-BE49-F238E27FC236}">
                  <a16:creationId xmlns=""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27" name="Group 26">
            <a:extLst>
              <a:ext uri="{FF2B5EF4-FFF2-40B4-BE49-F238E27FC236}">
                <a16:creationId xmlns="" xmlns:a16="http://schemas.microsoft.com/office/drawing/2014/main" id="{7681D3F4-6C78-1B71-726E-866A5D801622}"/>
              </a:ext>
            </a:extLst>
          </p:cNvPr>
          <p:cNvGrpSpPr/>
          <p:nvPr/>
        </p:nvGrpSpPr>
        <p:grpSpPr>
          <a:xfrm>
            <a:off x="5969334" y="3351449"/>
            <a:ext cx="546650" cy="401321"/>
            <a:chOff x="730351" y="1014107"/>
            <a:chExt cx="409786" cy="370024"/>
          </a:xfrm>
        </p:grpSpPr>
        <p:sp>
          <p:nvSpPr>
            <p:cNvPr id="28" name="MH_SubTitle_1">
              <a:extLst>
                <a:ext uri="{FF2B5EF4-FFF2-40B4-BE49-F238E27FC236}">
                  <a16:creationId xmlns=""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 xmlns:a16="http://schemas.microsoft.com/office/drawing/2014/main" id="{AC7E6ECA-31DF-AE87-C449-BD3707FE81AC}"/>
                </a:ext>
              </a:extLst>
            </p:cNvPr>
            <p:cNvSpPr txBox="1"/>
            <p:nvPr/>
          </p:nvSpPr>
          <p:spPr>
            <a:xfrm>
              <a:off x="730351" y="1034619"/>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9" name="Group 8">
            <a:extLst>
              <a:ext uri="{FF2B5EF4-FFF2-40B4-BE49-F238E27FC236}">
                <a16:creationId xmlns="" xmlns:a16="http://schemas.microsoft.com/office/drawing/2014/main" id="{6FBDD234-59B1-226A-BAE4-91AC4A927127}"/>
              </a:ext>
            </a:extLst>
          </p:cNvPr>
          <p:cNvGrpSpPr/>
          <p:nvPr/>
        </p:nvGrpSpPr>
        <p:grpSpPr>
          <a:xfrm>
            <a:off x="483372" y="283870"/>
            <a:ext cx="5238051" cy="4474266"/>
            <a:chOff x="2778432" y="970903"/>
            <a:chExt cx="6045972" cy="5101423"/>
          </a:xfrm>
        </p:grpSpPr>
        <p:pic>
          <p:nvPicPr>
            <p:cNvPr id="10" name="Picture 9">
              <a:extLst>
                <a:ext uri="{FF2B5EF4-FFF2-40B4-BE49-F238E27FC236}">
                  <a16:creationId xmlns="" xmlns:a16="http://schemas.microsoft.com/office/drawing/2014/main" id="{CA3943CB-7DA2-8B8E-65C4-2ECA05CCBCF9}"/>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1" name="Group 10">
              <a:extLst>
                <a:ext uri="{FF2B5EF4-FFF2-40B4-BE49-F238E27FC236}">
                  <a16:creationId xmlns="" xmlns:a16="http://schemas.microsoft.com/office/drawing/2014/main" id="{656CD50A-1E94-EA19-18D2-16AB43B440B4}"/>
                </a:ext>
              </a:extLst>
            </p:cNvPr>
            <p:cNvGrpSpPr/>
            <p:nvPr/>
          </p:nvGrpSpPr>
          <p:grpSpPr>
            <a:xfrm>
              <a:off x="2778432" y="970903"/>
              <a:ext cx="6045972" cy="5101423"/>
              <a:chOff x="2778432" y="970903"/>
              <a:chExt cx="6045972" cy="5101423"/>
            </a:xfrm>
          </p:grpSpPr>
          <p:pic>
            <p:nvPicPr>
              <p:cNvPr id="16" name="Picture 15">
                <a:extLst>
                  <a:ext uri="{FF2B5EF4-FFF2-40B4-BE49-F238E27FC236}">
                    <a16:creationId xmlns="" xmlns:a16="http://schemas.microsoft.com/office/drawing/2014/main" id="{AC3183B4-1809-AD85-AC45-8586AC1CD86D}"/>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0" name="Freeform: Shape 19">
                <a:extLst>
                  <a:ext uri="{FF2B5EF4-FFF2-40B4-BE49-F238E27FC236}">
                    <a16:creationId xmlns="" xmlns:a16="http://schemas.microsoft.com/office/drawing/2014/main" id="{5915F319-F727-41B8-EFE1-CB7C24A97723}"/>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 xmlns:a16="http://schemas.microsoft.com/office/drawing/2014/main" id="{5DA7A67C-A564-016E-CE66-EB1ADF378DD4}"/>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 xmlns:a16="http://schemas.microsoft.com/office/drawing/2014/main" id="{75C5554A-03C1-260E-4F8C-3680893C2474}"/>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 xmlns:a16="http://schemas.microsoft.com/office/drawing/2014/main" id="{16527E91-4425-5CE9-35B6-8D6CD17CB1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F6D3734B-0AAD-2C57-2393-577AF0C37AB4}"/>
              </a:ext>
            </a:extLst>
          </p:cNvPr>
          <p:cNvGrpSpPr/>
          <p:nvPr/>
        </p:nvGrpSpPr>
        <p:grpSpPr>
          <a:xfrm>
            <a:off x="66120" y="108388"/>
            <a:ext cx="3462980" cy="725468"/>
            <a:chOff x="2906492" y="616899"/>
            <a:chExt cx="3922049" cy="629993"/>
          </a:xfrm>
        </p:grpSpPr>
        <p:sp>
          <p:nvSpPr>
            <p:cNvPr id="13" name="Rounded Rectangle 8">
              <a:extLst>
                <a:ext uri="{FF2B5EF4-FFF2-40B4-BE49-F238E27FC236}">
                  <a16:creationId xmlns="" xmlns:a16="http://schemas.microsoft.com/office/drawing/2014/main" id="{7DD0497E-CDF3-3D8F-0E61-578206F419A5}"/>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 xmlns:a16="http://schemas.microsoft.com/office/drawing/2014/main" id="{A17219CC-844C-2375-E7A9-EC38B3876268}"/>
                </a:ext>
              </a:extLst>
            </p:cNvPr>
            <p:cNvPicPr>
              <a:picLocks noChangeAspect="1"/>
            </p:cNvPicPr>
            <p:nvPr/>
          </p:nvPicPr>
          <p:blipFill>
            <a:blip r:embed="rId8"/>
            <a:stretch>
              <a:fillRect/>
            </a:stretch>
          </p:blipFill>
          <p:spPr>
            <a:xfrm rot="16200000">
              <a:off x="2944891" y="578500"/>
              <a:ext cx="629993" cy="706791"/>
            </a:xfrm>
            <a:prstGeom prst="rect">
              <a:avLst/>
            </a:prstGeom>
          </p:spPr>
        </p:pic>
      </p:grpSp>
    </p:spTree>
    <p:extLst>
      <p:ext uri="{BB962C8B-B14F-4D97-AF65-F5344CB8AC3E}">
        <p14:creationId xmlns="" xmlns:p14="http://schemas.microsoft.com/office/powerpoint/2010/main" val="1651187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 xmlns:a16="http://schemas.microsoft.com/office/drawing/2014/main" id="{6FD99C8C-5928-4FAA-B406-08197CB0CE2E}"/>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 xmlns:a16="http://schemas.microsoft.com/office/drawing/2014/main" id="{69CFB5D2-6C48-44D7-9392-04F018DA66E9}"/>
              </a:ext>
            </a:extLst>
          </p:cNvPr>
          <p:cNvGrpSpPr/>
          <p:nvPr/>
        </p:nvGrpSpPr>
        <p:grpSpPr>
          <a:xfrm>
            <a:off x="7240061" y="5173322"/>
            <a:ext cx="3725930" cy="1121761"/>
            <a:chOff x="6410789" y="819970"/>
            <a:chExt cx="4322439" cy="1121761"/>
          </a:xfrm>
        </p:grpSpPr>
        <p:pic>
          <p:nvPicPr>
            <p:cNvPr id="20" name="Picture 19">
              <a:extLst>
                <a:ext uri="{FF2B5EF4-FFF2-40B4-BE49-F238E27FC236}">
                  <a16:creationId xmlns="" xmlns:a16="http://schemas.microsoft.com/office/drawing/2014/main" id="{CA218CB0-AB26-4B45-86B8-387579C707BD}"/>
                </a:ext>
              </a:extLst>
            </p:cNvPr>
            <p:cNvPicPr>
              <a:picLocks noChangeAspect="1"/>
            </p:cNvPicPr>
            <p:nvPr/>
          </p:nvPicPr>
          <p:blipFill>
            <a:blip r:embed="rId4">
              <a:extLst>
                <a:ext uri="{BEBA8EAE-BF5A-486C-A8C5-ECC9F3942E4B}">
                  <a14:imgProps xmln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 xmlns:a16="http://schemas.microsoft.com/office/drawing/2014/main" id="{526EE8BF-AA86-4EA2-B242-E2E621E964C3}"/>
                </a:ext>
              </a:extLst>
            </p:cNvPr>
            <p:cNvSpPr txBox="1"/>
            <p:nvPr/>
          </p:nvSpPr>
          <p:spPr>
            <a:xfrm>
              <a:off x="6410789" y="999654"/>
              <a:ext cx="4096135" cy="769441"/>
            </a:xfrm>
            <a:prstGeom prst="rect">
              <a:avLst/>
            </a:prstGeom>
            <a:noFill/>
          </p:spPr>
          <p:txBody>
            <a:bodyPr wrap="square" rtlCol="0">
              <a:spAutoFit/>
            </a:bodyPr>
            <a:lstStyle/>
            <a:p>
              <a:pPr algn="ctr">
                <a:defRPr/>
              </a:pP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lưỡi</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tầm</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sét</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 xmlns:a16="http://schemas.microsoft.com/office/drawing/2014/main" id="{5C651D81-03EC-4B0E-BD07-E82CA14AFB0B}"/>
              </a:ext>
            </a:extLst>
          </p:cNvPr>
          <p:cNvGrpSpPr/>
          <p:nvPr/>
        </p:nvGrpSpPr>
        <p:grpSpPr>
          <a:xfrm>
            <a:off x="6979520" y="1005011"/>
            <a:ext cx="3453813" cy="1121761"/>
            <a:chOff x="6410788" y="2733385"/>
            <a:chExt cx="4367403" cy="1121761"/>
          </a:xfrm>
        </p:grpSpPr>
        <p:pic>
          <p:nvPicPr>
            <p:cNvPr id="23" name="Picture 22">
              <a:extLst>
                <a:ext uri="{FF2B5EF4-FFF2-40B4-BE49-F238E27FC236}">
                  <a16:creationId xmlns="" xmlns:a16="http://schemas.microsoft.com/office/drawing/2014/main" id="{9FEDB4EC-2485-4A5E-BA1B-2D4C7D20AE03}"/>
                </a:ext>
              </a:extLst>
            </p:cNvPr>
            <p:cNvPicPr>
              <a:picLocks noChangeAspect="1"/>
            </p:cNvPicPr>
            <p:nvPr/>
          </p:nvPicPr>
          <p:blipFill>
            <a:blip r:embed="rId6">
              <a:extLst>
                <a:ext uri="{BEBA8EAE-BF5A-486C-A8C5-ECC9F3942E4B}">
                  <a14:imgProps xmlns="" xmlns:a14="http://schemas.microsoft.com/office/drawing/2010/main">
                    <a14:imgLayer r:embed="rId7">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 xmlns:a16="http://schemas.microsoft.com/office/drawing/2014/main" id="{C45E8C9B-5EFC-494E-8B4F-2E72BA138E6A}"/>
                </a:ext>
              </a:extLst>
            </p:cNvPr>
            <p:cNvSpPr txBox="1"/>
            <p:nvPr/>
          </p:nvSpPr>
          <p:spPr>
            <a:xfrm>
              <a:off x="6609899" y="2829165"/>
              <a:ext cx="4168292" cy="769441"/>
            </a:xfrm>
            <a:prstGeom prst="rect">
              <a:avLst/>
            </a:prstGeom>
            <a:noFill/>
          </p:spPr>
          <p:txBody>
            <a:bodyPr wrap="square" rtlCol="0">
              <a:spAutoFit/>
            </a:bodyPr>
            <a:lstStyle/>
            <a:p>
              <a:pPr algn="ctr"/>
              <a:r>
                <a:rPr lang="en-US" altLang="zh-CN" sz="4400" b="1" dirty="0" err="1">
                  <a:solidFill>
                    <a:prstClr val="white"/>
                  </a:solidFill>
                  <a:latin typeface="Arial-Rounded" panose="020B0500000000000000" pitchFamily="34" charset="0"/>
                </a:rPr>
                <a:t>nứt</a:t>
              </a:r>
              <a:r>
                <a:rPr lang="en-US" altLang="zh-CN" sz="4400" b="1" dirty="0">
                  <a:solidFill>
                    <a:prstClr val="white"/>
                  </a:solidFill>
                  <a:latin typeface="Arial-Rounded" panose="020B0500000000000000" pitchFamily="34" charset="0"/>
                </a:rPr>
                <a:t> </a:t>
              </a:r>
              <a:r>
                <a:rPr lang="en-US" altLang="zh-CN" sz="4400" b="1" dirty="0" err="1">
                  <a:solidFill>
                    <a:prstClr val="white"/>
                  </a:solidFill>
                  <a:latin typeface="Arial-Rounded" panose="020B0500000000000000" pitchFamily="34" charset="0"/>
                </a:rPr>
                <a:t>nẻ</a:t>
              </a:r>
              <a:endParaRPr lang="zh-CN" altLang="en-US" sz="4400" b="1" dirty="0">
                <a:solidFill>
                  <a:prstClr val="white"/>
                </a:solidFill>
                <a:latin typeface="Arial-Rounded" panose="020B0500000000000000" pitchFamily="34" charset="0"/>
              </a:endParaRPr>
            </a:p>
          </p:txBody>
        </p:sp>
      </p:grpSp>
      <p:sp>
        <p:nvSpPr>
          <p:cNvPr id="25" name="Rectangle 24">
            <a:extLst>
              <a:ext uri="{FF2B5EF4-FFF2-40B4-BE49-F238E27FC236}">
                <a16:creationId xmlns="" xmlns:a16="http://schemas.microsoft.com/office/drawing/2014/main" id="{25B1720B-50DD-446E-980D-BC29A304929A}"/>
              </a:ext>
            </a:extLst>
          </p:cNvPr>
          <p:cNvSpPr/>
          <p:nvPr/>
        </p:nvSpPr>
        <p:spPr>
          <a:xfrm>
            <a:off x="1560444" y="708699"/>
            <a:ext cx="4323620" cy="923330"/>
          </a:xfrm>
          <a:prstGeom prst="rect">
            <a:avLst/>
          </a:prstGeom>
        </p:spPr>
        <p:txBody>
          <a:bodyPr wrap="none">
            <a:spAutoFit/>
          </a:bodyPr>
          <a:lstStyle/>
          <a:p>
            <a:pPr algn="ctr">
              <a:defRPr/>
            </a:pPr>
            <a:r>
              <a:rPr lang="en-US" sz="5400" b="1" dirty="0" err="1">
                <a:solidFill>
                  <a:srgbClr val="002060"/>
                </a:solidFill>
                <a:latin typeface="Patrick Hand" panose="00000500000000000000" pitchFamily="2" charset="0"/>
              </a:rPr>
              <a:t>Luyện</a:t>
            </a:r>
            <a:r>
              <a:rPr lang="en-US" sz="5400" b="1" dirty="0">
                <a:solidFill>
                  <a:srgbClr val="002060"/>
                </a:solidFill>
                <a:latin typeface="Patrick Hand" panose="00000500000000000000" pitchFamily="2" charset="0"/>
              </a:rPr>
              <a:t> </a:t>
            </a:r>
            <a:r>
              <a:rPr lang="en-US" sz="5400" b="1" dirty="0" err="1">
                <a:solidFill>
                  <a:srgbClr val="002060"/>
                </a:solidFill>
                <a:latin typeface="Patrick Hand" panose="00000500000000000000" pitchFamily="2" charset="0"/>
              </a:rPr>
              <a:t>đọc</a:t>
            </a:r>
            <a:r>
              <a:rPr lang="en-US" sz="5400" b="1" dirty="0">
                <a:solidFill>
                  <a:srgbClr val="002060"/>
                </a:solidFill>
                <a:latin typeface="Patrick Hand" panose="00000500000000000000" pitchFamily="2" charset="0"/>
              </a:rPr>
              <a:t> </a:t>
            </a:r>
            <a:r>
              <a:rPr lang="en-US" sz="5400" b="1" dirty="0" err="1">
                <a:solidFill>
                  <a:srgbClr val="002060"/>
                </a:solidFill>
                <a:latin typeface="Patrick Hand" panose="00000500000000000000" pitchFamily="2" charset="0"/>
              </a:rPr>
              <a:t>từ</a:t>
            </a:r>
            <a:r>
              <a:rPr lang="en-US" sz="5400" b="1" dirty="0">
                <a:solidFill>
                  <a:srgbClr val="002060"/>
                </a:solidFill>
                <a:latin typeface="Patrick Hand" panose="00000500000000000000" pitchFamily="2" charset="0"/>
              </a:rPr>
              <a:t> </a:t>
            </a:r>
            <a:r>
              <a:rPr lang="en-US" sz="5400" b="1" dirty="0" err="1">
                <a:solidFill>
                  <a:srgbClr val="002060"/>
                </a:solidFill>
                <a:latin typeface="Patrick Hand" panose="00000500000000000000" pitchFamily="2" charset="0"/>
              </a:rPr>
              <a:t>khó</a:t>
            </a:r>
            <a:endParaRPr lang="en-US" sz="5400" b="1" dirty="0">
              <a:solidFill>
                <a:srgbClr val="338C8E"/>
              </a:solidFill>
              <a:latin typeface="Patrick Hand" panose="00000500000000000000" pitchFamily="2" charset="0"/>
            </a:endParaRPr>
          </a:p>
        </p:txBody>
      </p:sp>
      <p:grpSp>
        <p:nvGrpSpPr>
          <p:cNvPr id="26" name="Group 25">
            <a:extLst>
              <a:ext uri="{FF2B5EF4-FFF2-40B4-BE49-F238E27FC236}">
                <a16:creationId xmlns="" xmlns:a16="http://schemas.microsoft.com/office/drawing/2014/main" id="{5AD5B516-0B53-4BA0-B5D4-05521D3FBA12}"/>
              </a:ext>
            </a:extLst>
          </p:cNvPr>
          <p:cNvGrpSpPr/>
          <p:nvPr/>
        </p:nvGrpSpPr>
        <p:grpSpPr>
          <a:xfrm>
            <a:off x="7031088" y="3623822"/>
            <a:ext cx="3739831" cy="1121761"/>
            <a:chOff x="6410789" y="819970"/>
            <a:chExt cx="4322439" cy="1121761"/>
          </a:xfrm>
        </p:grpSpPr>
        <p:pic>
          <p:nvPicPr>
            <p:cNvPr id="27" name="Picture 26">
              <a:extLst>
                <a:ext uri="{FF2B5EF4-FFF2-40B4-BE49-F238E27FC236}">
                  <a16:creationId xmlns=""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 xmlns:a16="http://schemas.microsoft.com/office/drawing/2014/main" id="{3C83323E-5CAF-49C0-ABD6-8BAA97E297CE}"/>
                </a:ext>
              </a:extLst>
            </p:cNvPr>
            <p:cNvSpPr txBox="1"/>
            <p:nvPr/>
          </p:nvSpPr>
          <p:spPr>
            <a:xfrm>
              <a:off x="6496237" y="958094"/>
              <a:ext cx="4113466" cy="769441"/>
            </a:xfrm>
            <a:prstGeom prst="rect">
              <a:avLst/>
            </a:prstGeom>
            <a:noFill/>
          </p:spPr>
          <p:txBody>
            <a:bodyPr wrap="square" rtlCol="0">
              <a:spAutoFit/>
            </a:bodyPr>
            <a:lstStyle/>
            <a:p>
              <a:pPr algn="ctr">
                <a:defRPr/>
              </a:pP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nổi</a:t>
              </a: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giận</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 xmlns:a16="http://schemas.microsoft.com/office/drawing/2014/main" id="{646CC4FE-678A-4C7C-9C1A-E17FFE776AF0}"/>
              </a:ext>
            </a:extLst>
          </p:cNvPr>
          <p:cNvGrpSpPr/>
          <p:nvPr/>
        </p:nvGrpSpPr>
        <p:grpSpPr>
          <a:xfrm>
            <a:off x="7019526" y="2297971"/>
            <a:ext cx="3413807" cy="1121761"/>
            <a:chOff x="6410789" y="819970"/>
            <a:chExt cx="4322439" cy="1121761"/>
          </a:xfrm>
        </p:grpSpPr>
        <p:pic>
          <p:nvPicPr>
            <p:cNvPr id="30" name="Picture 29">
              <a:extLst>
                <a:ext uri="{FF2B5EF4-FFF2-40B4-BE49-F238E27FC236}">
                  <a16:creationId xmlns=""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 xmlns:a16="http://schemas.microsoft.com/office/drawing/2014/main" id="{F1CF5EA5-7ECE-466F-98CA-F0C4105C4115}"/>
                </a:ext>
              </a:extLst>
            </p:cNvPr>
            <p:cNvSpPr txBox="1"/>
            <p:nvPr/>
          </p:nvSpPr>
          <p:spPr>
            <a:xfrm>
              <a:off x="6836620" y="922598"/>
              <a:ext cx="3440395" cy="769441"/>
            </a:xfrm>
            <a:prstGeom prst="rect">
              <a:avLst/>
            </a:prstGeom>
            <a:noFill/>
          </p:spPr>
          <p:txBody>
            <a:bodyPr wrap="square" rtlCol="0">
              <a:spAutoFit/>
            </a:bodyPr>
            <a:lstStyle/>
            <a:p>
              <a:pPr algn="ctr">
                <a:defRPr/>
              </a:pP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nấp</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 xmlns:p14="http://schemas.microsoft.com/office/powerpoint/2010/main" val="3114263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p:tgtEl>
                                          <p:spTgt spid="26"/>
                                        </p:tgtEl>
                                        <p:attrNameLst>
                                          <p:attrName>ppt_x</p:attrName>
                                        </p:attrNameLst>
                                      </p:cBhvr>
                                      <p:tavLst>
                                        <p:tav tm="0">
                                          <p:val>
                                            <p:strVal val="#ppt_x-#ppt_w*1.125000"/>
                                          </p:val>
                                        </p:tav>
                                        <p:tav tm="100000">
                                          <p:val>
                                            <p:strVal val="#ppt_x"/>
                                          </p:val>
                                        </p:tav>
                                      </p:tavLst>
                                    </p:anim>
                                    <p:animEffect transition="in" filter="wipe(right)">
                                      <p:cBhvr>
                                        <p:cTn id="18" dur="500"/>
                                        <p:tgtEl>
                                          <p:spTgt spid="26"/>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ppt_x</p:attrName>
                                        </p:attrNameLst>
                                      </p:cBhvr>
                                      <p:tavLst>
                                        <p:tav tm="0">
                                          <p:val>
                                            <p:strVal val="#ppt_x-#ppt_w*1.125000"/>
                                          </p:val>
                                        </p:tav>
                                        <p:tav tm="100000">
                                          <p:val>
                                            <p:strVal val="#ppt_x"/>
                                          </p:val>
                                        </p:tav>
                                      </p:tavLst>
                                    </p:anim>
                                    <p:animEffect transition="in" filter="wipe(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D6451CAD-A80E-47C4-8550-CACB2E0D7FB9}"/>
              </a:ext>
            </a:extLst>
          </p:cNvPr>
          <p:cNvSpPr txBox="1"/>
          <p:nvPr/>
        </p:nvSpPr>
        <p:spPr>
          <a:xfrm>
            <a:off x="1100636" y="1498743"/>
            <a:ext cx="999072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99"/>
                </a:solidFill>
                <a:effectLst/>
                <a:uLnTx/>
                <a:uFillTx/>
                <a:latin typeface="+mj-lt"/>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mj-lt"/>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000099"/>
                </a:solidFill>
                <a:effectLst/>
                <a:uLnTx/>
                <a:uFillTx/>
                <a:latin typeface="+mj-lt"/>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p:txBody>
      </p:sp>
      <p:grpSp>
        <p:nvGrpSpPr>
          <p:cNvPr id="17" name="Group 16">
            <a:extLst>
              <a:ext uri="{FF2B5EF4-FFF2-40B4-BE49-F238E27FC236}">
                <a16:creationId xmlns="" xmlns:a16="http://schemas.microsoft.com/office/drawing/2014/main" id="{EC08E531-2C32-4E20-BA15-E4E1E184676C}"/>
              </a:ext>
            </a:extLst>
          </p:cNvPr>
          <p:cNvGrpSpPr/>
          <p:nvPr/>
        </p:nvGrpSpPr>
        <p:grpSpPr>
          <a:xfrm>
            <a:off x="908287" y="1418844"/>
            <a:ext cx="574943" cy="536148"/>
            <a:chOff x="951863" y="770660"/>
            <a:chExt cx="428490" cy="634396"/>
          </a:xfrm>
        </p:grpSpPr>
        <p:sp>
          <p:nvSpPr>
            <p:cNvPr id="18" name="MH_SubTitle_1">
              <a:extLst>
                <a:ext uri="{FF2B5EF4-FFF2-40B4-BE49-F238E27FC236}">
                  <a16:creationId xmlns="" xmlns:a16="http://schemas.microsoft.com/office/drawing/2014/main" id="{DD0C84BB-3BDD-4EA1-813C-EE7C696986F3}"/>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0" name="Group 19">
            <a:extLst>
              <a:ext uri="{FF2B5EF4-FFF2-40B4-BE49-F238E27FC236}">
                <a16:creationId xmlns="" xmlns:a16="http://schemas.microsoft.com/office/drawing/2014/main" id="{A7BD2C76-FC64-41D7-826B-7C184301DFBC}"/>
              </a:ext>
            </a:extLst>
          </p:cNvPr>
          <p:cNvGrpSpPr/>
          <p:nvPr/>
        </p:nvGrpSpPr>
        <p:grpSpPr>
          <a:xfrm>
            <a:off x="8421809" y="4793942"/>
            <a:ext cx="2675277" cy="1680850"/>
            <a:chOff x="2778432" y="970903"/>
            <a:chExt cx="6045972" cy="5101423"/>
          </a:xfrm>
        </p:grpSpPr>
        <p:pic>
          <p:nvPicPr>
            <p:cNvPr id="21" name="Picture 20">
              <a:extLst>
                <a:ext uri="{FF2B5EF4-FFF2-40B4-BE49-F238E27FC236}">
                  <a16:creationId xmlns="" xmlns:a16="http://schemas.microsoft.com/office/drawing/2014/main" id="{789156FE-088A-42EA-AEF0-80B1AE6BC9EE}"/>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5" name="Group 24">
              <a:extLst>
                <a:ext uri="{FF2B5EF4-FFF2-40B4-BE49-F238E27FC236}">
                  <a16:creationId xmlns="" xmlns:a16="http://schemas.microsoft.com/office/drawing/2014/main" id="{8F1D3981-125E-45CA-8D03-E7B3D07B2DA3}"/>
                </a:ext>
              </a:extLst>
            </p:cNvPr>
            <p:cNvGrpSpPr/>
            <p:nvPr/>
          </p:nvGrpSpPr>
          <p:grpSpPr>
            <a:xfrm>
              <a:off x="2778432" y="970903"/>
              <a:ext cx="6045972" cy="5101423"/>
              <a:chOff x="2778432" y="970903"/>
              <a:chExt cx="6045972" cy="5101423"/>
            </a:xfrm>
          </p:grpSpPr>
          <p:pic>
            <p:nvPicPr>
              <p:cNvPr id="30" name="Picture 29">
                <a:extLst>
                  <a:ext uri="{FF2B5EF4-FFF2-40B4-BE49-F238E27FC236}">
                    <a16:creationId xmlns="" xmlns:a16="http://schemas.microsoft.com/office/drawing/2014/main" id="{632649DB-CF4F-46BE-AD78-0795CDEFF74F}"/>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31" name="Freeform: Shape 30">
                <a:extLst>
                  <a:ext uri="{FF2B5EF4-FFF2-40B4-BE49-F238E27FC236}">
                    <a16:creationId xmlns="" xmlns:a16="http://schemas.microsoft.com/office/drawing/2014/main" id="{1D15A057-0F7D-4143-BA72-681FC86D6862}"/>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 xmlns:a16="http://schemas.microsoft.com/office/drawing/2014/main" id="{653FEFEF-7595-4B4A-A95E-EDE59E660B95}"/>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 xmlns:a16="http://schemas.microsoft.com/office/drawing/2014/main" id="{5F0FD596-68A1-41D6-9B36-62AA6EE4E62D}"/>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 xmlns:a16="http://schemas.microsoft.com/office/drawing/2014/main" id="{776E4D63-AC82-47E8-BDFA-83761B9BCC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 xmlns:a16="http://schemas.microsoft.com/office/drawing/2014/main" id="{D7FF11CC-C46C-899E-E9D4-6E3E4BDDCDE4}"/>
              </a:ext>
            </a:extLst>
          </p:cNvPr>
          <p:cNvSpPr txBox="1"/>
          <p:nvPr/>
        </p:nvSpPr>
        <p:spPr>
          <a:xfrm>
            <a:off x="3728852" y="478435"/>
            <a:ext cx="4353578" cy="715089"/>
          </a:xfrm>
          <a:prstGeom prst="roundRect">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 xmlns:p14="http://schemas.microsoft.com/office/powerpoint/2010/main" val="201239803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AB583E9-B8C3-4880-BE40-C5847B536B74}"/>
              </a:ext>
            </a:extLst>
          </p:cNvPr>
          <p:cNvSpPr/>
          <p:nvPr/>
        </p:nvSpPr>
        <p:spPr>
          <a:xfrm>
            <a:off x="1195601" y="1773936"/>
            <a:ext cx="9381437" cy="2252924"/>
          </a:xfrm>
          <a:prstGeom prst="rect">
            <a:avLst/>
          </a:prstGeom>
        </p:spPr>
        <p:txBody>
          <a:bodyPr wrap="square">
            <a:spAutoFit/>
          </a:bodyPr>
          <a:lstStyle/>
          <a:p>
            <a:pPr algn="just">
              <a:lnSpc>
                <a:spcPct val="130000"/>
              </a:lnSpc>
              <a:spcBef>
                <a:spcPts val="300"/>
              </a:spcBef>
              <a:spcAft>
                <a:spcPts val="300"/>
              </a:spcAft>
            </a:pPr>
            <a:r>
              <a:rPr lang="en-US" sz="36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Ngày</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xưa</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có</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một</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năm</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trời</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nắng</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hạn</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rất</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lâu</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ruộng</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đồng</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nứt</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nẻ</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cây</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cỏ</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trụi</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trơ</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chim</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muông</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khát</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khô</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cả</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99"/>
                </a:solidFill>
                <a:latin typeface="Arial" panose="020B0604020202020204" pitchFamily="34" charset="0"/>
                <a:ea typeface="Calibri" panose="020F0502020204030204" pitchFamily="34" charset="0"/>
                <a:cs typeface="Arial" panose="020B0604020202020204" pitchFamily="34" charset="0"/>
              </a:rPr>
              <a:t>họng</a:t>
            </a:r>
            <a:r>
              <a:rPr lang="en-US" sz="3600" b="1" dirty="0">
                <a:solidFill>
                  <a:srgbClr val="000099"/>
                </a:solidFill>
                <a:latin typeface="Arial" panose="020B0604020202020204" pitchFamily="34" charset="0"/>
                <a:ea typeface="Calibri" panose="020F0502020204030204" pitchFamily="34" charset="0"/>
                <a:cs typeface="Arial" panose="020B0604020202020204" pitchFamily="34" charset="0"/>
              </a:rPr>
              <a:t>.</a:t>
            </a:r>
            <a:endParaRPr lang="vi-VN" sz="3600" b="1" dirty="0">
              <a:solidFill>
                <a:srgbClr val="000099"/>
              </a:solidFill>
              <a:latin typeface="Arial" panose="020B0604020202020204" pitchFamily="34" charset="0"/>
              <a:ea typeface="Calibri" panose="020F0502020204030204" pitchFamily="34" charset="0"/>
              <a:cs typeface="Arial" panose="020B0604020202020204" pitchFamily="34" charset="0"/>
            </a:endParaRPr>
          </a:p>
        </p:txBody>
      </p:sp>
      <p:sp>
        <p:nvSpPr>
          <p:cNvPr id="10" name="Rounded Rectangle 43">
            <a:extLst>
              <a:ext uri="{FF2B5EF4-FFF2-40B4-BE49-F238E27FC236}">
                <a16:creationId xmlns="" xmlns:a16="http://schemas.microsoft.com/office/drawing/2014/main" id="{347E2220-5F33-44EF-B4B6-683E38301B6E}"/>
              </a:ext>
            </a:extLst>
          </p:cNvPr>
          <p:cNvSpPr/>
          <p:nvPr/>
        </p:nvSpPr>
        <p:spPr>
          <a:xfrm>
            <a:off x="3642162" y="642641"/>
            <a:ext cx="4116922" cy="53808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200" b="1" i="0" u="none" strike="noStrike" kern="1200" cap="none" spc="0" normalizeH="0" noProof="0" dirty="0">
                <a:ln>
                  <a:noFill/>
                </a:ln>
                <a:solidFill>
                  <a:prstClr val="white"/>
                </a:solidFill>
                <a:effectLst/>
                <a:uLnTx/>
                <a:uFillTx/>
                <a:latin typeface="Calibri"/>
                <a:ea typeface="+mn-ea"/>
                <a:cs typeface="+mn-cs"/>
              </a:rPr>
              <a:t> DÀI</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 xmlns:p14="http://schemas.microsoft.com/office/powerpoint/2010/main" val="207592303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D6451CAD-A80E-47C4-8550-CACB2E0D7FB9}"/>
              </a:ext>
            </a:extLst>
          </p:cNvPr>
          <p:cNvSpPr txBox="1"/>
          <p:nvPr/>
        </p:nvSpPr>
        <p:spPr>
          <a:xfrm>
            <a:off x="1100636" y="1483404"/>
            <a:ext cx="9990727"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smtClean="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smtClean="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endParaRPr kumimoji="0" lang="vi-VN"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 xmlns:a16="http://schemas.microsoft.com/office/drawing/2014/main" id="{EC08E531-2C32-4E20-BA15-E4E1E184676C}"/>
              </a:ext>
            </a:extLst>
          </p:cNvPr>
          <p:cNvGrpSpPr/>
          <p:nvPr/>
        </p:nvGrpSpPr>
        <p:grpSpPr>
          <a:xfrm>
            <a:off x="908287" y="1403505"/>
            <a:ext cx="574943" cy="536148"/>
            <a:chOff x="951863" y="770660"/>
            <a:chExt cx="428490" cy="634396"/>
          </a:xfrm>
        </p:grpSpPr>
        <p:sp>
          <p:nvSpPr>
            <p:cNvPr id="18" name="MH_SubTitle_1">
              <a:extLst>
                <a:ext uri="{FF2B5EF4-FFF2-40B4-BE49-F238E27FC236}">
                  <a16:creationId xmlns="" xmlns:a16="http://schemas.microsoft.com/office/drawing/2014/main" id="{DD0C84BB-3BDD-4EA1-813C-EE7C696986F3}"/>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0" name="Group 19">
            <a:extLst>
              <a:ext uri="{FF2B5EF4-FFF2-40B4-BE49-F238E27FC236}">
                <a16:creationId xmlns="" xmlns:a16="http://schemas.microsoft.com/office/drawing/2014/main" id="{A7BD2C76-FC64-41D7-826B-7C184301DFBC}"/>
              </a:ext>
            </a:extLst>
          </p:cNvPr>
          <p:cNvGrpSpPr/>
          <p:nvPr/>
        </p:nvGrpSpPr>
        <p:grpSpPr>
          <a:xfrm>
            <a:off x="8421809" y="4793942"/>
            <a:ext cx="2675277" cy="1680850"/>
            <a:chOff x="2778432" y="970903"/>
            <a:chExt cx="6045972" cy="5101423"/>
          </a:xfrm>
        </p:grpSpPr>
        <p:pic>
          <p:nvPicPr>
            <p:cNvPr id="21" name="Picture 20">
              <a:extLst>
                <a:ext uri="{FF2B5EF4-FFF2-40B4-BE49-F238E27FC236}">
                  <a16:creationId xmlns="" xmlns:a16="http://schemas.microsoft.com/office/drawing/2014/main" id="{789156FE-088A-42EA-AEF0-80B1AE6BC9EE}"/>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5" name="Group 24">
              <a:extLst>
                <a:ext uri="{FF2B5EF4-FFF2-40B4-BE49-F238E27FC236}">
                  <a16:creationId xmlns="" xmlns:a16="http://schemas.microsoft.com/office/drawing/2014/main" id="{8F1D3981-125E-45CA-8D03-E7B3D07B2DA3}"/>
                </a:ext>
              </a:extLst>
            </p:cNvPr>
            <p:cNvGrpSpPr/>
            <p:nvPr/>
          </p:nvGrpSpPr>
          <p:grpSpPr>
            <a:xfrm>
              <a:off x="2778432" y="970903"/>
              <a:ext cx="6045972" cy="5101423"/>
              <a:chOff x="2778432" y="970903"/>
              <a:chExt cx="6045972" cy="5101423"/>
            </a:xfrm>
          </p:grpSpPr>
          <p:pic>
            <p:nvPicPr>
              <p:cNvPr id="30" name="Picture 29">
                <a:extLst>
                  <a:ext uri="{FF2B5EF4-FFF2-40B4-BE49-F238E27FC236}">
                    <a16:creationId xmlns="" xmlns:a16="http://schemas.microsoft.com/office/drawing/2014/main" id="{632649DB-CF4F-46BE-AD78-0795CDEFF74F}"/>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31" name="Freeform: Shape 30">
                <a:extLst>
                  <a:ext uri="{FF2B5EF4-FFF2-40B4-BE49-F238E27FC236}">
                    <a16:creationId xmlns="" xmlns:a16="http://schemas.microsoft.com/office/drawing/2014/main" id="{1D15A057-0F7D-4143-BA72-681FC86D6862}"/>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 xmlns:a16="http://schemas.microsoft.com/office/drawing/2014/main" id="{653FEFEF-7595-4B4A-A95E-EDE59E660B95}"/>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 xmlns:a16="http://schemas.microsoft.com/office/drawing/2014/main" id="{5F0FD596-68A1-41D6-9B36-62AA6EE4E62D}"/>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 xmlns:a16="http://schemas.microsoft.com/office/drawing/2014/main" id="{776E4D63-AC82-47E8-BDFA-83761B9BCC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 xmlns:a16="http://schemas.microsoft.com/office/drawing/2014/main" id="{1034DE3D-86D0-4277-9B1B-41C436904B7B}"/>
              </a:ext>
            </a:extLst>
          </p:cNvPr>
          <p:cNvSpPr txBox="1"/>
          <p:nvPr/>
        </p:nvSpPr>
        <p:spPr>
          <a:xfrm>
            <a:off x="913842" y="5060337"/>
            <a:ext cx="7272406" cy="744836"/>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p>
            <a:pPr>
              <a:lnSpc>
                <a:spcPct val="90000"/>
              </a:lnSpc>
              <a:spcBef>
                <a:spcPct val="0"/>
              </a:spcBef>
              <a:spcAft>
                <a:spcPts val="600"/>
              </a:spcAft>
            </a:pP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2E27529E-4E21-5BBF-2D2B-3ECBBD87255A}"/>
              </a:ext>
            </a:extLst>
          </p:cNvPr>
          <p:cNvSpPr txBox="1"/>
          <p:nvPr/>
        </p:nvSpPr>
        <p:spPr>
          <a:xfrm>
            <a:off x="3728852" y="445385"/>
            <a:ext cx="4353578" cy="715089"/>
          </a:xfrm>
          <a:prstGeom prst="roundRect">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 xmlns:p14="http://schemas.microsoft.com/office/powerpoint/2010/main" val="877137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D6451CAD-A80E-47C4-8550-CACB2E0D7FB9}"/>
              </a:ext>
            </a:extLst>
          </p:cNvPr>
          <p:cNvSpPr txBox="1"/>
          <p:nvPr/>
        </p:nvSpPr>
        <p:spPr>
          <a:xfrm>
            <a:off x="967666" y="1031818"/>
            <a:ext cx="10350857"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r>
              <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MH_SubTitle_1">
            <a:extLst>
              <a:ext uri="{FF2B5EF4-FFF2-40B4-BE49-F238E27FC236}">
                <a16:creationId xmlns="" xmlns:a16="http://schemas.microsoft.com/office/drawing/2014/main" id="{2BFE8331-C724-4960-ABF5-5708080DE46D}"/>
              </a:ext>
            </a:extLst>
          </p:cNvPr>
          <p:cNvSpPr>
            <a:spLocks/>
          </p:cNvSpPr>
          <p:nvPr>
            <p:custDataLst>
              <p:tags r:id="rId1"/>
            </p:custDataLst>
          </p:nvPr>
        </p:nvSpPr>
        <p:spPr bwMode="auto">
          <a:xfrm>
            <a:off x="652340" y="871188"/>
            <a:ext cx="630651" cy="60568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TextBox 21">
            <a:extLst>
              <a:ext uri="{FF2B5EF4-FFF2-40B4-BE49-F238E27FC236}">
                <a16:creationId xmlns="" xmlns:a16="http://schemas.microsoft.com/office/drawing/2014/main" id="{6751CEF2-886C-43BE-AD9F-8EDF86D1AC53}"/>
              </a:ext>
            </a:extLst>
          </p:cNvPr>
          <p:cNvSpPr txBox="1"/>
          <p:nvPr/>
        </p:nvSpPr>
        <p:spPr>
          <a:xfrm>
            <a:off x="815579" y="943195"/>
            <a:ext cx="30417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nvGrpSpPr>
          <p:cNvPr id="23" name="Group 22">
            <a:extLst>
              <a:ext uri="{FF2B5EF4-FFF2-40B4-BE49-F238E27FC236}">
                <a16:creationId xmlns="" xmlns:a16="http://schemas.microsoft.com/office/drawing/2014/main" id="{3BCED7CD-8A15-4C21-B029-413C538B6E35}"/>
              </a:ext>
            </a:extLst>
          </p:cNvPr>
          <p:cNvGrpSpPr/>
          <p:nvPr/>
        </p:nvGrpSpPr>
        <p:grpSpPr>
          <a:xfrm>
            <a:off x="8421809" y="4793942"/>
            <a:ext cx="2675277" cy="1680850"/>
            <a:chOff x="2778432" y="970903"/>
            <a:chExt cx="6045972" cy="5101423"/>
          </a:xfrm>
        </p:grpSpPr>
        <p:pic>
          <p:nvPicPr>
            <p:cNvPr id="24" name="Picture 23">
              <a:extLst>
                <a:ext uri="{FF2B5EF4-FFF2-40B4-BE49-F238E27FC236}">
                  <a16:creationId xmlns="" xmlns:a16="http://schemas.microsoft.com/office/drawing/2014/main" id="{BEC2B134-0D42-418F-98A8-040DC626EF07}"/>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5" name="Group 24">
              <a:extLst>
                <a:ext uri="{FF2B5EF4-FFF2-40B4-BE49-F238E27FC236}">
                  <a16:creationId xmlns="" xmlns:a16="http://schemas.microsoft.com/office/drawing/2014/main" id="{04333A3E-113A-4259-8CBA-7DC24844678D}"/>
                </a:ext>
              </a:extLst>
            </p:cNvPr>
            <p:cNvGrpSpPr/>
            <p:nvPr/>
          </p:nvGrpSpPr>
          <p:grpSpPr>
            <a:xfrm>
              <a:off x="2778432" y="970903"/>
              <a:ext cx="6045972" cy="5101423"/>
              <a:chOff x="2778432" y="970903"/>
              <a:chExt cx="6045972" cy="5101423"/>
            </a:xfrm>
          </p:grpSpPr>
          <p:pic>
            <p:nvPicPr>
              <p:cNvPr id="27" name="Picture 26">
                <a:extLst>
                  <a:ext uri="{FF2B5EF4-FFF2-40B4-BE49-F238E27FC236}">
                    <a16:creationId xmlns="" xmlns:a16="http://schemas.microsoft.com/office/drawing/2014/main" id="{584C46E1-8B36-4BB4-885C-C4446155DBB5}"/>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28" name="Freeform: Shape 27">
                <a:extLst>
                  <a:ext uri="{FF2B5EF4-FFF2-40B4-BE49-F238E27FC236}">
                    <a16:creationId xmlns="" xmlns:a16="http://schemas.microsoft.com/office/drawing/2014/main" id="{EE21CCD6-296F-417F-ABF1-96635AC397E5}"/>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 xmlns:a16="http://schemas.microsoft.com/office/drawing/2014/main" id="{D16BCDF0-DF88-408E-A414-CAEA157001F9}"/>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 xmlns:a16="http://schemas.microsoft.com/office/drawing/2014/main" id="{DF554A6F-5AD8-479C-BABC-9F2A9FFF3884}"/>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 xmlns:a16="http://schemas.microsoft.com/office/drawing/2014/main" id="{F905588B-CAD6-498E-8459-26B0035D6DFF}"/>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 xmlns:a16="http://schemas.microsoft.com/office/drawing/2014/main" id="{A564C13C-B24C-4F7F-9399-0A9FE5AE107A}"/>
              </a:ext>
            </a:extLst>
          </p:cNvPr>
          <p:cNvSpPr txBox="1"/>
          <p:nvPr/>
        </p:nvSpPr>
        <p:spPr>
          <a:xfrm>
            <a:off x="1820060" y="5212742"/>
            <a:ext cx="5530652" cy="390686"/>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p>
            <a:pPr>
              <a:lnSpc>
                <a:spcPct val="90000"/>
              </a:lnSpc>
              <a:spcBef>
                <a:spcPct val="0"/>
              </a:spcBef>
              <a:spcAft>
                <a:spcPts val="600"/>
              </a:spcAft>
            </a:pPr>
            <a:r>
              <a:rPr lang="en-US" sz="2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Náo</a:t>
            </a:r>
            <a:r>
              <a:rPr lang="en-US" sz="2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làm</a:t>
            </a:r>
            <a:r>
              <a:rPr lang="en-US" sz="2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ầm</a:t>
            </a:r>
            <a:r>
              <a:rPr lang="en-US" sz="2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ĩ, </a:t>
            </a:r>
            <a:r>
              <a:rPr lang="en-US" sz="2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ồn</a:t>
            </a:r>
            <a:r>
              <a:rPr lang="en-US" sz="2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ào</a:t>
            </a:r>
            <a:endParaRPr lang="en-US" sz="2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 xmlns:a16="http://schemas.microsoft.com/office/drawing/2014/main" id="{2317EF0F-4952-47BE-9BB3-3A0AFBB4F5E8}"/>
              </a:ext>
            </a:extLst>
          </p:cNvPr>
          <p:cNvSpPr txBox="1"/>
          <p:nvPr/>
        </p:nvSpPr>
        <p:spPr>
          <a:xfrm>
            <a:off x="1808219" y="5741664"/>
            <a:ext cx="5542493" cy="390686"/>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b="1" dirty="0" err="1">
                <a:solidFill>
                  <a:srgbClr val="000099"/>
                </a:solidFill>
              </a:rPr>
              <a:t>Lưỡi</a:t>
            </a:r>
            <a:r>
              <a:rPr lang="en-US" sz="2000" b="1" dirty="0">
                <a:solidFill>
                  <a:srgbClr val="000099"/>
                </a:solidFill>
              </a:rPr>
              <a:t> </a:t>
            </a:r>
            <a:r>
              <a:rPr lang="en-US" sz="2000" b="1" dirty="0" err="1">
                <a:solidFill>
                  <a:srgbClr val="000099"/>
                </a:solidFill>
              </a:rPr>
              <a:t>tầm</a:t>
            </a:r>
            <a:r>
              <a:rPr lang="en-US" sz="2000" b="1" dirty="0">
                <a:solidFill>
                  <a:srgbClr val="000099"/>
                </a:solidFill>
              </a:rPr>
              <a:t> </a:t>
            </a:r>
            <a:r>
              <a:rPr lang="en-US" sz="2000" b="1" dirty="0" err="1">
                <a:solidFill>
                  <a:srgbClr val="000099"/>
                </a:solidFill>
              </a:rPr>
              <a:t>sét</a:t>
            </a:r>
            <a:r>
              <a:rPr lang="en-US" sz="2000" b="1" dirty="0">
                <a:solidFill>
                  <a:srgbClr val="000099"/>
                </a:solidFill>
              </a:rPr>
              <a:t>: </a:t>
            </a:r>
            <a:r>
              <a:rPr lang="en-US" sz="2000" b="1" dirty="0" err="1">
                <a:solidFill>
                  <a:srgbClr val="000099"/>
                </a:solidFill>
              </a:rPr>
              <a:t>vũ</a:t>
            </a:r>
            <a:r>
              <a:rPr lang="en-US" sz="2000" b="1" dirty="0">
                <a:solidFill>
                  <a:srgbClr val="000099"/>
                </a:solidFill>
              </a:rPr>
              <a:t> </a:t>
            </a:r>
            <a:r>
              <a:rPr lang="en-US" sz="2000" b="1" dirty="0" err="1">
                <a:solidFill>
                  <a:srgbClr val="000099"/>
                </a:solidFill>
              </a:rPr>
              <a:t>khí</a:t>
            </a:r>
            <a:r>
              <a:rPr lang="en-US" sz="2000" b="1" dirty="0">
                <a:solidFill>
                  <a:srgbClr val="000099"/>
                </a:solidFill>
              </a:rPr>
              <a:t> </a:t>
            </a:r>
            <a:r>
              <a:rPr lang="en-US" sz="2000" b="1" dirty="0" err="1">
                <a:solidFill>
                  <a:srgbClr val="000099"/>
                </a:solidFill>
              </a:rPr>
              <a:t>hình</a:t>
            </a:r>
            <a:r>
              <a:rPr lang="en-US" sz="2000" b="1" dirty="0">
                <a:solidFill>
                  <a:srgbClr val="000099"/>
                </a:solidFill>
              </a:rPr>
              <a:t> </a:t>
            </a:r>
            <a:r>
              <a:rPr lang="en-US" sz="2000" b="1" dirty="0" err="1">
                <a:solidFill>
                  <a:srgbClr val="000099"/>
                </a:solidFill>
              </a:rPr>
              <a:t>cái</a:t>
            </a:r>
            <a:r>
              <a:rPr lang="en-US" sz="2000" b="1" dirty="0">
                <a:solidFill>
                  <a:srgbClr val="000099"/>
                </a:solidFill>
              </a:rPr>
              <a:t> </a:t>
            </a:r>
            <a:r>
              <a:rPr lang="en-US" sz="2000" b="1" dirty="0" err="1">
                <a:solidFill>
                  <a:srgbClr val="000099"/>
                </a:solidFill>
              </a:rPr>
              <a:t>búa</a:t>
            </a:r>
            <a:r>
              <a:rPr lang="en-US" sz="2000" b="1" dirty="0">
                <a:solidFill>
                  <a:srgbClr val="000099"/>
                </a:solidFill>
              </a:rPr>
              <a:t> </a:t>
            </a:r>
            <a:r>
              <a:rPr lang="en-US" sz="2000" b="1" dirty="0" err="1">
                <a:solidFill>
                  <a:srgbClr val="000099"/>
                </a:solidFill>
              </a:rPr>
              <a:t>của</a:t>
            </a:r>
            <a:r>
              <a:rPr lang="en-US" sz="2000" b="1" dirty="0">
                <a:solidFill>
                  <a:srgbClr val="000099"/>
                </a:solidFill>
              </a:rPr>
              <a:t> </a:t>
            </a:r>
            <a:r>
              <a:rPr lang="en-US" sz="2000" b="1" dirty="0" err="1">
                <a:solidFill>
                  <a:srgbClr val="000099"/>
                </a:solidFill>
              </a:rPr>
              <a:t>Thần</a:t>
            </a:r>
            <a:r>
              <a:rPr lang="en-US" sz="2000" b="1" dirty="0">
                <a:solidFill>
                  <a:srgbClr val="000099"/>
                </a:solidFill>
              </a:rPr>
              <a:t> </a:t>
            </a:r>
            <a:r>
              <a:rPr lang="en-US" sz="2000" b="1" dirty="0" err="1">
                <a:solidFill>
                  <a:srgbClr val="000099"/>
                </a:solidFill>
              </a:rPr>
              <a:t>Sét</a:t>
            </a:r>
            <a:endParaRPr lang="en-US" sz="2000" b="1" dirty="0">
              <a:solidFill>
                <a:srgbClr val="000099"/>
              </a:solidFill>
            </a:endParaRPr>
          </a:p>
        </p:txBody>
      </p:sp>
      <p:sp>
        <p:nvSpPr>
          <p:cNvPr id="34" name="TextBox 33">
            <a:extLst>
              <a:ext uri="{FF2B5EF4-FFF2-40B4-BE49-F238E27FC236}">
                <a16:creationId xmlns="" xmlns:a16="http://schemas.microsoft.com/office/drawing/2014/main" id="{5472DD0E-4633-4171-ABE4-64C22607AF8F}"/>
              </a:ext>
            </a:extLst>
          </p:cNvPr>
          <p:cNvSpPr txBox="1"/>
          <p:nvPr/>
        </p:nvSpPr>
        <p:spPr>
          <a:xfrm>
            <a:off x="1820060" y="6251218"/>
            <a:ext cx="5530652" cy="390687"/>
          </a:xfrm>
          <a:prstGeom prst="roundRect">
            <a:avLst/>
          </a:prstGeom>
          <a:solidFill>
            <a:schemeClr val="accent2">
              <a:lumMod val="40000"/>
              <a:lumOff val="60000"/>
            </a:schemeClr>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b="1" dirty="0" err="1">
                <a:solidFill>
                  <a:srgbClr val="000099"/>
                </a:solidFill>
              </a:rPr>
              <a:t>Địch</a:t>
            </a:r>
            <a:r>
              <a:rPr lang="en-US" sz="2000" b="1" dirty="0">
                <a:solidFill>
                  <a:srgbClr val="000099"/>
                </a:solidFill>
              </a:rPr>
              <a:t> </a:t>
            </a:r>
            <a:r>
              <a:rPr lang="en-US" sz="2000" b="1" dirty="0" err="1">
                <a:solidFill>
                  <a:srgbClr val="000099"/>
                </a:solidFill>
              </a:rPr>
              <a:t>thủ</a:t>
            </a:r>
            <a:r>
              <a:rPr lang="en-US" sz="2000" b="1" dirty="0">
                <a:solidFill>
                  <a:srgbClr val="000099"/>
                </a:solidFill>
              </a:rPr>
              <a:t>: </a:t>
            </a:r>
            <a:r>
              <a:rPr lang="en-US" sz="2000" b="1" dirty="0" err="1">
                <a:solidFill>
                  <a:srgbClr val="000099"/>
                </a:solidFill>
              </a:rPr>
              <a:t>người</a:t>
            </a:r>
            <a:r>
              <a:rPr lang="en-US" sz="2000" b="1" dirty="0">
                <a:solidFill>
                  <a:srgbClr val="000099"/>
                </a:solidFill>
              </a:rPr>
              <a:t> </a:t>
            </a:r>
            <a:r>
              <a:rPr lang="en-US" sz="2000" b="1" dirty="0" err="1">
                <a:solidFill>
                  <a:srgbClr val="000099"/>
                </a:solidFill>
              </a:rPr>
              <a:t>đối</a:t>
            </a:r>
            <a:r>
              <a:rPr lang="en-US" sz="2000" b="1" dirty="0">
                <a:solidFill>
                  <a:srgbClr val="000099"/>
                </a:solidFill>
              </a:rPr>
              <a:t> </a:t>
            </a:r>
            <a:r>
              <a:rPr lang="en-US" sz="2000" b="1" dirty="0" err="1">
                <a:solidFill>
                  <a:srgbClr val="000099"/>
                </a:solidFill>
              </a:rPr>
              <a:t>chọi</a:t>
            </a:r>
            <a:endParaRPr lang="en-US" sz="2000" b="1" dirty="0">
              <a:solidFill>
                <a:srgbClr val="000099"/>
              </a:solidFill>
            </a:endParaRPr>
          </a:p>
        </p:txBody>
      </p:sp>
      <p:sp>
        <p:nvSpPr>
          <p:cNvPr id="36" name="TextBox 35">
            <a:extLst>
              <a:ext uri="{FF2B5EF4-FFF2-40B4-BE49-F238E27FC236}">
                <a16:creationId xmlns="" xmlns:a16="http://schemas.microsoft.com/office/drawing/2014/main" id="{BE5E000A-89E7-4963-9BF5-E1EBA6A66792}"/>
              </a:ext>
            </a:extLst>
          </p:cNvPr>
          <p:cNvSpPr txBox="1"/>
          <p:nvPr/>
        </p:nvSpPr>
        <p:spPr>
          <a:xfrm>
            <a:off x="961875" y="3965006"/>
            <a:ext cx="1328564" cy="461665"/>
          </a:xfrm>
          <a:prstGeom prst="rect">
            <a:avLst/>
          </a:prstGeom>
          <a:noFill/>
        </p:spPr>
        <p:txBody>
          <a:bodyPr wrap="square" rtlCol="0">
            <a:spAutoFit/>
          </a:bodyPr>
          <a:lstStyle/>
          <a:p>
            <a:pPr algn="just"/>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địch thủ</a:t>
            </a:r>
            <a:endParaRPr lang="en-US" sz="2400" dirty="0">
              <a:solidFill>
                <a:srgbClr val="002060"/>
              </a:solidFill>
              <a:latin typeface="Arial-Rounded" panose="020B0500000000000000" pitchFamily="34" charset="0"/>
            </a:endParaRPr>
          </a:p>
        </p:txBody>
      </p:sp>
      <p:sp>
        <p:nvSpPr>
          <p:cNvPr id="3" name="TextBox 2">
            <a:extLst>
              <a:ext uri="{FF2B5EF4-FFF2-40B4-BE49-F238E27FC236}">
                <a16:creationId xmlns="" xmlns:a16="http://schemas.microsoft.com/office/drawing/2014/main" id="{499703F1-4DD6-0917-A493-179B365BD310}"/>
              </a:ext>
            </a:extLst>
          </p:cNvPr>
          <p:cNvSpPr txBox="1"/>
          <p:nvPr/>
        </p:nvSpPr>
        <p:spPr>
          <a:xfrm>
            <a:off x="3773009" y="382831"/>
            <a:ext cx="4353578" cy="646986"/>
          </a:xfrm>
          <a:prstGeom prst="roundRect">
            <a:avLst>
              <a:gd name="adj" fmla="val 16667"/>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 xmlns:p14="http://schemas.microsoft.com/office/powerpoint/2010/main" val="3453856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36"/>
                                        </p:tgtEl>
                                        <p:attrNameLst>
                                          <p:attrName>style.color</p:attrName>
                                        </p:attrNameLst>
                                      </p:cBhvr>
                                      <p:to>
                                        <a:srgbClr val="CC0000"/>
                                      </p:to>
                                    </p:animClr>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D6451CAD-A80E-47C4-8550-CACB2E0D7FB9}"/>
              </a:ext>
            </a:extLst>
          </p:cNvPr>
          <p:cNvSpPr txBox="1"/>
          <p:nvPr/>
        </p:nvSpPr>
        <p:spPr>
          <a:xfrm>
            <a:off x="861135" y="1180547"/>
            <a:ext cx="1063544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  </a:t>
            </a:r>
            <a:r>
              <a:rPr lang="vi-VN" sz="2400" b="1" dirty="0" smtClean="0">
                <a:solidFill>
                  <a:srgbClr val="000099"/>
                </a:solidFill>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99"/>
                </a:solidFill>
                <a:latin typeface="Arial-Rounded" panose="020B0500000000000000" pitchFamily="34" charset="0"/>
              </a:rPr>
              <a:t>   </a:t>
            </a:r>
            <a:r>
              <a:rPr lang="vi-VN" sz="2400" b="1" dirty="0" smtClean="0">
                <a:solidFill>
                  <a:srgbClr val="000099"/>
                </a:solidFill>
              </a:rPr>
              <a:t>Từ đó, hễ cóc nghiến răng là trời đổ mưa.</a:t>
            </a:r>
            <a:endParaRPr lang="vi-VN" sz="2400" b="1" dirty="0">
              <a:solidFill>
                <a:srgbClr val="000099"/>
              </a:solidFill>
            </a:endParaRPr>
          </a:p>
        </p:txBody>
      </p:sp>
      <p:grpSp>
        <p:nvGrpSpPr>
          <p:cNvPr id="17" name="Group 16">
            <a:extLst>
              <a:ext uri="{FF2B5EF4-FFF2-40B4-BE49-F238E27FC236}">
                <a16:creationId xmlns="" xmlns:a16="http://schemas.microsoft.com/office/drawing/2014/main" id="{A69271AA-BB71-4D84-B9B8-779D910C6326}"/>
              </a:ext>
            </a:extLst>
          </p:cNvPr>
          <p:cNvGrpSpPr/>
          <p:nvPr/>
        </p:nvGrpSpPr>
        <p:grpSpPr>
          <a:xfrm>
            <a:off x="466203" y="1020931"/>
            <a:ext cx="638502" cy="707663"/>
            <a:chOff x="727583" y="1014107"/>
            <a:chExt cx="409786" cy="431571"/>
          </a:xfrm>
        </p:grpSpPr>
        <p:sp>
          <p:nvSpPr>
            <p:cNvPr id="18" name="MH_SubTitle_1">
              <a:extLst>
                <a:ext uri="{FF2B5EF4-FFF2-40B4-BE49-F238E27FC236}">
                  <a16:creationId xmlns="" xmlns:a16="http://schemas.microsoft.com/office/drawing/2014/main" id="{E7C9B5C8-889A-48F7-9259-7A7079387D38}"/>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590A319F-645B-45F9-95D1-34A0B27AD90B}"/>
                </a:ext>
              </a:extLst>
            </p:cNvPr>
            <p:cNvSpPr txBox="1"/>
            <p:nvPr/>
          </p:nvSpPr>
          <p:spPr>
            <a:xfrm>
              <a:off x="727583" y="106757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20" name="Group 19">
            <a:extLst>
              <a:ext uri="{FF2B5EF4-FFF2-40B4-BE49-F238E27FC236}">
                <a16:creationId xmlns="" xmlns:a16="http://schemas.microsoft.com/office/drawing/2014/main" id="{A43EEA98-69BA-46AC-8C71-E051DD62D9F7}"/>
              </a:ext>
            </a:extLst>
          </p:cNvPr>
          <p:cNvGrpSpPr/>
          <p:nvPr/>
        </p:nvGrpSpPr>
        <p:grpSpPr>
          <a:xfrm>
            <a:off x="8421809" y="4793942"/>
            <a:ext cx="2675277" cy="1680850"/>
            <a:chOff x="2778432" y="970903"/>
            <a:chExt cx="6045972" cy="5101423"/>
          </a:xfrm>
        </p:grpSpPr>
        <p:pic>
          <p:nvPicPr>
            <p:cNvPr id="23" name="Picture 22">
              <a:extLst>
                <a:ext uri="{FF2B5EF4-FFF2-40B4-BE49-F238E27FC236}">
                  <a16:creationId xmlns="" xmlns:a16="http://schemas.microsoft.com/office/drawing/2014/main" id="{E096B7CE-675F-48FC-AE06-D9B164ED3AFF}"/>
                </a:ext>
              </a:extLst>
            </p:cNvPr>
            <p:cNvPicPr>
              <a:picLocks noChangeAspect="1"/>
            </p:cNvPicPr>
            <p:nvPr/>
          </p:nvPicPr>
          <p:blipFill>
            <a:blip r:embed="rId4"/>
            <a:stretch>
              <a:fillRect/>
            </a:stretch>
          </p:blipFill>
          <p:spPr>
            <a:xfrm>
              <a:off x="3211946" y="2722949"/>
              <a:ext cx="717578" cy="479764"/>
            </a:xfrm>
            <a:prstGeom prst="rect">
              <a:avLst/>
            </a:prstGeom>
          </p:spPr>
        </p:pic>
        <p:grpSp>
          <p:nvGrpSpPr>
            <p:cNvPr id="24" name="Group 23">
              <a:extLst>
                <a:ext uri="{FF2B5EF4-FFF2-40B4-BE49-F238E27FC236}">
                  <a16:creationId xmlns="" xmlns:a16="http://schemas.microsoft.com/office/drawing/2014/main" id="{23F6C076-1665-4411-A038-ADCCD4BA2196}"/>
                </a:ext>
              </a:extLst>
            </p:cNvPr>
            <p:cNvGrpSpPr/>
            <p:nvPr/>
          </p:nvGrpSpPr>
          <p:grpSpPr>
            <a:xfrm>
              <a:off x="2778432" y="970903"/>
              <a:ext cx="6045972" cy="5101423"/>
              <a:chOff x="2778432" y="970903"/>
              <a:chExt cx="6045972" cy="5101423"/>
            </a:xfrm>
          </p:grpSpPr>
          <p:pic>
            <p:nvPicPr>
              <p:cNvPr id="26" name="Picture 25">
                <a:extLst>
                  <a:ext uri="{FF2B5EF4-FFF2-40B4-BE49-F238E27FC236}">
                    <a16:creationId xmlns="" xmlns:a16="http://schemas.microsoft.com/office/drawing/2014/main" id="{513AB24F-9DD9-4EFB-AA6A-415F5F46FDFA}"/>
                  </a:ext>
                </a:extLst>
              </p:cNvPr>
              <p:cNvPicPr>
                <a:picLocks noChangeAspect="1"/>
              </p:cNvPicPr>
              <p:nvPr/>
            </p:nvPicPr>
            <p:blipFill>
              <a:blip r:embed="rId5"/>
              <a:stretch>
                <a:fillRect/>
              </a:stretch>
            </p:blipFill>
            <p:spPr>
              <a:xfrm>
                <a:off x="2778432" y="970903"/>
                <a:ext cx="6045972" cy="5101423"/>
              </a:xfrm>
              <a:prstGeom prst="rect">
                <a:avLst/>
              </a:prstGeom>
            </p:spPr>
          </p:pic>
          <p:sp>
            <p:nvSpPr>
              <p:cNvPr id="27" name="Freeform: Shape 26">
                <a:extLst>
                  <a:ext uri="{FF2B5EF4-FFF2-40B4-BE49-F238E27FC236}">
                    <a16:creationId xmlns="" xmlns:a16="http://schemas.microsoft.com/office/drawing/2014/main" id="{7ECF6C6B-543D-4AEC-8174-26578265E88A}"/>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 xmlns:a16="http://schemas.microsoft.com/office/drawing/2014/main" id="{F40571E9-6A39-410E-ABF0-F3AC994A159E}"/>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 xmlns:a16="http://schemas.microsoft.com/office/drawing/2014/main" id="{29BAE586-ED0A-4DD8-9D77-929A5B28A1AB}"/>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Shape 24">
              <a:extLst>
                <a:ext uri="{FF2B5EF4-FFF2-40B4-BE49-F238E27FC236}">
                  <a16:creationId xmlns="" xmlns:a16="http://schemas.microsoft.com/office/drawing/2014/main" id="{DE997436-63BD-4619-A299-BDD1B09D8598}"/>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 xmlns:a16="http://schemas.microsoft.com/office/drawing/2014/main" id="{FF65EF31-EE2F-47CF-904C-B4029640B59C}"/>
              </a:ext>
            </a:extLst>
          </p:cNvPr>
          <p:cNvSpPr txBox="1"/>
          <p:nvPr/>
        </p:nvSpPr>
        <p:spPr>
          <a:xfrm>
            <a:off x="861135" y="5133199"/>
            <a:ext cx="7042923" cy="417272"/>
          </a:xfrm>
          <a:prstGeom prst="roundRect">
            <a:avLst/>
          </a:prstGeom>
          <a:solidFill>
            <a:schemeClr val="bg1"/>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b="1" dirty="0" err="1">
                <a:solidFill>
                  <a:srgbClr val="000099"/>
                </a:solidFill>
              </a:rPr>
              <a:t>Túng</a:t>
            </a:r>
            <a:r>
              <a:rPr lang="en-US" sz="2000" b="1" dirty="0">
                <a:solidFill>
                  <a:srgbClr val="000099"/>
                </a:solidFill>
              </a:rPr>
              <a:t> </a:t>
            </a:r>
            <a:r>
              <a:rPr lang="en-US" sz="2000" b="1" dirty="0" err="1">
                <a:solidFill>
                  <a:srgbClr val="000099"/>
                </a:solidFill>
              </a:rPr>
              <a:t>thế</a:t>
            </a:r>
            <a:r>
              <a:rPr lang="en-US" sz="2000" b="1" dirty="0">
                <a:solidFill>
                  <a:srgbClr val="000099"/>
                </a:solidFill>
              </a:rPr>
              <a:t> (</a:t>
            </a:r>
            <a:r>
              <a:rPr lang="en-US" sz="2000" b="1" dirty="0" err="1">
                <a:solidFill>
                  <a:srgbClr val="000099"/>
                </a:solidFill>
              </a:rPr>
              <a:t>núng</a:t>
            </a:r>
            <a:r>
              <a:rPr lang="en-US" sz="2000" b="1" dirty="0">
                <a:solidFill>
                  <a:srgbClr val="000099"/>
                </a:solidFill>
              </a:rPr>
              <a:t> </a:t>
            </a:r>
            <a:r>
              <a:rPr lang="en-US" sz="2000" b="1" dirty="0" err="1">
                <a:solidFill>
                  <a:srgbClr val="000099"/>
                </a:solidFill>
              </a:rPr>
              <a:t>thế</a:t>
            </a:r>
            <a:r>
              <a:rPr lang="en-US" sz="2000" b="1" dirty="0">
                <a:solidFill>
                  <a:srgbClr val="000099"/>
                </a:solidFill>
              </a:rPr>
              <a:t>): </a:t>
            </a:r>
            <a:r>
              <a:rPr lang="en-US" sz="2000" b="1" dirty="0" err="1">
                <a:solidFill>
                  <a:srgbClr val="000099"/>
                </a:solidFill>
              </a:rPr>
              <a:t>rơi</a:t>
            </a:r>
            <a:r>
              <a:rPr lang="en-US" sz="2000" b="1" dirty="0">
                <a:solidFill>
                  <a:srgbClr val="000099"/>
                </a:solidFill>
              </a:rPr>
              <a:t> </a:t>
            </a:r>
            <a:r>
              <a:rPr lang="en-US" sz="2000" b="1" dirty="0" err="1">
                <a:solidFill>
                  <a:srgbClr val="000099"/>
                </a:solidFill>
              </a:rPr>
              <a:t>vào</a:t>
            </a:r>
            <a:r>
              <a:rPr lang="en-US" sz="2000" b="1" dirty="0">
                <a:solidFill>
                  <a:srgbClr val="000099"/>
                </a:solidFill>
              </a:rPr>
              <a:t> </a:t>
            </a:r>
            <a:r>
              <a:rPr lang="en-US" sz="2000" b="1" dirty="0" err="1">
                <a:solidFill>
                  <a:srgbClr val="000099"/>
                </a:solidFill>
              </a:rPr>
              <a:t>cảnh</a:t>
            </a:r>
            <a:r>
              <a:rPr lang="en-US" sz="2000" b="1" dirty="0">
                <a:solidFill>
                  <a:srgbClr val="000099"/>
                </a:solidFill>
              </a:rPr>
              <a:t> </a:t>
            </a:r>
            <a:r>
              <a:rPr lang="en-US" sz="2000" b="1" dirty="0" err="1">
                <a:solidFill>
                  <a:srgbClr val="000099"/>
                </a:solidFill>
              </a:rPr>
              <a:t>lúng</a:t>
            </a:r>
            <a:r>
              <a:rPr lang="en-US" sz="2000" b="1" dirty="0">
                <a:solidFill>
                  <a:srgbClr val="000099"/>
                </a:solidFill>
              </a:rPr>
              <a:t> </a:t>
            </a:r>
            <a:r>
              <a:rPr lang="en-US" sz="2000" b="1" dirty="0" err="1">
                <a:solidFill>
                  <a:srgbClr val="000099"/>
                </a:solidFill>
              </a:rPr>
              <a:t>túng</a:t>
            </a:r>
            <a:r>
              <a:rPr lang="en-US" sz="2000" b="1" dirty="0">
                <a:solidFill>
                  <a:srgbClr val="000099"/>
                </a:solidFill>
              </a:rPr>
              <a:t>, </a:t>
            </a:r>
            <a:r>
              <a:rPr lang="en-US" sz="2000" b="1" dirty="0" err="1">
                <a:solidFill>
                  <a:srgbClr val="000099"/>
                </a:solidFill>
              </a:rPr>
              <a:t>không</a:t>
            </a:r>
            <a:r>
              <a:rPr lang="en-US" sz="2000" b="1" dirty="0">
                <a:solidFill>
                  <a:srgbClr val="000099"/>
                </a:solidFill>
              </a:rPr>
              <a:t> </a:t>
            </a:r>
            <a:r>
              <a:rPr lang="en-US" sz="2000" b="1" dirty="0" err="1">
                <a:solidFill>
                  <a:srgbClr val="000099"/>
                </a:solidFill>
              </a:rPr>
              <a:t>lối</a:t>
            </a:r>
            <a:r>
              <a:rPr lang="en-US" sz="2000" b="1" dirty="0">
                <a:solidFill>
                  <a:srgbClr val="000099"/>
                </a:solidFill>
              </a:rPr>
              <a:t> </a:t>
            </a:r>
            <a:r>
              <a:rPr lang="en-US" sz="2000" b="1" dirty="0" err="1">
                <a:solidFill>
                  <a:srgbClr val="000099"/>
                </a:solidFill>
              </a:rPr>
              <a:t>thoát</a:t>
            </a:r>
            <a:endParaRPr lang="en-US" sz="2000" b="1" dirty="0">
              <a:solidFill>
                <a:srgbClr val="000099"/>
              </a:solidFill>
            </a:endParaRPr>
          </a:p>
        </p:txBody>
      </p:sp>
      <p:sp>
        <p:nvSpPr>
          <p:cNvPr id="32" name="TextBox 31">
            <a:extLst>
              <a:ext uri="{FF2B5EF4-FFF2-40B4-BE49-F238E27FC236}">
                <a16:creationId xmlns="" xmlns:a16="http://schemas.microsoft.com/office/drawing/2014/main" id="{062C7F29-CDDA-4942-952E-1F470535F0BA}"/>
              </a:ext>
            </a:extLst>
          </p:cNvPr>
          <p:cNvSpPr txBox="1"/>
          <p:nvPr/>
        </p:nvSpPr>
        <p:spPr>
          <a:xfrm>
            <a:off x="861135" y="5634367"/>
            <a:ext cx="7042923" cy="417272"/>
          </a:xfrm>
          <a:prstGeom prst="roundRect">
            <a:avLst/>
          </a:prstGeom>
          <a:solidFill>
            <a:schemeClr val="bg1"/>
          </a:solidFill>
          <a:ln>
            <a:solidFill>
              <a:schemeClr val="accent2">
                <a:lumMod val="50000"/>
              </a:schemeClr>
            </a:solidFill>
          </a:ln>
        </p:spPr>
        <p:txBody>
          <a:bodyPr vert="horz" lIns="91440" tIns="45720" rIns="91440" bIns="45720" rtlCol="0" anchor="ctr">
            <a:noAutofit/>
          </a:bodyPr>
          <a:lstStyle>
            <a:defPPr>
              <a:defRPr lang="en-US"/>
            </a:defPPr>
            <a:lvl1pPr algn="ctr">
              <a:lnSpc>
                <a:spcPct val="90000"/>
              </a:lnSpc>
              <a:spcBef>
                <a:spcPct val="0"/>
              </a:spcBef>
              <a:spcAft>
                <a:spcPts val="600"/>
              </a:spcAft>
              <a:defRPr sz="2400">
                <a:solidFill>
                  <a:srgbClr val="C00000"/>
                </a:solidFill>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2000" b="1" dirty="0" err="1">
                <a:solidFill>
                  <a:srgbClr val="000099"/>
                </a:solidFill>
              </a:rPr>
              <a:t>Trần</a:t>
            </a:r>
            <a:r>
              <a:rPr lang="en-US" sz="2000" b="1" dirty="0">
                <a:solidFill>
                  <a:srgbClr val="000099"/>
                </a:solidFill>
              </a:rPr>
              <a:t> </a:t>
            </a:r>
            <a:r>
              <a:rPr lang="en-US" sz="2000" b="1" dirty="0" err="1">
                <a:solidFill>
                  <a:srgbClr val="000099"/>
                </a:solidFill>
              </a:rPr>
              <a:t>gian</a:t>
            </a:r>
            <a:r>
              <a:rPr lang="en-US" sz="2000" b="1" dirty="0">
                <a:solidFill>
                  <a:srgbClr val="000099"/>
                </a:solidFill>
              </a:rPr>
              <a:t>: </a:t>
            </a:r>
            <a:r>
              <a:rPr lang="en-US" sz="2000" b="1" dirty="0" err="1">
                <a:solidFill>
                  <a:srgbClr val="000099"/>
                </a:solidFill>
              </a:rPr>
              <a:t>thế</a:t>
            </a:r>
            <a:r>
              <a:rPr lang="en-US" sz="2000" b="1" dirty="0">
                <a:solidFill>
                  <a:srgbClr val="000099"/>
                </a:solidFill>
              </a:rPr>
              <a:t> </a:t>
            </a:r>
            <a:r>
              <a:rPr lang="en-US" sz="2000" b="1" dirty="0" err="1">
                <a:solidFill>
                  <a:srgbClr val="000099"/>
                </a:solidFill>
              </a:rPr>
              <a:t>giới</a:t>
            </a:r>
            <a:r>
              <a:rPr lang="en-US" sz="2000" b="1" dirty="0">
                <a:solidFill>
                  <a:srgbClr val="000099"/>
                </a:solidFill>
              </a:rPr>
              <a:t> </a:t>
            </a:r>
            <a:r>
              <a:rPr lang="en-US" sz="2000" b="1" dirty="0" err="1">
                <a:solidFill>
                  <a:srgbClr val="000099"/>
                </a:solidFill>
              </a:rPr>
              <a:t>của</a:t>
            </a:r>
            <a:r>
              <a:rPr lang="en-US" sz="2000" b="1" dirty="0">
                <a:solidFill>
                  <a:srgbClr val="000099"/>
                </a:solidFill>
              </a:rPr>
              <a:t> con </a:t>
            </a:r>
            <a:r>
              <a:rPr lang="en-US" sz="2000" b="1" dirty="0" err="1">
                <a:solidFill>
                  <a:srgbClr val="000099"/>
                </a:solidFill>
              </a:rPr>
              <a:t>người</a:t>
            </a:r>
            <a:r>
              <a:rPr lang="en-US" sz="2000" b="1" dirty="0">
                <a:solidFill>
                  <a:srgbClr val="000099"/>
                </a:solidFill>
              </a:rPr>
              <a:t> </a:t>
            </a:r>
            <a:r>
              <a:rPr lang="en-US" sz="2000" b="1" dirty="0" err="1">
                <a:solidFill>
                  <a:srgbClr val="000099"/>
                </a:solidFill>
              </a:rPr>
              <a:t>trên</a:t>
            </a:r>
            <a:r>
              <a:rPr lang="en-US" sz="2000" b="1" dirty="0">
                <a:solidFill>
                  <a:srgbClr val="000099"/>
                </a:solidFill>
              </a:rPr>
              <a:t> </a:t>
            </a:r>
            <a:r>
              <a:rPr lang="en-US" sz="2000" b="1" dirty="0" err="1">
                <a:solidFill>
                  <a:srgbClr val="000099"/>
                </a:solidFill>
              </a:rPr>
              <a:t>mặt</a:t>
            </a:r>
            <a:r>
              <a:rPr lang="en-US" sz="2000" b="1" dirty="0">
                <a:solidFill>
                  <a:srgbClr val="000099"/>
                </a:solidFill>
              </a:rPr>
              <a:t> </a:t>
            </a:r>
            <a:r>
              <a:rPr lang="en-US" sz="2000" b="1" dirty="0" err="1">
                <a:solidFill>
                  <a:srgbClr val="000099"/>
                </a:solidFill>
              </a:rPr>
              <a:t>đất</a:t>
            </a:r>
            <a:r>
              <a:rPr lang="en-US" sz="2000" b="1" dirty="0">
                <a:solidFill>
                  <a:srgbClr val="000099"/>
                </a:solidFill>
              </a:rPr>
              <a:t>.</a:t>
            </a:r>
          </a:p>
        </p:txBody>
      </p:sp>
      <p:sp>
        <p:nvSpPr>
          <p:cNvPr id="2" name="TextBox 1">
            <a:extLst>
              <a:ext uri="{FF2B5EF4-FFF2-40B4-BE49-F238E27FC236}">
                <a16:creationId xmlns="" xmlns:a16="http://schemas.microsoft.com/office/drawing/2014/main" id="{05BD9C19-CD09-3DC2-F376-BA19DB657FED}"/>
              </a:ext>
            </a:extLst>
          </p:cNvPr>
          <p:cNvSpPr txBox="1"/>
          <p:nvPr/>
        </p:nvSpPr>
        <p:spPr>
          <a:xfrm>
            <a:off x="3773009" y="382831"/>
            <a:ext cx="4353578" cy="646986"/>
          </a:xfrm>
          <a:prstGeom prst="roundRect">
            <a:avLst>
              <a:gd name="adj" fmla="val 16667"/>
            </a:avLst>
          </a:prstGeom>
          <a:solidFill>
            <a:srgbClr val="FFFF00"/>
          </a:solidFill>
          <a:ln>
            <a:solidFill>
              <a:schemeClr val="accent2">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 xmlns:p14="http://schemas.microsoft.com/office/powerpoint/2010/main" val="2442270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A20FE26-1367-4A3F-85DE-8373044CA43F}"/>
              </a:ext>
            </a:extLst>
          </p:cNvPr>
          <p:cNvSpPr/>
          <p:nvPr/>
        </p:nvSpPr>
        <p:spPr>
          <a:xfrm>
            <a:off x="605481" y="228600"/>
            <a:ext cx="11232292" cy="64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solidFill>
                <a:prstClr val="white"/>
              </a:solidFill>
            </a:endParaRPr>
          </a:p>
        </p:txBody>
      </p:sp>
      <p:pic>
        <p:nvPicPr>
          <p:cNvPr id="17" name="图片 6"/>
          <p:cNvPicPr>
            <a:picLocks noChangeAspect="1"/>
          </p:cNvPicPr>
          <p:nvPr/>
        </p:nvPicPr>
        <p:blipFill rotWithShape="1">
          <a:blip r:embed="rId3" cstate="print">
            <a:extLst>
              <a:ext uri="{28A0092B-C50C-407E-A947-70E740481C1C}">
                <a14:useLocalDpi xmlns="" xmlns:a14="http://schemas.microsoft.com/office/drawing/2010/main" val="0"/>
              </a:ext>
            </a:extLst>
          </a:blip>
          <a:srcRect l="27294" t="7312" r="32213" b="28914"/>
          <a:stretch>
            <a:fillRect/>
          </a:stretch>
        </p:blipFill>
        <p:spPr>
          <a:xfrm>
            <a:off x="9783381" y="638877"/>
            <a:ext cx="964260" cy="1432069"/>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254104" y="4839279"/>
            <a:ext cx="2446114" cy="1818278"/>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 xmlns:a16="http://schemas.microsoft.com/office/drawing/2014/main" id="{3629FE9C-960A-473B-B9F3-6E7B8AB1A3B4}"/>
              </a:ext>
            </a:extLst>
          </p:cNvPr>
          <p:cNvPicPr>
            <a:picLocks noChangeAspect="1"/>
          </p:cNvPicPr>
          <p:nvPr/>
        </p:nvPicPr>
        <p:blipFill rotWithShape="1">
          <a:blip r:embed="rId5">
            <a:extLst>
              <a:ext uri="{28A0092B-C50C-407E-A947-70E740481C1C}">
                <a14:useLocalDpi xmlns="" xmlns:a14="http://schemas.microsoft.com/office/drawing/2010/main" val="0"/>
              </a:ext>
            </a:extLst>
          </a:blip>
          <a:srcRect t="86683" r="63070"/>
          <a:stretch/>
        </p:blipFill>
        <p:spPr>
          <a:xfrm>
            <a:off x="895244" y="5996036"/>
            <a:ext cx="6297036" cy="709563"/>
          </a:xfrm>
          <a:prstGeom prst="rect">
            <a:avLst/>
          </a:prstGeom>
        </p:spPr>
      </p:pic>
      <p:pic>
        <p:nvPicPr>
          <p:cNvPr id="9" name="PA_图片 4">
            <a:extLst>
              <a:ext uri="{FF2B5EF4-FFF2-40B4-BE49-F238E27FC236}">
                <a16:creationId xmlns="" xmlns:a16="http://schemas.microsoft.com/office/drawing/2014/main" id="{D905F46D-C93D-41F3-B62E-63FA6382E3D0}"/>
              </a:ext>
            </a:extLst>
          </p:cNvPr>
          <p:cNvPicPr>
            <a:picLocks noChangeAspect="1"/>
          </p:cNvPicPr>
          <p:nvPr>
            <p:custDataLst>
              <p:tags r:id="rId1"/>
            </p:custDataLst>
          </p:nvPr>
        </p:nvPicPr>
        <p:blipFill>
          <a:blip r:embed="rId6" cstate="print">
            <a:extLst>
              <a:ext uri="{28A0092B-C50C-407E-A947-70E740481C1C}">
                <a14:useLocalDpi xmlns="" xmlns:a14="http://schemas.microsoft.com/office/drawing/2010/main" val="0"/>
              </a:ext>
            </a:extLst>
          </a:blip>
          <a:stretch>
            <a:fillRect/>
          </a:stretch>
        </p:blipFill>
        <p:spPr>
          <a:xfrm>
            <a:off x="2335427" y="1418780"/>
            <a:ext cx="7772400" cy="4343888"/>
          </a:xfrm>
          <a:prstGeom prst="rect">
            <a:avLst/>
          </a:prstGeom>
        </p:spPr>
      </p:pic>
      <p:sp>
        <p:nvSpPr>
          <p:cNvPr id="10" name="Rectangle 9">
            <a:extLst>
              <a:ext uri="{FF2B5EF4-FFF2-40B4-BE49-F238E27FC236}">
                <a16:creationId xmlns="" xmlns:a16="http://schemas.microsoft.com/office/drawing/2014/main" id="{E2BEBDD5-1C69-4D04-BADB-E17C1B32BBC5}"/>
              </a:ext>
            </a:extLst>
          </p:cNvPr>
          <p:cNvSpPr/>
          <p:nvPr/>
        </p:nvSpPr>
        <p:spPr>
          <a:xfrm>
            <a:off x="3223664" y="2490721"/>
            <a:ext cx="6811472" cy="2948499"/>
          </a:xfrm>
          <a:prstGeom prst="rect">
            <a:avLst/>
          </a:prstGeom>
        </p:spPr>
        <p:txBody>
          <a:bodyPr wrap="square">
            <a:spAutoFit/>
          </a:bodyPr>
          <a:lstStyle/>
          <a:p>
            <a:pPr algn="ctr">
              <a:buClr>
                <a:srgbClr val="000000"/>
              </a:buClr>
              <a:buFont typeface="Arial"/>
              <a:buNone/>
            </a:pP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Yêu</a:t>
            </a:r>
            <a:r>
              <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 </a:t>
            </a:r>
            <a:r>
              <a:rPr lang="en-US" altLang="zh-CN" sz="3200" b="1" dirty="0" err="1">
                <a:ln>
                  <a:solidFill>
                    <a:sysClr val="windowText" lastClr="000000"/>
                  </a:solidFill>
                </a:ln>
                <a:solidFill>
                  <a:srgbClr val="00B050"/>
                </a:solidFill>
                <a:latin typeface="Arial" panose="020B0604020202020204" pitchFamily="34" charset="0"/>
                <a:cs typeface="Arial" panose="020B0604020202020204" pitchFamily="34" charset="0"/>
                <a:sym typeface="Arial"/>
              </a:rPr>
              <a:t>cầu</a:t>
            </a:r>
            <a:r>
              <a:rPr lang="en-US" altLang="zh-CN"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rPr>
              <a:t>:</a:t>
            </a:r>
            <a:endParaRPr lang="zh-CN" altLang="en-US" sz="3200" b="1" dirty="0">
              <a:ln>
                <a:solidFill>
                  <a:sysClr val="windowText" lastClr="000000"/>
                </a:solidFill>
              </a:ln>
              <a:solidFill>
                <a:srgbClr val="00B050"/>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3200" b="1" dirty="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Phân</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công</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đọc</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theo</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từng</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đoạn</a:t>
            </a:r>
            <a:endParaRPr lang="zh-CN" altLang="en-US" sz="3200" b="1" dirty="0">
              <a:ln w="0"/>
              <a:solidFill>
                <a:srgbClr val="000099"/>
              </a:solidFill>
              <a:latin typeface="Arial" panose="020B0604020202020204" pitchFamily="34" charset="0"/>
              <a:cs typeface="Arial" panose="020B0604020202020204" pitchFamily="34" charset="0"/>
              <a:sym typeface="Arial"/>
            </a:endParaRPr>
          </a:p>
          <a:p>
            <a:pPr>
              <a:lnSpc>
                <a:spcPct val="120000"/>
              </a:lnSpc>
              <a:buClr>
                <a:srgbClr val="000000"/>
              </a:buClr>
              <a:buSzPts val="2800"/>
              <a:buFont typeface="Arial"/>
              <a:buNone/>
            </a:pP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Tất</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cả</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thành</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viên</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đều</a:t>
            </a:r>
            <a:r>
              <a:rPr lang="zh-CN" altLang="en-US"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đọc</a:t>
            </a:r>
            <a:endParaRPr lang="zh-CN" altLang="en-US" sz="3200" b="1" dirty="0">
              <a:ln w="0"/>
              <a:solidFill>
                <a:srgbClr val="000099"/>
              </a:solidFill>
              <a:latin typeface="Arial" panose="020B0604020202020204" pitchFamily="34" charset="0"/>
              <a:cs typeface="Arial" panose="020B0604020202020204" pitchFamily="34" charset="0"/>
              <a:sym typeface="Arial"/>
            </a:endParaRPr>
          </a:p>
          <a:p>
            <a:pPr>
              <a:lnSpc>
                <a:spcPct val="120000"/>
              </a:lnSpc>
              <a:buClr>
                <a:srgbClr val="000000"/>
              </a:buClr>
              <a:buSzPts val="2800"/>
            </a:pP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Sửa</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lỗi</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cho</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bạn</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nếu</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bạn</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đọc</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chưa</a:t>
            </a:r>
            <a:r>
              <a:rPr lang="en-US" altLang="zh-CN" sz="3200" b="1" dirty="0">
                <a:ln w="0"/>
                <a:solidFill>
                  <a:srgbClr val="000099"/>
                </a:solidFill>
                <a:latin typeface="Arial" panose="020B0604020202020204" pitchFamily="34" charset="0"/>
                <a:cs typeface="Arial" panose="020B0604020202020204" pitchFamily="34" charset="0"/>
                <a:sym typeface="Arial"/>
              </a:rPr>
              <a:t> </a:t>
            </a:r>
            <a:r>
              <a:rPr lang="en-US" altLang="zh-CN" sz="3200" b="1" dirty="0" err="1">
                <a:ln w="0"/>
                <a:solidFill>
                  <a:srgbClr val="000099"/>
                </a:solidFill>
                <a:latin typeface="Arial" panose="020B0604020202020204" pitchFamily="34" charset="0"/>
                <a:cs typeface="Arial" panose="020B0604020202020204" pitchFamily="34" charset="0"/>
                <a:sym typeface="Arial"/>
              </a:rPr>
              <a:t>đúng</a:t>
            </a:r>
            <a:r>
              <a:rPr lang="en-US" altLang="zh-CN" sz="3200" b="1" dirty="0">
                <a:ln w="0"/>
                <a:solidFill>
                  <a:srgbClr val="000099"/>
                </a:solidFill>
                <a:latin typeface="Arial" panose="020B0604020202020204" pitchFamily="34" charset="0"/>
                <a:cs typeface="Arial" panose="020B0604020202020204" pitchFamily="34" charset="0"/>
                <a:sym typeface="Arial"/>
              </a:rPr>
              <a:t>.</a:t>
            </a:r>
            <a:endParaRPr lang="zh-CN" altLang="en-US" sz="3200" b="1" dirty="0">
              <a:ln w="0"/>
              <a:solidFill>
                <a:srgbClr val="000099"/>
              </a:solidFill>
              <a:latin typeface="Arial" panose="020B0604020202020204" pitchFamily="34" charset="0"/>
              <a:cs typeface="Arial" panose="020B0604020202020204" pitchFamily="34" charset="0"/>
              <a:sym typeface="Arial"/>
            </a:endParaRPr>
          </a:p>
        </p:txBody>
      </p:sp>
    </p:spTree>
    <p:extLst>
      <p:ext uri="{BB962C8B-B14F-4D97-AF65-F5344CB8AC3E}">
        <p14:creationId xmlns="" xmlns:p14="http://schemas.microsoft.com/office/powerpoint/2010/main" val="37236880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 xmlns:a16="http://schemas.microsoft.com/office/drawing/2014/main" id="{98E8D2BB-19D2-8563-E68A-31C2589C8F35}"/>
              </a:ext>
            </a:extLst>
          </p:cNvPr>
          <p:cNvSpPr txBox="1"/>
          <p:nvPr/>
        </p:nvSpPr>
        <p:spPr>
          <a:xfrm>
            <a:off x="281667" y="4824188"/>
            <a:ext cx="5814333" cy="1600438"/>
          </a:xfrm>
          <a:prstGeom prst="rect">
            <a:avLst/>
          </a:prstGeom>
          <a:noFill/>
        </p:spPr>
        <p:txBody>
          <a:bodyPr wrap="square" rtlCol="0">
            <a:spAutoFit/>
          </a:bodyPr>
          <a:lstStyle/>
          <a:p>
            <a:pPr algn="ctr"/>
            <a:r>
              <a:rPr lang="vi-VN"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 xmlns:a16="http://schemas.microsoft.com/office/drawing/2014/main" id="{8F162B3A-1345-DE40-D253-8A7818323AAA}"/>
              </a:ext>
            </a:extLst>
          </p:cNvPr>
          <p:cNvSpPr txBox="1"/>
          <p:nvPr/>
        </p:nvSpPr>
        <p:spPr>
          <a:xfrm>
            <a:off x="6226625" y="428178"/>
            <a:ext cx="5541199" cy="6863417"/>
          </a:xfrm>
          <a:prstGeom prst="rect">
            <a:avLst/>
          </a:prstGeom>
          <a:noFill/>
        </p:spPr>
        <p:txBody>
          <a:bodyPr wrap="square" rtlCol="0">
            <a:spAutoFit/>
          </a:bodyPr>
          <a:lstStyle/>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8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sz="16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 xmlns:a16="http://schemas.microsoft.com/office/drawing/2014/main" id="{84A6BF07-956B-DA75-6A56-72BFB84C3567}"/>
              </a:ext>
            </a:extLst>
          </p:cNvPr>
          <p:cNvGrpSpPr/>
          <p:nvPr/>
        </p:nvGrpSpPr>
        <p:grpSpPr>
          <a:xfrm>
            <a:off x="-106851" y="4949932"/>
            <a:ext cx="777036" cy="438078"/>
            <a:chOff x="779937" y="770660"/>
            <a:chExt cx="772341" cy="634396"/>
          </a:xfrm>
        </p:grpSpPr>
        <p:sp>
          <p:nvSpPr>
            <p:cNvPr id="18" name="MH_SubTitle_1">
              <a:extLst>
                <a:ext uri="{FF2B5EF4-FFF2-40B4-BE49-F238E27FC236}">
                  <a16:creationId xmlns=""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 xmlns:a16="http://schemas.microsoft.com/office/drawing/2014/main" id="{B348EDAE-B7D8-CA93-D36E-ED861DC2FFC7}"/>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22" name="Group 21">
            <a:extLst>
              <a:ext uri="{FF2B5EF4-FFF2-40B4-BE49-F238E27FC236}">
                <a16:creationId xmlns="" xmlns:a16="http://schemas.microsoft.com/office/drawing/2014/main" id="{26A140AB-A034-A631-E465-C4E486651EC5}"/>
              </a:ext>
            </a:extLst>
          </p:cNvPr>
          <p:cNvGrpSpPr/>
          <p:nvPr/>
        </p:nvGrpSpPr>
        <p:grpSpPr>
          <a:xfrm>
            <a:off x="5776458" y="272831"/>
            <a:ext cx="539264" cy="409318"/>
            <a:chOff x="155152" y="802789"/>
            <a:chExt cx="1233770" cy="564784"/>
          </a:xfrm>
        </p:grpSpPr>
        <p:sp>
          <p:nvSpPr>
            <p:cNvPr id="23" name="MH_SubTitle_1">
              <a:extLst>
                <a:ext uri="{FF2B5EF4-FFF2-40B4-BE49-F238E27FC236}">
                  <a16:creationId xmlns=""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27" name="Group 26">
            <a:extLst>
              <a:ext uri="{FF2B5EF4-FFF2-40B4-BE49-F238E27FC236}">
                <a16:creationId xmlns="" xmlns:a16="http://schemas.microsoft.com/office/drawing/2014/main" id="{7681D3F4-6C78-1B71-726E-866A5D801622}"/>
              </a:ext>
            </a:extLst>
          </p:cNvPr>
          <p:cNvGrpSpPr/>
          <p:nvPr/>
        </p:nvGrpSpPr>
        <p:grpSpPr>
          <a:xfrm>
            <a:off x="5969334" y="3351449"/>
            <a:ext cx="546650" cy="401321"/>
            <a:chOff x="730351" y="1014107"/>
            <a:chExt cx="409786" cy="370024"/>
          </a:xfrm>
        </p:grpSpPr>
        <p:sp>
          <p:nvSpPr>
            <p:cNvPr id="28" name="MH_SubTitle_1">
              <a:extLst>
                <a:ext uri="{FF2B5EF4-FFF2-40B4-BE49-F238E27FC236}">
                  <a16:creationId xmlns=""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 xmlns:a16="http://schemas.microsoft.com/office/drawing/2014/main" id="{AC7E6ECA-31DF-AE87-C449-BD3707FE81AC}"/>
                </a:ext>
              </a:extLst>
            </p:cNvPr>
            <p:cNvSpPr txBox="1"/>
            <p:nvPr/>
          </p:nvSpPr>
          <p:spPr>
            <a:xfrm>
              <a:off x="730351" y="1034619"/>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9" name="Group 8">
            <a:extLst>
              <a:ext uri="{FF2B5EF4-FFF2-40B4-BE49-F238E27FC236}">
                <a16:creationId xmlns="" xmlns:a16="http://schemas.microsoft.com/office/drawing/2014/main" id="{6FBDD234-59B1-226A-BAE4-91AC4A927127}"/>
              </a:ext>
            </a:extLst>
          </p:cNvPr>
          <p:cNvGrpSpPr/>
          <p:nvPr/>
        </p:nvGrpSpPr>
        <p:grpSpPr>
          <a:xfrm>
            <a:off x="483372" y="283870"/>
            <a:ext cx="5238051" cy="4474266"/>
            <a:chOff x="2778432" y="970903"/>
            <a:chExt cx="6045972" cy="5101423"/>
          </a:xfrm>
        </p:grpSpPr>
        <p:pic>
          <p:nvPicPr>
            <p:cNvPr id="10" name="Picture 9">
              <a:extLst>
                <a:ext uri="{FF2B5EF4-FFF2-40B4-BE49-F238E27FC236}">
                  <a16:creationId xmlns="" xmlns:a16="http://schemas.microsoft.com/office/drawing/2014/main" id="{CA3943CB-7DA2-8B8E-65C4-2ECA05CCBCF9}"/>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1" name="Group 10">
              <a:extLst>
                <a:ext uri="{FF2B5EF4-FFF2-40B4-BE49-F238E27FC236}">
                  <a16:creationId xmlns="" xmlns:a16="http://schemas.microsoft.com/office/drawing/2014/main" id="{656CD50A-1E94-EA19-18D2-16AB43B440B4}"/>
                </a:ext>
              </a:extLst>
            </p:cNvPr>
            <p:cNvGrpSpPr/>
            <p:nvPr/>
          </p:nvGrpSpPr>
          <p:grpSpPr>
            <a:xfrm>
              <a:off x="2778432" y="970903"/>
              <a:ext cx="6045972" cy="5101423"/>
              <a:chOff x="2778432" y="970903"/>
              <a:chExt cx="6045972" cy="5101423"/>
            </a:xfrm>
          </p:grpSpPr>
          <p:pic>
            <p:nvPicPr>
              <p:cNvPr id="16" name="Picture 15">
                <a:extLst>
                  <a:ext uri="{FF2B5EF4-FFF2-40B4-BE49-F238E27FC236}">
                    <a16:creationId xmlns="" xmlns:a16="http://schemas.microsoft.com/office/drawing/2014/main" id="{AC3183B4-1809-AD85-AC45-8586AC1CD86D}"/>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0" name="Freeform: Shape 19">
                <a:extLst>
                  <a:ext uri="{FF2B5EF4-FFF2-40B4-BE49-F238E27FC236}">
                    <a16:creationId xmlns="" xmlns:a16="http://schemas.microsoft.com/office/drawing/2014/main" id="{5915F319-F727-41B8-EFE1-CB7C24A97723}"/>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 xmlns:a16="http://schemas.microsoft.com/office/drawing/2014/main" id="{5DA7A67C-A564-016E-CE66-EB1ADF378DD4}"/>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 xmlns:a16="http://schemas.microsoft.com/office/drawing/2014/main" id="{75C5554A-03C1-260E-4F8C-3680893C2474}"/>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 xmlns:a16="http://schemas.microsoft.com/office/drawing/2014/main" id="{16527E91-4425-5CE9-35B6-8D6CD17CB1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F6D3734B-0AAD-2C57-2393-577AF0C37AB4}"/>
              </a:ext>
            </a:extLst>
          </p:cNvPr>
          <p:cNvGrpSpPr/>
          <p:nvPr/>
        </p:nvGrpSpPr>
        <p:grpSpPr>
          <a:xfrm>
            <a:off x="66120" y="108388"/>
            <a:ext cx="3462980" cy="725468"/>
            <a:chOff x="2906492" y="616899"/>
            <a:chExt cx="3922049" cy="629993"/>
          </a:xfrm>
        </p:grpSpPr>
        <p:sp>
          <p:nvSpPr>
            <p:cNvPr id="13" name="Rounded Rectangle 8">
              <a:extLst>
                <a:ext uri="{FF2B5EF4-FFF2-40B4-BE49-F238E27FC236}">
                  <a16:creationId xmlns="" xmlns:a16="http://schemas.microsoft.com/office/drawing/2014/main" id="{7DD0497E-CDF3-3D8F-0E61-578206F419A5}"/>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 xmlns:a16="http://schemas.microsoft.com/office/drawing/2014/main" id="{A17219CC-844C-2375-E7A9-EC38B3876268}"/>
                </a:ext>
              </a:extLst>
            </p:cNvPr>
            <p:cNvPicPr>
              <a:picLocks noChangeAspect="1"/>
            </p:cNvPicPr>
            <p:nvPr/>
          </p:nvPicPr>
          <p:blipFill>
            <a:blip r:embed="rId8"/>
            <a:stretch>
              <a:fillRect/>
            </a:stretch>
          </p:blipFill>
          <p:spPr>
            <a:xfrm rot="16200000">
              <a:off x="2944891" y="578500"/>
              <a:ext cx="629993" cy="706791"/>
            </a:xfrm>
            <a:prstGeom prst="rect">
              <a:avLst/>
            </a:prstGeom>
          </p:spPr>
        </p:pic>
      </p:grpSp>
    </p:spTree>
    <p:extLst>
      <p:ext uri="{BB962C8B-B14F-4D97-AF65-F5344CB8AC3E}">
        <p14:creationId xmlns="" xmlns:p14="http://schemas.microsoft.com/office/powerpoint/2010/main" val="36767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 xmlns:a16="http://schemas.microsoft.com/office/drawing/2014/main"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 xmlns:a14="http://schemas.microsoft.com/office/drawing/2010/main">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 xmlns:a16="http://schemas.microsoft.com/office/drawing/2014/main" id="{F929502D-E4CD-48F5-ADE6-F48587FB494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 xmlns:a16="http://schemas.microsoft.com/office/drawing/2014/main" id="{6C542024-93ED-4636-8F7E-CD9BC314CFF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 xmlns:a16="http://schemas.microsoft.com/office/drawing/2014/main"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 xmlns:a16="http://schemas.microsoft.com/office/drawing/2014/main"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8861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000099"/>
                </a:solidFill>
                <a:latin typeface="Calibri"/>
                <a:cs typeface="Calibri" panose="020F0502020204030204" pitchFamily="34" charset="0"/>
              </a:rPr>
              <a:t>Trông tôi xấu xí, xù xì</a:t>
            </a:r>
          </a:p>
          <a:p>
            <a:pPr lvl="0" algn="ctr">
              <a:defRPr/>
            </a:pPr>
            <a:r>
              <a:rPr lang="vi-VN" sz="3600" b="1" dirty="0">
                <a:solidFill>
                  <a:srgbClr val="000099"/>
                </a:solidFill>
                <a:latin typeface="Calibri"/>
                <a:cs typeface="Calibri" panose="020F0502020204030204" pitchFamily="34" charset="0"/>
              </a:rPr>
              <a:t>Đêm về </a:t>
            </a:r>
            <a:r>
              <a:rPr lang="en-US" sz="3600" b="1" dirty="0" err="1">
                <a:solidFill>
                  <a:srgbClr val="000099"/>
                </a:solidFill>
                <a:latin typeface="Calibri"/>
                <a:cs typeface="Calibri" panose="020F0502020204030204" pitchFamily="34" charset="0"/>
              </a:rPr>
              <a:t>người</a:t>
            </a:r>
            <a:r>
              <a:rPr lang="vi-VN" sz="3600" b="1" dirty="0">
                <a:solidFill>
                  <a:srgbClr val="000099"/>
                </a:solidFill>
                <a:latin typeface="Calibri"/>
                <a:cs typeface="Calibri" panose="020F0502020204030204" pitchFamily="34" charset="0"/>
              </a:rPr>
              <a:t> ngủ, tôi thì bắt sâu</a:t>
            </a:r>
          </a:p>
          <a:p>
            <a:pPr lvl="0" algn="ctr">
              <a:defRPr/>
            </a:pPr>
            <a:r>
              <a:rPr lang="vi-VN" sz="3600" b="1" dirty="0">
                <a:solidFill>
                  <a:srgbClr val="000099"/>
                </a:solidFill>
                <a:latin typeface="Calibri"/>
                <a:cs typeface="Calibri" panose="020F0502020204030204" pitchFamily="34" charset="0"/>
              </a:rPr>
              <a:t>Khi nào trời nắng quá lâu</a:t>
            </a:r>
          </a:p>
          <a:p>
            <a:pPr lvl="0" algn="r">
              <a:defRPr/>
            </a:pPr>
            <a:r>
              <a:rPr lang="vi-VN" sz="3600" b="1" dirty="0">
                <a:solidFill>
                  <a:srgbClr val="000099"/>
                </a:solidFill>
                <a:latin typeface="Calibri"/>
                <a:cs typeface="Calibri" panose="020F0502020204030204" pitchFamily="34" charset="0"/>
              </a:rPr>
              <a:t>Tôi kêu mấy tiếng, mưa đâu bay về</a:t>
            </a:r>
            <a:r>
              <a:rPr lang="vi-VN" sz="3600" b="1" dirty="0">
                <a:solidFill>
                  <a:srgbClr val="002060"/>
                </a:solidFill>
                <a:latin typeface="Calibri"/>
                <a:cs typeface="Calibri" panose="020F0502020204030204" pitchFamily="34" charset="0"/>
              </a:rPr>
              <a:t>.</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99"/>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rgbClr val="000099"/>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99"/>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rgbClr val="000099"/>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con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 xmlns:p14="http://schemas.microsoft.com/office/powerpoint/2010/main" val="30123620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 xmlns:a16="http://schemas.microsoft.com/office/drawing/2014/main" id="{98E8D2BB-19D2-8563-E68A-31C2589C8F35}"/>
              </a:ext>
            </a:extLst>
          </p:cNvPr>
          <p:cNvSpPr txBox="1"/>
          <p:nvPr/>
        </p:nvSpPr>
        <p:spPr>
          <a:xfrm>
            <a:off x="281667" y="4824188"/>
            <a:ext cx="5814333" cy="1354217"/>
          </a:xfrm>
          <a:prstGeom prst="rect">
            <a:avLst/>
          </a:prstGeom>
          <a:noFill/>
        </p:spPr>
        <p:txBody>
          <a:bodyPr wrap="square" rtlCol="0">
            <a:spAutoFit/>
          </a:bodyPr>
          <a:lstStyle/>
          <a:p>
            <a:pPr algn="ct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 xmlns:a16="http://schemas.microsoft.com/office/drawing/2014/main" id="{8F162B3A-1345-DE40-D253-8A7818323AAA}"/>
              </a:ext>
            </a:extLst>
          </p:cNvPr>
          <p:cNvSpPr txBox="1"/>
          <p:nvPr/>
        </p:nvSpPr>
        <p:spPr>
          <a:xfrm>
            <a:off x="6226625" y="428178"/>
            <a:ext cx="5541199" cy="6247864"/>
          </a:xfrm>
          <a:prstGeom prst="rect">
            <a:avLst/>
          </a:prstGeom>
          <a:noFill/>
        </p:spPr>
        <p:txBody>
          <a:bodyPr wrap="square" rtlCol="0">
            <a:spAutoFit/>
          </a:bodyPr>
          <a:lstStyle/>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8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 xmlns:a16="http://schemas.microsoft.com/office/drawing/2014/main" id="{84A6BF07-956B-DA75-6A56-72BFB84C3567}"/>
              </a:ext>
            </a:extLst>
          </p:cNvPr>
          <p:cNvGrpSpPr/>
          <p:nvPr/>
        </p:nvGrpSpPr>
        <p:grpSpPr>
          <a:xfrm>
            <a:off x="-106851" y="4949932"/>
            <a:ext cx="777036" cy="438078"/>
            <a:chOff x="779937" y="770660"/>
            <a:chExt cx="772341" cy="634396"/>
          </a:xfrm>
        </p:grpSpPr>
        <p:sp>
          <p:nvSpPr>
            <p:cNvPr id="18" name="MH_SubTitle_1">
              <a:extLst>
                <a:ext uri="{FF2B5EF4-FFF2-40B4-BE49-F238E27FC236}">
                  <a16:creationId xmlns=""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 xmlns:a16="http://schemas.microsoft.com/office/drawing/2014/main" id="{B348EDAE-B7D8-CA93-D36E-ED861DC2FFC7}"/>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22" name="Group 21">
            <a:extLst>
              <a:ext uri="{FF2B5EF4-FFF2-40B4-BE49-F238E27FC236}">
                <a16:creationId xmlns="" xmlns:a16="http://schemas.microsoft.com/office/drawing/2014/main" id="{26A140AB-A034-A631-E465-C4E486651EC5}"/>
              </a:ext>
            </a:extLst>
          </p:cNvPr>
          <p:cNvGrpSpPr/>
          <p:nvPr/>
        </p:nvGrpSpPr>
        <p:grpSpPr>
          <a:xfrm>
            <a:off x="5776458" y="272831"/>
            <a:ext cx="539264" cy="409318"/>
            <a:chOff x="155152" y="802789"/>
            <a:chExt cx="1233770" cy="564784"/>
          </a:xfrm>
        </p:grpSpPr>
        <p:sp>
          <p:nvSpPr>
            <p:cNvPr id="23" name="MH_SubTitle_1">
              <a:extLst>
                <a:ext uri="{FF2B5EF4-FFF2-40B4-BE49-F238E27FC236}">
                  <a16:creationId xmlns=""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27" name="Group 26">
            <a:extLst>
              <a:ext uri="{FF2B5EF4-FFF2-40B4-BE49-F238E27FC236}">
                <a16:creationId xmlns="" xmlns:a16="http://schemas.microsoft.com/office/drawing/2014/main" id="{7681D3F4-6C78-1B71-726E-866A5D801622}"/>
              </a:ext>
            </a:extLst>
          </p:cNvPr>
          <p:cNvGrpSpPr/>
          <p:nvPr/>
        </p:nvGrpSpPr>
        <p:grpSpPr>
          <a:xfrm>
            <a:off x="5969334" y="3351449"/>
            <a:ext cx="546650" cy="401321"/>
            <a:chOff x="730351" y="1014107"/>
            <a:chExt cx="409786" cy="370024"/>
          </a:xfrm>
        </p:grpSpPr>
        <p:sp>
          <p:nvSpPr>
            <p:cNvPr id="28" name="MH_SubTitle_1">
              <a:extLst>
                <a:ext uri="{FF2B5EF4-FFF2-40B4-BE49-F238E27FC236}">
                  <a16:creationId xmlns=""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 xmlns:a16="http://schemas.microsoft.com/office/drawing/2014/main" id="{AC7E6ECA-31DF-AE87-C449-BD3707FE81AC}"/>
                </a:ext>
              </a:extLst>
            </p:cNvPr>
            <p:cNvSpPr txBox="1"/>
            <p:nvPr/>
          </p:nvSpPr>
          <p:spPr>
            <a:xfrm>
              <a:off x="730351" y="1034619"/>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9" name="Group 8">
            <a:extLst>
              <a:ext uri="{FF2B5EF4-FFF2-40B4-BE49-F238E27FC236}">
                <a16:creationId xmlns="" xmlns:a16="http://schemas.microsoft.com/office/drawing/2014/main" id="{6FBDD234-59B1-226A-BAE4-91AC4A927127}"/>
              </a:ext>
            </a:extLst>
          </p:cNvPr>
          <p:cNvGrpSpPr/>
          <p:nvPr/>
        </p:nvGrpSpPr>
        <p:grpSpPr>
          <a:xfrm>
            <a:off x="483372" y="283870"/>
            <a:ext cx="5238051" cy="4474266"/>
            <a:chOff x="2778432" y="970903"/>
            <a:chExt cx="6045972" cy="5101423"/>
          </a:xfrm>
        </p:grpSpPr>
        <p:pic>
          <p:nvPicPr>
            <p:cNvPr id="10" name="Picture 9">
              <a:extLst>
                <a:ext uri="{FF2B5EF4-FFF2-40B4-BE49-F238E27FC236}">
                  <a16:creationId xmlns="" xmlns:a16="http://schemas.microsoft.com/office/drawing/2014/main" id="{CA3943CB-7DA2-8B8E-65C4-2ECA05CCBCF9}"/>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1" name="Group 10">
              <a:extLst>
                <a:ext uri="{FF2B5EF4-FFF2-40B4-BE49-F238E27FC236}">
                  <a16:creationId xmlns="" xmlns:a16="http://schemas.microsoft.com/office/drawing/2014/main" id="{656CD50A-1E94-EA19-18D2-16AB43B440B4}"/>
                </a:ext>
              </a:extLst>
            </p:cNvPr>
            <p:cNvGrpSpPr/>
            <p:nvPr/>
          </p:nvGrpSpPr>
          <p:grpSpPr>
            <a:xfrm>
              <a:off x="2778432" y="970903"/>
              <a:ext cx="6045972" cy="5101423"/>
              <a:chOff x="2778432" y="970903"/>
              <a:chExt cx="6045972" cy="5101423"/>
            </a:xfrm>
          </p:grpSpPr>
          <p:pic>
            <p:nvPicPr>
              <p:cNvPr id="16" name="Picture 15">
                <a:extLst>
                  <a:ext uri="{FF2B5EF4-FFF2-40B4-BE49-F238E27FC236}">
                    <a16:creationId xmlns="" xmlns:a16="http://schemas.microsoft.com/office/drawing/2014/main" id="{AC3183B4-1809-AD85-AC45-8586AC1CD86D}"/>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0" name="Freeform: Shape 19">
                <a:extLst>
                  <a:ext uri="{FF2B5EF4-FFF2-40B4-BE49-F238E27FC236}">
                    <a16:creationId xmlns="" xmlns:a16="http://schemas.microsoft.com/office/drawing/2014/main" id="{5915F319-F727-41B8-EFE1-CB7C24A97723}"/>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 xmlns:a16="http://schemas.microsoft.com/office/drawing/2014/main" id="{5DA7A67C-A564-016E-CE66-EB1ADF378DD4}"/>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 xmlns:a16="http://schemas.microsoft.com/office/drawing/2014/main" id="{75C5554A-03C1-260E-4F8C-3680893C2474}"/>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 xmlns:a16="http://schemas.microsoft.com/office/drawing/2014/main" id="{16527E91-4425-5CE9-35B6-8D6CD17CB1B4}"/>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F6D3734B-0AAD-2C57-2393-577AF0C37AB4}"/>
              </a:ext>
            </a:extLst>
          </p:cNvPr>
          <p:cNvGrpSpPr/>
          <p:nvPr/>
        </p:nvGrpSpPr>
        <p:grpSpPr>
          <a:xfrm>
            <a:off x="66120" y="108388"/>
            <a:ext cx="2689438" cy="725468"/>
            <a:chOff x="2906492" y="616899"/>
            <a:chExt cx="3045962" cy="629993"/>
          </a:xfrm>
        </p:grpSpPr>
        <p:sp>
          <p:nvSpPr>
            <p:cNvPr id="13" name="Rounded Rectangle 8">
              <a:extLst>
                <a:ext uri="{FF2B5EF4-FFF2-40B4-BE49-F238E27FC236}">
                  <a16:creationId xmlns="" xmlns:a16="http://schemas.microsoft.com/office/drawing/2014/main" id="{7DD0497E-CDF3-3D8F-0E61-578206F419A5}"/>
                </a:ext>
              </a:extLst>
            </p:cNvPr>
            <p:cNvSpPr/>
            <p:nvPr/>
          </p:nvSpPr>
          <p:spPr>
            <a:xfrm>
              <a:off x="2943550" y="693066"/>
              <a:ext cx="3008904"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 xmlns:a16="http://schemas.microsoft.com/office/drawing/2014/main" id="{A17219CC-844C-2375-E7A9-EC38B3876268}"/>
                </a:ext>
              </a:extLst>
            </p:cNvPr>
            <p:cNvPicPr>
              <a:picLocks noChangeAspect="1"/>
            </p:cNvPicPr>
            <p:nvPr/>
          </p:nvPicPr>
          <p:blipFill>
            <a:blip r:embed="rId8"/>
            <a:stretch>
              <a:fillRect/>
            </a:stretch>
          </p:blipFill>
          <p:spPr>
            <a:xfrm rot="16200000">
              <a:off x="2944891" y="578500"/>
              <a:ext cx="629993" cy="706791"/>
            </a:xfrm>
            <a:prstGeom prst="rect">
              <a:avLst/>
            </a:prstGeom>
          </p:spPr>
        </p:pic>
      </p:grpSp>
    </p:spTree>
    <p:extLst>
      <p:ext uri="{BB962C8B-B14F-4D97-AF65-F5344CB8AC3E}">
        <p14:creationId xmlns="" xmlns:p14="http://schemas.microsoft.com/office/powerpoint/2010/main" val="375043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 xmlns:a16="http://schemas.microsoft.com/office/drawing/2014/main" id="{0B660502-8249-41B2-8B67-3A195A808698}"/>
              </a:ext>
            </a:extLst>
          </p:cNvPr>
          <p:cNvSpPr/>
          <p:nvPr/>
        </p:nvSpPr>
        <p:spPr>
          <a:xfrm>
            <a:off x="2357970" y="1641068"/>
            <a:ext cx="7774570" cy="192385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05105B3B-8023-060F-47EA-295FD932AAE6}"/>
              </a:ext>
            </a:extLst>
          </p:cNvPr>
          <p:cNvSpPr txBox="1"/>
          <p:nvPr/>
        </p:nvSpPr>
        <p:spPr>
          <a:xfrm>
            <a:off x="3200401" y="1941276"/>
            <a:ext cx="6341905" cy="1323439"/>
          </a:xfrm>
          <a:prstGeom prst="rect">
            <a:avLst/>
          </a:prstGeom>
          <a:noFill/>
        </p:spPr>
        <p:txBody>
          <a:bodyPr wrap="square" rtlCol="0">
            <a:spAutoFit/>
          </a:bodyPr>
          <a:lstStyle/>
          <a:p>
            <a:r>
              <a:rPr lang="en-US" sz="8000" b="1" dirty="0" err="1">
                <a:solidFill>
                  <a:schemeClr val="bg1"/>
                </a:solidFill>
                <a:latin typeface="Britannic Bold" panose="020B0903060703020204" pitchFamily="34" charset="0"/>
              </a:rPr>
              <a:t>Tìm</a:t>
            </a:r>
            <a:r>
              <a:rPr lang="en-US" sz="8000" b="1" dirty="0">
                <a:solidFill>
                  <a:schemeClr val="bg1"/>
                </a:solidFill>
                <a:latin typeface="Britannic Bold" panose="020B0903060703020204" pitchFamily="34" charset="0"/>
              </a:rPr>
              <a:t> </a:t>
            </a:r>
            <a:r>
              <a:rPr lang="en-US" sz="8000" b="1" dirty="0" err="1">
                <a:solidFill>
                  <a:schemeClr val="bg1"/>
                </a:solidFill>
                <a:latin typeface="Britannic Bold" panose="020B0903060703020204" pitchFamily="34" charset="0"/>
              </a:rPr>
              <a:t>hiểu</a:t>
            </a:r>
            <a:r>
              <a:rPr lang="en-US" sz="8000" b="1" dirty="0">
                <a:solidFill>
                  <a:schemeClr val="bg1"/>
                </a:solidFill>
                <a:latin typeface="Britannic Bold" panose="020B0903060703020204" pitchFamily="34" charset="0"/>
              </a:rPr>
              <a:t> </a:t>
            </a:r>
            <a:r>
              <a:rPr lang="en-US" sz="8000" b="1" dirty="0" err="1">
                <a:solidFill>
                  <a:schemeClr val="bg1"/>
                </a:solidFill>
                <a:latin typeface="Britannic Bold" panose="020B0903060703020204" pitchFamily="34" charset="0"/>
              </a:rPr>
              <a:t>bài</a:t>
            </a:r>
            <a:endParaRPr lang="en-US" sz="8000" b="1" dirty="0">
              <a:solidFill>
                <a:schemeClr val="bg1"/>
              </a:solidFill>
              <a:latin typeface="Britannic Bold" panose="020B0903060703020204" pitchFamily="34" charset="0"/>
            </a:endParaRPr>
          </a:p>
        </p:txBody>
      </p:sp>
    </p:spTree>
    <p:extLst>
      <p:ext uri="{BB962C8B-B14F-4D97-AF65-F5344CB8AC3E}">
        <p14:creationId xmlns="" xmlns:p14="http://schemas.microsoft.com/office/powerpoint/2010/main" val="28975483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 xmlns:a16="http://schemas.microsoft.com/office/drawing/2014/main" id="{982103B8-A9BD-42E3-BE20-688AE39C1E42}"/>
              </a:ext>
            </a:extLst>
          </p:cNvPr>
          <p:cNvSpPr txBox="1"/>
          <p:nvPr/>
        </p:nvSpPr>
        <p:spPr>
          <a:xfrm>
            <a:off x="3453135" y="761567"/>
            <a:ext cx="3792905"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F1EA4195-7B3F-4DC3-BE2D-ADCA6B1EA256}"/>
              </a:ext>
            </a:extLst>
          </p:cNvPr>
          <p:cNvSpPr txBox="1"/>
          <p:nvPr/>
        </p:nvSpPr>
        <p:spPr>
          <a:xfrm>
            <a:off x="1531304" y="1600851"/>
            <a:ext cx="10089195" cy="523220"/>
          </a:xfrm>
          <a:prstGeom prst="rect">
            <a:avLst/>
          </a:prstGeom>
          <a:noFill/>
        </p:spPr>
        <p:txBody>
          <a:bodyPr wrap="square">
            <a:spAutoFit/>
          </a:bodyPr>
          <a:lstStyle/>
          <a:p>
            <a:pPr lvl="0"/>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 xmlns:a16="http://schemas.microsoft.com/office/drawing/2014/main" id="{C03295F3-C632-4139-9140-D10A48BBE8EA}"/>
              </a:ext>
            </a:extLst>
          </p:cNvPr>
          <p:cNvSpPr txBox="1"/>
          <p:nvPr/>
        </p:nvSpPr>
        <p:spPr>
          <a:xfrm>
            <a:off x="1464197" y="2382003"/>
            <a:ext cx="9498645" cy="523220"/>
          </a:xfrm>
          <a:prstGeom prst="rect">
            <a:avLst/>
          </a:prstGeom>
          <a:noFill/>
        </p:spPr>
        <p:txBody>
          <a:bodyPr wrap="square">
            <a:spAutoFit/>
          </a:bodyPr>
          <a:lstStyle/>
          <a:p>
            <a:pPr lvl="0"/>
            <a:r>
              <a:rPr lang="en-US" sz="28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 xmlns:a16="http://schemas.microsoft.com/office/drawing/2014/main" id="{86C942B9-2DD5-4AA3-A7FC-ED2A3986B7D4}"/>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1021" t="4476" r="21482" b="4440"/>
          <a:stretch/>
        </p:blipFill>
        <p:spPr>
          <a:xfrm>
            <a:off x="896210" y="1556171"/>
            <a:ext cx="567987" cy="712654"/>
          </a:xfrm>
          <a:prstGeom prst="rect">
            <a:avLst/>
          </a:prstGeom>
        </p:spPr>
      </p:pic>
      <p:pic>
        <p:nvPicPr>
          <p:cNvPr id="8" name="Picture 7">
            <a:extLst>
              <a:ext uri="{FF2B5EF4-FFF2-40B4-BE49-F238E27FC236}">
                <a16:creationId xmlns="" xmlns:a16="http://schemas.microsoft.com/office/drawing/2014/main" id="{6AAC1675-F0AE-4F53-932E-6FD142E03208}"/>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1021" t="4476" r="21482" b="4440"/>
          <a:stretch/>
        </p:blipFill>
        <p:spPr>
          <a:xfrm>
            <a:off x="873956" y="2313168"/>
            <a:ext cx="567987" cy="712654"/>
          </a:xfrm>
          <a:prstGeom prst="rect">
            <a:avLst/>
          </a:prstGeom>
        </p:spPr>
      </p:pic>
      <p:pic>
        <p:nvPicPr>
          <p:cNvPr id="9" name="Picture 8">
            <a:extLst>
              <a:ext uri="{FF2B5EF4-FFF2-40B4-BE49-F238E27FC236}">
                <a16:creationId xmlns="" xmlns:a16="http://schemas.microsoft.com/office/drawing/2014/main" id="{C8C413E9-A894-485C-89A3-438DDC687969}"/>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1021" t="4476" r="21482" b="4440"/>
          <a:stretch/>
        </p:blipFill>
        <p:spPr>
          <a:xfrm>
            <a:off x="852897" y="3147395"/>
            <a:ext cx="567987" cy="712654"/>
          </a:xfrm>
          <a:prstGeom prst="rect">
            <a:avLst/>
          </a:prstGeom>
        </p:spPr>
      </p:pic>
      <p:sp>
        <p:nvSpPr>
          <p:cNvPr id="10" name="TextBox 9">
            <a:extLst>
              <a:ext uri="{FF2B5EF4-FFF2-40B4-BE49-F238E27FC236}">
                <a16:creationId xmlns="" xmlns:a16="http://schemas.microsoft.com/office/drawing/2014/main" id="{493064CB-7365-4B13-AA65-B4670DB15877}"/>
              </a:ext>
            </a:extLst>
          </p:cNvPr>
          <p:cNvSpPr txBox="1"/>
          <p:nvPr/>
        </p:nvSpPr>
        <p:spPr>
          <a:xfrm>
            <a:off x="1420884" y="3058708"/>
            <a:ext cx="9821633" cy="954107"/>
          </a:xfrm>
          <a:prstGeom prst="rect">
            <a:avLst/>
          </a:prstGeom>
          <a:noFill/>
        </p:spPr>
        <p:txBody>
          <a:bodyPr wrap="square">
            <a:spAutoFit/>
          </a:bodyPr>
          <a:lstStyle/>
          <a:p>
            <a:pPr lvl="0"/>
            <a:r>
              <a:rPr lang="en-US" sz="28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 xmlns:a16="http://schemas.microsoft.com/office/drawing/2014/main" id="{4C4981B4-02FD-4D30-BF7F-B45F4BBE4BF4}"/>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1021" t="4476" r="21482" b="4440"/>
          <a:stretch/>
        </p:blipFill>
        <p:spPr>
          <a:xfrm>
            <a:off x="817936" y="4007550"/>
            <a:ext cx="567987" cy="712654"/>
          </a:xfrm>
          <a:prstGeom prst="rect">
            <a:avLst/>
          </a:prstGeom>
        </p:spPr>
      </p:pic>
      <p:sp>
        <p:nvSpPr>
          <p:cNvPr id="12" name="TextBox 11">
            <a:extLst>
              <a:ext uri="{FF2B5EF4-FFF2-40B4-BE49-F238E27FC236}">
                <a16:creationId xmlns="" xmlns:a16="http://schemas.microsoft.com/office/drawing/2014/main" id="{BF3FF5CD-CB40-4F14-9DE3-F859F7B570C2}"/>
              </a:ext>
            </a:extLst>
          </p:cNvPr>
          <p:cNvSpPr txBox="1"/>
          <p:nvPr/>
        </p:nvSpPr>
        <p:spPr>
          <a:xfrm>
            <a:off x="1385923" y="4042627"/>
            <a:ext cx="9821633" cy="523220"/>
          </a:xfrm>
          <a:prstGeom prst="rect">
            <a:avLst/>
          </a:prstGeom>
          <a:noFill/>
        </p:spPr>
        <p:txBody>
          <a:bodyPr wrap="square">
            <a:spAutoFit/>
          </a:bodyPr>
          <a:lstStyle/>
          <a:p>
            <a:pPr lvl="0"/>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 xmlns:a16="http://schemas.microsoft.com/office/drawing/2014/main" id="{41E71A08-930D-4724-A7C5-C7A4B463068A}"/>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1021" t="4476" r="21482" b="4440"/>
          <a:stretch/>
        </p:blipFill>
        <p:spPr>
          <a:xfrm>
            <a:off x="783669" y="4876975"/>
            <a:ext cx="567987" cy="712654"/>
          </a:xfrm>
          <a:prstGeom prst="rect">
            <a:avLst/>
          </a:prstGeom>
        </p:spPr>
      </p:pic>
      <p:sp>
        <p:nvSpPr>
          <p:cNvPr id="14" name="TextBox 13">
            <a:extLst>
              <a:ext uri="{FF2B5EF4-FFF2-40B4-BE49-F238E27FC236}">
                <a16:creationId xmlns="" xmlns:a16="http://schemas.microsoft.com/office/drawing/2014/main" id="{B4252E6E-D2AF-4960-BF69-607C1DF6BC57}"/>
              </a:ext>
            </a:extLst>
          </p:cNvPr>
          <p:cNvSpPr txBox="1"/>
          <p:nvPr/>
        </p:nvSpPr>
        <p:spPr>
          <a:xfrm>
            <a:off x="1351656" y="4796761"/>
            <a:ext cx="10541493" cy="523220"/>
          </a:xfrm>
          <a:prstGeom prst="rect">
            <a:avLst/>
          </a:prstGeom>
          <a:noFill/>
        </p:spPr>
        <p:txBody>
          <a:bodyPr wrap="square">
            <a:spAutoFit/>
          </a:bodyPr>
          <a:lstStyle/>
          <a:p>
            <a:pPr lvl="0"/>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3295178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BF900418-DF07-441F-9DBB-7BB014B78E9C}"/>
              </a:ext>
            </a:extLst>
          </p:cNvPr>
          <p:cNvSpPr txBox="1"/>
          <p:nvPr/>
        </p:nvSpPr>
        <p:spPr>
          <a:xfrm>
            <a:off x="1531305" y="1600851"/>
            <a:ext cx="81453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 xmlns:a16="http://schemas.microsoft.com/office/drawing/2014/main" id="{C2D6DACA-234D-4E74-85B8-0E4721EC071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 xmlns:a16="http://schemas.microsoft.com/office/drawing/2014/main" id="{FF8A12F6-A75A-4056-B515-D4FE27CDC130}"/>
              </a:ext>
            </a:extLst>
          </p:cNvPr>
          <p:cNvSpPr txBox="1"/>
          <p:nvPr/>
        </p:nvSpPr>
        <p:spPr>
          <a:xfrm>
            <a:off x="1386706" y="2396158"/>
            <a:ext cx="9247725" cy="119181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8611487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BF900418-DF07-441F-9DBB-7BB014B78E9C}"/>
              </a:ext>
            </a:extLst>
          </p:cNvPr>
          <p:cNvSpPr txBox="1"/>
          <p:nvPr/>
        </p:nvSpPr>
        <p:spPr>
          <a:xfrm>
            <a:off x="1433650" y="1554684"/>
            <a:ext cx="10418040" cy="1077218"/>
          </a:xfrm>
          <a:prstGeom prst="rect">
            <a:avLst/>
          </a:prstGeom>
          <a:noFill/>
        </p:spPr>
        <p:txBody>
          <a:bodyPr wrap="square">
            <a:spAutoFit/>
          </a:bodyPr>
          <a:lstStyle/>
          <a:p>
            <a:pPr lvl="0">
              <a:defRPr/>
            </a:pP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 xmlns:a16="http://schemas.microsoft.com/office/drawing/2014/main" id="{C2D6DACA-234D-4E74-85B8-0E4721EC071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 xmlns:a16="http://schemas.microsoft.com/office/drawing/2014/main" id="{FF8A12F6-A75A-4056-B515-D4FE27CDC130}"/>
              </a:ext>
            </a:extLst>
          </p:cNvPr>
          <p:cNvSpPr txBox="1"/>
          <p:nvPr/>
        </p:nvSpPr>
        <p:spPr>
          <a:xfrm>
            <a:off x="1788756" y="2523495"/>
            <a:ext cx="9247725" cy="1191816"/>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7970723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BF900418-DF07-441F-9DBB-7BB014B78E9C}"/>
              </a:ext>
            </a:extLst>
          </p:cNvPr>
          <p:cNvSpPr txBox="1"/>
          <p:nvPr/>
        </p:nvSpPr>
        <p:spPr>
          <a:xfrm>
            <a:off x="1537596" y="438913"/>
            <a:ext cx="957466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 xmlns:a16="http://schemas.microsoft.com/office/drawing/2014/main" id="{C2D6DACA-234D-4E74-85B8-0E4721EC071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021" t="4476" r="21482" b="4440"/>
          <a:stretch/>
        </p:blipFill>
        <p:spPr>
          <a:xfrm>
            <a:off x="801393" y="1390319"/>
            <a:ext cx="736203" cy="1005840"/>
          </a:xfrm>
          <a:prstGeom prst="rect">
            <a:avLst/>
          </a:prstGeom>
        </p:spPr>
      </p:pic>
      <p:sp>
        <p:nvSpPr>
          <p:cNvPr id="2" name="Arrow: Right 1">
            <a:extLst>
              <a:ext uri="{FF2B5EF4-FFF2-40B4-BE49-F238E27FC236}">
                <a16:creationId xmlns="" xmlns:a16="http://schemas.microsoft.com/office/drawing/2014/main" id="{C5083311-028F-4C38-AD20-AB716B751208}"/>
              </a:ext>
            </a:extLst>
          </p:cNvPr>
          <p:cNvSpPr/>
          <p:nvPr/>
        </p:nvSpPr>
        <p:spPr>
          <a:xfrm>
            <a:off x="5202314" y="2523439"/>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2BAAFBF4-AA43-4B63-91EA-112D67B1500F}"/>
              </a:ext>
            </a:extLst>
          </p:cNvPr>
          <p:cNvSpPr txBox="1"/>
          <p:nvPr/>
        </p:nvSpPr>
        <p:spPr>
          <a:xfrm>
            <a:off x="1811045" y="2368337"/>
            <a:ext cx="3213716" cy="408623"/>
          </a:xfrm>
          <a:prstGeom prst="roundRect">
            <a:avLst/>
          </a:prstGeom>
          <a:solidFill>
            <a:srgbClr val="D3EFFB"/>
          </a:solidFill>
          <a:ln>
            <a:solidFill>
              <a:schemeClr val="accent1">
                <a:lumMod val="50000"/>
              </a:schemeClr>
            </a:solidFill>
          </a:ln>
        </p:spPr>
        <p:txBody>
          <a:bodyPr wrap="square" rtlCol="0">
            <a:spAutoFit/>
          </a:bodyPr>
          <a:lstStyle/>
          <a:p>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a:t>
            </a:r>
          </a:p>
        </p:txBody>
      </p:sp>
      <p:sp>
        <p:nvSpPr>
          <p:cNvPr id="11" name="TextBox 10">
            <a:extLst>
              <a:ext uri="{FF2B5EF4-FFF2-40B4-BE49-F238E27FC236}">
                <a16:creationId xmlns="" xmlns:a16="http://schemas.microsoft.com/office/drawing/2014/main" id="{B3073ADD-E002-4FC1-B1E5-3705416D7B2B}"/>
              </a:ext>
            </a:extLst>
          </p:cNvPr>
          <p:cNvSpPr txBox="1"/>
          <p:nvPr/>
        </p:nvSpPr>
        <p:spPr>
          <a:xfrm>
            <a:off x="5610685" y="2383618"/>
            <a:ext cx="4110364" cy="408623"/>
          </a:xfrm>
          <a:prstGeom prst="roundRect">
            <a:avLst/>
          </a:prstGeom>
          <a:solidFill>
            <a:srgbClr val="FFF4DE"/>
          </a:solidFill>
          <a:ln>
            <a:solidFill>
              <a:schemeClr val="accent2">
                <a:lumMod val="50000"/>
              </a:schemeClr>
            </a:solidFill>
          </a:ln>
        </p:spPr>
        <p:txBody>
          <a:bodyPr wrap="square" rtlCol="0">
            <a:spAutoFit/>
          </a:bodyPr>
          <a:lstStyle/>
          <a:p>
            <a:pPr lvl="0" algn="just"/>
            <a:r>
              <a:rPr lang="en-US"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a:t>
            </a:r>
            <a:r>
              <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rời sai gà ra trị cóc.</a:t>
            </a:r>
          </a:p>
        </p:txBody>
      </p:sp>
      <p:sp>
        <p:nvSpPr>
          <p:cNvPr id="12" name="Arrow: Right 11">
            <a:extLst>
              <a:ext uri="{FF2B5EF4-FFF2-40B4-BE49-F238E27FC236}">
                <a16:creationId xmlns="" xmlns:a16="http://schemas.microsoft.com/office/drawing/2014/main" id="{6A3D7B60-F5FD-4F41-A969-B97316973B5E}"/>
              </a:ext>
            </a:extLst>
          </p:cNvPr>
          <p:cNvSpPr/>
          <p:nvPr/>
        </p:nvSpPr>
        <p:spPr>
          <a:xfrm>
            <a:off x="5202314" y="2999076"/>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4E393AB3-D2AD-4B66-856A-8E7093C341E8}"/>
              </a:ext>
            </a:extLst>
          </p:cNvPr>
          <p:cNvSpPr txBox="1"/>
          <p:nvPr/>
        </p:nvSpPr>
        <p:spPr>
          <a:xfrm>
            <a:off x="1811045" y="2843974"/>
            <a:ext cx="3213716" cy="408623"/>
          </a:xfrm>
          <a:prstGeom prst="roundRect">
            <a:avLst/>
          </a:prstGeom>
          <a:solidFill>
            <a:srgbClr val="D3EFFB"/>
          </a:solidFill>
          <a:ln>
            <a:solidFill>
              <a:schemeClr val="accent1">
                <a:lumMod val="50000"/>
              </a:schemeClr>
            </a:solidFill>
          </a:ln>
        </p:spPr>
        <p:txBody>
          <a:bodyPr wrap="square" rtlCol="0">
            <a:spAutoFit/>
          </a:bodyPr>
          <a:lstStyle/>
          <a:p>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a:t>
            </a:r>
            <a:r>
              <a:rPr lang="en-US"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vừa</a:t>
            </a:r>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bay ra</a:t>
            </a:r>
          </a:p>
        </p:txBody>
      </p:sp>
      <p:sp>
        <p:nvSpPr>
          <p:cNvPr id="18" name="TextBox 17">
            <a:extLst>
              <a:ext uri="{FF2B5EF4-FFF2-40B4-BE49-F238E27FC236}">
                <a16:creationId xmlns="" xmlns:a16="http://schemas.microsoft.com/office/drawing/2014/main" id="{66652A1D-050C-4B52-B5DE-DB176B3FD2B7}"/>
              </a:ext>
            </a:extLst>
          </p:cNvPr>
          <p:cNvSpPr txBox="1"/>
          <p:nvPr/>
        </p:nvSpPr>
        <p:spPr>
          <a:xfrm>
            <a:off x="5610685" y="2859255"/>
            <a:ext cx="4110364" cy="408623"/>
          </a:xfrm>
          <a:prstGeom prst="roundRect">
            <a:avLst/>
          </a:prstGeom>
          <a:solidFill>
            <a:srgbClr val="FFF4DE"/>
          </a:solidFill>
          <a:ln>
            <a:solidFill>
              <a:schemeClr val="accent2">
                <a:lumMod val="50000"/>
              </a:schemeClr>
            </a:solidFill>
          </a:ln>
        </p:spPr>
        <p:txBody>
          <a:bodyPr wrap="square" rtlCol="0">
            <a:spAutoFit/>
          </a:bodyPr>
          <a:lstStyle/>
          <a:p>
            <a:pPr lvl="0" algn="just"/>
            <a:r>
              <a:rPr lang="en-US"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C</a:t>
            </a:r>
            <a:r>
              <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áo nhảy</a:t>
            </a:r>
            <a:r>
              <a:rPr lang="en-US"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xổ</a:t>
            </a:r>
            <a:r>
              <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tới cắn cổ, tha đi.</a:t>
            </a:r>
          </a:p>
        </p:txBody>
      </p:sp>
      <p:sp>
        <p:nvSpPr>
          <p:cNvPr id="19" name="Arrow: Right 18">
            <a:extLst>
              <a:ext uri="{FF2B5EF4-FFF2-40B4-BE49-F238E27FC236}">
                <a16:creationId xmlns="" xmlns:a16="http://schemas.microsoft.com/office/drawing/2014/main" id="{8BDA976D-8025-4B9A-8651-A7E49BFD3AE4}"/>
              </a:ext>
            </a:extLst>
          </p:cNvPr>
          <p:cNvSpPr/>
          <p:nvPr/>
        </p:nvSpPr>
        <p:spPr>
          <a:xfrm>
            <a:off x="5202314" y="3499939"/>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389258C4-8160-43E9-87C9-F6565EBE3A4F}"/>
              </a:ext>
            </a:extLst>
          </p:cNvPr>
          <p:cNvSpPr txBox="1"/>
          <p:nvPr/>
        </p:nvSpPr>
        <p:spPr>
          <a:xfrm>
            <a:off x="1811045" y="3344837"/>
            <a:ext cx="3213716" cy="408623"/>
          </a:xfrm>
          <a:prstGeom prst="roundRect">
            <a:avLst/>
          </a:prstGeom>
          <a:solidFill>
            <a:srgbClr val="D3EFFB"/>
          </a:solidFill>
          <a:ln>
            <a:solidFill>
              <a:schemeClr val="accent1">
                <a:lumMod val="50000"/>
              </a:schemeClr>
            </a:solidFill>
          </a:ln>
        </p:spPr>
        <p:txBody>
          <a:bodyPr wrap="square" rtlCol="0">
            <a:spAutoFit/>
          </a:bodyPr>
          <a:lstStyle/>
          <a:p>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a:t>
            </a:r>
          </a:p>
        </p:txBody>
      </p:sp>
      <p:sp>
        <p:nvSpPr>
          <p:cNvPr id="21" name="TextBox 20">
            <a:extLst>
              <a:ext uri="{FF2B5EF4-FFF2-40B4-BE49-F238E27FC236}">
                <a16:creationId xmlns="" xmlns:a16="http://schemas.microsoft.com/office/drawing/2014/main" id="{9479EEBD-F5BA-447E-AAC8-86A5418CBB44}"/>
              </a:ext>
            </a:extLst>
          </p:cNvPr>
          <p:cNvSpPr txBox="1"/>
          <p:nvPr/>
        </p:nvSpPr>
        <p:spPr>
          <a:xfrm>
            <a:off x="5610685" y="3360118"/>
            <a:ext cx="4110364" cy="408623"/>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V</a:t>
            </a:r>
            <a:r>
              <a:rPr lang="vi-VN"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p:txBody>
      </p:sp>
      <p:sp>
        <p:nvSpPr>
          <p:cNvPr id="22" name="Arrow: Right 21">
            <a:extLst>
              <a:ext uri="{FF2B5EF4-FFF2-40B4-BE49-F238E27FC236}">
                <a16:creationId xmlns="" xmlns:a16="http://schemas.microsoft.com/office/drawing/2014/main" id="{1842BCBF-A7E6-4B7E-B490-38790DE288B1}"/>
              </a:ext>
            </a:extLst>
          </p:cNvPr>
          <p:cNvSpPr/>
          <p:nvPr/>
        </p:nvSpPr>
        <p:spPr>
          <a:xfrm>
            <a:off x="5202314" y="3975576"/>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00CC1C34-0B26-406A-BFCC-2C6A7051C21C}"/>
              </a:ext>
            </a:extLst>
          </p:cNvPr>
          <p:cNvSpPr txBox="1"/>
          <p:nvPr/>
        </p:nvSpPr>
        <p:spPr>
          <a:xfrm>
            <a:off x="1811045" y="3820474"/>
            <a:ext cx="3213716" cy="408623"/>
          </a:xfrm>
          <a:prstGeom prst="roundRect">
            <a:avLst/>
          </a:prstGeom>
          <a:solidFill>
            <a:srgbClr val="D3EFFB"/>
          </a:solidFill>
          <a:ln>
            <a:solidFill>
              <a:schemeClr val="accent1">
                <a:lumMod val="50000"/>
              </a:schemeClr>
            </a:solidFill>
          </a:ln>
        </p:spPr>
        <p:txBody>
          <a:bodyPr wrap="square" rtlCol="0">
            <a:spAutoFit/>
          </a:bodyPr>
          <a:lstStyle/>
          <a:p>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a:t>
            </a:r>
          </a:p>
        </p:txBody>
      </p:sp>
      <p:sp>
        <p:nvSpPr>
          <p:cNvPr id="24" name="TextBox 23">
            <a:extLst>
              <a:ext uri="{FF2B5EF4-FFF2-40B4-BE49-F238E27FC236}">
                <a16:creationId xmlns="" xmlns:a16="http://schemas.microsoft.com/office/drawing/2014/main" id="{F771FDC1-66EC-4ECA-B3E4-D0161A799A8D}"/>
              </a:ext>
            </a:extLst>
          </p:cNvPr>
          <p:cNvSpPr txBox="1"/>
          <p:nvPr/>
        </p:nvSpPr>
        <p:spPr>
          <a:xfrm>
            <a:off x="5610685" y="3835755"/>
            <a:ext cx="4110364" cy="408623"/>
          </a:xfrm>
          <a:prstGeom prst="roundRect">
            <a:avLst/>
          </a:prstGeom>
          <a:solidFill>
            <a:srgbClr val="FFF4DE"/>
          </a:solidFill>
          <a:ln>
            <a:solidFill>
              <a:schemeClr val="accent2">
                <a:lumMod val="50000"/>
              </a:schemeClr>
            </a:solidFill>
          </a:ln>
        </p:spPr>
        <p:txBody>
          <a:bodyPr wrap="square" rtlCol="0">
            <a:spAutoFit/>
          </a:bodyPr>
          <a:lstStyle/>
          <a:p>
            <a:pPr lvl="0" algn="just"/>
            <a:r>
              <a:rPr lang="vi-VN"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Ong</a:t>
            </a:r>
            <a:r>
              <a:rPr lang="en-US"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ở </a:t>
            </a:r>
            <a:r>
              <a:rPr lang="en-US" sz="1800"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sau</a:t>
            </a:r>
            <a:r>
              <a:rPr lang="en-US"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cửa</a:t>
            </a:r>
            <a:r>
              <a:rPr lang="en-US"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bay ra</a:t>
            </a:r>
            <a:r>
              <a:rPr lang="vi-VN" sz="18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đốt túi bụi.</a:t>
            </a:r>
          </a:p>
        </p:txBody>
      </p:sp>
      <p:sp>
        <p:nvSpPr>
          <p:cNvPr id="25" name="Arrow: Right 24">
            <a:extLst>
              <a:ext uri="{FF2B5EF4-FFF2-40B4-BE49-F238E27FC236}">
                <a16:creationId xmlns="" xmlns:a16="http://schemas.microsoft.com/office/drawing/2014/main" id="{3A0E39C8-BA74-44D3-BA98-0EBCC9F3A202}"/>
              </a:ext>
            </a:extLst>
          </p:cNvPr>
          <p:cNvSpPr/>
          <p:nvPr/>
        </p:nvSpPr>
        <p:spPr>
          <a:xfrm>
            <a:off x="5202314" y="4465689"/>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FA9B171E-D6BD-4358-A313-FF50B4F173D8}"/>
              </a:ext>
            </a:extLst>
          </p:cNvPr>
          <p:cNvSpPr txBox="1"/>
          <p:nvPr/>
        </p:nvSpPr>
        <p:spPr>
          <a:xfrm>
            <a:off x="1811045" y="4310587"/>
            <a:ext cx="3213716" cy="408623"/>
          </a:xfrm>
          <a:prstGeom prst="roundRect">
            <a:avLst/>
          </a:prstGeom>
          <a:solidFill>
            <a:srgbClr val="D3EFFB"/>
          </a:solidFill>
          <a:ln>
            <a:solidFill>
              <a:schemeClr val="accent1">
                <a:lumMod val="50000"/>
              </a:schemeClr>
            </a:solidFill>
          </a:ln>
        </p:spPr>
        <p:txBody>
          <a:bodyPr wrap="square" rtlCol="0">
            <a:spAutoFit/>
          </a:bodyPr>
          <a:lstStyle/>
          <a:p>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a:t>
            </a:r>
            <a:r>
              <a:rPr lang="en-US"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nước</a:t>
            </a:r>
            <a:endPar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 xmlns:a16="http://schemas.microsoft.com/office/drawing/2014/main" id="{67DEC7A0-C7B1-49B8-B6E0-44313FBAACFA}"/>
              </a:ext>
            </a:extLst>
          </p:cNvPr>
          <p:cNvSpPr txBox="1"/>
          <p:nvPr/>
        </p:nvSpPr>
        <p:spPr>
          <a:xfrm>
            <a:off x="5610685" y="4325868"/>
            <a:ext cx="4110364" cy="408623"/>
          </a:xfrm>
          <a:prstGeom prst="roundRect">
            <a:avLst/>
          </a:prstGeom>
          <a:solidFill>
            <a:srgbClr val="FFF4DE"/>
          </a:solidFill>
          <a:ln>
            <a:solidFill>
              <a:schemeClr val="accent2">
                <a:lumMod val="50000"/>
              </a:schemeClr>
            </a:solidFill>
          </a:ln>
        </p:spPr>
        <p:txBody>
          <a:bodyPr wrap="square" rtlCol="0">
            <a:spAutoFit/>
          </a:bodyPr>
          <a:lstStyle/>
          <a:p>
            <a:pPr lvl="0" algn="just"/>
            <a:r>
              <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Cua</a:t>
            </a:r>
            <a:r>
              <a:rPr lang="en-US"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giơ</a:t>
            </a:r>
            <a:r>
              <a:rPr lang="en-US"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1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càng</a:t>
            </a:r>
            <a:r>
              <a:rPr lang="en-US"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ra</a:t>
            </a:r>
            <a:r>
              <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kẹp</a:t>
            </a:r>
            <a:r>
              <a:rPr lang="en-US"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endPar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Arrow: Right 27">
            <a:extLst>
              <a:ext uri="{FF2B5EF4-FFF2-40B4-BE49-F238E27FC236}">
                <a16:creationId xmlns="" xmlns:a16="http://schemas.microsoft.com/office/drawing/2014/main" id="{35776D3C-D701-4DEC-9DCE-AE74AA8B15E8}"/>
              </a:ext>
            </a:extLst>
          </p:cNvPr>
          <p:cNvSpPr/>
          <p:nvPr/>
        </p:nvSpPr>
        <p:spPr>
          <a:xfrm>
            <a:off x="5202314" y="4990350"/>
            <a:ext cx="239697" cy="97656"/>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9E3F24A7-3D1C-4968-80A5-5AF00E898816}"/>
              </a:ext>
            </a:extLst>
          </p:cNvPr>
          <p:cNvSpPr txBox="1"/>
          <p:nvPr/>
        </p:nvSpPr>
        <p:spPr>
          <a:xfrm>
            <a:off x="1811045" y="4835248"/>
            <a:ext cx="3213716" cy="408623"/>
          </a:xfrm>
          <a:prstGeom prst="roundRect">
            <a:avLst/>
          </a:prstGeom>
          <a:solidFill>
            <a:srgbClr val="D3EFFB"/>
          </a:solidFill>
          <a:ln>
            <a:solidFill>
              <a:schemeClr val="accent1">
                <a:lumMod val="50000"/>
              </a:schemeClr>
            </a:solidFill>
          </a:ln>
        </p:spPr>
        <p:txBody>
          <a:bodyPr wrap="square" rtlCol="0">
            <a:spAutoFit/>
          </a:bodyPr>
          <a:lstStyle/>
          <a:p>
            <a:r>
              <a:rPr lang="vi-VN" sz="1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khỏi chum</a:t>
            </a:r>
          </a:p>
        </p:txBody>
      </p:sp>
      <p:sp>
        <p:nvSpPr>
          <p:cNvPr id="30" name="TextBox 29">
            <a:extLst>
              <a:ext uri="{FF2B5EF4-FFF2-40B4-BE49-F238E27FC236}">
                <a16:creationId xmlns="" xmlns:a16="http://schemas.microsoft.com/office/drawing/2014/main" id="{BED4468C-E14C-40D6-8CCB-C622AB4E917F}"/>
              </a:ext>
            </a:extLst>
          </p:cNvPr>
          <p:cNvSpPr txBox="1"/>
          <p:nvPr/>
        </p:nvSpPr>
        <p:spPr>
          <a:xfrm>
            <a:off x="5610685" y="4850529"/>
            <a:ext cx="3551069" cy="408623"/>
          </a:xfrm>
          <a:prstGeom prst="roundRect">
            <a:avLst/>
          </a:prstGeom>
          <a:solidFill>
            <a:srgbClr val="FFF4DE"/>
          </a:solidFill>
          <a:ln>
            <a:solidFill>
              <a:schemeClr val="accent2">
                <a:lumMod val="50000"/>
              </a:schemeClr>
            </a:solidFill>
          </a:ln>
        </p:spPr>
        <p:txBody>
          <a:bodyPr wrap="square" rtlCol="0">
            <a:spAutoFit/>
          </a:bodyPr>
          <a:lstStyle/>
          <a:p>
            <a:pPr lvl="0" algn="just"/>
            <a:r>
              <a:rPr lang="en-US" sz="1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Bị</a:t>
            </a:r>
            <a:r>
              <a:rPr lang="en-US"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vi-VN" sz="1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cọp vồ.</a:t>
            </a:r>
          </a:p>
        </p:txBody>
      </p:sp>
    </p:spTree>
    <p:extLst>
      <p:ext uri="{BB962C8B-B14F-4D97-AF65-F5344CB8AC3E}">
        <p14:creationId xmlns="" xmlns:p14="http://schemas.microsoft.com/office/powerpoint/2010/main" val="2544819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wipe(left)">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1" grpId="0" animBg="1"/>
      <p:bldP spid="12"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BF900418-DF07-441F-9DBB-7BB014B78E9C}"/>
              </a:ext>
            </a:extLst>
          </p:cNvPr>
          <p:cNvSpPr txBox="1"/>
          <p:nvPr/>
        </p:nvSpPr>
        <p:spPr>
          <a:xfrm>
            <a:off x="1531304" y="1600851"/>
            <a:ext cx="108244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2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 xmlns:a16="http://schemas.microsoft.com/office/drawing/2014/main" id="{C2D6DACA-234D-4E74-85B8-0E4721EC071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 xmlns:a16="http://schemas.microsoft.com/office/drawing/2014/main" id="{FF8A12F6-A75A-4056-B515-D4FE27CDC130}"/>
              </a:ext>
            </a:extLst>
          </p:cNvPr>
          <p:cNvSpPr txBox="1"/>
          <p:nvPr/>
        </p:nvSpPr>
        <p:spPr>
          <a:xfrm>
            <a:off x="1448850" y="2538695"/>
            <a:ext cx="9288041" cy="1532334"/>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 xmlns:p14="http://schemas.microsoft.com/office/powerpoint/2010/main" val="5164822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BF900418-DF07-441F-9DBB-7BB014B78E9C}"/>
              </a:ext>
            </a:extLst>
          </p:cNvPr>
          <p:cNvSpPr txBox="1"/>
          <p:nvPr/>
        </p:nvSpPr>
        <p:spPr>
          <a:xfrm>
            <a:off x="1537152" y="1594824"/>
            <a:ext cx="953027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 xmlns:a16="http://schemas.microsoft.com/office/drawing/2014/main" id="{C2D6DACA-234D-4E74-85B8-0E4721EC071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021" t="4476" r="21482" b="4440"/>
          <a:stretch/>
        </p:blipFill>
        <p:spPr>
          <a:xfrm>
            <a:off x="801393" y="1390319"/>
            <a:ext cx="736203" cy="1005840"/>
          </a:xfrm>
          <a:prstGeom prst="rect">
            <a:avLst/>
          </a:prstGeom>
        </p:spPr>
      </p:pic>
      <p:cxnSp>
        <p:nvCxnSpPr>
          <p:cNvPr id="5" name="Straight Arrow Connector 4">
            <a:extLst>
              <a:ext uri="{FF2B5EF4-FFF2-40B4-BE49-F238E27FC236}">
                <a16:creationId xmlns="" xmlns:a16="http://schemas.microsoft.com/office/drawing/2014/main" id="{AAD1D51C-897B-4000-9189-983FFA637F5E}"/>
              </a:ext>
            </a:extLst>
          </p:cNvPr>
          <p:cNvCxnSpPr>
            <a:cxnSpLocks/>
          </p:cNvCxnSpPr>
          <p:nvPr/>
        </p:nvCxnSpPr>
        <p:spPr>
          <a:xfrm>
            <a:off x="5925910" y="3081118"/>
            <a:ext cx="482352" cy="11610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297B8F47-C23F-4157-985D-BE43A811E233}"/>
              </a:ext>
            </a:extLst>
          </p:cNvPr>
          <p:cNvCxnSpPr>
            <a:cxnSpLocks/>
            <a:endCxn id="17" idx="1"/>
          </p:cNvCxnSpPr>
          <p:nvPr/>
        </p:nvCxnSpPr>
        <p:spPr>
          <a:xfrm flipV="1">
            <a:off x="5899046" y="3323074"/>
            <a:ext cx="536079" cy="3890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C35FE420-ABD7-4DE1-BFE6-1C44F7430D80}"/>
              </a:ext>
            </a:extLst>
          </p:cNvPr>
          <p:cNvCxnSpPr>
            <a:cxnSpLocks/>
            <a:endCxn id="19" idx="1"/>
          </p:cNvCxnSpPr>
          <p:nvPr/>
        </p:nvCxnSpPr>
        <p:spPr>
          <a:xfrm flipV="1">
            <a:off x="5889521" y="3665276"/>
            <a:ext cx="536079" cy="5768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713081F4-477D-4F64-8C5E-7E0C8BF90A77}"/>
              </a:ext>
            </a:extLst>
          </p:cNvPr>
          <p:cNvSpPr txBox="1"/>
          <p:nvPr/>
        </p:nvSpPr>
        <p:spPr>
          <a:xfrm>
            <a:off x="985421" y="2396159"/>
            <a:ext cx="4916414" cy="461665"/>
          </a:xfrm>
          <a:prstGeom prst="rect">
            <a:avLst/>
          </a:prstGeom>
          <a:solidFill>
            <a:srgbClr val="BCE4E4"/>
          </a:solidFill>
          <a:ln>
            <a:solidFill>
              <a:schemeClr val="accent1">
                <a:lumMod val="50000"/>
              </a:schemeClr>
            </a:solidFill>
          </a:ln>
        </p:spPr>
        <p:txBody>
          <a:bodyPr wrap="square" rtlCol="0">
            <a:spAutoFit/>
          </a:bodyPr>
          <a:lstStyle/>
          <a:p>
            <a:pPr algn="ct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9DEB8BA-EAF0-40B9-977E-2D5997D429DF}"/>
              </a:ext>
            </a:extLst>
          </p:cNvPr>
          <p:cNvSpPr txBox="1"/>
          <p:nvPr/>
        </p:nvSpPr>
        <p:spPr>
          <a:xfrm>
            <a:off x="6426045" y="2414250"/>
            <a:ext cx="4641824" cy="461665"/>
          </a:xfrm>
          <a:prstGeom prst="rect">
            <a:avLst/>
          </a:prstGeom>
          <a:solidFill>
            <a:srgbClr val="F8B6BA"/>
          </a:solidFill>
          <a:ln>
            <a:solidFill>
              <a:schemeClr val="accent2">
                <a:lumMod val="50000"/>
              </a:schemeClr>
            </a:solidFill>
          </a:ln>
        </p:spPr>
        <p:txBody>
          <a:bodyPr wrap="square" rtlCol="0">
            <a:spAutoFit/>
          </a:bodyPr>
          <a:lstStyle/>
          <a:p>
            <a:pPr lvl="0"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Ý</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CDBB62FB-CC6C-495B-982F-E5FCFD98C652}"/>
              </a:ext>
            </a:extLst>
          </p:cNvPr>
          <p:cNvSpPr txBox="1"/>
          <p:nvPr/>
        </p:nvSpPr>
        <p:spPr>
          <a:xfrm>
            <a:off x="994946" y="2904766"/>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1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xin</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B6E5A347-59C7-4232-A8B4-CF5FBA7434CD}"/>
              </a:ext>
            </a:extLst>
          </p:cNvPr>
          <p:cNvSpPr txBox="1"/>
          <p:nvPr/>
        </p:nvSpPr>
        <p:spPr>
          <a:xfrm>
            <a:off x="6435125" y="2907575"/>
            <a:ext cx="4641825" cy="830997"/>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b="1"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Diễn biến cuộc đấu giữa hai bên</a:t>
            </a:r>
            <a:endParaRPr lang="vi-VN"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B28B6512-663C-4AA9-ADB0-89BA5AD33B68}"/>
              </a:ext>
            </a:extLst>
          </p:cNvPr>
          <p:cNvSpPr txBox="1"/>
          <p:nvPr/>
        </p:nvSpPr>
        <p:spPr>
          <a:xfrm>
            <a:off x="985421" y="3431634"/>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2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cọp</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vồ</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CFFFD102-E81A-40DF-9B60-0A13794F7AEE}"/>
              </a:ext>
            </a:extLst>
          </p:cNvPr>
          <p:cNvSpPr txBox="1"/>
          <p:nvPr/>
        </p:nvSpPr>
        <p:spPr>
          <a:xfrm>
            <a:off x="6425600" y="3434443"/>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b="1" dirty="0" err="1"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đấu</a:t>
            </a:r>
            <a:endParaRPr lang="vi-VN"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 xmlns:a16="http://schemas.microsoft.com/office/drawing/2014/main" id="{341D38A4-46C1-4F19-B144-C89FDEF548E8}"/>
              </a:ext>
            </a:extLst>
          </p:cNvPr>
          <p:cNvSpPr txBox="1"/>
          <p:nvPr/>
        </p:nvSpPr>
        <p:spPr>
          <a:xfrm>
            <a:off x="985421" y="3963540"/>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3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phần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còn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A825B2EB-2370-47D1-A49A-EFA2FE6A5409}"/>
              </a:ext>
            </a:extLst>
          </p:cNvPr>
          <p:cNvSpPr txBox="1"/>
          <p:nvPr/>
        </p:nvSpPr>
        <p:spPr>
          <a:xfrm>
            <a:off x="6425600" y="3966349"/>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Nguyên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nhân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cóc</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kiện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Trời</a:t>
            </a:r>
            <a:endParaRPr lang="vi-VN"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4606796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BF900418-DF07-441F-9DBB-7BB014B78E9C}"/>
              </a:ext>
            </a:extLst>
          </p:cNvPr>
          <p:cNvSpPr txBox="1"/>
          <p:nvPr/>
        </p:nvSpPr>
        <p:spPr>
          <a:xfrm>
            <a:off x="1537152" y="1594824"/>
            <a:ext cx="953027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 xmlns:a16="http://schemas.microsoft.com/office/drawing/2014/main" id="{C2D6DACA-234D-4E74-85B8-0E4721EC0717}"/>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21021" t="4476" r="21482" b="4440"/>
          <a:stretch/>
        </p:blipFill>
        <p:spPr>
          <a:xfrm>
            <a:off x="801393" y="1390319"/>
            <a:ext cx="736203" cy="1005840"/>
          </a:xfrm>
          <a:prstGeom prst="rect">
            <a:avLst/>
          </a:prstGeom>
        </p:spPr>
      </p:pic>
      <p:sp>
        <p:nvSpPr>
          <p:cNvPr id="9" name="TextBox 8">
            <a:extLst>
              <a:ext uri="{FF2B5EF4-FFF2-40B4-BE49-F238E27FC236}">
                <a16:creationId xmlns="" xmlns:a16="http://schemas.microsoft.com/office/drawing/2014/main" id="{713081F4-477D-4F64-8C5E-7E0C8BF90A77}"/>
              </a:ext>
            </a:extLst>
          </p:cNvPr>
          <p:cNvSpPr txBox="1"/>
          <p:nvPr/>
        </p:nvSpPr>
        <p:spPr>
          <a:xfrm>
            <a:off x="984976" y="2291193"/>
            <a:ext cx="4916414" cy="461665"/>
          </a:xfrm>
          <a:prstGeom prst="rect">
            <a:avLst/>
          </a:prstGeom>
          <a:solidFill>
            <a:srgbClr val="BCE4E4"/>
          </a:solidFill>
          <a:ln>
            <a:solidFill>
              <a:schemeClr val="accent1">
                <a:lumMod val="50000"/>
              </a:schemeClr>
            </a:solidFill>
          </a:ln>
        </p:spPr>
        <p:txBody>
          <a:bodyPr wrap="square" rtlCol="0">
            <a:spAutoFit/>
          </a:bodyPr>
          <a:lstStyle/>
          <a:p>
            <a:pPr algn="ctr"/>
            <a:r>
              <a:rPr lang="en-US"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9DEB8BA-EAF0-40B9-977E-2D5997D429DF}"/>
              </a:ext>
            </a:extLst>
          </p:cNvPr>
          <p:cNvSpPr txBox="1"/>
          <p:nvPr/>
        </p:nvSpPr>
        <p:spPr>
          <a:xfrm>
            <a:off x="6425600" y="2309284"/>
            <a:ext cx="4641824" cy="461665"/>
          </a:xfrm>
          <a:prstGeom prst="rect">
            <a:avLst/>
          </a:prstGeom>
          <a:solidFill>
            <a:srgbClr val="F8B6BA"/>
          </a:solidFill>
          <a:ln>
            <a:solidFill>
              <a:schemeClr val="accent2">
                <a:lumMod val="50000"/>
              </a:schemeClr>
            </a:solidFill>
          </a:ln>
        </p:spPr>
        <p:txBody>
          <a:bodyPr wrap="square" rtlCol="0">
            <a:spAutoFit/>
          </a:bodyPr>
          <a:lstStyle/>
          <a:p>
            <a:pPr lvl="0"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Ý</a:t>
            </a:r>
            <a:endPar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CDBB62FB-CC6C-495B-982F-E5FCFD98C652}"/>
              </a:ext>
            </a:extLst>
          </p:cNvPr>
          <p:cNvSpPr txBox="1"/>
          <p:nvPr/>
        </p:nvSpPr>
        <p:spPr>
          <a:xfrm>
            <a:off x="994946" y="2904766"/>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1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xin</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B6E5A347-59C7-4232-A8B4-CF5FBA7434CD}"/>
              </a:ext>
            </a:extLst>
          </p:cNvPr>
          <p:cNvSpPr txBox="1"/>
          <p:nvPr/>
        </p:nvSpPr>
        <p:spPr>
          <a:xfrm>
            <a:off x="6435125" y="2670049"/>
            <a:ext cx="4641825" cy="830997"/>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biến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đấu</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hai</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bên</a:t>
            </a:r>
            <a:endParaRPr lang="vi-VN"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 xmlns:a16="http://schemas.microsoft.com/office/drawing/2014/main" id="{B28B6512-663C-4AA9-ADB0-89BA5AD33B68}"/>
              </a:ext>
            </a:extLst>
          </p:cNvPr>
          <p:cNvSpPr txBox="1"/>
          <p:nvPr/>
        </p:nvSpPr>
        <p:spPr>
          <a:xfrm>
            <a:off x="982633" y="3491570"/>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2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cọp</a:t>
            </a:r>
            <a:r>
              <a:rPr lang="en-US" sz="2400" b="1" i="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i="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vồ</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 xmlns:a16="http://schemas.microsoft.com/office/drawing/2014/main" id="{CFFFD102-E81A-40DF-9B60-0A13794F7AEE}"/>
              </a:ext>
            </a:extLst>
          </p:cNvPr>
          <p:cNvSpPr txBox="1"/>
          <p:nvPr/>
        </p:nvSpPr>
        <p:spPr>
          <a:xfrm>
            <a:off x="6425599" y="3496869"/>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đấu</a:t>
            </a:r>
            <a:endParaRPr lang="vi-VN"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 xmlns:a16="http://schemas.microsoft.com/office/drawing/2014/main" id="{341D38A4-46C1-4F19-B144-C89FDEF548E8}"/>
              </a:ext>
            </a:extLst>
          </p:cNvPr>
          <p:cNvSpPr txBox="1"/>
          <p:nvPr/>
        </p:nvSpPr>
        <p:spPr>
          <a:xfrm>
            <a:off x="982633" y="4078374"/>
            <a:ext cx="4913626" cy="461665"/>
          </a:xfrm>
          <a:prstGeom prst="rect">
            <a:avLst/>
          </a:prstGeom>
          <a:solidFill>
            <a:srgbClr val="D3EFFB"/>
          </a:solidFill>
          <a:ln>
            <a:solidFill>
              <a:schemeClr val="accent1">
                <a:lumMod val="50000"/>
              </a:schemeClr>
            </a:solidFill>
          </a:ln>
        </p:spPr>
        <p:txBody>
          <a:bodyPr wrap="square" rtlCol="0">
            <a:spAutoFit/>
          </a:bodyPr>
          <a:lstStyle/>
          <a:p>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3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phần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còn</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660066"/>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A825B2EB-2370-47D1-A49A-EFA2FE6A5409}"/>
              </a:ext>
            </a:extLst>
          </p:cNvPr>
          <p:cNvSpPr txBox="1"/>
          <p:nvPr/>
        </p:nvSpPr>
        <p:spPr>
          <a:xfrm>
            <a:off x="6425599" y="4078374"/>
            <a:ext cx="4641825" cy="461665"/>
          </a:xfrm>
          <a:prstGeom prst="rect">
            <a:avLst/>
          </a:prstGeom>
          <a:solidFill>
            <a:srgbClr val="FFF4DE"/>
          </a:solidFill>
          <a:ln>
            <a:solidFill>
              <a:schemeClr val="accent2">
                <a:lumMod val="50000"/>
              </a:schemeClr>
            </a:solidFill>
          </a:ln>
        </p:spPr>
        <p:txBody>
          <a:bodyPr wrap="square" rtlCol="0">
            <a:spAutoFit/>
          </a:bodyPr>
          <a:lstStyle/>
          <a:p>
            <a:pPr lvl="0" algn="just"/>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Nguyên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nhân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cóc</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kiện</a:t>
            </a:r>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Trời</a:t>
            </a:r>
            <a:endParaRPr lang="vi-VN"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Arrow: Right 21">
            <a:extLst>
              <a:ext uri="{FF2B5EF4-FFF2-40B4-BE49-F238E27FC236}">
                <a16:creationId xmlns="" xmlns:a16="http://schemas.microsoft.com/office/drawing/2014/main" id="{9232A5A1-F9AF-4307-A9B2-B9AE57CCE0D7}"/>
              </a:ext>
            </a:extLst>
          </p:cNvPr>
          <p:cNvSpPr/>
          <p:nvPr/>
        </p:nvSpPr>
        <p:spPr>
          <a:xfrm>
            <a:off x="5981587" y="3124940"/>
            <a:ext cx="381866" cy="108314"/>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 xmlns:a16="http://schemas.microsoft.com/office/drawing/2014/main" id="{74264C90-1203-48C8-A583-ED5D8E4E95CA}"/>
              </a:ext>
            </a:extLst>
          </p:cNvPr>
          <p:cNvSpPr/>
          <p:nvPr/>
        </p:nvSpPr>
        <p:spPr>
          <a:xfrm>
            <a:off x="6000445" y="3662916"/>
            <a:ext cx="381866" cy="108314"/>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 xmlns:a16="http://schemas.microsoft.com/office/drawing/2014/main" id="{2538A649-C7F8-4D41-96DB-9AA1FB143389}"/>
              </a:ext>
            </a:extLst>
          </p:cNvPr>
          <p:cNvSpPr/>
          <p:nvPr/>
        </p:nvSpPr>
        <p:spPr>
          <a:xfrm>
            <a:off x="5993900" y="4249720"/>
            <a:ext cx="381866" cy="108314"/>
          </a:xfrm>
          <a:prstGeom prst="rightArrow">
            <a:avLst>
              <a:gd name="adj1" fmla="val 53690"/>
              <a:gd name="adj2" fmla="val 131241"/>
            </a:avLst>
          </a:prstGeom>
          <a:solidFill>
            <a:srgbClr val="FF99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30345779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08333E-6 -7.40741E-7 L 0.00078 -0.1706 " pathEditMode="relative" rAng="0" ptsTypes="AA">
                                      <p:cBhvr>
                                        <p:cTn id="6" dur="2000" fill="hold"/>
                                        <p:tgtEl>
                                          <p:spTgt spid="21"/>
                                        </p:tgtEl>
                                        <p:attrNameLst>
                                          <p:attrName>ppt_x</p:attrName>
                                          <p:attrName>ppt_y</p:attrName>
                                        </p:attrNameLst>
                                      </p:cBhvr>
                                      <p:rCtr x="65" y="-8588"/>
                                    </p:animMotion>
                                  </p:childTnLst>
                                </p:cTn>
                              </p:par>
                              <p:par>
                                <p:cTn id="7" presetID="22" presetClass="entr" presetSubtype="8"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ipe(left)">
                                      <p:cBhvr>
                                        <p:cTn id="9" dur="500"/>
                                        <p:tgtEl>
                                          <p:spTgt spid="22"/>
                                        </p:tgtEl>
                                      </p:cBhvr>
                                    </p:animEffect>
                                  </p:childTnLst>
                                </p:cTn>
                              </p:par>
                              <p:par>
                                <p:cTn id="10" presetID="42" presetClass="path" presetSubtype="0" accel="50000" decel="50000" fill="hold" grpId="0" nodeType="withEffect">
                                  <p:stCondLst>
                                    <p:cond delay="0"/>
                                  </p:stCondLst>
                                  <p:childTnLst>
                                    <p:animMotion origin="layout" path="M 8.33333E-7 1.11111E-6 L -0.00013 0.08588 " pathEditMode="relative" rAng="0" ptsTypes="AA">
                                      <p:cBhvr>
                                        <p:cTn id="11" dur="2000" fill="hold"/>
                                        <p:tgtEl>
                                          <p:spTgt spid="17"/>
                                        </p:tgtEl>
                                        <p:attrNameLst>
                                          <p:attrName>ppt_x</p:attrName>
                                          <p:attrName>ppt_y</p:attrName>
                                        </p:attrNameLst>
                                      </p:cBhvr>
                                      <p:rCtr x="-13" y="4282"/>
                                    </p:animMotion>
                                  </p:childTnLst>
                                </p:cTn>
                              </p:par>
                              <p:par>
                                <p:cTn id="12" presetID="22" presetClass="entr" presetSubtype="8"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42" presetClass="path" presetSubtype="0" accel="50000" decel="50000" fill="hold" grpId="0" nodeType="withEffect">
                                  <p:stCondLst>
                                    <p:cond delay="0"/>
                                  </p:stCondLst>
                                  <p:childTnLst>
                                    <p:animMotion origin="layout" path="M 2.08333E-6 1.48148E-6 L 2.29167E-6 0.08472 " pathEditMode="relative" rAng="0" ptsTypes="AA">
                                      <p:cBhvr>
                                        <p:cTn id="16" dur="2000" fill="hold"/>
                                        <p:tgtEl>
                                          <p:spTgt spid="19"/>
                                        </p:tgtEl>
                                        <p:attrNameLst>
                                          <p:attrName>ppt_x</p:attrName>
                                          <p:attrName>ppt_y</p:attrName>
                                        </p:attrNameLst>
                                      </p:cBhvr>
                                      <p:rCtr x="-13" y="4306"/>
                                    </p:animMotion>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24AA8BD-75BF-4792-91FA-CDBE2DBB3115}"/>
              </a:ext>
            </a:extLst>
          </p:cNvPr>
          <p:cNvSpPr txBox="1"/>
          <p:nvPr/>
        </p:nvSpPr>
        <p:spPr>
          <a:xfrm>
            <a:off x="4395729" y="907931"/>
            <a:ext cx="2710150" cy="646986"/>
          </a:xfrm>
          <a:prstGeom prst="roundRect">
            <a:avLst/>
          </a:prstGeom>
          <a:solidFill>
            <a:srgbClr val="FFFF00"/>
          </a:solidFill>
          <a:ln>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sp>
        <p:nvSpPr>
          <p:cNvPr id="5" name="Rectangle: Rounded Corners 4">
            <a:extLst>
              <a:ext uri="{FF2B5EF4-FFF2-40B4-BE49-F238E27FC236}">
                <a16:creationId xmlns="" xmlns:a16="http://schemas.microsoft.com/office/drawing/2014/main" id="{14F171FA-6BB8-4271-BA27-CAD8627F43B2}"/>
              </a:ext>
            </a:extLst>
          </p:cNvPr>
          <p:cNvSpPr/>
          <p:nvPr/>
        </p:nvSpPr>
        <p:spPr>
          <a:xfrm>
            <a:off x="1171915" y="1951996"/>
            <a:ext cx="9779530" cy="2241771"/>
          </a:xfrm>
          <a:custGeom>
            <a:avLst/>
            <a:gdLst>
              <a:gd name="connsiteX0" fmla="*/ 0 w 9779530"/>
              <a:gd name="connsiteY0" fmla="*/ 111909 h 2241771"/>
              <a:gd name="connsiteX1" fmla="*/ 111909 w 9779530"/>
              <a:gd name="connsiteY1" fmla="*/ 0 h 2241771"/>
              <a:gd name="connsiteX2" fmla="*/ 9667621 w 9779530"/>
              <a:gd name="connsiteY2" fmla="*/ 0 h 2241771"/>
              <a:gd name="connsiteX3" fmla="*/ 9779530 w 9779530"/>
              <a:gd name="connsiteY3" fmla="*/ 111909 h 2241771"/>
              <a:gd name="connsiteX4" fmla="*/ 9779530 w 9779530"/>
              <a:gd name="connsiteY4" fmla="*/ 2129862 h 2241771"/>
              <a:gd name="connsiteX5" fmla="*/ 9667621 w 9779530"/>
              <a:gd name="connsiteY5" fmla="*/ 2241771 h 2241771"/>
              <a:gd name="connsiteX6" fmla="*/ 111909 w 9779530"/>
              <a:gd name="connsiteY6" fmla="*/ 2241771 h 2241771"/>
              <a:gd name="connsiteX7" fmla="*/ 0 w 9779530"/>
              <a:gd name="connsiteY7" fmla="*/ 2129862 h 2241771"/>
              <a:gd name="connsiteX8" fmla="*/ 0 w 9779530"/>
              <a:gd name="connsiteY8" fmla="*/ 111909 h 2241771"/>
              <a:gd name="connsiteX0" fmla="*/ 0 w 9779530"/>
              <a:gd name="connsiteY0" fmla="*/ 111909 h 2241771"/>
              <a:gd name="connsiteX1" fmla="*/ 111909 w 9779530"/>
              <a:gd name="connsiteY1" fmla="*/ 0 h 2241771"/>
              <a:gd name="connsiteX2" fmla="*/ 9667621 w 9779530"/>
              <a:gd name="connsiteY2" fmla="*/ 0 h 2241771"/>
              <a:gd name="connsiteX3" fmla="*/ 9779530 w 9779530"/>
              <a:gd name="connsiteY3" fmla="*/ 111909 h 2241771"/>
              <a:gd name="connsiteX4" fmla="*/ 9779530 w 9779530"/>
              <a:gd name="connsiteY4" fmla="*/ 2129862 h 2241771"/>
              <a:gd name="connsiteX5" fmla="*/ 9667621 w 9779530"/>
              <a:gd name="connsiteY5" fmla="*/ 2241771 h 2241771"/>
              <a:gd name="connsiteX6" fmla="*/ 111909 w 9779530"/>
              <a:gd name="connsiteY6" fmla="*/ 2241771 h 2241771"/>
              <a:gd name="connsiteX7" fmla="*/ 0 w 9779530"/>
              <a:gd name="connsiteY7" fmla="*/ 2129862 h 2241771"/>
              <a:gd name="connsiteX8" fmla="*/ 0 w 9779530"/>
              <a:gd name="connsiteY8" fmla="*/ 111909 h 224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2241771" fill="none" extrusionOk="0">
                <a:moveTo>
                  <a:pt x="0" y="111909"/>
                </a:moveTo>
                <a:cubicBezTo>
                  <a:pt x="-3505" y="62566"/>
                  <a:pt x="41792" y="4073"/>
                  <a:pt x="111909" y="0"/>
                </a:cubicBezTo>
                <a:cubicBezTo>
                  <a:pt x="4262331" y="-63018"/>
                  <a:pt x="5098707" y="-131751"/>
                  <a:pt x="9667621" y="0"/>
                </a:cubicBezTo>
                <a:cubicBezTo>
                  <a:pt x="9742358" y="-4580"/>
                  <a:pt x="9761433" y="57591"/>
                  <a:pt x="9779530" y="111909"/>
                </a:cubicBezTo>
                <a:cubicBezTo>
                  <a:pt x="9533896" y="378855"/>
                  <a:pt x="9698573" y="1291702"/>
                  <a:pt x="9779530" y="2129862"/>
                </a:cubicBezTo>
                <a:cubicBezTo>
                  <a:pt x="9776254" y="2186072"/>
                  <a:pt x="9734527" y="2230750"/>
                  <a:pt x="9667621" y="2241771"/>
                </a:cubicBezTo>
                <a:cubicBezTo>
                  <a:pt x="8674547" y="2098987"/>
                  <a:pt x="1962824" y="2492194"/>
                  <a:pt x="111909" y="2241771"/>
                </a:cubicBezTo>
                <a:cubicBezTo>
                  <a:pt x="39745" y="2228878"/>
                  <a:pt x="13696" y="2190773"/>
                  <a:pt x="0" y="2129862"/>
                </a:cubicBezTo>
                <a:cubicBezTo>
                  <a:pt x="35334" y="1549790"/>
                  <a:pt x="66251" y="1019003"/>
                  <a:pt x="0" y="111909"/>
                </a:cubicBezTo>
                <a:close/>
              </a:path>
              <a:path w="9779530" h="2241771" stroke="0" extrusionOk="0">
                <a:moveTo>
                  <a:pt x="0" y="111909"/>
                </a:moveTo>
                <a:cubicBezTo>
                  <a:pt x="9343" y="54006"/>
                  <a:pt x="41606" y="-5798"/>
                  <a:pt x="111909" y="0"/>
                </a:cubicBezTo>
                <a:cubicBezTo>
                  <a:pt x="1695218" y="10330"/>
                  <a:pt x="7927330" y="28753"/>
                  <a:pt x="9667621" y="0"/>
                </a:cubicBezTo>
                <a:cubicBezTo>
                  <a:pt x="9725560" y="-7532"/>
                  <a:pt x="9778956" y="34872"/>
                  <a:pt x="9779530" y="111909"/>
                </a:cubicBezTo>
                <a:cubicBezTo>
                  <a:pt x="9814849" y="923774"/>
                  <a:pt x="9916630" y="1130340"/>
                  <a:pt x="9779530" y="2129862"/>
                </a:cubicBezTo>
                <a:cubicBezTo>
                  <a:pt x="9782525" y="2196170"/>
                  <a:pt x="9743841" y="2235072"/>
                  <a:pt x="9667621" y="2241771"/>
                </a:cubicBezTo>
                <a:cubicBezTo>
                  <a:pt x="8212768" y="2125294"/>
                  <a:pt x="3342928" y="2377787"/>
                  <a:pt x="111909" y="2241771"/>
                </a:cubicBezTo>
                <a:cubicBezTo>
                  <a:pt x="53115" y="2237451"/>
                  <a:pt x="8418" y="2189052"/>
                  <a:pt x="0" y="2129862"/>
                </a:cubicBezTo>
                <a:cubicBezTo>
                  <a:pt x="-74287" y="1220589"/>
                  <a:pt x="12645" y="944371"/>
                  <a:pt x="0" y="111909"/>
                </a:cubicBezTo>
                <a:close/>
              </a:path>
              <a:path w="9779530" h="2241771" fill="none" stroke="0" extrusionOk="0">
                <a:moveTo>
                  <a:pt x="0" y="111909"/>
                </a:moveTo>
                <a:cubicBezTo>
                  <a:pt x="4636" y="54696"/>
                  <a:pt x="31574" y="809"/>
                  <a:pt x="111909" y="0"/>
                </a:cubicBezTo>
                <a:cubicBezTo>
                  <a:pt x="4354696" y="99527"/>
                  <a:pt x="5136152" y="-175707"/>
                  <a:pt x="9667621" y="0"/>
                </a:cubicBezTo>
                <a:cubicBezTo>
                  <a:pt x="9735492" y="2070"/>
                  <a:pt x="9769831" y="52800"/>
                  <a:pt x="9779530" y="111909"/>
                </a:cubicBezTo>
                <a:cubicBezTo>
                  <a:pt x="9507539" y="461670"/>
                  <a:pt x="9606726" y="1245217"/>
                  <a:pt x="9779530" y="2129862"/>
                </a:cubicBezTo>
                <a:cubicBezTo>
                  <a:pt x="9777319" y="2188908"/>
                  <a:pt x="9741098" y="2228425"/>
                  <a:pt x="9667621" y="2241771"/>
                </a:cubicBezTo>
                <a:cubicBezTo>
                  <a:pt x="8828601" y="2039872"/>
                  <a:pt x="2025882" y="1937999"/>
                  <a:pt x="111909" y="2241771"/>
                </a:cubicBezTo>
                <a:cubicBezTo>
                  <a:pt x="49060" y="2227765"/>
                  <a:pt x="7414" y="2192493"/>
                  <a:pt x="0" y="2129862"/>
                </a:cubicBezTo>
                <a:cubicBezTo>
                  <a:pt x="42338" y="1558730"/>
                  <a:pt x="107442" y="955453"/>
                  <a:pt x="0" y="111909"/>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custGeom>
                    <a:avLst/>
                    <a:gdLst>
                      <a:gd name="connsiteX0" fmla="*/ 0 w 9779530"/>
                      <a:gd name="connsiteY0" fmla="*/ 111909 h 2241771"/>
                      <a:gd name="connsiteX1" fmla="*/ 111909 w 9779530"/>
                      <a:gd name="connsiteY1" fmla="*/ 0 h 2241771"/>
                      <a:gd name="connsiteX2" fmla="*/ 9667621 w 9779530"/>
                      <a:gd name="connsiteY2" fmla="*/ 0 h 2241771"/>
                      <a:gd name="connsiteX3" fmla="*/ 9779530 w 9779530"/>
                      <a:gd name="connsiteY3" fmla="*/ 111909 h 2241771"/>
                      <a:gd name="connsiteX4" fmla="*/ 9779530 w 9779530"/>
                      <a:gd name="connsiteY4" fmla="*/ 2129862 h 2241771"/>
                      <a:gd name="connsiteX5" fmla="*/ 9667621 w 9779530"/>
                      <a:gd name="connsiteY5" fmla="*/ 2241771 h 2241771"/>
                      <a:gd name="connsiteX6" fmla="*/ 111909 w 9779530"/>
                      <a:gd name="connsiteY6" fmla="*/ 2241771 h 2241771"/>
                      <a:gd name="connsiteX7" fmla="*/ 0 w 9779530"/>
                      <a:gd name="connsiteY7" fmla="*/ 2129862 h 2241771"/>
                      <a:gd name="connsiteX8" fmla="*/ 0 w 9779530"/>
                      <a:gd name="connsiteY8" fmla="*/ 111909 h 224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2241771" fill="none" extrusionOk="0">
                        <a:moveTo>
                          <a:pt x="0" y="111909"/>
                        </a:moveTo>
                        <a:cubicBezTo>
                          <a:pt x="-1201" y="54373"/>
                          <a:pt x="42568" y="3693"/>
                          <a:pt x="111909" y="0"/>
                        </a:cubicBezTo>
                        <a:cubicBezTo>
                          <a:pt x="4343544" y="46004"/>
                          <a:pt x="5121419" y="-130779"/>
                          <a:pt x="9667621" y="0"/>
                        </a:cubicBezTo>
                        <a:cubicBezTo>
                          <a:pt x="9732507" y="-1091"/>
                          <a:pt x="9768631" y="54613"/>
                          <a:pt x="9779530" y="111909"/>
                        </a:cubicBezTo>
                        <a:cubicBezTo>
                          <a:pt x="9649634" y="393225"/>
                          <a:pt x="9705468" y="1257590"/>
                          <a:pt x="9779530" y="2129862"/>
                        </a:cubicBezTo>
                        <a:cubicBezTo>
                          <a:pt x="9777214" y="2187712"/>
                          <a:pt x="9733124" y="2233783"/>
                          <a:pt x="9667621" y="2241771"/>
                        </a:cubicBezTo>
                        <a:cubicBezTo>
                          <a:pt x="8703188" y="2098179"/>
                          <a:pt x="2000360" y="2293008"/>
                          <a:pt x="111909" y="2241771"/>
                        </a:cubicBezTo>
                        <a:cubicBezTo>
                          <a:pt x="44564" y="2234877"/>
                          <a:pt x="2002" y="2191537"/>
                          <a:pt x="0" y="2129862"/>
                        </a:cubicBezTo>
                        <a:cubicBezTo>
                          <a:pt x="-11777" y="1509906"/>
                          <a:pt x="73841" y="1030116"/>
                          <a:pt x="0" y="111909"/>
                        </a:cubicBezTo>
                        <a:close/>
                      </a:path>
                      <a:path w="9779530" h="2241771" stroke="0" extrusionOk="0">
                        <a:moveTo>
                          <a:pt x="0" y="111909"/>
                        </a:moveTo>
                        <a:cubicBezTo>
                          <a:pt x="2694" y="50252"/>
                          <a:pt x="38982" y="-2917"/>
                          <a:pt x="111909" y="0"/>
                        </a:cubicBezTo>
                        <a:cubicBezTo>
                          <a:pt x="1567643" y="43276"/>
                          <a:pt x="7958282" y="12265"/>
                          <a:pt x="9667621" y="0"/>
                        </a:cubicBezTo>
                        <a:cubicBezTo>
                          <a:pt x="9731757" y="2466"/>
                          <a:pt x="9786073" y="40216"/>
                          <a:pt x="9779530" y="111909"/>
                        </a:cubicBezTo>
                        <a:cubicBezTo>
                          <a:pt x="9806075" y="928425"/>
                          <a:pt x="9905158" y="1146792"/>
                          <a:pt x="9779530" y="2129862"/>
                        </a:cubicBezTo>
                        <a:cubicBezTo>
                          <a:pt x="9779952" y="2196480"/>
                          <a:pt x="9736285" y="2237163"/>
                          <a:pt x="9667621" y="2241771"/>
                        </a:cubicBezTo>
                        <a:cubicBezTo>
                          <a:pt x="8191587" y="2076886"/>
                          <a:pt x="3353369" y="2339743"/>
                          <a:pt x="111909" y="2241771"/>
                        </a:cubicBezTo>
                        <a:cubicBezTo>
                          <a:pt x="52319" y="2238266"/>
                          <a:pt x="6775" y="2192865"/>
                          <a:pt x="0" y="2129862"/>
                        </a:cubicBezTo>
                        <a:cubicBezTo>
                          <a:pt x="-117259" y="1231507"/>
                          <a:pt x="18689" y="924225"/>
                          <a:pt x="0" y="111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 xmlns:a16="http://schemas.microsoft.com/office/drawing/2014/main" id="{86E7C38B-8F63-42DD-AC95-CB50E32A2540}"/>
              </a:ext>
            </a:extLst>
          </p:cNvPr>
          <p:cNvSpPr txBox="1">
            <a:spLocks/>
          </p:cNvSpPr>
          <p:nvPr/>
        </p:nvSpPr>
        <p:spPr>
          <a:xfrm>
            <a:off x="694944" y="2044304"/>
            <a:ext cx="10881360" cy="3881008"/>
          </a:xfrm>
          <a:prstGeom prst="rect">
            <a:avLst/>
          </a:prstGeom>
          <a:solidFill>
            <a:schemeClr val="accent2">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dirty="0">
                <a:solidFill>
                  <a:srgbClr val="002060"/>
                </a:solidFill>
                <a:latin typeface="Times New Roman" pitchFamily="18" charset="0"/>
                <a:ea typeface="Arial-Rounded" panose="020B0500000000000000" pitchFamily="34" charset="0"/>
                <a:cs typeface="Times New Roman" pitchFamily="18" charset="0"/>
              </a:rPr>
              <a:t>    </a:t>
            </a:r>
            <a:r>
              <a:rPr lang="vi-VN" sz="4000" b="1" dirty="0">
                <a:solidFill>
                  <a:srgbClr val="000099"/>
                </a:solidFill>
                <a:latin typeface="Times New Roman" pitchFamily="18" charset="0"/>
                <a:ea typeface="Arial-Rounded" panose="020B0500000000000000" pitchFamily="34" charset="0"/>
                <a:cs typeface="Times New Roman" pitchFamily="18" charset="0"/>
              </a:rPr>
              <a:t>Bài đọc kể về hành trình </a:t>
            </a:r>
            <a:r>
              <a:rPr lang="vi-VN" sz="4000" b="1" dirty="0" smtClean="0">
                <a:solidFill>
                  <a:srgbClr val="000099"/>
                </a:solidFill>
                <a:latin typeface="Times New Roman" pitchFamily="18" charset="0"/>
                <a:ea typeface="Arial-Rounded" panose="020B0500000000000000" pitchFamily="34" charset="0"/>
                <a:cs typeface="Times New Roman" pitchFamily="18" charset="0"/>
              </a:rPr>
              <a:t>kiện Trời</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của</a:t>
            </a:r>
            <a:r>
              <a:rPr lang="vi-VN"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đội</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quân</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smtClean="0">
                <a:solidFill>
                  <a:srgbClr val="000099"/>
                </a:solidFill>
                <a:latin typeface="Times New Roman" pitchFamily="18" charset="0"/>
                <a:ea typeface="Arial-Rounded" panose="020B0500000000000000" pitchFamily="34" charset="0"/>
                <a:cs typeface="Times New Roman" pitchFamily="18" charset="0"/>
              </a:rPr>
              <a:t>c</a:t>
            </a:r>
            <a:r>
              <a:rPr lang="vi-VN" sz="4000" b="1" dirty="0" smtClean="0">
                <a:solidFill>
                  <a:srgbClr val="000099"/>
                </a:solidFill>
                <a:latin typeface="Times New Roman" pitchFamily="18" charset="0"/>
                <a:ea typeface="Arial-Rounded" panose="020B0500000000000000" pitchFamily="34" charset="0"/>
                <a:cs typeface="Times New Roman" pitchFamily="18" charset="0"/>
              </a:rPr>
              <a:t>óc</a:t>
            </a:r>
            <a:r>
              <a:rPr lang="en-US" sz="4000" b="1" dirty="0" smtClean="0">
                <a:solidFill>
                  <a:srgbClr val="000099"/>
                </a:solidFill>
                <a:latin typeface="Times New Roman" pitchFamily="18" charset="0"/>
                <a:ea typeface="Arial-Rounded" panose="020B0500000000000000" pitchFamily="34" charset="0"/>
                <a:cs typeface="Times New Roman" pitchFamily="18" charset="0"/>
              </a:rPr>
              <a:t>.</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p>
          <a:p>
            <a:pPr marL="0" lvl="0" indent="0">
              <a:buNone/>
            </a:pPr>
            <a:r>
              <a:rPr lang="en-US" sz="4000" b="1" dirty="0" err="1" smtClean="0">
                <a:solidFill>
                  <a:srgbClr val="000099"/>
                </a:solidFill>
                <a:latin typeface="Times New Roman" pitchFamily="18" charset="0"/>
                <a:ea typeface="Arial-Rounded" panose="020B0500000000000000" pitchFamily="34" charset="0"/>
                <a:cs typeface="Times New Roman" pitchFamily="18" charset="0"/>
              </a:rPr>
              <a:t>Nhờ</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vào</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sự</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đoàn</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kết</a:t>
            </a:r>
            <a:r>
              <a:rPr lang="vi-VN"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mà</a:t>
            </a:r>
            <a:r>
              <a:rPr lang="en-US" sz="4000" b="1" dirty="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đội</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quân</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của</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0099"/>
                </a:solidFill>
                <a:latin typeface="Times New Roman" pitchFamily="18" charset="0"/>
                <a:ea typeface="Arial-Rounded" panose="020B0500000000000000" pitchFamily="34" charset="0"/>
                <a:cs typeface="Times New Roman" pitchFamily="18" charset="0"/>
              </a:rPr>
              <a:t>cóc</a:t>
            </a:r>
            <a:r>
              <a:rPr lang="en-US" sz="4000" b="1" dirty="0" smtClean="0">
                <a:solidFill>
                  <a:srgbClr val="000099"/>
                </a:solidFill>
                <a:latin typeface="Times New Roman" pitchFamily="18" charset="0"/>
                <a:ea typeface="Arial-Rounded" panose="020B0500000000000000" pitchFamily="34" charset="0"/>
                <a:cs typeface="Times New Roman" pitchFamily="18" charset="0"/>
              </a:rPr>
              <a:t> </a:t>
            </a:r>
            <a:r>
              <a:rPr lang="en-US" sz="4000" b="1" dirty="0" err="1">
                <a:solidFill>
                  <a:srgbClr val="000099"/>
                </a:solidFill>
                <a:latin typeface="Times New Roman" pitchFamily="18" charset="0"/>
                <a:ea typeface="Arial-Rounded" panose="020B0500000000000000" pitchFamily="34" charset="0"/>
                <a:cs typeface="Times New Roman" pitchFamily="18" charset="0"/>
              </a:rPr>
              <a:t>đã</a:t>
            </a:r>
            <a:r>
              <a:rPr lang="en-US" sz="4000" b="1" dirty="0">
                <a:solidFill>
                  <a:srgbClr val="000099"/>
                </a:solidFill>
                <a:latin typeface="Times New Roman" pitchFamily="18" charset="0"/>
                <a:ea typeface="Arial-Rounded" panose="020B0500000000000000" pitchFamily="34" charset="0"/>
                <a:cs typeface="Times New Roman" pitchFamily="18" charset="0"/>
              </a:rPr>
              <a:t> </a:t>
            </a:r>
            <a:r>
              <a:rPr lang="vi-VN" sz="4000" b="1" dirty="0">
                <a:solidFill>
                  <a:srgbClr val="000099"/>
                </a:solidFill>
                <a:latin typeface="Times New Roman" pitchFamily="18" charset="0"/>
                <a:ea typeface="Arial-Rounded" panose="020B0500000000000000" pitchFamily="34" charset="0"/>
                <a:cs typeface="Times New Roman" pitchFamily="18" charset="0"/>
              </a:rPr>
              <a:t>chiến </a:t>
            </a:r>
            <a:r>
              <a:rPr lang="vi-VN" sz="4000" b="1" dirty="0" smtClean="0">
                <a:solidFill>
                  <a:srgbClr val="000099"/>
                </a:solidFill>
                <a:latin typeface="Times New Roman" pitchFamily="18" charset="0"/>
                <a:ea typeface="Arial-Rounded" panose="020B0500000000000000" pitchFamily="34" charset="0"/>
                <a:cs typeface="Times New Roman" pitchFamily="18" charset="0"/>
              </a:rPr>
              <a:t>thắng Trời. </a:t>
            </a:r>
            <a:r>
              <a:rPr lang="en-US" sz="4000" b="1" dirty="0" err="1">
                <a:solidFill>
                  <a:srgbClr val="000099"/>
                </a:solidFill>
                <a:latin typeface="Times New Roman" pitchFamily="18" charset="0"/>
                <a:ea typeface="Arial-Rounded" panose="020B0500000000000000" pitchFamily="34" charset="0"/>
                <a:cs typeface="Times New Roman" pitchFamily="18" charset="0"/>
              </a:rPr>
              <a:t>Câu</a:t>
            </a:r>
            <a:r>
              <a:rPr lang="en-US" sz="4000" b="1" dirty="0">
                <a:solidFill>
                  <a:srgbClr val="000099"/>
                </a:solidFill>
                <a:latin typeface="Times New Roman" pitchFamily="18" charset="0"/>
                <a:ea typeface="Arial-Rounded" panose="020B0500000000000000" pitchFamily="34" charset="0"/>
                <a:cs typeface="Times New Roman" pitchFamily="18" charset="0"/>
              </a:rPr>
              <a:t> </a:t>
            </a:r>
            <a:r>
              <a:rPr lang="en-US" sz="4000" b="1" dirty="0" err="1">
                <a:solidFill>
                  <a:srgbClr val="000099"/>
                </a:solidFill>
                <a:latin typeface="Times New Roman" pitchFamily="18" charset="0"/>
                <a:ea typeface="Arial-Rounded" panose="020B0500000000000000" pitchFamily="34" charset="0"/>
                <a:cs typeface="Times New Roman" pitchFamily="18" charset="0"/>
              </a:rPr>
              <a:t>chuyện</a:t>
            </a:r>
            <a:r>
              <a:rPr lang="en-US" sz="4000" b="1" dirty="0">
                <a:solidFill>
                  <a:srgbClr val="000099"/>
                </a:solidFill>
                <a:latin typeface="Times New Roman" pitchFamily="18" charset="0"/>
                <a:ea typeface="Arial-Rounded" panose="020B0500000000000000" pitchFamily="34" charset="0"/>
                <a:cs typeface="Times New Roman" pitchFamily="18" charset="0"/>
              </a:rPr>
              <a:t> </a:t>
            </a:r>
            <a:r>
              <a:rPr lang="nl-NL" sz="4000" b="1" dirty="0">
                <a:solidFill>
                  <a:srgbClr val="000099"/>
                </a:solidFill>
                <a:latin typeface="Times New Roman" pitchFamily="18" charset="0"/>
                <a:ea typeface="Arial-Rounded" panose="020B0500000000000000" pitchFamily="34" charset="0"/>
                <a:cs typeface="Times New Roman" pitchFamily="18" charset="0"/>
              </a:rPr>
              <a:t>giải thích vì sao hễ cóc nghiến răng thì trời đổ mưa.</a:t>
            </a:r>
            <a:endParaRPr lang="en-US" sz="4000" b="1" dirty="0">
              <a:solidFill>
                <a:srgbClr val="000099"/>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 xmlns:p14="http://schemas.microsoft.com/office/powerpoint/2010/main" val="38486740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1">
            <a:extLst>
              <a:ext uri="{FF2B5EF4-FFF2-40B4-BE49-F238E27FC236}">
                <a16:creationId xmlns="" xmlns:a16="http://schemas.microsoft.com/office/drawing/2014/main"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 xmlns:a16="http://schemas.microsoft.com/office/drawing/2014/main" id="{C71FE9D6-418D-3374-E94C-BABA0DB64000}"/>
              </a:ext>
            </a:extLst>
          </p:cNvPr>
          <p:cNvGrpSpPr/>
          <p:nvPr/>
        </p:nvGrpSpPr>
        <p:grpSpPr>
          <a:xfrm>
            <a:off x="2813757" y="148282"/>
            <a:ext cx="6561438" cy="5708822"/>
            <a:chOff x="2778432" y="970903"/>
            <a:chExt cx="6045972" cy="5101423"/>
          </a:xfrm>
        </p:grpSpPr>
        <p:pic>
          <p:nvPicPr>
            <p:cNvPr id="7" name="Picture 6">
              <a:extLst>
                <a:ext uri="{FF2B5EF4-FFF2-40B4-BE49-F238E27FC236}">
                  <a16:creationId xmlns="" xmlns:a16="http://schemas.microsoft.com/office/drawing/2014/main" id="{F4D23E71-D36D-772A-613C-6C89F1A2789A}"/>
                </a:ext>
              </a:extLst>
            </p:cNvPr>
            <p:cNvPicPr>
              <a:picLocks noChangeAspect="1"/>
            </p:cNvPicPr>
            <p:nvPr/>
          </p:nvPicPr>
          <p:blipFill>
            <a:blip r:embed="rId2"/>
            <a:stretch>
              <a:fillRect/>
            </a:stretch>
          </p:blipFill>
          <p:spPr>
            <a:xfrm>
              <a:off x="3211946" y="2722949"/>
              <a:ext cx="717578" cy="479764"/>
            </a:xfrm>
            <a:prstGeom prst="rect">
              <a:avLst/>
            </a:prstGeom>
          </p:spPr>
        </p:pic>
        <p:grpSp>
          <p:nvGrpSpPr>
            <p:cNvPr id="8" name="Group 7">
              <a:extLst>
                <a:ext uri="{FF2B5EF4-FFF2-40B4-BE49-F238E27FC236}">
                  <a16:creationId xmlns="" xmlns:a16="http://schemas.microsoft.com/office/drawing/2014/main" id="{BFE22485-E6B8-4D2C-670E-31E19FB42ED8}"/>
                </a:ext>
              </a:extLst>
            </p:cNvPr>
            <p:cNvGrpSpPr/>
            <p:nvPr/>
          </p:nvGrpSpPr>
          <p:grpSpPr>
            <a:xfrm>
              <a:off x="2778432" y="970903"/>
              <a:ext cx="6045972" cy="5101423"/>
              <a:chOff x="2778432" y="970903"/>
              <a:chExt cx="6045972" cy="5101423"/>
            </a:xfrm>
          </p:grpSpPr>
          <p:pic>
            <p:nvPicPr>
              <p:cNvPr id="10" name="Picture 9" descr="Diagram&#10;&#10;Description automatically generated">
                <a:extLst>
                  <a:ext uri="{FF2B5EF4-FFF2-40B4-BE49-F238E27FC236}">
                    <a16:creationId xmlns="" xmlns:a16="http://schemas.microsoft.com/office/drawing/2014/main" id="{362C48C3-5E53-3A43-AB37-402FD2E29482}"/>
                  </a:ext>
                </a:extLst>
              </p:cNvPr>
              <p:cNvPicPr>
                <a:picLocks noChangeAspect="1"/>
              </p:cNvPicPr>
              <p:nvPr/>
            </p:nvPicPr>
            <p:blipFill>
              <a:blip r:embed="rId3"/>
              <a:stretch>
                <a:fillRect/>
              </a:stretch>
            </p:blipFill>
            <p:spPr>
              <a:xfrm>
                <a:off x="2778432" y="970903"/>
                <a:ext cx="6045972" cy="5101423"/>
              </a:xfrm>
              <a:prstGeom prst="rect">
                <a:avLst/>
              </a:prstGeom>
            </p:spPr>
          </p:pic>
          <p:sp>
            <p:nvSpPr>
              <p:cNvPr id="11" name="Freeform: Shape 10">
                <a:extLst>
                  <a:ext uri="{FF2B5EF4-FFF2-40B4-BE49-F238E27FC236}">
                    <a16:creationId xmlns="" xmlns:a16="http://schemas.microsoft.com/office/drawing/2014/main" id="{FDA77484-0AC7-47EF-B2DD-7CA921072DA8}"/>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3B4034A7-4A6D-0FDA-959E-9E4F174848F9}"/>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298C4653-29BA-DF58-72C4-EA6800837D5E}"/>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Shape 8">
              <a:extLst>
                <a:ext uri="{FF2B5EF4-FFF2-40B4-BE49-F238E27FC236}">
                  <a16:creationId xmlns="" xmlns:a16="http://schemas.microsoft.com/office/drawing/2014/main" id="{254544AD-944A-65F6-B32F-4E4B3DADD7DF}"/>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2815008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DD2E93A-5314-42D9-AE4A-1166D3BFE2A1}"/>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 xmlns:a16="http://schemas.microsoft.com/office/drawing/2014/main" id="{30C83DAD-EB2C-4833-89F5-BC5490034C89}"/>
              </a:ext>
            </a:extLst>
          </p:cNvPr>
          <p:cNvPicPr>
            <a:picLocks noChangeAspect="1"/>
          </p:cNvPicPr>
          <p:nvPr/>
        </p:nvPicPr>
        <p:blipFill rotWithShape="1">
          <a:blip r:embed="rId4"/>
          <a:srcRect t="11125" r="39327" b="30721"/>
          <a:stretch/>
        </p:blipFill>
        <p:spPr>
          <a:xfrm>
            <a:off x="1761148" y="1210962"/>
            <a:ext cx="8136569" cy="1383957"/>
          </a:xfrm>
          <a:prstGeom prst="rect">
            <a:avLst/>
          </a:prstGeom>
        </p:spPr>
      </p:pic>
    </p:spTree>
    <p:extLst>
      <p:ext uri="{BB962C8B-B14F-4D97-AF65-F5344CB8AC3E}">
        <p14:creationId xmlns="" xmlns:p14="http://schemas.microsoft.com/office/powerpoint/2010/main" val="27392640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D6451CAD-A80E-47C4-8550-CACB2E0D7FB9}"/>
              </a:ext>
            </a:extLst>
          </p:cNvPr>
          <p:cNvSpPr txBox="1"/>
          <p:nvPr/>
        </p:nvSpPr>
        <p:spPr>
          <a:xfrm>
            <a:off x="514358" y="794802"/>
            <a:ext cx="1115145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kumimoji="0" lang="en-US" sz="2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 xmlns:a16="http://schemas.microsoft.com/office/drawing/2014/main" id="{B33B8EDD-035B-42AB-900C-2D8E1B00CA7F}"/>
              </a:ext>
            </a:extLst>
          </p:cNvPr>
          <p:cNvGrpSpPr/>
          <p:nvPr/>
        </p:nvGrpSpPr>
        <p:grpSpPr>
          <a:xfrm>
            <a:off x="270842" y="630738"/>
            <a:ext cx="510686" cy="516855"/>
            <a:chOff x="841539" y="802789"/>
            <a:chExt cx="547383" cy="564784"/>
          </a:xfrm>
        </p:grpSpPr>
        <p:sp>
          <p:nvSpPr>
            <p:cNvPr id="23" name="MH_SubTitle_1">
              <a:extLst>
                <a:ext uri="{FF2B5EF4-FFF2-40B4-BE49-F238E27FC236}">
                  <a16:creationId xmlns=""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D0694AB5-3D18-446F-A28E-E2EBCAABE009}"/>
                </a:ext>
              </a:extLst>
            </p:cNvPr>
            <p:cNvSpPr txBox="1"/>
            <p:nvPr/>
          </p:nvSpPr>
          <p:spPr>
            <a:xfrm>
              <a:off x="988088" y="883806"/>
              <a:ext cx="307264" cy="4372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7" name="Group 26">
            <a:extLst>
              <a:ext uri="{FF2B5EF4-FFF2-40B4-BE49-F238E27FC236}">
                <a16:creationId xmlns="" xmlns:a16="http://schemas.microsoft.com/office/drawing/2014/main" id="{A6335612-0F6C-42E8-A472-EB8E9260C50A}"/>
              </a:ext>
            </a:extLst>
          </p:cNvPr>
          <p:cNvGrpSpPr/>
          <p:nvPr/>
        </p:nvGrpSpPr>
        <p:grpSpPr>
          <a:xfrm>
            <a:off x="295808" y="3466071"/>
            <a:ext cx="451865" cy="451805"/>
            <a:chOff x="733120" y="1014107"/>
            <a:chExt cx="418460" cy="370024"/>
          </a:xfrm>
        </p:grpSpPr>
        <p:sp>
          <p:nvSpPr>
            <p:cNvPr id="28" name="MH_SubTitle_1">
              <a:extLst>
                <a:ext uri="{FF2B5EF4-FFF2-40B4-BE49-F238E27FC236}">
                  <a16:creationId xmlns=""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 xmlns:a16="http://schemas.microsoft.com/office/drawing/2014/main" id="{06681932-CC37-41EC-B14F-4E1678DFE73F}"/>
                </a:ext>
              </a:extLst>
            </p:cNvPr>
            <p:cNvSpPr txBox="1"/>
            <p:nvPr/>
          </p:nvSpPr>
          <p:spPr>
            <a:xfrm>
              <a:off x="741794" y="1044739"/>
              <a:ext cx="409786" cy="327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 xmlns:p14="http://schemas.microsoft.com/office/powerpoint/2010/main" val="264044273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D6451CAD-A80E-47C4-8550-CACB2E0D7FB9}"/>
              </a:ext>
            </a:extLst>
          </p:cNvPr>
          <p:cNvSpPr txBox="1"/>
          <p:nvPr/>
        </p:nvSpPr>
        <p:spPr>
          <a:xfrm>
            <a:off x="514358" y="794802"/>
            <a:ext cx="1115145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bò </a:t>
            </a:r>
            <a:r>
              <a:rPr kumimoji="0" lang="vi-VN" sz="2000" i="0" u="none" strike="noStrike" kern="1200" cap="none" spc="0" normalizeH="0" baseline="0" noProof="0" dirty="0">
                <a:ln>
                  <a:noFill/>
                </a:ln>
                <a:solidFill>
                  <a:schemeClr val="tx1">
                    <a:lumMod val="95000"/>
                    <a:lumOff val="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vào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chum nước này. Cô ong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cánh cửa. Còn chị cáo, anh gấu, anh cọp thì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ba hồi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 Thấy chú cóc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tẹo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dám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náo động</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thiên đình, Trời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 giận</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sai gà ra trị tội. Gà vừa bay đến, cóc ra hiệu, cáo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 xổ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cắn cổ gà tha đi. Trời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sai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chó bắt cáo. Chó mới ra tới cửa, gấu đã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quật</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chó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chết tươi</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tức</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sai Thần Sét trị gấu. Thần Sét cầm lưỡi tầm sét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hùng hổ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 ra, chưa kịp nhìn địch thủ, đã bị ong ở sau cửa bay ra đốt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túi bụi</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Thần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vào chum nước, lập tức cua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giơ càng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 kẹp. Thần đau quá,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 thì bị cọp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túng thế</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 lắm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trần gian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hề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một giọt nước mưa. Thượng đế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cứu</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sợ</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trần gian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 loạn</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giọng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hãy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đi</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nghiến răng báo hiệu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ngập</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a:t>
            </a:r>
            <a:r>
              <a:rPr kumimoji="0" lang="vi-VN" sz="2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nghiến răng </a:t>
            </a:r>
            <a:r>
              <a:rPr kumimoji="0" lang="vi-VN"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trời đổ mưa.</a:t>
            </a:r>
            <a:endParaRPr kumimoji="0" lang="en-US" sz="200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 xmlns:a16="http://schemas.microsoft.com/office/drawing/2014/main" id="{B33B8EDD-035B-42AB-900C-2D8E1B00CA7F}"/>
              </a:ext>
            </a:extLst>
          </p:cNvPr>
          <p:cNvGrpSpPr/>
          <p:nvPr/>
        </p:nvGrpSpPr>
        <p:grpSpPr>
          <a:xfrm>
            <a:off x="270842" y="630738"/>
            <a:ext cx="510686" cy="516855"/>
            <a:chOff x="841539" y="802789"/>
            <a:chExt cx="547383" cy="564784"/>
          </a:xfrm>
        </p:grpSpPr>
        <p:sp>
          <p:nvSpPr>
            <p:cNvPr id="23" name="MH_SubTitle_1">
              <a:extLst>
                <a:ext uri="{FF2B5EF4-FFF2-40B4-BE49-F238E27FC236}">
                  <a16:creationId xmlns=""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D0694AB5-3D18-446F-A28E-E2EBCAABE009}"/>
                </a:ext>
              </a:extLst>
            </p:cNvPr>
            <p:cNvSpPr txBox="1"/>
            <p:nvPr/>
          </p:nvSpPr>
          <p:spPr>
            <a:xfrm>
              <a:off x="988088" y="883806"/>
              <a:ext cx="307264" cy="43721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7" name="Group 26">
            <a:extLst>
              <a:ext uri="{FF2B5EF4-FFF2-40B4-BE49-F238E27FC236}">
                <a16:creationId xmlns="" xmlns:a16="http://schemas.microsoft.com/office/drawing/2014/main" id="{A6335612-0F6C-42E8-A472-EB8E9260C50A}"/>
              </a:ext>
            </a:extLst>
          </p:cNvPr>
          <p:cNvGrpSpPr/>
          <p:nvPr/>
        </p:nvGrpSpPr>
        <p:grpSpPr>
          <a:xfrm>
            <a:off x="295808" y="3466071"/>
            <a:ext cx="451865" cy="451805"/>
            <a:chOff x="733120" y="1014107"/>
            <a:chExt cx="418460" cy="370024"/>
          </a:xfrm>
        </p:grpSpPr>
        <p:sp>
          <p:nvSpPr>
            <p:cNvPr id="28" name="MH_SubTitle_1">
              <a:extLst>
                <a:ext uri="{FF2B5EF4-FFF2-40B4-BE49-F238E27FC236}">
                  <a16:creationId xmlns=""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 xmlns:a16="http://schemas.microsoft.com/office/drawing/2014/main" id="{06681932-CC37-41EC-B14F-4E1678DFE73F}"/>
                </a:ext>
              </a:extLst>
            </p:cNvPr>
            <p:cNvSpPr txBox="1"/>
            <p:nvPr/>
          </p:nvSpPr>
          <p:spPr>
            <a:xfrm>
              <a:off x="741794" y="1044739"/>
              <a:ext cx="409786" cy="327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 xmlns:p14="http://schemas.microsoft.com/office/powerpoint/2010/main" val="331123986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14150" y="197211"/>
            <a:ext cx="9193427" cy="5606331"/>
          </a:xfrm>
          <a:prstGeom prst="rect">
            <a:avLst/>
          </a:prstGeom>
          <a:noFill/>
          <a:effectLst/>
          <a:extLst>
            <a:ext uri="{909E8E84-426E-40DD-AFC4-6F175D3DCCD1}">
              <a14:hiddenFill xmlns="" xmlns:a14="http://schemas.microsoft.com/office/drawing/2010/main">
                <a:solidFill>
                  <a:srgbClr val="FFFFFF"/>
                </a:solidFill>
              </a14:hiddenFill>
            </a:ext>
          </a:extLst>
        </p:spPr>
      </p:pic>
      <p:grpSp>
        <p:nvGrpSpPr>
          <p:cNvPr id="14" name="Group 13">
            <a:extLst>
              <a:ext uri="{FF2B5EF4-FFF2-40B4-BE49-F238E27FC236}">
                <a16:creationId xmlns="" xmlns:a16="http://schemas.microsoft.com/office/drawing/2014/main" id="{5F362084-E858-41C4-8D92-4135CDA409F1}"/>
              </a:ext>
            </a:extLst>
          </p:cNvPr>
          <p:cNvGrpSpPr/>
          <p:nvPr/>
        </p:nvGrpSpPr>
        <p:grpSpPr>
          <a:xfrm>
            <a:off x="4723229" y="1364119"/>
            <a:ext cx="3975844" cy="481913"/>
            <a:chOff x="1106327" y="194819"/>
            <a:chExt cx="3580072" cy="444229"/>
          </a:xfrm>
        </p:grpSpPr>
        <p:sp>
          <p:nvSpPr>
            <p:cNvPr id="15" name="Rectangle: Rounded Corners 43">
              <a:extLst>
                <a:ext uri="{FF2B5EF4-FFF2-40B4-BE49-F238E27FC236}">
                  <a16:creationId xmlns="" xmlns:a16="http://schemas.microsoft.com/office/drawing/2014/main" id="{5D4EC214-A32B-44C1-85C7-06F5C99DA327}"/>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16" name="Rectangle 15">
              <a:extLst>
                <a:ext uri="{FF2B5EF4-FFF2-40B4-BE49-F238E27FC236}">
                  <a16:creationId xmlns="" xmlns:a16="http://schemas.microsoft.com/office/drawing/2014/main" id="{F9BDDE6A-752F-442F-83C5-62A3B11DCFDE}"/>
                </a:ext>
              </a:extLst>
            </p:cNvPr>
            <p:cNvSpPr/>
            <p:nvPr/>
          </p:nvSpPr>
          <p:spPr>
            <a:xfrm>
              <a:off x="1156293" y="194819"/>
              <a:ext cx="3530106" cy="425564"/>
            </a:xfrm>
            <a:prstGeom prst="rect">
              <a:avLst/>
            </a:prstGeom>
          </p:spPr>
          <p:txBody>
            <a:bodyPr wrap="square">
              <a:spAutoFit/>
            </a:bodyPr>
            <a:lstStyle/>
            <a:p>
              <a:pPr algn="ctr">
                <a:buClr>
                  <a:srgbClr val="000000"/>
                </a:buClr>
                <a:defRPr/>
              </a:pPr>
              <a:r>
                <a:rPr lang="en-US" sz="2400" b="1" kern="0" dirty="0" err="1">
                  <a:solidFill>
                    <a:prstClr val="black"/>
                  </a:solidFill>
                  <a:latin typeface="Arial" panose="020B0604020202020204" pitchFamily="34" charset="0"/>
                  <a:cs typeface="Arial" panose="020B0604020202020204" pitchFamily="34" charset="0"/>
                  <a:sym typeface="Arial"/>
                </a:rPr>
                <a:t>Luyện</a:t>
              </a:r>
              <a:r>
                <a:rPr lang="en-US" sz="2400" b="1" kern="0" dirty="0">
                  <a:solidFill>
                    <a:prstClr val="black"/>
                  </a:solidFill>
                  <a:latin typeface="Arial" panose="020B0604020202020204" pitchFamily="34" charset="0"/>
                  <a:cs typeface="Arial" panose="020B0604020202020204" pitchFamily="34" charset="0"/>
                  <a:sym typeface="Arial"/>
                </a:rPr>
                <a:t> </a:t>
              </a:r>
              <a:r>
                <a:rPr lang="en-US" sz="2400" b="1" kern="0" dirty="0" err="1">
                  <a:solidFill>
                    <a:prstClr val="black"/>
                  </a:solidFill>
                  <a:latin typeface="Arial" panose="020B0604020202020204" pitchFamily="34" charset="0"/>
                  <a:cs typeface="Arial" panose="020B0604020202020204" pitchFamily="34" charset="0"/>
                  <a:sym typeface="Arial"/>
                </a:rPr>
                <a:t>đọc</a:t>
              </a:r>
              <a:r>
                <a:rPr lang="en-US" sz="2400" b="1" kern="0" dirty="0">
                  <a:solidFill>
                    <a:prstClr val="black"/>
                  </a:solidFill>
                  <a:latin typeface="Arial" panose="020B0604020202020204" pitchFamily="34" charset="0"/>
                  <a:cs typeface="Arial" panose="020B0604020202020204" pitchFamily="34" charset="0"/>
                  <a:sym typeface="Arial"/>
                </a:rPr>
                <a:t> </a:t>
              </a:r>
              <a:r>
                <a:rPr lang="en-US" sz="2400" b="1" kern="0" dirty="0" err="1">
                  <a:solidFill>
                    <a:prstClr val="black"/>
                  </a:solidFill>
                  <a:latin typeface="Arial" panose="020B0604020202020204" pitchFamily="34" charset="0"/>
                  <a:cs typeface="Arial" panose="020B0604020202020204" pitchFamily="34" charset="0"/>
                  <a:sym typeface="Arial"/>
                </a:rPr>
                <a:t>lại</a:t>
              </a:r>
              <a:r>
                <a:rPr lang="en-US" sz="2400" b="1" kern="0" dirty="0">
                  <a:solidFill>
                    <a:prstClr val="black"/>
                  </a:solidFill>
                  <a:latin typeface="Arial" panose="020B0604020202020204" pitchFamily="34" charset="0"/>
                  <a:cs typeface="Arial" panose="020B0604020202020204" pitchFamily="34" charset="0"/>
                  <a:sym typeface="Arial"/>
                </a:rPr>
                <a:t> </a:t>
              </a:r>
              <a:r>
                <a:rPr lang="en-US" sz="2400" b="1" kern="0" dirty="0" err="1">
                  <a:solidFill>
                    <a:prstClr val="black"/>
                  </a:solidFill>
                  <a:latin typeface="Arial" panose="020B0604020202020204" pitchFamily="34" charset="0"/>
                  <a:cs typeface="Arial" panose="020B0604020202020204" pitchFamily="34" charset="0"/>
                  <a:sym typeface="Arial"/>
                </a:rPr>
                <a:t>Đoạn</a:t>
              </a:r>
              <a:r>
                <a:rPr lang="en-US" sz="2400" b="1" kern="0" dirty="0">
                  <a:solidFill>
                    <a:prstClr val="black"/>
                  </a:solidFill>
                  <a:latin typeface="Arial" panose="020B0604020202020204" pitchFamily="34" charset="0"/>
                  <a:cs typeface="Arial" panose="020B0604020202020204" pitchFamily="34" charset="0"/>
                  <a:sym typeface="Arial"/>
                </a:rPr>
                <a:t> 2 </a:t>
              </a:r>
              <a:r>
                <a:rPr lang="en-US" sz="2400" b="1" kern="0" dirty="0" err="1">
                  <a:solidFill>
                    <a:prstClr val="black"/>
                  </a:solidFill>
                  <a:latin typeface="Arial" panose="020B0604020202020204" pitchFamily="34" charset="0"/>
                  <a:cs typeface="Arial" panose="020B0604020202020204" pitchFamily="34" charset="0"/>
                  <a:sym typeface="Arial"/>
                </a:rPr>
                <a:t>và</a:t>
              </a:r>
              <a:r>
                <a:rPr lang="en-US" sz="2400" b="1" kern="0" dirty="0">
                  <a:solidFill>
                    <a:prstClr val="black"/>
                  </a:solidFill>
                  <a:latin typeface="Arial" panose="020B0604020202020204" pitchFamily="34" charset="0"/>
                  <a:cs typeface="Arial" panose="020B0604020202020204" pitchFamily="34" charset="0"/>
                  <a:sym typeface="Arial"/>
                </a:rPr>
                <a:t> 3</a:t>
              </a:r>
            </a:p>
          </p:txBody>
        </p:sp>
      </p:grpSp>
      <p:pic>
        <p:nvPicPr>
          <p:cNvPr id="17" name="Picture 16">
            <a:extLst>
              <a:ext uri="{FF2B5EF4-FFF2-40B4-BE49-F238E27FC236}">
                <a16:creationId xmlns=""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 xmlns:a14="http://schemas.microsoft.com/office/drawing/2010/main">
                  <a14:imgLayer r:embed="rId4">
                    <a14:imgEffect>
                      <a14:backgroundRemoval t="9375" b="88542" l="2326" r="98837"/>
                    </a14:imgEffect>
                  </a14:imgLayer>
                </a14:imgProps>
              </a:ext>
            </a:extLst>
          </a:blip>
          <a:stretch>
            <a:fillRect/>
          </a:stretch>
        </p:blipFill>
        <p:spPr>
          <a:xfrm>
            <a:off x="4278759" y="1364119"/>
            <a:ext cx="500262" cy="558432"/>
          </a:xfrm>
          <a:prstGeom prst="rect">
            <a:avLst/>
          </a:prstGeom>
        </p:spPr>
      </p:pic>
      <p:pic>
        <p:nvPicPr>
          <p:cNvPr id="25" name="Picture 24">
            <a:extLst>
              <a:ext uri="{FF2B5EF4-FFF2-40B4-BE49-F238E27FC236}">
                <a16:creationId xmlns="" xmlns:a16="http://schemas.microsoft.com/office/drawing/2014/main" id="{E3A306FE-15A7-4B1A-8CEE-007001089FA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V="1">
            <a:off x="3739727" y="4623958"/>
            <a:ext cx="688737" cy="532649"/>
          </a:xfrm>
          <a:prstGeom prst="rect">
            <a:avLst/>
          </a:prstGeom>
        </p:spPr>
      </p:pic>
      <p:pic>
        <p:nvPicPr>
          <p:cNvPr id="26" name="Picture 25">
            <a:extLst>
              <a:ext uri="{FF2B5EF4-FFF2-40B4-BE49-F238E27FC236}">
                <a16:creationId xmlns="" xmlns:a16="http://schemas.microsoft.com/office/drawing/2014/main" id="{01EA3E15-23F4-4488-8C76-5FF8389408C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flipV="1">
            <a:off x="8677543" y="4514092"/>
            <a:ext cx="615567" cy="476062"/>
          </a:xfrm>
          <a:prstGeom prst="rect">
            <a:avLst/>
          </a:prstGeom>
        </p:spPr>
      </p:pic>
      <p:sp>
        <p:nvSpPr>
          <p:cNvPr id="27" name="Rounded Rectangle 31">
            <a:extLst>
              <a:ext uri="{FF2B5EF4-FFF2-40B4-BE49-F238E27FC236}">
                <a16:creationId xmlns="" xmlns:a16="http://schemas.microsoft.com/office/drawing/2014/main" id="{099035BB-A14D-40C5-8C5B-EA7E8E5858B9}"/>
              </a:ext>
            </a:extLst>
          </p:cNvPr>
          <p:cNvSpPr/>
          <p:nvPr/>
        </p:nvSpPr>
        <p:spPr>
          <a:xfrm>
            <a:off x="2791521" y="2472848"/>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28" name="Rectangle 27">
            <a:extLst>
              <a:ext uri="{FF2B5EF4-FFF2-40B4-BE49-F238E27FC236}">
                <a16:creationId xmlns="" xmlns:a16="http://schemas.microsoft.com/office/drawing/2014/main" id="{A9D1CF99-0FD5-4EDF-ACDF-7ECD67C38D16}"/>
              </a:ext>
            </a:extLst>
          </p:cNvPr>
          <p:cNvSpPr/>
          <p:nvPr/>
        </p:nvSpPr>
        <p:spPr>
          <a:xfrm>
            <a:off x="5085764" y="1948902"/>
            <a:ext cx="2791983" cy="461665"/>
          </a:xfrm>
          <a:prstGeom prst="rect">
            <a:avLst/>
          </a:prstGeom>
        </p:spPr>
        <p:txBody>
          <a:bodyPr wrap="none">
            <a:spAutoFit/>
          </a:bodyPr>
          <a:lstStyle/>
          <a:p>
            <a:pPr algn="ctr">
              <a:buClr>
                <a:srgbClr val="000000"/>
              </a:buClr>
              <a:defRPr/>
            </a:pPr>
            <a:r>
              <a:rPr lang="en-US" altLang="zh-CN" sz="2400" b="1" dirty="0" err="1">
                <a:solidFill>
                  <a:srgbClr val="FF1531"/>
                </a:solidFill>
                <a:latin typeface="Arial" panose="020B0604020202020204" pitchFamily="34" charset="0"/>
                <a:cs typeface="Arial" panose="020B0604020202020204" pitchFamily="34" charset="0"/>
                <a:sym typeface="Arial"/>
              </a:rPr>
              <a:t>Tiêu</a:t>
            </a:r>
            <a:r>
              <a:rPr lang="zh-CN" altLang="en-US" sz="2400" b="1" dirty="0">
                <a:solidFill>
                  <a:srgbClr val="FF1531"/>
                </a:solidFill>
                <a:latin typeface="Arial" panose="020B0604020202020204" pitchFamily="34" charset="0"/>
                <a:cs typeface="Arial" panose="020B0604020202020204" pitchFamily="34" charset="0"/>
                <a:sym typeface="Arial"/>
              </a:rPr>
              <a:t> </a:t>
            </a:r>
            <a:r>
              <a:rPr lang="en-US" altLang="zh-CN" sz="2400" b="1" dirty="0" err="1">
                <a:solidFill>
                  <a:srgbClr val="FF1531"/>
                </a:solidFill>
                <a:latin typeface="Arial" panose="020B0604020202020204" pitchFamily="34" charset="0"/>
                <a:cs typeface="Arial" panose="020B0604020202020204" pitchFamily="34" charset="0"/>
                <a:sym typeface="Arial"/>
              </a:rPr>
              <a:t>chí</a:t>
            </a:r>
            <a:r>
              <a:rPr lang="zh-CN" altLang="en-US" sz="2400" b="1" dirty="0">
                <a:solidFill>
                  <a:srgbClr val="FF1531"/>
                </a:solidFill>
                <a:latin typeface="Arial" panose="020B0604020202020204" pitchFamily="34" charset="0"/>
                <a:cs typeface="Arial" panose="020B0604020202020204" pitchFamily="34" charset="0"/>
                <a:sym typeface="Arial"/>
              </a:rPr>
              <a:t> </a:t>
            </a:r>
            <a:r>
              <a:rPr lang="en-US" altLang="zh-CN" sz="2400" b="1" dirty="0" err="1">
                <a:solidFill>
                  <a:srgbClr val="FF1531"/>
                </a:solidFill>
                <a:latin typeface="Arial" panose="020B0604020202020204" pitchFamily="34" charset="0"/>
                <a:cs typeface="Arial" panose="020B0604020202020204" pitchFamily="34" charset="0"/>
                <a:sym typeface="Arial"/>
              </a:rPr>
              <a:t>nhận</a:t>
            </a:r>
            <a:r>
              <a:rPr lang="en-US" altLang="zh-CN" sz="2400" b="1" dirty="0">
                <a:solidFill>
                  <a:srgbClr val="FF1531"/>
                </a:solidFill>
                <a:latin typeface="Arial" panose="020B0604020202020204" pitchFamily="34" charset="0"/>
                <a:cs typeface="Arial" panose="020B0604020202020204" pitchFamily="34" charset="0"/>
                <a:sym typeface="Arial"/>
              </a:rPr>
              <a:t> </a:t>
            </a:r>
            <a:r>
              <a:rPr lang="en-US" altLang="zh-CN" sz="2400" b="1" dirty="0" err="1">
                <a:solidFill>
                  <a:srgbClr val="FF1531"/>
                </a:solidFill>
                <a:latin typeface="Arial" panose="020B0604020202020204" pitchFamily="34" charset="0"/>
                <a:cs typeface="Arial" panose="020B0604020202020204" pitchFamily="34" charset="0"/>
                <a:sym typeface="Arial"/>
              </a:rPr>
              <a:t>xét</a:t>
            </a:r>
            <a:r>
              <a:rPr lang="en-US" altLang="zh-CN" sz="2400" b="1" dirty="0">
                <a:solidFill>
                  <a:srgbClr val="FF1531"/>
                </a:solidFill>
                <a:latin typeface="Arial" panose="020B0604020202020204" pitchFamily="34" charset="0"/>
                <a:cs typeface="Arial" panose="020B0604020202020204" pitchFamily="34" charset="0"/>
                <a:sym typeface="Arial"/>
              </a:rPr>
              <a:t>:</a:t>
            </a:r>
            <a:endParaRPr lang="zh-CN" altLang="en-US" sz="2400" b="1" dirty="0">
              <a:solidFill>
                <a:srgbClr val="FF1531"/>
              </a:solidFill>
              <a:latin typeface="Arial" panose="020B0604020202020204" pitchFamily="34" charset="0"/>
              <a:cs typeface="Arial" panose="020B0604020202020204" pitchFamily="34" charset="0"/>
              <a:sym typeface="Arial"/>
            </a:endParaRPr>
          </a:p>
        </p:txBody>
      </p:sp>
      <p:sp>
        <p:nvSpPr>
          <p:cNvPr id="29" name="Rectangle 28">
            <a:extLst>
              <a:ext uri="{FF2B5EF4-FFF2-40B4-BE49-F238E27FC236}">
                <a16:creationId xmlns="" xmlns:a16="http://schemas.microsoft.com/office/drawing/2014/main" id="{4291EF3C-DAC1-4B49-8E4F-1EBCDF8E2EA5}"/>
              </a:ext>
            </a:extLst>
          </p:cNvPr>
          <p:cNvSpPr/>
          <p:nvPr/>
        </p:nvSpPr>
        <p:spPr>
          <a:xfrm>
            <a:off x="3342070" y="2421554"/>
            <a:ext cx="1503938" cy="461665"/>
          </a:xfrm>
          <a:prstGeom prst="rect">
            <a:avLst/>
          </a:prstGeom>
        </p:spPr>
        <p:txBody>
          <a:bodyPr wrap="none">
            <a:spAutoFit/>
          </a:bodyPr>
          <a:lstStyle/>
          <a:p>
            <a:pPr>
              <a:buClr>
                <a:srgbClr val="000000"/>
              </a:buClr>
              <a:defRPr/>
            </a:pPr>
            <a:r>
              <a:rPr lang="en-US" altLang="zh-CN" sz="2400">
                <a:solidFill>
                  <a:srgbClr val="000000"/>
                </a:solidFill>
                <a:latin typeface="Arial" panose="020B0604020202020204" pitchFamily="34" charset="0"/>
                <a:cs typeface="Arial" panose="020B0604020202020204" pitchFamily="34" charset="0"/>
                <a:sym typeface="Arial"/>
              </a:rPr>
              <a:t>Đọc</a:t>
            </a:r>
            <a:r>
              <a:rPr lang="zh-CN" altLang="en-US" sz="2400">
                <a:solidFill>
                  <a:srgbClr val="000000"/>
                </a:solidFill>
                <a:latin typeface="Arial" panose="020B0604020202020204" pitchFamily="34" charset="0"/>
                <a:cs typeface="Arial" panose="020B0604020202020204" pitchFamily="34" charset="0"/>
                <a:sym typeface="Arial"/>
              </a:rPr>
              <a:t> </a:t>
            </a:r>
            <a:r>
              <a:rPr lang="en-US" altLang="zh-CN" sz="2400">
                <a:solidFill>
                  <a:srgbClr val="000000"/>
                </a:solidFill>
                <a:latin typeface="Arial" panose="020B0604020202020204" pitchFamily="34" charset="0"/>
                <a:cs typeface="Arial" panose="020B0604020202020204" pitchFamily="34" charset="0"/>
                <a:sym typeface="Arial"/>
              </a:rPr>
              <a:t>đúng</a:t>
            </a:r>
            <a:endParaRPr lang="zh-CN" altLang="en-US" sz="2400">
              <a:solidFill>
                <a:srgbClr val="000000"/>
              </a:solidFill>
              <a:latin typeface="Arial" panose="020B0604020202020204" pitchFamily="34" charset="0"/>
              <a:cs typeface="Arial" panose="020B0604020202020204" pitchFamily="34" charset="0"/>
              <a:sym typeface="Arial"/>
            </a:endParaRPr>
          </a:p>
        </p:txBody>
      </p:sp>
      <p:sp>
        <p:nvSpPr>
          <p:cNvPr id="30" name="Oval 29">
            <a:extLst>
              <a:ext uri="{FF2B5EF4-FFF2-40B4-BE49-F238E27FC236}">
                <a16:creationId xmlns="" xmlns:a16="http://schemas.microsoft.com/office/drawing/2014/main" id="{29433DDA-F3BB-4C71-AD62-DBDC21218AB7}"/>
              </a:ext>
            </a:extLst>
          </p:cNvPr>
          <p:cNvSpPr/>
          <p:nvPr/>
        </p:nvSpPr>
        <p:spPr>
          <a:xfrm>
            <a:off x="2860756" y="2507190"/>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defRPr/>
            </a:pPr>
            <a:r>
              <a:rPr lang="en-US" sz="2400" b="1" kern="0" dirty="0">
                <a:solidFill>
                  <a:srgbClr val="0070C0"/>
                </a:solidFill>
                <a:latin typeface="Arial" panose="020B0604020202020204" pitchFamily="34" charset="0"/>
                <a:ea typeface="inpin heiti" charset="-122"/>
                <a:cs typeface="Arial" panose="020B0604020202020204" pitchFamily="34" charset="0"/>
                <a:sym typeface="Arial"/>
              </a:rPr>
              <a:t>1</a:t>
            </a:r>
            <a:endParaRPr lang="en-US" sz="2400" kern="0" dirty="0">
              <a:solidFill>
                <a:prstClr val="white"/>
              </a:solidFill>
              <a:latin typeface="Arial" panose="020B0604020202020204" pitchFamily="34" charset="0"/>
              <a:cs typeface="Arial" panose="020B0604020202020204" pitchFamily="34" charset="0"/>
              <a:sym typeface="Arial"/>
            </a:endParaRPr>
          </a:p>
        </p:txBody>
      </p:sp>
      <p:grpSp>
        <p:nvGrpSpPr>
          <p:cNvPr id="31" name="Group 30">
            <a:extLst>
              <a:ext uri="{FF2B5EF4-FFF2-40B4-BE49-F238E27FC236}">
                <a16:creationId xmlns="" xmlns:a16="http://schemas.microsoft.com/office/drawing/2014/main" id="{09D2E915-263A-4881-AC59-BD0750A84DCA}"/>
              </a:ext>
            </a:extLst>
          </p:cNvPr>
          <p:cNvGrpSpPr/>
          <p:nvPr/>
        </p:nvGrpSpPr>
        <p:grpSpPr>
          <a:xfrm>
            <a:off x="2791521" y="2938439"/>
            <a:ext cx="2734260" cy="472630"/>
            <a:chOff x="1717199" y="4363552"/>
            <a:chExt cx="3645680" cy="630174"/>
          </a:xfrm>
        </p:grpSpPr>
        <p:sp>
          <p:nvSpPr>
            <p:cNvPr id="32" name="Rounded Rectangle 36">
              <a:extLst>
                <a:ext uri="{FF2B5EF4-FFF2-40B4-BE49-F238E27FC236}">
                  <a16:creationId xmlns=""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33" name="Rectangle 32">
              <a:extLst>
                <a:ext uri="{FF2B5EF4-FFF2-40B4-BE49-F238E27FC236}">
                  <a16:creationId xmlns="" xmlns:a16="http://schemas.microsoft.com/office/drawing/2014/main" id="{0C43C45B-82ED-4CA8-95C7-757C6142F82F}"/>
                </a:ext>
              </a:extLst>
            </p:cNvPr>
            <p:cNvSpPr/>
            <p:nvPr/>
          </p:nvSpPr>
          <p:spPr>
            <a:xfrm>
              <a:off x="2451266" y="4363552"/>
              <a:ext cx="2024485" cy="630174"/>
            </a:xfrm>
            <a:prstGeom prst="rect">
              <a:avLst/>
            </a:prstGeom>
          </p:spPr>
          <p:txBody>
            <a:bodyPr wrap="none">
              <a:spAutoFit/>
            </a:bodyPr>
            <a:lstStyle/>
            <a:p>
              <a:pPr>
                <a:lnSpc>
                  <a:spcPct val="112000"/>
                </a:lnSpc>
                <a:defRPr/>
              </a:pPr>
              <a:r>
                <a:rPr lang="en-US" altLang="zh-CN" sz="2400" kern="0" dirty="0" err="1">
                  <a:solidFill>
                    <a:srgbClr val="000000"/>
                  </a:solidFill>
                  <a:latin typeface="Arial" panose="020B0604020202020204" pitchFamily="34" charset="0"/>
                  <a:cs typeface="Arial" panose="020B0604020202020204" pitchFamily="34" charset="0"/>
                  <a:sym typeface="Arial"/>
                </a:rPr>
                <a:t>Đọc</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a:solidFill>
                    <a:srgbClr val="000000"/>
                  </a:solidFill>
                  <a:latin typeface="Arial" panose="020B0604020202020204" pitchFamily="34" charset="0"/>
                  <a:cs typeface="Arial" panose="020B0604020202020204" pitchFamily="34" charset="0"/>
                  <a:sym typeface="Arial"/>
                </a:rPr>
                <a:t>to, </a:t>
              </a:r>
              <a:r>
                <a:rPr lang="en-US" altLang="zh-CN" sz="2400" kern="0" dirty="0" err="1">
                  <a:solidFill>
                    <a:srgbClr val="000000"/>
                  </a:solidFill>
                  <a:latin typeface="Arial" panose="020B0604020202020204" pitchFamily="34" charset="0"/>
                  <a:cs typeface="Arial" panose="020B0604020202020204" pitchFamily="34" charset="0"/>
                  <a:sym typeface="Arial"/>
                </a:rPr>
                <a:t>rõ</a:t>
              </a:r>
              <a:endParaRPr lang="zh-CN" altLang="en-US" sz="2400" kern="0" dirty="0">
                <a:solidFill>
                  <a:srgbClr val="000000"/>
                </a:solidFill>
                <a:latin typeface="Arial" panose="020B0604020202020204" pitchFamily="34" charset="0"/>
                <a:cs typeface="Arial" panose="020B0604020202020204" pitchFamily="34" charset="0"/>
                <a:sym typeface="Arial"/>
              </a:endParaRPr>
            </a:p>
          </p:txBody>
        </p:sp>
        <p:sp>
          <p:nvSpPr>
            <p:cNvPr id="34" name="Oval 33">
              <a:extLst>
                <a:ext uri="{FF2B5EF4-FFF2-40B4-BE49-F238E27FC236}">
                  <a16:creationId xmlns=""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defRPr/>
              </a:pPr>
              <a:r>
                <a:rPr lang="en-US" sz="2400" kern="0" dirty="0">
                  <a:solidFill>
                    <a:prstClr val="black"/>
                  </a:solidFill>
                  <a:latin typeface="Arial" panose="020B0604020202020204" pitchFamily="34" charset="0"/>
                  <a:ea typeface="inpin heiti" charset="-122"/>
                  <a:cs typeface="Arial" panose="020B0604020202020204" pitchFamily="34" charset="0"/>
                  <a:sym typeface="Arial"/>
                </a:rPr>
                <a:t>2</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grpSp>
        <p:nvGrpSpPr>
          <p:cNvPr id="35" name="Group 34">
            <a:extLst>
              <a:ext uri="{FF2B5EF4-FFF2-40B4-BE49-F238E27FC236}">
                <a16:creationId xmlns="" xmlns:a16="http://schemas.microsoft.com/office/drawing/2014/main" id="{718C96C6-68A1-4F70-A43E-230C0350A744}"/>
              </a:ext>
            </a:extLst>
          </p:cNvPr>
          <p:cNvGrpSpPr/>
          <p:nvPr/>
        </p:nvGrpSpPr>
        <p:grpSpPr>
          <a:xfrm>
            <a:off x="2791523" y="3492291"/>
            <a:ext cx="3839455" cy="472630"/>
            <a:chOff x="1717199" y="5199333"/>
            <a:chExt cx="5119273" cy="630173"/>
          </a:xfrm>
        </p:grpSpPr>
        <p:sp>
          <p:nvSpPr>
            <p:cNvPr id="36" name="Rounded Rectangle 40">
              <a:extLst>
                <a:ext uri="{FF2B5EF4-FFF2-40B4-BE49-F238E27FC236}">
                  <a16:creationId xmlns=""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37" name="Rectangle 36">
              <a:extLst>
                <a:ext uri="{FF2B5EF4-FFF2-40B4-BE49-F238E27FC236}">
                  <a16:creationId xmlns="" xmlns:a16="http://schemas.microsoft.com/office/drawing/2014/main" id="{0249AD97-3BEE-45BF-B668-3F85606D4E0D}"/>
                </a:ext>
              </a:extLst>
            </p:cNvPr>
            <p:cNvSpPr/>
            <p:nvPr/>
          </p:nvSpPr>
          <p:spPr>
            <a:xfrm>
              <a:off x="2451266" y="5199333"/>
              <a:ext cx="3809162" cy="630173"/>
            </a:xfrm>
            <a:prstGeom prst="rect">
              <a:avLst/>
            </a:prstGeom>
          </p:spPr>
          <p:txBody>
            <a:bodyPr wrap="none">
              <a:spAutoFit/>
            </a:bodyPr>
            <a:lstStyle/>
            <a:p>
              <a:pPr>
                <a:lnSpc>
                  <a:spcPct val="112000"/>
                </a:lnSpc>
                <a:defRPr/>
              </a:pPr>
              <a:r>
                <a:rPr lang="en-US" altLang="zh-CN" sz="2400" kern="0" dirty="0" err="1">
                  <a:solidFill>
                    <a:srgbClr val="000000"/>
                  </a:solidFill>
                  <a:latin typeface="Arial" panose="020B0604020202020204" pitchFamily="34" charset="0"/>
                  <a:cs typeface="Arial" panose="020B0604020202020204" pitchFamily="34" charset="0"/>
                  <a:sym typeface="Arial"/>
                </a:rPr>
                <a:t>Ngắt</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nghỉ</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đúng</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chỗ</a:t>
              </a:r>
              <a:endParaRPr lang="zh-CN" altLang="en-US" sz="2400" kern="0" dirty="0">
                <a:solidFill>
                  <a:srgbClr val="000000"/>
                </a:solidFill>
                <a:latin typeface="Arial" panose="020B0604020202020204" pitchFamily="34" charset="0"/>
                <a:cs typeface="Arial" panose="020B0604020202020204" pitchFamily="34" charset="0"/>
                <a:sym typeface="Arial"/>
              </a:endParaRPr>
            </a:p>
          </p:txBody>
        </p:sp>
        <p:sp>
          <p:nvSpPr>
            <p:cNvPr id="38" name="Oval 37">
              <a:extLst>
                <a:ext uri="{FF2B5EF4-FFF2-40B4-BE49-F238E27FC236}">
                  <a16:creationId xmlns=""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defRPr/>
              </a:pPr>
              <a:r>
                <a:rPr lang="en-US" sz="2400" kern="0" dirty="0">
                  <a:solidFill>
                    <a:prstClr val="black"/>
                  </a:solidFill>
                  <a:latin typeface="Arial" panose="020B0604020202020204" pitchFamily="34" charset="0"/>
                  <a:ea typeface="inpin heiti" charset="-122"/>
                  <a:cs typeface="Arial" panose="020B0604020202020204" pitchFamily="34" charset="0"/>
                  <a:sym typeface="Arial"/>
                </a:rPr>
                <a:t>3</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pic>
        <p:nvPicPr>
          <p:cNvPr id="39" name="Picture 2" descr="Star Cartoon Images, Stock Photos &amp;amp; Vectors | Shutterstock">
            <a:extLst>
              <a:ext uri="{FF2B5EF4-FFF2-40B4-BE49-F238E27FC236}">
                <a16:creationId xmlns=""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5595015" y="2472845"/>
            <a:ext cx="1380866" cy="393752"/>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5634961" y="2959506"/>
            <a:ext cx="1380866" cy="393752"/>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6630975" y="3520034"/>
            <a:ext cx="1380866" cy="39375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2" name="Group 41">
            <a:extLst>
              <a:ext uri="{FF2B5EF4-FFF2-40B4-BE49-F238E27FC236}">
                <a16:creationId xmlns="" xmlns:a16="http://schemas.microsoft.com/office/drawing/2014/main" id="{18A45625-687E-4860-B4FB-911C92EAFD64}"/>
              </a:ext>
            </a:extLst>
          </p:cNvPr>
          <p:cNvGrpSpPr/>
          <p:nvPr/>
        </p:nvGrpSpPr>
        <p:grpSpPr>
          <a:xfrm>
            <a:off x="2791522" y="4008120"/>
            <a:ext cx="6073226" cy="472630"/>
            <a:chOff x="1717199" y="5199333"/>
            <a:chExt cx="8097635" cy="630173"/>
          </a:xfrm>
        </p:grpSpPr>
        <p:sp>
          <p:nvSpPr>
            <p:cNvPr id="43" name="Rounded Rectangle 47">
              <a:extLst>
                <a:ext uri="{FF2B5EF4-FFF2-40B4-BE49-F238E27FC236}">
                  <a16:creationId xmlns=""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defRPr/>
              </a:pPr>
              <a:endParaRPr lang="en-US" sz="2400" kern="0">
                <a:solidFill>
                  <a:prstClr val="white"/>
                </a:solidFill>
                <a:latin typeface="Arial" panose="020B0604020202020204" pitchFamily="34" charset="0"/>
                <a:cs typeface="Arial" panose="020B0604020202020204" pitchFamily="34" charset="0"/>
                <a:sym typeface="Arial"/>
              </a:endParaRPr>
            </a:p>
          </p:txBody>
        </p:sp>
        <p:sp>
          <p:nvSpPr>
            <p:cNvPr id="44" name="Rectangle 43">
              <a:extLst>
                <a:ext uri="{FF2B5EF4-FFF2-40B4-BE49-F238E27FC236}">
                  <a16:creationId xmlns="" xmlns:a16="http://schemas.microsoft.com/office/drawing/2014/main" id="{4706EC81-C52D-4F09-94DB-94D517D2CCE8}"/>
                </a:ext>
              </a:extLst>
            </p:cNvPr>
            <p:cNvSpPr/>
            <p:nvPr/>
          </p:nvSpPr>
          <p:spPr>
            <a:xfrm>
              <a:off x="2414688" y="5199333"/>
              <a:ext cx="6453048" cy="630173"/>
            </a:xfrm>
            <a:prstGeom prst="rect">
              <a:avLst/>
            </a:prstGeom>
          </p:spPr>
          <p:txBody>
            <a:bodyPr wrap="none">
              <a:spAutoFit/>
            </a:bodyPr>
            <a:lstStyle/>
            <a:p>
              <a:pPr>
                <a:lnSpc>
                  <a:spcPct val="112000"/>
                </a:lnSpc>
                <a:defRPr/>
              </a:pPr>
              <a:r>
                <a:rPr lang="en-US" altLang="zh-CN" sz="2400" kern="0" dirty="0" err="1">
                  <a:solidFill>
                    <a:srgbClr val="000000"/>
                  </a:solidFill>
                  <a:latin typeface="Arial" panose="020B0604020202020204" pitchFamily="34" charset="0"/>
                  <a:cs typeface="Arial" panose="020B0604020202020204" pitchFamily="34" charset="0"/>
                  <a:sym typeface="Arial"/>
                </a:rPr>
                <a:t>Giọng</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đọc</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và</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nhấn</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giọng</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phù</a:t>
              </a:r>
              <a:r>
                <a:rPr lang="zh-CN" altLang="en-US" sz="2400" kern="0" dirty="0">
                  <a:solidFill>
                    <a:srgbClr val="000000"/>
                  </a:solidFill>
                  <a:latin typeface="Arial" panose="020B0604020202020204" pitchFamily="34" charset="0"/>
                  <a:cs typeface="Arial" panose="020B0604020202020204" pitchFamily="34" charset="0"/>
                  <a:sym typeface="Arial"/>
                </a:rPr>
                <a:t> </a:t>
              </a:r>
              <a:r>
                <a:rPr lang="en-US" altLang="zh-CN" sz="2400" kern="0" dirty="0" err="1">
                  <a:solidFill>
                    <a:srgbClr val="000000"/>
                  </a:solidFill>
                  <a:latin typeface="Arial" panose="020B0604020202020204" pitchFamily="34" charset="0"/>
                  <a:cs typeface="Arial" panose="020B0604020202020204" pitchFamily="34" charset="0"/>
                  <a:sym typeface="Arial"/>
                </a:rPr>
                <a:t>hợp</a:t>
              </a:r>
              <a:endParaRPr lang="zh-CN" altLang="en-US" sz="2400" kern="0" dirty="0">
                <a:solidFill>
                  <a:srgbClr val="000000"/>
                </a:solidFill>
                <a:latin typeface="Arial" panose="020B0604020202020204" pitchFamily="34" charset="0"/>
                <a:cs typeface="Arial" panose="020B0604020202020204" pitchFamily="34" charset="0"/>
                <a:sym typeface="Arial"/>
              </a:endParaRPr>
            </a:p>
          </p:txBody>
        </p:sp>
        <p:sp>
          <p:nvSpPr>
            <p:cNvPr id="45" name="Oval 44">
              <a:extLst>
                <a:ext uri="{FF2B5EF4-FFF2-40B4-BE49-F238E27FC236}">
                  <a16:creationId xmlns=""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defRPr/>
              </a:pPr>
              <a:r>
                <a:rPr lang="en-US" sz="2400" kern="0" dirty="0">
                  <a:solidFill>
                    <a:prstClr val="black"/>
                  </a:solidFill>
                  <a:latin typeface="Arial" panose="020B0604020202020204" pitchFamily="34" charset="0"/>
                  <a:ea typeface="inpin heiti" charset="-122"/>
                  <a:cs typeface="Arial" panose="020B0604020202020204" pitchFamily="34" charset="0"/>
                  <a:sym typeface="Arial"/>
                </a:rPr>
                <a:t>4</a:t>
              </a:r>
              <a:endParaRPr lang="en-US" sz="2400" kern="0" dirty="0">
                <a:solidFill>
                  <a:prstClr val="black"/>
                </a:solidFill>
                <a:latin typeface="Arial" panose="020B0604020202020204" pitchFamily="34" charset="0"/>
                <a:cs typeface="Arial" panose="020B0604020202020204" pitchFamily="34" charset="0"/>
                <a:sym typeface="Arial"/>
              </a:endParaRPr>
            </a:p>
          </p:txBody>
        </p:sp>
      </p:grpSp>
      <p:pic>
        <p:nvPicPr>
          <p:cNvPr id="46" name="Picture 2" descr="Star Cartoon Images, Stock Photos &amp;amp; Vectors | Shutterstock">
            <a:extLst>
              <a:ext uri="{FF2B5EF4-FFF2-40B4-BE49-F238E27FC236}">
                <a16:creationId xmlns=""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3599" b="24686"/>
          <a:stretch/>
        </p:blipFill>
        <p:spPr bwMode="auto">
          <a:xfrm>
            <a:off x="8854081" y="4008120"/>
            <a:ext cx="1380866" cy="393752"/>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5E5F6C0B-A375-BEAF-2EFA-C1F75A8539DF}"/>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t="16916" b="16617"/>
          <a:stretch/>
        </p:blipFill>
        <p:spPr>
          <a:xfrm>
            <a:off x="810219" y="4834700"/>
            <a:ext cx="2747335" cy="1826089"/>
          </a:xfrm>
          <a:prstGeom prst="rect">
            <a:avLst/>
          </a:prstGeom>
        </p:spPr>
      </p:pic>
    </p:spTree>
    <p:extLst>
      <p:ext uri="{BB962C8B-B14F-4D97-AF65-F5344CB8AC3E}">
        <p14:creationId xmlns="" xmlns:p14="http://schemas.microsoft.com/office/powerpoint/2010/main" val="18963472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2EBC5DD-87B2-14E6-3C07-9683417C6D2A}"/>
              </a:ext>
            </a:extLst>
          </p:cNvPr>
          <p:cNvSpPr txBox="1"/>
          <p:nvPr/>
        </p:nvSpPr>
        <p:spPr>
          <a:xfrm>
            <a:off x="469557" y="918519"/>
            <a:ext cx="27103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 xmlns:a16="http://schemas.microsoft.com/office/drawing/2014/main" id="{CB58DBD8-E53B-6DF2-A6E5-6927D26F2720}"/>
              </a:ext>
            </a:extLst>
          </p:cNvPr>
          <p:cNvPicPr>
            <a:picLocks noChangeAspect="1"/>
          </p:cNvPicPr>
          <p:nvPr/>
        </p:nvPicPr>
        <p:blipFill rotWithShape="1">
          <a:blip r:embed="rId2"/>
          <a:srcRect t="8784"/>
          <a:stretch/>
        </p:blipFill>
        <p:spPr>
          <a:xfrm>
            <a:off x="3330247" y="514865"/>
            <a:ext cx="8024594" cy="5828270"/>
          </a:xfrm>
          <a:prstGeom prst="rect">
            <a:avLst/>
          </a:prstGeom>
        </p:spPr>
      </p:pic>
    </p:spTree>
    <p:extLst>
      <p:ext uri="{BB962C8B-B14F-4D97-AF65-F5344CB8AC3E}">
        <p14:creationId xmlns="" xmlns:p14="http://schemas.microsoft.com/office/powerpoint/2010/main" val="19974817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pitchFamily="34" charset="0"/>
                <a:cs typeface="Calibri" panose="020F0502020204030204" pitchFamily="34" charset="0"/>
              </a:rPr>
              <a:t>Trời hạn hán, Cóc cùng các loài vật khác cùng rủ nhau lên thiên đình kiện Trời.</a:t>
            </a:r>
          </a:p>
        </p:txBody>
      </p:sp>
      <p:pic>
        <p:nvPicPr>
          <p:cNvPr id="4" name="Picture 3">
            <a:extLst>
              <a:ext uri="{FF2B5EF4-FFF2-40B4-BE49-F238E27FC236}">
                <a16:creationId xmlns="" xmlns:a16="http://schemas.microsoft.com/office/drawing/2014/main" id="{DB21DCDA-1BD4-4D34-8B45-31940410FA09}"/>
              </a:ext>
            </a:extLst>
          </p:cNvPr>
          <p:cNvPicPr>
            <a:picLocks noChangeAspect="1"/>
          </p:cNvPicPr>
          <p:nvPr/>
        </p:nvPicPr>
        <p:blipFill>
          <a:blip r:embed="rId5"/>
          <a:stretch>
            <a:fillRect/>
          </a:stretch>
        </p:blipFill>
        <p:spPr>
          <a:xfrm>
            <a:off x="446433" y="1894233"/>
            <a:ext cx="4865414" cy="3582228"/>
          </a:xfrm>
          <a:prstGeom prst="rect">
            <a:avLst/>
          </a:prstGeom>
        </p:spPr>
      </p:pic>
    </p:spTree>
    <p:extLst>
      <p:ext uri="{BB962C8B-B14F-4D97-AF65-F5344CB8AC3E}">
        <p14:creationId xmlns="" xmlns:p14="http://schemas.microsoft.com/office/powerpoint/2010/main" val="34044599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 xmlns:a16="http://schemas.microsoft.com/office/drawing/2014/main" id="{57596783-9DF4-467D-AD75-8DA576E1050B}"/>
              </a:ext>
            </a:extLst>
          </p:cNvPr>
          <p:cNvSpPr/>
          <p:nvPr/>
        </p:nvSpPr>
        <p:spPr>
          <a:xfrm flipH="1">
            <a:off x="5446643" y="1987826"/>
            <a:ext cx="6639338" cy="30881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pitchFamily="34" charset="0"/>
                <a:cs typeface="Calibri" panose="020F0502020204030204" pitchFamily="34" charset="0"/>
              </a:rPr>
              <a:t>Đến cửa Trời, các con vật nghe theo sự sắp xếp của cóc. Trận giao chiến giữa đội quân của cóc và đội quân nhà Trời diễn ra gay cấn.</a:t>
            </a:r>
          </a:p>
        </p:txBody>
      </p:sp>
      <p:pic>
        <p:nvPicPr>
          <p:cNvPr id="5" name="Picture 4">
            <a:extLst>
              <a:ext uri="{FF2B5EF4-FFF2-40B4-BE49-F238E27FC236}">
                <a16:creationId xmlns="" xmlns:a16="http://schemas.microsoft.com/office/drawing/2014/main" id="{E54D6796-5AF5-4A3E-8353-905CF615310A}"/>
              </a:ext>
            </a:extLst>
          </p:cNvPr>
          <p:cNvPicPr>
            <a:picLocks noChangeAspect="1"/>
          </p:cNvPicPr>
          <p:nvPr/>
        </p:nvPicPr>
        <p:blipFill>
          <a:blip r:embed="rId5"/>
          <a:stretch>
            <a:fillRect/>
          </a:stretch>
        </p:blipFill>
        <p:spPr>
          <a:xfrm>
            <a:off x="348697" y="2059262"/>
            <a:ext cx="4805379" cy="3526528"/>
          </a:xfrm>
          <a:prstGeom prst="rect">
            <a:avLst/>
          </a:prstGeom>
        </p:spPr>
      </p:pic>
    </p:spTree>
    <p:extLst>
      <p:ext uri="{BB962C8B-B14F-4D97-AF65-F5344CB8AC3E}">
        <p14:creationId xmlns="" xmlns:p14="http://schemas.microsoft.com/office/powerpoint/2010/main" val="4870848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 xmlns:a16="http://schemas.microsoft.com/office/drawing/2014/main" id="{57596783-9DF4-467D-AD75-8DA576E1050B}"/>
              </a:ext>
            </a:extLst>
          </p:cNvPr>
          <p:cNvSpPr/>
          <p:nvPr/>
        </p:nvSpPr>
        <p:spPr>
          <a:xfrm flipH="1">
            <a:off x="5218042" y="1849547"/>
            <a:ext cx="6897757" cy="336849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rPr>
              <a:t>Trời túng thế, đành mời cóc vào. Cóc tâu:</a:t>
            </a:r>
          </a:p>
          <a:p>
            <a:pPr lvl="0" algn="just">
              <a:defRPr/>
            </a:pPr>
            <a:r>
              <a:rPr lang="vi-VN" sz="3200" b="1" dirty="0">
                <a:solidFill>
                  <a:srgbClr val="FF0000"/>
                </a:solidFill>
                <a:latin typeface="Calibri" panose="020F0502020204030204" pitchFamily="34" charset="0"/>
                <a:cs typeface="Calibri" panose="020F0502020204030204" pitchFamily="34" charset="0"/>
              </a:rPr>
              <a:t>- Muôn tâu Thượng đế! Đã lâu lắm rồi, trần gian không hề được một giọt nước mưa. Thượng đế cần làm mưa ngay để cứu muôn loài.</a:t>
            </a:r>
          </a:p>
        </p:txBody>
      </p:sp>
      <p:pic>
        <p:nvPicPr>
          <p:cNvPr id="5" name="Picture 4">
            <a:extLst>
              <a:ext uri="{FF2B5EF4-FFF2-40B4-BE49-F238E27FC236}">
                <a16:creationId xmlns="" xmlns:a16="http://schemas.microsoft.com/office/drawing/2014/main" id="{396B588F-5E27-4C65-B6F3-5B58F0607AA4}"/>
              </a:ext>
            </a:extLst>
          </p:cNvPr>
          <p:cNvPicPr>
            <a:picLocks noChangeAspect="1"/>
          </p:cNvPicPr>
          <p:nvPr/>
        </p:nvPicPr>
        <p:blipFill>
          <a:blip r:embed="rId5"/>
          <a:stretch>
            <a:fillRect/>
          </a:stretch>
        </p:blipFill>
        <p:spPr>
          <a:xfrm>
            <a:off x="0" y="1893819"/>
            <a:ext cx="4995034" cy="3721790"/>
          </a:xfrm>
          <a:prstGeom prst="rect">
            <a:avLst/>
          </a:prstGeom>
        </p:spPr>
      </p:pic>
    </p:spTree>
    <p:extLst>
      <p:ext uri="{BB962C8B-B14F-4D97-AF65-F5344CB8AC3E}">
        <p14:creationId xmlns="" xmlns:p14="http://schemas.microsoft.com/office/powerpoint/2010/main" val="31324814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 xmlns:a16="http://schemas.microsoft.com/office/drawing/2014/main" id="{F2F7EFB2-3774-440B-B023-B535824A54FC}"/>
              </a:ext>
            </a:extLst>
          </p:cNvPr>
          <p:cNvPicPr>
            <a:picLocks noChangeAspect="1"/>
          </p:cNvPicPr>
          <p:nvPr>
            <a:videoFile r:link="rId1"/>
            <p:extLst>
              <p:ext uri="{DAA4B4D4-6D71-4841-9C94-3DE7FCFB9230}">
                <p14:media xmlns="" xmlns:p14="http://schemas.microsoft.com/office/powerpoint/2010/main" r:embed="rId4">
                  <p14:fade in="500" out="500"/>
                </p14:media>
              </p:ext>
            </p:extLst>
          </p:nvPr>
        </p:nvPicPr>
        <p:blipFill>
          <a:blip r:embed="rId5" cstate="print"/>
          <a:stretch>
            <a:fillRect/>
          </a:stretch>
        </p:blipFill>
        <p:spPr>
          <a:xfrm>
            <a:off x="10810875" y="7289271"/>
            <a:ext cx="609600" cy="609600"/>
          </a:xfrm>
          <a:prstGeom prst="rect">
            <a:avLst/>
          </a:prstGeom>
        </p:spPr>
      </p:pic>
      <p:pic>
        <p:nvPicPr>
          <p:cNvPr id="12" name="Picture 11">
            <a:extLst>
              <a:ext uri="{FF2B5EF4-FFF2-40B4-BE49-F238E27FC236}">
                <a16:creationId xmlns="" xmlns:a16="http://schemas.microsoft.com/office/drawing/2014/main" id="{1BCF0F86-E20C-4967-9B76-06ABAE925C99}"/>
              </a:ext>
            </a:extLst>
          </p:cNvPr>
          <p:cNvPicPr>
            <a:picLocks noChangeAspect="1"/>
          </p:cNvPicPr>
          <p:nvPr/>
        </p:nvPicPr>
        <p:blipFill rotWithShape="1">
          <a:blip r:embed="rId6"/>
          <a:srcRect l="29429" r="28332" b="26155"/>
          <a:stretch/>
        </p:blipFill>
        <p:spPr>
          <a:xfrm>
            <a:off x="5630948" y="385110"/>
            <a:ext cx="5657111" cy="1336811"/>
          </a:xfrm>
          <a:prstGeom prst="rect">
            <a:avLst/>
          </a:prstGeom>
        </p:spPr>
      </p:pic>
      <p:pic>
        <p:nvPicPr>
          <p:cNvPr id="13" name="Picture 12">
            <a:extLst>
              <a:ext uri="{FF2B5EF4-FFF2-40B4-BE49-F238E27FC236}">
                <a16:creationId xmlns=""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 xmlns:p14="http://schemas.microsoft.com/office/powerpoint/2010/main" val="38953220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video>
              <p:cMediaNode vol="80000" numSld="999" showWhenStopped="0">
                <p:cTn id="2" repeatCount="indefinite" fill="remove" display="0">
                  <p:stCondLst>
                    <p:cond delay="indefinite"/>
                  </p:stCondLst>
                  <p:endCondLst>
                    <p:cond evt="onStopAudio" delay="0">
                      <p:tgtEl>
                        <p:sldTgt/>
                      </p:tgtEl>
                    </p:cond>
                  </p:endCondLst>
                </p:cTn>
                <p:tgtEl>
                  <p:spTgt spid="1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libri" panose="020F0502020204030204" pitchFamily="34" charset="0"/>
                <a:cs typeface="Calibri" panose="020F0502020204030204" pitchFamily="34" charset="0"/>
              </a:rPr>
              <a:t>Cóc về đến trần gian thì nước đã ngập cả ruộng đồng.</a:t>
            </a:r>
          </a:p>
        </p:txBody>
      </p:sp>
      <p:pic>
        <p:nvPicPr>
          <p:cNvPr id="5" name="Picture 4">
            <a:extLst>
              <a:ext uri="{FF2B5EF4-FFF2-40B4-BE49-F238E27FC236}">
                <a16:creationId xmlns="" xmlns:a16="http://schemas.microsoft.com/office/drawing/2014/main" id="{90BBB19E-06B6-445A-9DF2-994FBDE40095}"/>
              </a:ext>
            </a:extLst>
          </p:cNvPr>
          <p:cNvPicPr>
            <a:picLocks noChangeAspect="1"/>
          </p:cNvPicPr>
          <p:nvPr/>
        </p:nvPicPr>
        <p:blipFill>
          <a:blip r:embed="rId5"/>
          <a:stretch>
            <a:fillRect/>
          </a:stretch>
        </p:blipFill>
        <p:spPr>
          <a:xfrm>
            <a:off x="318051" y="2156584"/>
            <a:ext cx="4867819" cy="3478903"/>
          </a:xfrm>
          <a:prstGeom prst="rect">
            <a:avLst/>
          </a:prstGeom>
        </p:spPr>
      </p:pic>
    </p:spTree>
    <p:extLst>
      <p:ext uri="{BB962C8B-B14F-4D97-AF65-F5344CB8AC3E}">
        <p14:creationId xmlns="" xmlns:p14="http://schemas.microsoft.com/office/powerpoint/2010/main" val="23645648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2"/>
          <a:stretch>
            <a:fillRect/>
          </a:stretch>
        </p:blipFill>
        <p:spPr>
          <a:xfrm>
            <a:off x="0" y="6844"/>
            <a:ext cx="12192000" cy="6844311"/>
          </a:xfrm>
          <a:prstGeom prst="rect">
            <a:avLst/>
          </a:prstGeom>
        </p:spPr>
      </p:pic>
      <p:pic>
        <p:nvPicPr>
          <p:cNvPr id="46" name="图片 8" descr="6e3e461d6fe4261ffac34bab182ac1ed">
            <a:extLst>
              <a:ext uri="{FF2B5EF4-FFF2-40B4-BE49-F238E27FC236}">
                <a16:creationId xmlns="" xmlns:a16="http://schemas.microsoft.com/office/drawing/2014/main" id="{7A077DEB-8141-4D13-BD67-7FFC3ADBBB0A}"/>
              </a:ext>
            </a:extLst>
          </p:cNvPr>
          <p:cNvPicPr>
            <a:picLocks noChangeAspect="1"/>
          </p:cNvPicPr>
          <p:nvPr/>
        </p:nvPicPr>
        <p:blipFill>
          <a:blip r:embed="rId3"/>
          <a:stretch>
            <a:fillRect/>
          </a:stretch>
        </p:blipFill>
        <p:spPr>
          <a:xfrm>
            <a:off x="1510665" y="0"/>
            <a:ext cx="8569960" cy="5057775"/>
          </a:xfrm>
          <a:prstGeom prst="rect">
            <a:avLst/>
          </a:prstGeom>
        </p:spPr>
      </p:pic>
      <p:sp>
        <p:nvSpPr>
          <p:cNvPr id="47" name="文本框 9">
            <a:extLst>
              <a:ext uri="{FF2B5EF4-FFF2-40B4-BE49-F238E27FC236}">
                <a16:creationId xmlns="" xmlns:a16="http://schemas.microsoft.com/office/drawing/2014/main" id="{92B21B53-0113-44D3-A2AF-25B000047122}"/>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50" name="图片 7" descr="图片包含 玩具, 玩偶&#10;&#10;自动生成的说明">
            <a:extLst>
              <a:ext uri="{FF2B5EF4-FFF2-40B4-BE49-F238E27FC236}">
                <a16:creationId xmlns="" xmlns:a16="http://schemas.microsoft.com/office/drawing/2014/main" id="{F42D6558-6B6E-43A8-93BF-5E5296C84B6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 xmlns:p14="http://schemas.microsoft.com/office/powerpoint/2010/main" val="3438018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6" name="Group 5">
            <a:extLst>
              <a:ext uri="{FF2B5EF4-FFF2-40B4-BE49-F238E27FC236}">
                <a16:creationId xmlns="" xmlns:a16="http://schemas.microsoft.com/office/drawing/2014/main" id="{B12BF3D3-C34F-4D7D-98D2-FDDAB4B3A780}"/>
              </a:ext>
            </a:extLst>
          </p:cNvPr>
          <p:cNvGrpSpPr/>
          <p:nvPr/>
        </p:nvGrpSpPr>
        <p:grpSpPr>
          <a:xfrm>
            <a:off x="6146208" y="847880"/>
            <a:ext cx="5555682" cy="938408"/>
            <a:chOff x="8074959" y="1866151"/>
            <a:chExt cx="3934904" cy="938408"/>
          </a:xfrm>
        </p:grpSpPr>
        <p:sp>
          <p:nvSpPr>
            <p:cNvPr id="7" name="Rounded Rectangular Callout 15">
              <a:extLst>
                <a:ext uri="{FF2B5EF4-FFF2-40B4-BE49-F238E27FC236}">
                  <a16:creationId xmlns="" xmlns:a16="http://schemas.microsoft.com/office/drawing/2014/main" id="{113252E8-DC44-4508-AE32-7CDD967B0AE8}"/>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6">
              <a:extLst>
                <a:ext uri="{FF2B5EF4-FFF2-40B4-BE49-F238E27FC236}">
                  <a16:creationId xmlns="" xmlns:a16="http://schemas.microsoft.com/office/drawing/2014/main" id="{18626602-59FD-45A6-B144-17A9851AF295}"/>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9" name="Rounded Rectangle 35">
            <a:extLst>
              <a:ext uri="{FF2B5EF4-FFF2-40B4-BE49-F238E27FC236}">
                <a16:creationId xmlns="" xmlns:a16="http://schemas.microsoft.com/office/drawing/2014/main" id="{9C0BC0FF-0D09-4576-A4AF-49731FCAA791}"/>
              </a:ext>
            </a:extLst>
          </p:cNvPr>
          <p:cNvSpPr/>
          <p:nvPr/>
        </p:nvSpPr>
        <p:spPr>
          <a:xfrm>
            <a:off x="6603488" y="2252054"/>
            <a:ext cx="4558155"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2" name="Rounded Rectangle 36">
            <a:extLst>
              <a:ext uri="{FF2B5EF4-FFF2-40B4-BE49-F238E27FC236}">
                <a16:creationId xmlns="" xmlns:a16="http://schemas.microsoft.com/office/drawing/2014/main" id="{AC7A7208-CD63-4C8A-97C4-1E17B1F1AC8B}"/>
              </a:ext>
            </a:extLst>
          </p:cNvPr>
          <p:cNvSpPr/>
          <p:nvPr/>
        </p:nvSpPr>
        <p:spPr>
          <a:xfrm>
            <a:off x="6593549" y="3380292"/>
            <a:ext cx="4647607" cy="1191816"/>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 xmlns:a16="http://schemas.microsoft.com/office/drawing/2014/main" id="{983D55E8-3ED8-47BB-AF1C-6FA319ED3DAA}"/>
              </a:ext>
            </a:extLst>
          </p:cNvPr>
          <p:cNvPicPr>
            <a:picLocks noChangeAspect="1"/>
          </p:cNvPicPr>
          <p:nvPr/>
        </p:nvPicPr>
        <p:blipFill>
          <a:blip r:embed="rId4"/>
          <a:stretch>
            <a:fillRect/>
          </a:stretch>
        </p:blipFill>
        <p:spPr>
          <a:xfrm>
            <a:off x="188843" y="805069"/>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15426891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18" name="Group 17">
            <a:extLst>
              <a:ext uri="{FF2B5EF4-FFF2-40B4-BE49-F238E27FC236}">
                <a16:creationId xmlns="" xmlns:a16="http://schemas.microsoft.com/office/drawing/2014/main" id="{A14A7952-CE6C-479B-99E6-E0853F71644C}"/>
              </a:ext>
            </a:extLst>
          </p:cNvPr>
          <p:cNvGrpSpPr/>
          <p:nvPr/>
        </p:nvGrpSpPr>
        <p:grpSpPr>
          <a:xfrm>
            <a:off x="6308371" y="1001361"/>
            <a:ext cx="5555682" cy="1328023"/>
            <a:chOff x="8074959" y="1553241"/>
            <a:chExt cx="3934904" cy="1328023"/>
          </a:xfrm>
        </p:grpSpPr>
        <p:sp>
          <p:nvSpPr>
            <p:cNvPr id="19" name="Rounded Rectangular Callout 15">
              <a:extLst>
                <a:ext uri="{FF2B5EF4-FFF2-40B4-BE49-F238E27FC236}">
                  <a16:creationId xmlns="" xmlns:a16="http://schemas.microsoft.com/office/drawing/2014/main" id="{6568081E-99B7-45CD-BE51-4C9AB8C593C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6">
              <a:extLst>
                <a:ext uri="{FF2B5EF4-FFF2-40B4-BE49-F238E27FC236}">
                  <a16:creationId xmlns="" xmlns:a16="http://schemas.microsoft.com/office/drawing/2014/main" id="{E2D55752-022E-487D-BC81-FD808BBFF875}"/>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21" name="Rounded Rectangle 37">
            <a:extLst>
              <a:ext uri="{FF2B5EF4-FFF2-40B4-BE49-F238E27FC236}">
                <a16:creationId xmlns="" xmlns:a16="http://schemas.microsoft.com/office/drawing/2014/main" id="{C2BA7AAF-9172-4872-B741-9BD74B823532}"/>
              </a:ext>
            </a:extLst>
          </p:cNvPr>
          <p:cNvSpPr/>
          <p:nvPr/>
        </p:nvSpPr>
        <p:spPr>
          <a:xfrm>
            <a:off x="7388136" y="2669057"/>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2" name="Rounded Rectangle 55">
            <a:extLst>
              <a:ext uri="{FF2B5EF4-FFF2-40B4-BE49-F238E27FC236}">
                <a16:creationId xmlns="" xmlns:a16="http://schemas.microsoft.com/office/drawing/2014/main" id="{63A1D67D-DC32-44BB-97AB-632AB17786FC}"/>
              </a:ext>
            </a:extLst>
          </p:cNvPr>
          <p:cNvSpPr/>
          <p:nvPr/>
        </p:nvSpPr>
        <p:spPr>
          <a:xfrm>
            <a:off x="7388136" y="3528939"/>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 xmlns:a16="http://schemas.microsoft.com/office/drawing/2014/main" id="{1B5B39DB-BA24-444B-A1B1-FB44767E3181}"/>
              </a:ext>
            </a:extLst>
          </p:cNvPr>
          <p:cNvPicPr>
            <a:picLocks noChangeAspect="1"/>
          </p:cNvPicPr>
          <p:nvPr/>
        </p:nvPicPr>
        <p:blipFill>
          <a:blip r:embed="rId4"/>
          <a:stretch>
            <a:fillRect/>
          </a:stretch>
        </p:blipFill>
        <p:spPr>
          <a:xfrm>
            <a:off x="198782" y="1123121"/>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32849592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9" name="图片 3">
            <a:extLst>
              <a:ext uri="{FF2B5EF4-FFF2-40B4-BE49-F238E27FC236}">
                <a16:creationId xmlns="" xmlns:a16="http://schemas.microsoft.com/office/drawing/2014/main" id="{EFD666CB-B46C-4DBA-B778-CA35D950D87A}"/>
              </a:ext>
            </a:extLst>
          </p:cNvPr>
          <p:cNvPicPr>
            <a:picLocks noChangeAspect="1"/>
          </p:cNvPicPr>
          <p:nvPr/>
        </p:nvPicPr>
        <p:blipFill>
          <a:blip r:embed="rId4" cstate="hqprint">
            <a:extLst>
              <a:ext uri="{28A0092B-C50C-407E-A947-70E740481C1C}">
                <a14:useLocalDpi xmlns="" xmlns:a14="http://schemas.microsoft.com/office/drawing/2010/main" val="0"/>
              </a:ext>
            </a:extLst>
          </a:blip>
          <a:stretch>
            <a:fillRect/>
          </a:stretch>
        </p:blipFill>
        <p:spPr>
          <a:xfrm>
            <a:off x="198783" y="226182"/>
            <a:ext cx="11867321" cy="6380922"/>
          </a:xfrm>
          <a:prstGeom prst="rect">
            <a:avLst/>
          </a:prstGeom>
        </p:spPr>
      </p:pic>
      <p:sp>
        <p:nvSpPr>
          <p:cNvPr id="2" name="TextBox 1">
            <a:extLst>
              <a:ext uri="{FF2B5EF4-FFF2-40B4-BE49-F238E27FC236}">
                <a16:creationId xmlns="" xmlns:a16="http://schemas.microsoft.com/office/drawing/2014/main" id="{EB3FC8EC-A37B-4AB3-AF00-EB29ED01C19F}"/>
              </a:ext>
            </a:extLst>
          </p:cNvPr>
          <p:cNvSpPr txBox="1"/>
          <p:nvPr/>
        </p:nvSpPr>
        <p:spPr>
          <a:xfrm>
            <a:off x="481914" y="263788"/>
            <a:ext cx="11219935" cy="6801862"/>
          </a:xfrm>
          <a:prstGeom prst="rect">
            <a:avLst/>
          </a:prstGeom>
          <a:noFill/>
        </p:spPr>
        <p:txBody>
          <a:bodyPr wrap="square" lIns="0" tIns="0" rIns="0" bIns="0" rtlCol="0">
            <a:spAutoFit/>
          </a:bodyPr>
          <a:lstStyle/>
          <a:p>
            <a:pPr algn="ctr"/>
            <a:r>
              <a:rPr lang="vi-VN" sz="280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a:p>
            <a:pPr algn="l"/>
            <a:endParaRPr lang="en-US" dirty="0">
              <a:solidFill>
                <a:srgbClr val="002060"/>
              </a:solidFill>
            </a:endParaRPr>
          </a:p>
        </p:txBody>
      </p:sp>
    </p:spTree>
    <p:extLst>
      <p:ext uri="{BB962C8B-B14F-4D97-AF65-F5344CB8AC3E}">
        <p14:creationId xmlns="" xmlns:p14="http://schemas.microsoft.com/office/powerpoint/2010/main" val="37101759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 xmlns:a16="http://schemas.microsoft.com/office/drawing/2014/main" id="{9E0BF9B4-C677-4AD7-B8C8-34E56BC3BB4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 xmlns:a16="http://schemas.microsoft.com/office/drawing/2014/main" id="{F33D0B13-0797-47CF-88F8-F5675759B9B5}"/>
              </a:ext>
            </a:extLst>
          </p:cNvPr>
          <p:cNvSpPr txBox="1"/>
          <p:nvPr/>
        </p:nvSpPr>
        <p:spPr>
          <a:xfrm>
            <a:off x="783158" y="1432120"/>
            <a:ext cx="4600453" cy="116955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26321651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 xmlns:p14="http://schemas.microsoft.com/office/powerpoint/2010/main" val="16604713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6" descr="7">
            <a:extLst>
              <a:ext uri="{FF2B5EF4-FFF2-40B4-BE49-F238E27FC236}">
                <a16:creationId xmlns=""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262363" y="1065810"/>
            <a:ext cx="948367" cy="1367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 xmlns:a16="http://schemas.microsoft.com/office/drawing/2014/main" id="{0F4B1CD7-385D-BD04-A0C9-D0073C76465B}"/>
              </a:ext>
            </a:extLst>
          </p:cNvPr>
          <p:cNvSpPr/>
          <p:nvPr/>
        </p:nvSpPr>
        <p:spPr>
          <a:xfrm>
            <a:off x="4292426" y="115071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 xmlns:a16="http://schemas.microsoft.com/office/drawing/2014/main" id="{F4FE1DE9-0442-051E-BDE5-C339FCF62BA8}"/>
              </a:ext>
            </a:extLst>
          </p:cNvPr>
          <p:cNvPicPr>
            <a:picLocks noChangeAspect="1"/>
          </p:cNvPicPr>
          <p:nvPr/>
        </p:nvPicPr>
        <p:blipFill>
          <a:blip r:embed="rId3"/>
          <a:stretch>
            <a:fillRect/>
          </a:stretch>
        </p:blipFill>
        <p:spPr>
          <a:xfrm>
            <a:off x="1444060" y="4322613"/>
            <a:ext cx="6957052" cy="1180414"/>
          </a:xfrm>
          <a:prstGeom prst="rect">
            <a:avLst/>
          </a:prstGeom>
          <a:noFill/>
          <a:ln w="9525">
            <a:noFill/>
          </a:ln>
        </p:spPr>
      </p:pic>
      <p:pic>
        <p:nvPicPr>
          <p:cNvPr id="5" name="图片 71688" descr="9">
            <a:extLst>
              <a:ext uri="{FF2B5EF4-FFF2-40B4-BE49-F238E27FC236}">
                <a16:creationId xmlns="" xmlns:a16="http://schemas.microsoft.com/office/drawing/2014/main" id="{9BF0F2AE-F725-61BC-975D-E2CDA9FCB745}"/>
              </a:ext>
            </a:extLst>
          </p:cNvPr>
          <p:cNvPicPr>
            <a:picLocks noChangeAspect="1"/>
          </p:cNvPicPr>
          <p:nvPr/>
        </p:nvPicPr>
        <p:blipFill>
          <a:blip r:embed="rId4"/>
          <a:stretch>
            <a:fillRect/>
          </a:stretch>
        </p:blipFill>
        <p:spPr>
          <a:xfrm>
            <a:off x="2359231" y="1942789"/>
            <a:ext cx="7903132" cy="1140552"/>
          </a:xfrm>
          <a:prstGeom prst="rect">
            <a:avLst/>
          </a:prstGeom>
          <a:noFill/>
          <a:ln w="9525">
            <a:noFill/>
          </a:ln>
        </p:spPr>
      </p:pic>
      <p:pic>
        <p:nvPicPr>
          <p:cNvPr id="6" name="图片 71689" descr="10">
            <a:extLst>
              <a:ext uri="{FF2B5EF4-FFF2-40B4-BE49-F238E27FC236}">
                <a16:creationId xmlns="" xmlns:a16="http://schemas.microsoft.com/office/drawing/2014/main" id="{FFD513BA-9BFD-886C-23FC-C5862ED56CDF}"/>
              </a:ext>
            </a:extLst>
          </p:cNvPr>
          <p:cNvPicPr>
            <a:picLocks noChangeAspect="1"/>
          </p:cNvPicPr>
          <p:nvPr/>
        </p:nvPicPr>
        <p:blipFill>
          <a:blip r:embed="rId5"/>
          <a:stretch>
            <a:fillRect/>
          </a:stretch>
        </p:blipFill>
        <p:spPr>
          <a:xfrm>
            <a:off x="1934579" y="3138281"/>
            <a:ext cx="7720060" cy="1180414"/>
          </a:xfrm>
          <a:prstGeom prst="rect">
            <a:avLst/>
          </a:prstGeom>
          <a:noFill/>
          <a:ln w="9525">
            <a:noFill/>
          </a:ln>
        </p:spPr>
      </p:pic>
      <p:sp>
        <p:nvSpPr>
          <p:cNvPr id="7" name="TextBox 6">
            <a:extLst>
              <a:ext uri="{FF2B5EF4-FFF2-40B4-BE49-F238E27FC236}">
                <a16:creationId xmlns="" xmlns:a16="http://schemas.microsoft.com/office/drawing/2014/main" id="{41C150DB-EFDC-F8D7-6887-EB9CA4537932}"/>
              </a:ext>
            </a:extLst>
          </p:cNvPr>
          <p:cNvSpPr txBox="1"/>
          <p:nvPr/>
        </p:nvSpPr>
        <p:spPr>
          <a:xfrm>
            <a:off x="3121231" y="2070227"/>
            <a:ext cx="6867999"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Cóc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kiện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chỗ</a:t>
            </a:r>
            <a:r>
              <a:rPr lang="nl-NL" sz="2000" dirty="0">
                <a:effectLst/>
                <a:latin typeface="Times New Roman" panose="02020603050405020304" pitchFamily="18" charset="0"/>
                <a:ea typeface="Calibri" panose="020F0502020204030204" pitchFamily="34" charset="0"/>
              </a:rPr>
              <a:t> </a:t>
            </a:r>
            <a:r>
              <a:rPr lang="nl-NL" sz="2000" dirty="0">
                <a:solidFill>
                  <a:srgbClr val="0000FF"/>
                </a:solidFill>
                <a:latin typeface="Arial" panose="020B0604020202020204" pitchFamily="34" charset="0"/>
                <a:cs typeface="Arial" panose="020B0604020202020204" pitchFamily="34" charset="0"/>
              </a:rPr>
              <a:t>ngữ điệu phù hợp với lời nói của mỗi nhân vật</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A4C8A241-0B5C-6CB9-FF35-45D345865319}"/>
              </a:ext>
            </a:extLst>
          </p:cNvPr>
          <p:cNvSpPr txBox="1"/>
          <p:nvPr/>
        </p:nvSpPr>
        <p:spPr>
          <a:xfrm>
            <a:off x="2722725" y="3304960"/>
            <a:ext cx="6540028"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7A71BA7E-02A7-8ADC-AA94-3AA530300289}"/>
              </a:ext>
            </a:extLst>
          </p:cNvPr>
          <p:cNvSpPr/>
          <p:nvPr/>
        </p:nvSpPr>
        <p:spPr>
          <a:xfrm>
            <a:off x="2232453" y="4485374"/>
            <a:ext cx="5964995" cy="707886"/>
          </a:xfrm>
          <a:prstGeom prst="rect">
            <a:avLst/>
          </a:prstGeom>
        </p:spPr>
        <p:txBody>
          <a:bodyPr wrap="square">
            <a:spAutoFit/>
          </a:bodyPr>
          <a:lstStyle/>
          <a:p>
            <a:r>
              <a:rPr lang="en-US" sz="2000" dirty="0" err="1">
                <a:solidFill>
                  <a:srgbClr val="0000FF"/>
                </a:solidFill>
                <a:latin typeface="Arial" panose="020B0604020202020204" pitchFamily="34" charset="0"/>
                <a:cs typeface="Arial" panose="020B0604020202020204" pitchFamily="34" charset="0"/>
              </a:rPr>
              <a:t>Dựa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vào</a:t>
            </a:r>
            <a:r>
              <a:rPr lang="nl-NL" sz="2000" dirty="0">
                <a:solidFill>
                  <a:srgbClr val="0000FF"/>
                </a:solidFill>
                <a:latin typeface="Arial" panose="020B0604020202020204" pitchFamily="34" charset="0"/>
                <a:cs typeface="Arial" panose="020B0604020202020204" pitchFamily="34" charset="0"/>
              </a:rPr>
              <a:t> tranh minh họa kể lại được câu chuyện Cóc kiện Trời</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 xmlns:a16="http://schemas.microsoft.com/office/drawing/2014/main" id="{B391D491-0039-F473-16FC-7C3E8C8F9E48}"/>
              </a:ext>
            </a:extLst>
          </p:cNvPr>
          <p:cNvSpPr/>
          <p:nvPr/>
        </p:nvSpPr>
        <p:spPr>
          <a:xfrm>
            <a:off x="2232453" y="2070227"/>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 xmlns:a16="http://schemas.microsoft.com/office/drawing/2014/main" id="{6BF16179-8461-1F7C-3B2F-02374960F017}"/>
              </a:ext>
            </a:extLst>
          </p:cNvPr>
          <p:cNvSpPr/>
          <p:nvPr/>
        </p:nvSpPr>
        <p:spPr>
          <a:xfrm>
            <a:off x="1764243" y="326498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 xmlns:a16="http://schemas.microsoft.com/office/drawing/2014/main" id="{0BBBE5CA-388A-1F79-C022-D58D28A8B240}"/>
              </a:ext>
            </a:extLst>
          </p:cNvPr>
          <p:cNvSpPr/>
          <p:nvPr/>
        </p:nvSpPr>
        <p:spPr>
          <a:xfrm>
            <a:off x="1116448" y="4402288"/>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 xmlns:p14="http://schemas.microsoft.com/office/powerpoint/2010/main" val="3375248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F8CFB5C-77F2-449A-8AEB-6FB878429CD6}"/>
              </a:ext>
            </a:extLst>
          </p:cNvPr>
          <p:cNvPicPr>
            <a:picLocks noChangeAspect="1"/>
          </p:cNvPicPr>
          <p:nvPr/>
        </p:nvPicPr>
        <p:blipFill>
          <a:blip r:embed="rId3"/>
          <a:stretch>
            <a:fillRect/>
          </a:stretch>
        </p:blipFill>
        <p:spPr>
          <a:xfrm>
            <a:off x="875270" y="816660"/>
            <a:ext cx="10250916" cy="5694954"/>
          </a:xfrm>
          <a:prstGeom prst="rect">
            <a:avLst/>
          </a:prstGeom>
        </p:spPr>
      </p:pic>
    </p:spTree>
    <p:extLst>
      <p:ext uri="{BB962C8B-B14F-4D97-AF65-F5344CB8AC3E}">
        <p14:creationId xmlns="" xmlns:p14="http://schemas.microsoft.com/office/powerpoint/2010/main" val="21487987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31">
            <a:extLst>
              <a:ext uri="{FF2B5EF4-FFF2-40B4-BE49-F238E27FC236}">
                <a16:creationId xmlns="" xmlns:a16="http://schemas.microsoft.com/office/drawing/2014/main" id="{863A929F-17A9-4ED3-BBE7-60268CF2112C}"/>
              </a:ext>
            </a:extLst>
          </p:cNvPr>
          <p:cNvPicPr>
            <a:picLocks noChangeAspect="1"/>
          </p:cNvPicPr>
          <p:nvPr/>
        </p:nvPicPr>
        <p:blipFill>
          <a:blip r:embed="rId5"/>
          <a:stretch>
            <a:fillRect/>
          </a:stretch>
        </p:blipFill>
        <p:spPr>
          <a:xfrm>
            <a:off x="3258165" y="254239"/>
            <a:ext cx="5442770" cy="1042455"/>
          </a:xfrm>
          <a:prstGeom prst="rect">
            <a:avLst/>
          </a:prstGeom>
        </p:spPr>
      </p:pic>
      <p:pic>
        <p:nvPicPr>
          <p:cNvPr id="2" name="Picture 1">
            <a:extLst>
              <a:ext uri="{FF2B5EF4-FFF2-40B4-BE49-F238E27FC236}">
                <a16:creationId xmlns="" xmlns:a16="http://schemas.microsoft.com/office/drawing/2014/main" id="{48FBFE30-20DD-E8A9-340C-278BE895D3C4}"/>
              </a:ext>
            </a:extLst>
          </p:cNvPr>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5093" b="78519" l="10000" r="90000"/>
                    </a14:imgEffect>
                  </a14:imgLayer>
                </a14:imgProps>
              </a:ext>
              <a:ext uri="{28A0092B-C50C-407E-A947-70E740481C1C}">
                <a14:useLocalDpi xmlns="" xmlns:a14="http://schemas.microsoft.com/office/drawing/2010/main" val="0"/>
              </a:ext>
            </a:extLst>
          </a:blip>
          <a:srcRect l="15347" r="12276" b="17887"/>
          <a:stretch/>
        </p:blipFill>
        <p:spPr>
          <a:xfrm>
            <a:off x="4548560" y="1213646"/>
            <a:ext cx="2861980" cy="3506750"/>
          </a:xfrm>
          <a:prstGeom prst="rect">
            <a:avLst/>
          </a:prstGeom>
        </p:spPr>
      </p:pic>
    </p:spTree>
    <p:extLst>
      <p:ext uri="{BB962C8B-B14F-4D97-AF65-F5344CB8AC3E}">
        <p14:creationId xmlns="" xmlns:p14="http://schemas.microsoft.com/office/powerpoint/2010/main" val="1732193625"/>
      </p:ext>
    </p:extLst>
  </p:cSld>
  <p:clrMapOvr>
    <a:masterClrMapping/>
  </p:clrMapOvr>
  <p:transition spd="med">
    <p:fade/>
  </p:transition>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 xmlns:a16="http://schemas.microsoft.com/office/drawing/2014/main" id="{98E8D2BB-19D2-8563-E68A-31C2589C8F35}"/>
              </a:ext>
            </a:extLst>
          </p:cNvPr>
          <p:cNvSpPr txBox="1"/>
          <p:nvPr/>
        </p:nvSpPr>
        <p:spPr>
          <a:xfrm>
            <a:off x="174792" y="4824188"/>
            <a:ext cx="5814333" cy="1354217"/>
          </a:xfrm>
          <a:prstGeom prst="rect">
            <a:avLst/>
          </a:prstGeom>
          <a:noFill/>
        </p:spPr>
        <p:txBody>
          <a:bodyPr wrap="square" rtlCol="0">
            <a:spAutoFit/>
          </a:bodyPr>
          <a:lstStyle/>
          <a:p>
            <a:pPr algn="ct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 xmlns:a16="http://schemas.microsoft.com/office/drawing/2014/main" id="{8F162B3A-1345-DE40-D253-8A7818323AAA}"/>
              </a:ext>
            </a:extLst>
          </p:cNvPr>
          <p:cNvSpPr txBox="1"/>
          <p:nvPr/>
        </p:nvSpPr>
        <p:spPr>
          <a:xfrm>
            <a:off x="6226625" y="428178"/>
            <a:ext cx="5541199" cy="6001643"/>
          </a:xfrm>
          <a:prstGeom prst="rect">
            <a:avLst/>
          </a:prstGeom>
          <a:noFill/>
        </p:spPr>
        <p:txBody>
          <a:bodyPr wrap="square" rtlCol="0">
            <a:spAutoFit/>
          </a:bodyPr>
          <a:lstStyle/>
          <a:p>
            <a:pPr algn="just"/>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9" name="Group 8">
            <a:extLst>
              <a:ext uri="{FF2B5EF4-FFF2-40B4-BE49-F238E27FC236}">
                <a16:creationId xmlns="" xmlns:a16="http://schemas.microsoft.com/office/drawing/2014/main" id="{93219AF2-67AB-9668-9FE2-2FD0FBDC4C86}"/>
              </a:ext>
            </a:extLst>
          </p:cNvPr>
          <p:cNvGrpSpPr/>
          <p:nvPr/>
        </p:nvGrpSpPr>
        <p:grpSpPr>
          <a:xfrm>
            <a:off x="626593" y="283870"/>
            <a:ext cx="5238051" cy="4474266"/>
            <a:chOff x="2778432" y="970903"/>
            <a:chExt cx="6045972" cy="5101423"/>
          </a:xfrm>
        </p:grpSpPr>
        <p:pic>
          <p:nvPicPr>
            <p:cNvPr id="10" name="Picture 9">
              <a:extLst>
                <a:ext uri="{FF2B5EF4-FFF2-40B4-BE49-F238E27FC236}">
                  <a16:creationId xmlns="" xmlns:a16="http://schemas.microsoft.com/office/drawing/2014/main" id="{654CE898-B386-03A2-1A9B-8543DB2328D6}"/>
                </a:ext>
              </a:extLst>
            </p:cNvPr>
            <p:cNvPicPr>
              <a:picLocks noChangeAspect="1"/>
            </p:cNvPicPr>
            <p:nvPr/>
          </p:nvPicPr>
          <p:blipFill>
            <a:blip r:embed="rId3"/>
            <a:stretch>
              <a:fillRect/>
            </a:stretch>
          </p:blipFill>
          <p:spPr>
            <a:xfrm>
              <a:off x="3211946" y="2722949"/>
              <a:ext cx="717578" cy="479764"/>
            </a:xfrm>
            <a:prstGeom prst="rect">
              <a:avLst/>
            </a:prstGeom>
          </p:spPr>
        </p:pic>
        <p:grpSp>
          <p:nvGrpSpPr>
            <p:cNvPr id="11" name="Group 10">
              <a:extLst>
                <a:ext uri="{FF2B5EF4-FFF2-40B4-BE49-F238E27FC236}">
                  <a16:creationId xmlns="" xmlns:a16="http://schemas.microsoft.com/office/drawing/2014/main" id="{6487FD6B-8496-08FE-0436-0962D2DC25E0}"/>
                </a:ext>
              </a:extLst>
            </p:cNvPr>
            <p:cNvGrpSpPr/>
            <p:nvPr/>
          </p:nvGrpSpPr>
          <p:grpSpPr>
            <a:xfrm>
              <a:off x="2778432" y="970903"/>
              <a:ext cx="6045972" cy="5101423"/>
              <a:chOff x="2778432" y="970903"/>
              <a:chExt cx="6045972" cy="5101423"/>
            </a:xfrm>
          </p:grpSpPr>
          <p:pic>
            <p:nvPicPr>
              <p:cNvPr id="16" name="Picture 15">
                <a:extLst>
                  <a:ext uri="{FF2B5EF4-FFF2-40B4-BE49-F238E27FC236}">
                    <a16:creationId xmlns="" xmlns:a16="http://schemas.microsoft.com/office/drawing/2014/main" id="{4A3C8DCA-141F-1DB8-8B25-C50032403A04}"/>
                  </a:ext>
                </a:extLst>
              </p:cNvPr>
              <p:cNvPicPr>
                <a:picLocks noChangeAspect="1"/>
              </p:cNvPicPr>
              <p:nvPr/>
            </p:nvPicPr>
            <p:blipFill>
              <a:blip r:embed="rId4"/>
              <a:stretch>
                <a:fillRect/>
              </a:stretch>
            </p:blipFill>
            <p:spPr>
              <a:xfrm>
                <a:off x="2778432" y="970903"/>
                <a:ext cx="6045972" cy="5101423"/>
              </a:xfrm>
              <a:prstGeom prst="rect">
                <a:avLst/>
              </a:prstGeom>
            </p:spPr>
          </p:pic>
          <p:sp>
            <p:nvSpPr>
              <p:cNvPr id="17" name="Freeform: Shape 16">
                <a:extLst>
                  <a:ext uri="{FF2B5EF4-FFF2-40B4-BE49-F238E27FC236}">
                    <a16:creationId xmlns="" xmlns:a16="http://schemas.microsoft.com/office/drawing/2014/main" id="{1D15F3A9-E6E8-0F95-2C92-92605BD489BA}"/>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D03BB8F1-D300-CBD1-CD4E-0F469E1699DE}"/>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 xmlns:a16="http://schemas.microsoft.com/office/drawing/2014/main" id="{7CF814B0-2AD6-1C38-0684-F21170486622}"/>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 xmlns:a16="http://schemas.microsoft.com/office/drawing/2014/main" id="{C4760237-CEAF-64BC-5804-EABEB876E71E}"/>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 xmlns:a16="http://schemas.microsoft.com/office/drawing/2014/main" id="{482969AC-623D-EC9E-C7F7-A247FB6C30AB}"/>
              </a:ext>
            </a:extLst>
          </p:cNvPr>
          <p:cNvGrpSpPr/>
          <p:nvPr/>
        </p:nvGrpSpPr>
        <p:grpSpPr>
          <a:xfrm>
            <a:off x="187392" y="176241"/>
            <a:ext cx="2642232" cy="629994"/>
            <a:chOff x="2834082" y="693066"/>
            <a:chExt cx="4780045" cy="629994"/>
          </a:xfrm>
        </p:grpSpPr>
        <p:sp>
          <p:nvSpPr>
            <p:cNvPr id="13" name="Rounded Rectangle 8">
              <a:extLst>
                <a:ext uri="{FF2B5EF4-FFF2-40B4-BE49-F238E27FC236}">
                  <a16:creationId xmlns="" xmlns:a16="http://schemas.microsoft.com/office/drawing/2014/main" id="{6F425600-F42D-9D3B-AF79-2095FB7C96BA}"/>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4" name="Picture 13">
              <a:extLst>
                <a:ext uri="{FF2B5EF4-FFF2-40B4-BE49-F238E27FC236}">
                  <a16:creationId xmlns="" xmlns:a16="http://schemas.microsoft.com/office/drawing/2014/main" id="{A95D2E77-080B-C40F-A85E-9945428BB2B4}"/>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Tree>
    <p:extLst>
      <p:ext uri="{BB962C8B-B14F-4D97-AF65-F5344CB8AC3E}">
        <p14:creationId xmlns="" xmlns:p14="http://schemas.microsoft.com/office/powerpoint/2010/main" val="2134661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2" name="TextBox 1">
            <a:extLst>
              <a:ext uri="{FF2B5EF4-FFF2-40B4-BE49-F238E27FC236}">
                <a16:creationId xmlns="" xmlns:a16="http://schemas.microsoft.com/office/drawing/2014/main" id="{98E8D2BB-19D2-8563-E68A-31C2589C8F35}"/>
              </a:ext>
            </a:extLst>
          </p:cNvPr>
          <p:cNvSpPr txBox="1"/>
          <p:nvPr/>
        </p:nvSpPr>
        <p:spPr>
          <a:xfrm>
            <a:off x="281667" y="4824188"/>
            <a:ext cx="5814333" cy="1354217"/>
          </a:xfrm>
          <a:prstGeom prst="rect">
            <a:avLst/>
          </a:prstGeom>
          <a:noFill/>
        </p:spPr>
        <p:txBody>
          <a:bodyPr wrap="square" rtlCol="0">
            <a:spAutoFit/>
          </a:bodyPr>
          <a:lstStyle/>
          <a:p>
            <a:pPr algn="ctr"/>
            <a:r>
              <a:rPr lang="vi-VN"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p:txBody>
      </p:sp>
      <p:sp>
        <p:nvSpPr>
          <p:cNvPr id="3" name="TextBox 2">
            <a:extLst>
              <a:ext uri="{FF2B5EF4-FFF2-40B4-BE49-F238E27FC236}">
                <a16:creationId xmlns="" xmlns:a16="http://schemas.microsoft.com/office/drawing/2014/main" id="{8F162B3A-1345-DE40-D253-8A7818323AAA}"/>
              </a:ext>
            </a:extLst>
          </p:cNvPr>
          <p:cNvSpPr txBox="1"/>
          <p:nvPr/>
        </p:nvSpPr>
        <p:spPr>
          <a:xfrm>
            <a:off x="6226625" y="428178"/>
            <a:ext cx="5541199" cy="6247864"/>
          </a:xfrm>
          <a:prstGeom prst="rect">
            <a:avLst/>
          </a:prstGeom>
          <a:noFill/>
        </p:spPr>
        <p:txBody>
          <a:bodyPr wrap="square" rtlCol="0">
            <a:spAutoFit/>
          </a:bodyPr>
          <a:lstStyle/>
          <a:p>
            <a:pPr algn="just"/>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10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sz="160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
        <p:nvSpPr>
          <p:cNvPr id="16" name="Rounded Rectangle 18">
            <a:extLst>
              <a:ext uri="{FF2B5EF4-FFF2-40B4-BE49-F238E27FC236}">
                <a16:creationId xmlns="" xmlns:a16="http://schemas.microsoft.com/office/drawing/2014/main" id="{1D973355-597E-A426-C8CF-6A98B7260C53}"/>
              </a:ext>
            </a:extLst>
          </p:cNvPr>
          <p:cNvSpPr/>
          <p:nvPr/>
        </p:nvSpPr>
        <p:spPr>
          <a:xfrm>
            <a:off x="189558" y="5129205"/>
            <a:ext cx="5930711" cy="1060931"/>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 xmlns:a16="http://schemas.microsoft.com/office/drawing/2014/main" id="{84A6BF07-956B-DA75-6A56-72BFB84C3567}"/>
              </a:ext>
            </a:extLst>
          </p:cNvPr>
          <p:cNvGrpSpPr/>
          <p:nvPr/>
        </p:nvGrpSpPr>
        <p:grpSpPr>
          <a:xfrm>
            <a:off x="-46866" y="4846441"/>
            <a:ext cx="777036" cy="438078"/>
            <a:chOff x="779937" y="770660"/>
            <a:chExt cx="772341" cy="634396"/>
          </a:xfrm>
        </p:grpSpPr>
        <p:sp>
          <p:nvSpPr>
            <p:cNvPr id="18" name="MH_SubTitle_1">
              <a:extLst>
                <a:ext uri="{FF2B5EF4-FFF2-40B4-BE49-F238E27FC236}">
                  <a16:creationId xmlns="" xmlns:a16="http://schemas.microsoft.com/office/drawing/2014/main" id="{3A616944-31FD-3313-AC29-1AA8F8F2ABE5}"/>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 xmlns:a16="http://schemas.microsoft.com/office/drawing/2014/main" id="{B348EDAE-B7D8-CA93-D36E-ED861DC2FFC7}"/>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21" name="Rounded Rectangle 24">
            <a:extLst>
              <a:ext uri="{FF2B5EF4-FFF2-40B4-BE49-F238E27FC236}">
                <a16:creationId xmlns="" xmlns:a16="http://schemas.microsoft.com/office/drawing/2014/main" id="{89198F4F-320A-8F66-ACFD-C42ADA01ADBE}"/>
              </a:ext>
            </a:extLst>
          </p:cNvPr>
          <p:cNvSpPr/>
          <p:nvPr/>
        </p:nvSpPr>
        <p:spPr>
          <a:xfrm>
            <a:off x="6236554" y="309328"/>
            <a:ext cx="5637626" cy="3084043"/>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 xmlns:a16="http://schemas.microsoft.com/office/drawing/2014/main" id="{26A140AB-A034-A631-E465-C4E486651EC5}"/>
              </a:ext>
            </a:extLst>
          </p:cNvPr>
          <p:cNvGrpSpPr/>
          <p:nvPr/>
        </p:nvGrpSpPr>
        <p:grpSpPr>
          <a:xfrm>
            <a:off x="5896590" y="89649"/>
            <a:ext cx="539264" cy="409318"/>
            <a:chOff x="155152" y="802789"/>
            <a:chExt cx="1233770" cy="564784"/>
          </a:xfrm>
        </p:grpSpPr>
        <p:sp>
          <p:nvSpPr>
            <p:cNvPr id="23" name="MH_SubTitle_1">
              <a:extLst>
                <a:ext uri="{FF2B5EF4-FFF2-40B4-BE49-F238E27FC236}">
                  <a16:creationId xmlns="" xmlns:a16="http://schemas.microsoft.com/office/drawing/2014/main" id="{02811888-342F-9FFB-C389-A782D07EA8CE}"/>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 xmlns:a16="http://schemas.microsoft.com/office/drawing/2014/main" id="{7D5BD231-D882-8A97-D878-22ADE0E3DC70}"/>
                </a:ext>
              </a:extLst>
            </p:cNvPr>
            <p:cNvSpPr txBox="1"/>
            <p:nvPr/>
          </p:nvSpPr>
          <p:spPr>
            <a:xfrm>
              <a:off x="464297" y="808980"/>
              <a:ext cx="670714" cy="5520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26" name="Rounded Rectangle 15">
            <a:extLst>
              <a:ext uri="{FF2B5EF4-FFF2-40B4-BE49-F238E27FC236}">
                <a16:creationId xmlns="" xmlns:a16="http://schemas.microsoft.com/office/drawing/2014/main" id="{5ECBBC75-FCD2-3BC8-1226-E6C296B2F5FB}"/>
              </a:ext>
            </a:extLst>
          </p:cNvPr>
          <p:cNvSpPr/>
          <p:nvPr/>
        </p:nvSpPr>
        <p:spPr>
          <a:xfrm>
            <a:off x="6236554" y="3527372"/>
            <a:ext cx="5637626" cy="2734284"/>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 xmlns:a16="http://schemas.microsoft.com/office/drawing/2014/main" id="{7681D3F4-6C78-1B71-726E-866A5D801622}"/>
              </a:ext>
            </a:extLst>
          </p:cNvPr>
          <p:cNvGrpSpPr/>
          <p:nvPr/>
        </p:nvGrpSpPr>
        <p:grpSpPr>
          <a:xfrm>
            <a:off x="5892897" y="3407902"/>
            <a:ext cx="546650" cy="401321"/>
            <a:chOff x="730351" y="1014107"/>
            <a:chExt cx="409786" cy="370024"/>
          </a:xfrm>
        </p:grpSpPr>
        <p:sp>
          <p:nvSpPr>
            <p:cNvPr id="28" name="MH_SubTitle_1">
              <a:extLst>
                <a:ext uri="{FF2B5EF4-FFF2-40B4-BE49-F238E27FC236}">
                  <a16:creationId xmlns="" xmlns:a16="http://schemas.microsoft.com/office/drawing/2014/main" id="{CC029AB3-B3E6-8EA6-7EA6-99910442C92E}"/>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 xmlns:a16="http://schemas.microsoft.com/office/drawing/2014/main" id="{AC7E6ECA-31DF-AE87-C449-BD3707FE81AC}"/>
                </a:ext>
              </a:extLst>
            </p:cNvPr>
            <p:cNvSpPr txBox="1"/>
            <p:nvPr/>
          </p:nvSpPr>
          <p:spPr>
            <a:xfrm>
              <a:off x="730351" y="1034619"/>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2" name="Group 11">
            <a:extLst>
              <a:ext uri="{FF2B5EF4-FFF2-40B4-BE49-F238E27FC236}">
                <a16:creationId xmlns="" xmlns:a16="http://schemas.microsoft.com/office/drawing/2014/main" id="{176B240E-AAD6-AE47-729E-6DF9A087C6D6}"/>
              </a:ext>
            </a:extLst>
          </p:cNvPr>
          <p:cNvGrpSpPr/>
          <p:nvPr/>
        </p:nvGrpSpPr>
        <p:grpSpPr>
          <a:xfrm>
            <a:off x="626593" y="283870"/>
            <a:ext cx="5238051" cy="4474266"/>
            <a:chOff x="2778432" y="970903"/>
            <a:chExt cx="6045972" cy="5101423"/>
          </a:xfrm>
        </p:grpSpPr>
        <p:pic>
          <p:nvPicPr>
            <p:cNvPr id="13" name="Picture 12">
              <a:extLst>
                <a:ext uri="{FF2B5EF4-FFF2-40B4-BE49-F238E27FC236}">
                  <a16:creationId xmlns="" xmlns:a16="http://schemas.microsoft.com/office/drawing/2014/main" id="{DE1F5480-7E87-4332-F04E-E892D93988A6}"/>
                </a:ext>
              </a:extLst>
            </p:cNvPr>
            <p:cNvPicPr>
              <a:picLocks noChangeAspect="1"/>
            </p:cNvPicPr>
            <p:nvPr/>
          </p:nvPicPr>
          <p:blipFill>
            <a:blip r:embed="rId6"/>
            <a:stretch>
              <a:fillRect/>
            </a:stretch>
          </p:blipFill>
          <p:spPr>
            <a:xfrm>
              <a:off x="3211946" y="2722949"/>
              <a:ext cx="717578" cy="479764"/>
            </a:xfrm>
            <a:prstGeom prst="rect">
              <a:avLst/>
            </a:prstGeom>
          </p:spPr>
        </p:pic>
        <p:grpSp>
          <p:nvGrpSpPr>
            <p:cNvPr id="14" name="Group 13">
              <a:extLst>
                <a:ext uri="{FF2B5EF4-FFF2-40B4-BE49-F238E27FC236}">
                  <a16:creationId xmlns="" xmlns:a16="http://schemas.microsoft.com/office/drawing/2014/main" id="{7B0A7C3D-F051-6A22-F664-FC504C42B335}"/>
                </a:ext>
              </a:extLst>
            </p:cNvPr>
            <p:cNvGrpSpPr/>
            <p:nvPr/>
          </p:nvGrpSpPr>
          <p:grpSpPr>
            <a:xfrm>
              <a:off x="2778432" y="970903"/>
              <a:ext cx="6045972" cy="5101423"/>
              <a:chOff x="2778432" y="970903"/>
              <a:chExt cx="6045972" cy="5101423"/>
            </a:xfrm>
          </p:grpSpPr>
          <p:pic>
            <p:nvPicPr>
              <p:cNvPr id="20" name="Picture 19">
                <a:extLst>
                  <a:ext uri="{FF2B5EF4-FFF2-40B4-BE49-F238E27FC236}">
                    <a16:creationId xmlns="" xmlns:a16="http://schemas.microsoft.com/office/drawing/2014/main" id="{389915A2-94BD-D068-042C-A659C84C559C}"/>
                  </a:ext>
                </a:extLst>
              </p:cNvPr>
              <p:cNvPicPr>
                <a:picLocks noChangeAspect="1"/>
              </p:cNvPicPr>
              <p:nvPr/>
            </p:nvPicPr>
            <p:blipFill>
              <a:blip r:embed="rId7"/>
              <a:stretch>
                <a:fillRect/>
              </a:stretch>
            </p:blipFill>
            <p:spPr>
              <a:xfrm>
                <a:off x="2778432" y="970903"/>
                <a:ext cx="6045972" cy="5101423"/>
              </a:xfrm>
              <a:prstGeom prst="rect">
                <a:avLst/>
              </a:prstGeom>
            </p:spPr>
          </p:pic>
          <p:sp>
            <p:nvSpPr>
              <p:cNvPr id="25" name="Freeform: Shape 24">
                <a:extLst>
                  <a:ext uri="{FF2B5EF4-FFF2-40B4-BE49-F238E27FC236}">
                    <a16:creationId xmlns="" xmlns:a16="http://schemas.microsoft.com/office/drawing/2014/main" id="{DE41D53A-12E8-1360-B67E-A65832595EC9}"/>
                  </a:ext>
                </a:extLst>
              </p:cNvPr>
              <p:cNvSpPr/>
              <p:nvPr/>
            </p:nvSpPr>
            <p:spPr>
              <a:xfrm>
                <a:off x="2778432" y="970903"/>
                <a:ext cx="1118309" cy="490382"/>
              </a:xfrm>
              <a:custGeom>
                <a:avLst/>
                <a:gdLst>
                  <a:gd name="connsiteX0" fmla="*/ 35510 w 790112"/>
                  <a:gd name="connsiteY0" fmla="*/ 0 h 319596"/>
                  <a:gd name="connsiteX1" fmla="*/ 772357 w 790112"/>
                  <a:gd name="connsiteY1" fmla="*/ 0 h 319596"/>
                  <a:gd name="connsiteX2" fmla="*/ 692458 w 790112"/>
                  <a:gd name="connsiteY2" fmla="*/ 168676 h 319596"/>
                  <a:gd name="connsiteX3" fmla="*/ 790112 w 790112"/>
                  <a:gd name="connsiteY3" fmla="*/ 310718 h 319596"/>
                  <a:gd name="connsiteX4" fmla="*/ 0 w 790112"/>
                  <a:gd name="connsiteY4" fmla="*/ 319596 h 319596"/>
                  <a:gd name="connsiteX5" fmla="*/ 35510 w 790112"/>
                  <a:gd name="connsiteY5" fmla="*/ 0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112" h="319596">
                    <a:moveTo>
                      <a:pt x="35510" y="0"/>
                    </a:moveTo>
                    <a:lnTo>
                      <a:pt x="772357" y="0"/>
                    </a:lnTo>
                    <a:lnTo>
                      <a:pt x="692458" y="168676"/>
                    </a:lnTo>
                    <a:lnTo>
                      <a:pt x="790112" y="310718"/>
                    </a:lnTo>
                    <a:lnTo>
                      <a:pt x="0" y="319596"/>
                    </a:lnTo>
                    <a:lnTo>
                      <a:pt x="35510" y="0"/>
                    </a:ln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 xmlns:a16="http://schemas.microsoft.com/office/drawing/2014/main" id="{A1BDE145-261C-4B80-EAD3-D1152E160EEB}"/>
                  </a:ext>
                </a:extLst>
              </p:cNvPr>
              <p:cNvSpPr/>
              <p:nvPr/>
            </p:nvSpPr>
            <p:spPr>
              <a:xfrm>
                <a:off x="3186241" y="1449216"/>
                <a:ext cx="568605" cy="398238"/>
              </a:xfrm>
              <a:custGeom>
                <a:avLst/>
                <a:gdLst>
                  <a:gd name="connsiteX0" fmla="*/ 17963 w 383819"/>
                  <a:gd name="connsiteY0" fmla="*/ 44389 h 292963"/>
                  <a:gd name="connsiteX1" fmla="*/ 17963 w 383819"/>
                  <a:gd name="connsiteY1" fmla="*/ 44389 h 292963"/>
                  <a:gd name="connsiteX2" fmla="*/ 97862 w 383819"/>
                  <a:gd name="connsiteY2" fmla="*/ 26633 h 292963"/>
                  <a:gd name="connsiteX3" fmla="*/ 124495 w 383819"/>
                  <a:gd name="connsiteY3" fmla="*/ 8878 h 292963"/>
                  <a:gd name="connsiteX4" fmla="*/ 151128 w 383819"/>
                  <a:gd name="connsiteY4" fmla="*/ 0 h 292963"/>
                  <a:gd name="connsiteX5" fmla="*/ 266537 w 383819"/>
                  <a:gd name="connsiteY5" fmla="*/ 8878 h 292963"/>
                  <a:gd name="connsiteX6" fmla="*/ 293170 w 383819"/>
                  <a:gd name="connsiteY6" fmla="*/ 17756 h 292963"/>
                  <a:gd name="connsiteX7" fmla="*/ 328681 w 383819"/>
                  <a:gd name="connsiteY7" fmla="*/ 26633 h 292963"/>
                  <a:gd name="connsiteX8" fmla="*/ 373069 w 383819"/>
                  <a:gd name="connsiteY8" fmla="*/ 88777 h 292963"/>
                  <a:gd name="connsiteX9" fmla="*/ 381947 w 383819"/>
                  <a:gd name="connsiteY9" fmla="*/ 124288 h 292963"/>
                  <a:gd name="connsiteX10" fmla="*/ 355314 w 383819"/>
                  <a:gd name="connsiteY10" fmla="*/ 284086 h 292963"/>
                  <a:gd name="connsiteX11" fmla="*/ 328681 w 383819"/>
                  <a:gd name="connsiteY11" fmla="*/ 292963 h 292963"/>
                  <a:gd name="connsiteX12" fmla="*/ 302048 w 383819"/>
                  <a:gd name="connsiteY12" fmla="*/ 284086 h 292963"/>
                  <a:gd name="connsiteX13" fmla="*/ 248782 w 383819"/>
                  <a:gd name="connsiteY13" fmla="*/ 257453 h 292963"/>
                  <a:gd name="connsiteX14" fmla="*/ 17963 w 383819"/>
                  <a:gd name="connsiteY14" fmla="*/ 248575 h 292963"/>
                  <a:gd name="connsiteX15" fmla="*/ 207 w 383819"/>
                  <a:gd name="connsiteY15" fmla="*/ 195309 h 292963"/>
                  <a:gd name="connsiteX16" fmla="*/ 9085 w 383819"/>
                  <a:gd name="connsiteY16" fmla="*/ 115410 h 292963"/>
                  <a:gd name="connsiteX17" fmla="*/ 17963 w 383819"/>
                  <a:gd name="connsiteY17" fmla="*/ 44389 h 29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19" h="292963">
                    <a:moveTo>
                      <a:pt x="17963" y="44389"/>
                    </a:moveTo>
                    <a:lnTo>
                      <a:pt x="17963" y="44389"/>
                    </a:lnTo>
                    <a:cubicBezTo>
                      <a:pt x="44596" y="38470"/>
                      <a:pt x="71979" y="35261"/>
                      <a:pt x="97862" y="26633"/>
                    </a:cubicBezTo>
                    <a:cubicBezTo>
                      <a:pt x="107984" y="23259"/>
                      <a:pt x="114952" y="13650"/>
                      <a:pt x="124495" y="8878"/>
                    </a:cubicBezTo>
                    <a:cubicBezTo>
                      <a:pt x="132865" y="4693"/>
                      <a:pt x="142250" y="2959"/>
                      <a:pt x="151128" y="0"/>
                    </a:cubicBezTo>
                    <a:cubicBezTo>
                      <a:pt x="189598" y="2959"/>
                      <a:pt x="228252" y="4092"/>
                      <a:pt x="266537" y="8878"/>
                    </a:cubicBezTo>
                    <a:cubicBezTo>
                      <a:pt x="275823" y="10039"/>
                      <a:pt x="284172" y="15185"/>
                      <a:pt x="293170" y="17756"/>
                    </a:cubicBezTo>
                    <a:cubicBezTo>
                      <a:pt x="304902" y="21108"/>
                      <a:pt x="316844" y="23674"/>
                      <a:pt x="328681" y="26633"/>
                    </a:cubicBezTo>
                    <a:cubicBezTo>
                      <a:pt x="365741" y="63693"/>
                      <a:pt x="361732" y="49096"/>
                      <a:pt x="373069" y="88777"/>
                    </a:cubicBezTo>
                    <a:cubicBezTo>
                      <a:pt x="376421" y="100509"/>
                      <a:pt x="378988" y="112451"/>
                      <a:pt x="381947" y="124288"/>
                    </a:cubicBezTo>
                    <a:cubicBezTo>
                      <a:pt x="381081" y="137272"/>
                      <a:pt x="395654" y="251815"/>
                      <a:pt x="355314" y="284086"/>
                    </a:cubicBezTo>
                    <a:cubicBezTo>
                      <a:pt x="348007" y="289932"/>
                      <a:pt x="337559" y="290004"/>
                      <a:pt x="328681" y="292963"/>
                    </a:cubicBezTo>
                    <a:cubicBezTo>
                      <a:pt x="319803" y="290004"/>
                      <a:pt x="310418" y="288271"/>
                      <a:pt x="302048" y="284086"/>
                    </a:cubicBezTo>
                    <a:cubicBezTo>
                      <a:pt x="280020" y="273072"/>
                      <a:pt x="274670" y="259238"/>
                      <a:pt x="248782" y="257453"/>
                    </a:cubicBezTo>
                    <a:cubicBezTo>
                      <a:pt x="171968" y="252156"/>
                      <a:pt x="94903" y="251534"/>
                      <a:pt x="17963" y="248575"/>
                    </a:cubicBezTo>
                    <a:cubicBezTo>
                      <a:pt x="12044" y="230820"/>
                      <a:pt x="-1860" y="213910"/>
                      <a:pt x="207" y="195309"/>
                    </a:cubicBezTo>
                    <a:cubicBezTo>
                      <a:pt x="3166" y="168676"/>
                      <a:pt x="4679" y="141842"/>
                      <a:pt x="9085" y="115410"/>
                    </a:cubicBezTo>
                    <a:cubicBezTo>
                      <a:pt x="20770" y="45300"/>
                      <a:pt x="16483" y="56226"/>
                      <a:pt x="17963" y="44389"/>
                    </a:cubicBezTo>
                    <a:close/>
                  </a:path>
                </a:pathLst>
              </a:custGeom>
              <a:solidFill>
                <a:srgbClr val="CAEBFC"/>
              </a:solidFill>
              <a:ln>
                <a:solidFill>
                  <a:srgbClr val="CA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53B28098-6D9E-1789-F306-0BCA09E951B5}"/>
                  </a:ext>
                </a:extLst>
              </p:cNvPr>
              <p:cNvSpPr/>
              <p:nvPr/>
            </p:nvSpPr>
            <p:spPr>
              <a:xfrm>
                <a:off x="3843141" y="1589103"/>
                <a:ext cx="2746467" cy="1677880"/>
              </a:xfrm>
              <a:custGeom>
                <a:avLst/>
                <a:gdLst>
                  <a:gd name="connsiteX0" fmla="*/ 9768 w 2746467"/>
                  <a:gd name="connsiteY0" fmla="*/ 35511 h 1677880"/>
                  <a:gd name="connsiteX1" fmla="*/ 9768 w 2746467"/>
                  <a:gd name="connsiteY1" fmla="*/ 35511 h 1677880"/>
                  <a:gd name="connsiteX2" fmla="*/ 338242 w 2746467"/>
                  <a:gd name="connsiteY2" fmla="*/ 26633 h 1677880"/>
                  <a:gd name="connsiteX3" fmla="*/ 373752 w 2746467"/>
                  <a:gd name="connsiteY3" fmla="*/ 17755 h 1677880"/>
                  <a:gd name="connsiteX4" fmla="*/ 515795 w 2746467"/>
                  <a:gd name="connsiteY4" fmla="*/ 8878 h 1677880"/>
                  <a:gd name="connsiteX5" fmla="*/ 577939 w 2746467"/>
                  <a:gd name="connsiteY5" fmla="*/ 0 h 1677880"/>
                  <a:gd name="connsiteX6" fmla="*/ 1199376 w 2746467"/>
                  <a:gd name="connsiteY6" fmla="*/ 17755 h 1677880"/>
                  <a:gd name="connsiteX7" fmla="*/ 1439073 w 2746467"/>
                  <a:gd name="connsiteY7" fmla="*/ 35511 h 1677880"/>
                  <a:gd name="connsiteX8" fmla="*/ 1527849 w 2746467"/>
                  <a:gd name="connsiteY8" fmla="*/ 44388 h 1677880"/>
                  <a:gd name="connsiteX9" fmla="*/ 1572238 w 2746467"/>
                  <a:gd name="connsiteY9" fmla="*/ 53266 h 1677880"/>
                  <a:gd name="connsiteX10" fmla="*/ 1696525 w 2746467"/>
                  <a:gd name="connsiteY10" fmla="*/ 79899 h 1677880"/>
                  <a:gd name="connsiteX11" fmla="*/ 1749791 w 2746467"/>
                  <a:gd name="connsiteY11" fmla="*/ 97654 h 1677880"/>
                  <a:gd name="connsiteX12" fmla="*/ 1776424 w 2746467"/>
                  <a:gd name="connsiteY12" fmla="*/ 106532 h 1677880"/>
                  <a:gd name="connsiteX13" fmla="*/ 1794179 w 2746467"/>
                  <a:gd name="connsiteY13" fmla="*/ 133165 h 1677880"/>
                  <a:gd name="connsiteX14" fmla="*/ 1811935 w 2746467"/>
                  <a:gd name="connsiteY14" fmla="*/ 150920 h 1677880"/>
                  <a:gd name="connsiteX15" fmla="*/ 1820812 w 2746467"/>
                  <a:gd name="connsiteY15" fmla="*/ 177553 h 1677880"/>
                  <a:gd name="connsiteX16" fmla="*/ 1838568 w 2746467"/>
                  <a:gd name="connsiteY16" fmla="*/ 275208 h 1677880"/>
                  <a:gd name="connsiteX17" fmla="*/ 1829690 w 2746467"/>
                  <a:gd name="connsiteY17" fmla="*/ 399495 h 1677880"/>
                  <a:gd name="connsiteX18" fmla="*/ 1829690 w 2746467"/>
                  <a:gd name="connsiteY18" fmla="*/ 488272 h 1677880"/>
                  <a:gd name="connsiteX19" fmla="*/ 1918467 w 2746467"/>
                  <a:gd name="connsiteY19" fmla="*/ 514905 h 1677880"/>
                  <a:gd name="connsiteX20" fmla="*/ 2051632 w 2746467"/>
                  <a:gd name="connsiteY20" fmla="*/ 506027 h 1677880"/>
                  <a:gd name="connsiteX21" fmla="*/ 2087142 w 2746467"/>
                  <a:gd name="connsiteY21" fmla="*/ 497149 h 1677880"/>
                  <a:gd name="connsiteX22" fmla="*/ 2149286 w 2746467"/>
                  <a:gd name="connsiteY22" fmla="*/ 488272 h 1677880"/>
                  <a:gd name="connsiteX23" fmla="*/ 2273574 w 2746467"/>
                  <a:gd name="connsiteY23" fmla="*/ 479394 h 1677880"/>
                  <a:gd name="connsiteX24" fmla="*/ 2309084 w 2746467"/>
                  <a:gd name="connsiteY24" fmla="*/ 488272 h 1677880"/>
                  <a:gd name="connsiteX25" fmla="*/ 2344595 w 2746467"/>
                  <a:gd name="connsiteY25" fmla="*/ 532660 h 1677880"/>
                  <a:gd name="connsiteX26" fmla="*/ 2335717 w 2746467"/>
                  <a:gd name="connsiteY26" fmla="*/ 683580 h 1677880"/>
                  <a:gd name="connsiteX27" fmla="*/ 2264696 w 2746467"/>
                  <a:gd name="connsiteY27" fmla="*/ 701336 h 1677880"/>
                  <a:gd name="connsiteX28" fmla="*/ 2140409 w 2746467"/>
                  <a:gd name="connsiteY28" fmla="*/ 710214 h 1677880"/>
                  <a:gd name="connsiteX29" fmla="*/ 2104898 w 2746467"/>
                  <a:gd name="connsiteY29" fmla="*/ 719091 h 1677880"/>
                  <a:gd name="connsiteX30" fmla="*/ 2069387 w 2746467"/>
                  <a:gd name="connsiteY30" fmla="*/ 790113 h 1677880"/>
                  <a:gd name="connsiteX31" fmla="*/ 2042754 w 2746467"/>
                  <a:gd name="connsiteY31" fmla="*/ 843379 h 1677880"/>
                  <a:gd name="connsiteX32" fmla="*/ 2051632 w 2746467"/>
                  <a:gd name="connsiteY32" fmla="*/ 905522 h 1677880"/>
                  <a:gd name="connsiteX33" fmla="*/ 2122653 w 2746467"/>
                  <a:gd name="connsiteY33" fmla="*/ 941033 h 1677880"/>
                  <a:gd name="connsiteX34" fmla="*/ 2460005 w 2746467"/>
                  <a:gd name="connsiteY34" fmla="*/ 958788 h 1677880"/>
                  <a:gd name="connsiteX35" fmla="*/ 2495515 w 2746467"/>
                  <a:gd name="connsiteY35" fmla="*/ 967666 h 1677880"/>
                  <a:gd name="connsiteX36" fmla="*/ 2539904 w 2746467"/>
                  <a:gd name="connsiteY36" fmla="*/ 1003177 h 1677880"/>
                  <a:gd name="connsiteX37" fmla="*/ 2566537 w 2746467"/>
                  <a:gd name="connsiteY37" fmla="*/ 1056443 h 1677880"/>
                  <a:gd name="connsiteX38" fmla="*/ 2584292 w 2746467"/>
                  <a:gd name="connsiteY38" fmla="*/ 1109709 h 1677880"/>
                  <a:gd name="connsiteX39" fmla="*/ 2610925 w 2746467"/>
                  <a:gd name="connsiteY39" fmla="*/ 1162975 h 1677880"/>
                  <a:gd name="connsiteX40" fmla="*/ 2637558 w 2746467"/>
                  <a:gd name="connsiteY40" fmla="*/ 1349406 h 1677880"/>
                  <a:gd name="connsiteX41" fmla="*/ 2673069 w 2746467"/>
                  <a:gd name="connsiteY41" fmla="*/ 1393794 h 1677880"/>
                  <a:gd name="connsiteX42" fmla="*/ 2681946 w 2746467"/>
                  <a:gd name="connsiteY42" fmla="*/ 1420427 h 1677880"/>
                  <a:gd name="connsiteX43" fmla="*/ 2699702 w 2746467"/>
                  <a:gd name="connsiteY43" fmla="*/ 1438182 h 1677880"/>
                  <a:gd name="connsiteX44" fmla="*/ 2735212 w 2746467"/>
                  <a:gd name="connsiteY44" fmla="*/ 1509204 h 1677880"/>
                  <a:gd name="connsiteX45" fmla="*/ 2735212 w 2746467"/>
                  <a:gd name="connsiteY45" fmla="*/ 1615736 h 1677880"/>
                  <a:gd name="connsiteX46" fmla="*/ 2708579 w 2746467"/>
                  <a:gd name="connsiteY46" fmla="*/ 1633491 h 1677880"/>
                  <a:gd name="connsiteX47" fmla="*/ 2628680 w 2746467"/>
                  <a:gd name="connsiteY47" fmla="*/ 1660124 h 1677880"/>
                  <a:gd name="connsiteX48" fmla="*/ 2602047 w 2746467"/>
                  <a:gd name="connsiteY48" fmla="*/ 1669002 h 1677880"/>
                  <a:gd name="connsiteX49" fmla="*/ 2575414 w 2746467"/>
                  <a:gd name="connsiteY49" fmla="*/ 1677880 h 1677880"/>
                  <a:gd name="connsiteX50" fmla="*/ 2353473 w 2746467"/>
                  <a:gd name="connsiteY50" fmla="*/ 1669002 h 1677880"/>
                  <a:gd name="connsiteX51" fmla="*/ 2193675 w 2746467"/>
                  <a:gd name="connsiteY51" fmla="*/ 1660124 h 1677880"/>
                  <a:gd name="connsiteX52" fmla="*/ 1998366 w 2746467"/>
                  <a:gd name="connsiteY52" fmla="*/ 1651247 h 1677880"/>
                  <a:gd name="connsiteX53" fmla="*/ 1953977 w 2746467"/>
                  <a:gd name="connsiteY53" fmla="*/ 1642369 h 1677880"/>
                  <a:gd name="connsiteX54" fmla="*/ 1820812 w 2746467"/>
                  <a:gd name="connsiteY54" fmla="*/ 1624614 h 1677880"/>
                  <a:gd name="connsiteX55" fmla="*/ 1776424 w 2746467"/>
                  <a:gd name="connsiteY55" fmla="*/ 1615736 h 1677880"/>
                  <a:gd name="connsiteX56" fmla="*/ 1607748 w 2746467"/>
                  <a:gd name="connsiteY56" fmla="*/ 1597980 h 1677880"/>
                  <a:gd name="connsiteX57" fmla="*/ 1581115 w 2746467"/>
                  <a:gd name="connsiteY57" fmla="*/ 1589103 h 1677880"/>
                  <a:gd name="connsiteX58" fmla="*/ 1545605 w 2746467"/>
                  <a:gd name="connsiteY58" fmla="*/ 1544714 h 1677880"/>
                  <a:gd name="connsiteX59" fmla="*/ 1527849 w 2746467"/>
                  <a:gd name="connsiteY59" fmla="*/ 1526959 h 1677880"/>
                  <a:gd name="connsiteX60" fmla="*/ 1527849 w 2746467"/>
                  <a:gd name="connsiteY60" fmla="*/ 1429305 h 1677880"/>
                  <a:gd name="connsiteX61" fmla="*/ 1536727 w 2746467"/>
                  <a:gd name="connsiteY61" fmla="*/ 1402672 h 1677880"/>
                  <a:gd name="connsiteX62" fmla="*/ 1589993 w 2746467"/>
                  <a:gd name="connsiteY62" fmla="*/ 1376039 h 1677880"/>
                  <a:gd name="connsiteX63" fmla="*/ 1661014 w 2746467"/>
                  <a:gd name="connsiteY63" fmla="*/ 1340528 h 1677880"/>
                  <a:gd name="connsiteX64" fmla="*/ 1687647 w 2746467"/>
                  <a:gd name="connsiteY64" fmla="*/ 1331650 h 1677880"/>
                  <a:gd name="connsiteX65" fmla="*/ 1732036 w 2746467"/>
                  <a:gd name="connsiteY65" fmla="*/ 1296140 h 1677880"/>
                  <a:gd name="connsiteX66" fmla="*/ 1749791 w 2746467"/>
                  <a:gd name="connsiteY66" fmla="*/ 1278384 h 1677880"/>
                  <a:gd name="connsiteX67" fmla="*/ 1767546 w 2746467"/>
                  <a:gd name="connsiteY67" fmla="*/ 1216241 h 1677880"/>
                  <a:gd name="connsiteX68" fmla="*/ 1758669 w 2746467"/>
                  <a:gd name="connsiteY68" fmla="*/ 1162975 h 1677880"/>
                  <a:gd name="connsiteX69" fmla="*/ 1740913 w 2746467"/>
                  <a:gd name="connsiteY69" fmla="*/ 1145219 h 1677880"/>
                  <a:gd name="connsiteX70" fmla="*/ 1687647 w 2746467"/>
                  <a:gd name="connsiteY70" fmla="*/ 1127464 h 1677880"/>
                  <a:gd name="connsiteX71" fmla="*/ 1421317 w 2746467"/>
                  <a:gd name="connsiteY71" fmla="*/ 1136342 h 1677880"/>
                  <a:gd name="connsiteX72" fmla="*/ 1368051 w 2746467"/>
                  <a:gd name="connsiteY72" fmla="*/ 1145219 h 1677880"/>
                  <a:gd name="connsiteX73" fmla="*/ 1057333 w 2746467"/>
                  <a:gd name="connsiteY73" fmla="*/ 1154097 h 1677880"/>
                  <a:gd name="connsiteX74" fmla="*/ 950801 w 2746467"/>
                  <a:gd name="connsiteY74" fmla="*/ 1162975 h 1677880"/>
                  <a:gd name="connsiteX75" fmla="*/ 870902 w 2746467"/>
                  <a:gd name="connsiteY75" fmla="*/ 1171852 h 1677880"/>
                  <a:gd name="connsiteX76" fmla="*/ 338242 w 2746467"/>
                  <a:gd name="connsiteY76" fmla="*/ 1162975 h 1677880"/>
                  <a:gd name="connsiteX77" fmla="*/ 240587 w 2746467"/>
                  <a:gd name="connsiteY77" fmla="*/ 1154097 h 1677880"/>
                  <a:gd name="connsiteX78" fmla="*/ 178443 w 2746467"/>
                  <a:gd name="connsiteY78" fmla="*/ 1136342 h 1677880"/>
                  <a:gd name="connsiteX79" fmla="*/ 134055 w 2746467"/>
                  <a:gd name="connsiteY79" fmla="*/ 1091953 h 1677880"/>
                  <a:gd name="connsiteX80" fmla="*/ 107422 w 2746467"/>
                  <a:gd name="connsiteY80" fmla="*/ 1065320 h 1677880"/>
                  <a:gd name="connsiteX81" fmla="*/ 89667 w 2746467"/>
                  <a:gd name="connsiteY81" fmla="*/ 1012054 h 1677880"/>
                  <a:gd name="connsiteX82" fmla="*/ 98544 w 2746467"/>
                  <a:gd name="connsiteY82" fmla="*/ 958788 h 1677880"/>
                  <a:gd name="connsiteX83" fmla="*/ 116300 w 2746467"/>
                  <a:gd name="connsiteY83" fmla="*/ 905522 h 1677880"/>
                  <a:gd name="connsiteX84" fmla="*/ 142933 w 2746467"/>
                  <a:gd name="connsiteY84" fmla="*/ 825623 h 1677880"/>
                  <a:gd name="connsiteX85" fmla="*/ 151810 w 2746467"/>
                  <a:gd name="connsiteY85" fmla="*/ 798990 h 1677880"/>
                  <a:gd name="connsiteX86" fmla="*/ 160688 w 2746467"/>
                  <a:gd name="connsiteY86" fmla="*/ 763480 h 1677880"/>
                  <a:gd name="connsiteX87" fmla="*/ 151810 w 2746467"/>
                  <a:gd name="connsiteY87" fmla="*/ 621437 h 1677880"/>
                  <a:gd name="connsiteX88" fmla="*/ 134055 w 2746467"/>
                  <a:gd name="connsiteY88" fmla="*/ 568171 h 1677880"/>
                  <a:gd name="connsiteX89" fmla="*/ 125177 w 2746467"/>
                  <a:gd name="connsiteY89" fmla="*/ 541538 h 1677880"/>
                  <a:gd name="connsiteX90" fmla="*/ 151810 w 2746467"/>
                  <a:gd name="connsiteY90" fmla="*/ 452761 h 1677880"/>
                  <a:gd name="connsiteX91" fmla="*/ 187321 w 2746467"/>
                  <a:gd name="connsiteY91" fmla="*/ 417250 h 1677880"/>
                  <a:gd name="connsiteX92" fmla="*/ 222832 w 2746467"/>
                  <a:gd name="connsiteY92" fmla="*/ 372862 h 1677880"/>
                  <a:gd name="connsiteX93" fmla="*/ 213954 w 2746467"/>
                  <a:gd name="connsiteY93" fmla="*/ 284085 h 1677880"/>
                  <a:gd name="connsiteX94" fmla="*/ 160688 w 2746467"/>
                  <a:gd name="connsiteY94" fmla="*/ 266330 h 1677880"/>
                  <a:gd name="connsiteX95" fmla="*/ 125177 w 2746467"/>
                  <a:gd name="connsiteY95" fmla="*/ 257452 h 1677880"/>
                  <a:gd name="connsiteX96" fmla="*/ 54156 w 2746467"/>
                  <a:gd name="connsiteY96" fmla="*/ 239697 h 1677880"/>
                  <a:gd name="connsiteX97" fmla="*/ 9768 w 2746467"/>
                  <a:gd name="connsiteY97" fmla="*/ 204186 h 1677880"/>
                  <a:gd name="connsiteX98" fmla="*/ 9768 w 2746467"/>
                  <a:gd name="connsiteY98" fmla="*/ 35511 h 167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746467" h="1677880">
                    <a:moveTo>
                      <a:pt x="9768" y="35511"/>
                    </a:moveTo>
                    <a:lnTo>
                      <a:pt x="9768" y="35511"/>
                    </a:lnTo>
                    <a:cubicBezTo>
                      <a:pt x="119259" y="32552"/>
                      <a:pt x="228841" y="31970"/>
                      <a:pt x="338242" y="26633"/>
                    </a:cubicBezTo>
                    <a:cubicBezTo>
                      <a:pt x="350429" y="26039"/>
                      <a:pt x="361612" y="18969"/>
                      <a:pt x="373752" y="17755"/>
                    </a:cubicBezTo>
                    <a:cubicBezTo>
                      <a:pt x="420957" y="13035"/>
                      <a:pt x="468447" y="11837"/>
                      <a:pt x="515795" y="8878"/>
                    </a:cubicBezTo>
                    <a:cubicBezTo>
                      <a:pt x="536510" y="5919"/>
                      <a:pt x="557014" y="0"/>
                      <a:pt x="577939" y="0"/>
                    </a:cubicBezTo>
                    <a:cubicBezTo>
                      <a:pt x="931739" y="0"/>
                      <a:pt x="945541" y="2825"/>
                      <a:pt x="1199376" y="17755"/>
                    </a:cubicBezTo>
                    <a:cubicBezTo>
                      <a:pt x="1350036" y="36588"/>
                      <a:pt x="1190475" y="18367"/>
                      <a:pt x="1439073" y="35511"/>
                    </a:cubicBezTo>
                    <a:cubicBezTo>
                      <a:pt x="1468742" y="37557"/>
                      <a:pt x="1498257" y="41429"/>
                      <a:pt x="1527849" y="44388"/>
                    </a:cubicBezTo>
                    <a:lnTo>
                      <a:pt x="1572238" y="53266"/>
                    </a:lnTo>
                    <a:cubicBezTo>
                      <a:pt x="1621408" y="62206"/>
                      <a:pt x="1646225" y="63133"/>
                      <a:pt x="1696525" y="79899"/>
                    </a:cubicBezTo>
                    <a:lnTo>
                      <a:pt x="1749791" y="97654"/>
                    </a:lnTo>
                    <a:lnTo>
                      <a:pt x="1776424" y="106532"/>
                    </a:lnTo>
                    <a:cubicBezTo>
                      <a:pt x="1782342" y="115410"/>
                      <a:pt x="1787514" y="124834"/>
                      <a:pt x="1794179" y="133165"/>
                    </a:cubicBezTo>
                    <a:cubicBezTo>
                      <a:pt x="1799408" y="139701"/>
                      <a:pt x="1807629" y="143743"/>
                      <a:pt x="1811935" y="150920"/>
                    </a:cubicBezTo>
                    <a:cubicBezTo>
                      <a:pt x="1816750" y="158944"/>
                      <a:pt x="1818241" y="168555"/>
                      <a:pt x="1820812" y="177553"/>
                    </a:cubicBezTo>
                    <a:cubicBezTo>
                      <a:pt x="1832772" y="219416"/>
                      <a:pt x="1831382" y="224907"/>
                      <a:pt x="1838568" y="275208"/>
                    </a:cubicBezTo>
                    <a:cubicBezTo>
                      <a:pt x="1835609" y="316637"/>
                      <a:pt x="1833823" y="358167"/>
                      <a:pt x="1829690" y="399495"/>
                    </a:cubicBezTo>
                    <a:cubicBezTo>
                      <a:pt x="1828472" y="411677"/>
                      <a:pt x="1809894" y="471304"/>
                      <a:pt x="1829690" y="488272"/>
                    </a:cubicBezTo>
                    <a:cubicBezTo>
                      <a:pt x="1838589" y="495899"/>
                      <a:pt x="1901270" y="510606"/>
                      <a:pt x="1918467" y="514905"/>
                    </a:cubicBezTo>
                    <a:cubicBezTo>
                      <a:pt x="1962855" y="511946"/>
                      <a:pt x="2007390" y="510684"/>
                      <a:pt x="2051632" y="506027"/>
                    </a:cubicBezTo>
                    <a:cubicBezTo>
                      <a:pt x="2063766" y="504750"/>
                      <a:pt x="2075138" y="499332"/>
                      <a:pt x="2087142" y="497149"/>
                    </a:cubicBezTo>
                    <a:cubicBezTo>
                      <a:pt x="2107729" y="493406"/>
                      <a:pt x="2128455" y="490256"/>
                      <a:pt x="2149286" y="488272"/>
                    </a:cubicBezTo>
                    <a:cubicBezTo>
                      <a:pt x="2190634" y="484334"/>
                      <a:pt x="2232145" y="482353"/>
                      <a:pt x="2273574" y="479394"/>
                    </a:cubicBezTo>
                    <a:cubicBezTo>
                      <a:pt x="2285411" y="482353"/>
                      <a:pt x="2298171" y="482816"/>
                      <a:pt x="2309084" y="488272"/>
                    </a:cubicBezTo>
                    <a:cubicBezTo>
                      <a:pt x="2321736" y="494598"/>
                      <a:pt x="2338321" y="523249"/>
                      <a:pt x="2344595" y="532660"/>
                    </a:cubicBezTo>
                    <a:cubicBezTo>
                      <a:pt x="2341636" y="582967"/>
                      <a:pt x="2357290" y="638037"/>
                      <a:pt x="2335717" y="683580"/>
                    </a:cubicBezTo>
                    <a:cubicBezTo>
                      <a:pt x="2325271" y="705633"/>
                      <a:pt x="2289036" y="699597"/>
                      <a:pt x="2264696" y="701336"/>
                    </a:cubicBezTo>
                    <a:lnTo>
                      <a:pt x="2140409" y="710214"/>
                    </a:lnTo>
                    <a:cubicBezTo>
                      <a:pt x="2128572" y="713173"/>
                      <a:pt x="2115811" y="713635"/>
                      <a:pt x="2104898" y="719091"/>
                    </a:cubicBezTo>
                    <a:cubicBezTo>
                      <a:pt x="2080106" y="731487"/>
                      <a:pt x="2075931" y="770482"/>
                      <a:pt x="2069387" y="790113"/>
                    </a:cubicBezTo>
                    <a:cubicBezTo>
                      <a:pt x="2057136" y="826867"/>
                      <a:pt x="2065699" y="808961"/>
                      <a:pt x="2042754" y="843379"/>
                    </a:cubicBezTo>
                    <a:cubicBezTo>
                      <a:pt x="2045713" y="864093"/>
                      <a:pt x="2045015" y="885671"/>
                      <a:pt x="2051632" y="905522"/>
                    </a:cubicBezTo>
                    <a:cubicBezTo>
                      <a:pt x="2058980" y="927566"/>
                      <a:pt x="2114308" y="940636"/>
                      <a:pt x="2122653" y="941033"/>
                    </a:cubicBezTo>
                    <a:cubicBezTo>
                      <a:pt x="2359421" y="952308"/>
                      <a:pt x="2246977" y="946258"/>
                      <a:pt x="2460005" y="958788"/>
                    </a:cubicBezTo>
                    <a:cubicBezTo>
                      <a:pt x="2471842" y="961747"/>
                      <a:pt x="2484301" y="962860"/>
                      <a:pt x="2495515" y="967666"/>
                    </a:cubicBezTo>
                    <a:cubicBezTo>
                      <a:pt x="2515114" y="976066"/>
                      <a:pt x="2525585" y="988858"/>
                      <a:pt x="2539904" y="1003177"/>
                    </a:cubicBezTo>
                    <a:cubicBezTo>
                      <a:pt x="2572275" y="1100296"/>
                      <a:pt x="2520650" y="953197"/>
                      <a:pt x="2566537" y="1056443"/>
                    </a:cubicBezTo>
                    <a:cubicBezTo>
                      <a:pt x="2574138" y="1073546"/>
                      <a:pt x="2573911" y="1094136"/>
                      <a:pt x="2584292" y="1109709"/>
                    </a:cubicBezTo>
                    <a:cubicBezTo>
                      <a:pt x="2607238" y="1144128"/>
                      <a:pt x="2598673" y="1126220"/>
                      <a:pt x="2610925" y="1162975"/>
                    </a:cubicBezTo>
                    <a:cubicBezTo>
                      <a:pt x="2612643" y="1188741"/>
                      <a:pt x="2609271" y="1306975"/>
                      <a:pt x="2637558" y="1349406"/>
                    </a:cubicBezTo>
                    <a:cubicBezTo>
                      <a:pt x="2659956" y="1383003"/>
                      <a:pt x="2647768" y="1368495"/>
                      <a:pt x="2673069" y="1393794"/>
                    </a:cubicBezTo>
                    <a:cubicBezTo>
                      <a:pt x="2676028" y="1402672"/>
                      <a:pt x="2677131" y="1412403"/>
                      <a:pt x="2681946" y="1420427"/>
                    </a:cubicBezTo>
                    <a:cubicBezTo>
                      <a:pt x="2686252" y="1427604"/>
                      <a:pt x="2695959" y="1430696"/>
                      <a:pt x="2699702" y="1438182"/>
                    </a:cubicBezTo>
                    <a:cubicBezTo>
                      <a:pt x="2740509" y="1519795"/>
                      <a:pt x="2695098" y="1469087"/>
                      <a:pt x="2735212" y="1509204"/>
                    </a:cubicBezTo>
                    <a:cubicBezTo>
                      <a:pt x="2745380" y="1549875"/>
                      <a:pt x="2754396" y="1567776"/>
                      <a:pt x="2735212" y="1615736"/>
                    </a:cubicBezTo>
                    <a:cubicBezTo>
                      <a:pt x="2731249" y="1625642"/>
                      <a:pt x="2718329" y="1629158"/>
                      <a:pt x="2708579" y="1633491"/>
                    </a:cubicBezTo>
                    <a:cubicBezTo>
                      <a:pt x="2708554" y="1633502"/>
                      <a:pt x="2642010" y="1655681"/>
                      <a:pt x="2628680" y="1660124"/>
                    </a:cubicBezTo>
                    <a:lnTo>
                      <a:pt x="2602047" y="1669002"/>
                    </a:lnTo>
                    <a:lnTo>
                      <a:pt x="2575414" y="1677880"/>
                    </a:lnTo>
                    <a:lnTo>
                      <a:pt x="2353473" y="1669002"/>
                    </a:lnTo>
                    <a:lnTo>
                      <a:pt x="2193675" y="1660124"/>
                    </a:lnTo>
                    <a:lnTo>
                      <a:pt x="1998366" y="1651247"/>
                    </a:lnTo>
                    <a:cubicBezTo>
                      <a:pt x="1983570" y="1648288"/>
                      <a:pt x="1968891" y="1644664"/>
                      <a:pt x="1953977" y="1642369"/>
                    </a:cubicBezTo>
                    <a:cubicBezTo>
                      <a:pt x="1837322" y="1624421"/>
                      <a:pt x="1928387" y="1642543"/>
                      <a:pt x="1820812" y="1624614"/>
                    </a:cubicBezTo>
                    <a:cubicBezTo>
                      <a:pt x="1805928" y="1622133"/>
                      <a:pt x="1791361" y="1617870"/>
                      <a:pt x="1776424" y="1615736"/>
                    </a:cubicBezTo>
                    <a:cubicBezTo>
                      <a:pt x="1748046" y="1611682"/>
                      <a:pt x="1633205" y="1600526"/>
                      <a:pt x="1607748" y="1597980"/>
                    </a:cubicBezTo>
                    <a:cubicBezTo>
                      <a:pt x="1598870" y="1595021"/>
                      <a:pt x="1589139" y="1593918"/>
                      <a:pt x="1581115" y="1589103"/>
                    </a:cubicBezTo>
                    <a:cubicBezTo>
                      <a:pt x="1564628" y="1579211"/>
                      <a:pt x="1556770" y="1558670"/>
                      <a:pt x="1545605" y="1544714"/>
                    </a:cubicBezTo>
                    <a:cubicBezTo>
                      <a:pt x="1540376" y="1538178"/>
                      <a:pt x="1533768" y="1532877"/>
                      <a:pt x="1527849" y="1526959"/>
                    </a:cubicBezTo>
                    <a:cubicBezTo>
                      <a:pt x="1512586" y="1481167"/>
                      <a:pt x="1514859" y="1500753"/>
                      <a:pt x="1527849" y="1429305"/>
                    </a:cubicBezTo>
                    <a:cubicBezTo>
                      <a:pt x="1529523" y="1420098"/>
                      <a:pt x="1530881" y="1409979"/>
                      <a:pt x="1536727" y="1402672"/>
                    </a:cubicBezTo>
                    <a:cubicBezTo>
                      <a:pt x="1549244" y="1387025"/>
                      <a:pt x="1572446" y="1381887"/>
                      <a:pt x="1589993" y="1376039"/>
                    </a:cubicBezTo>
                    <a:cubicBezTo>
                      <a:pt x="1620982" y="1345048"/>
                      <a:pt x="1599807" y="1360930"/>
                      <a:pt x="1661014" y="1340528"/>
                    </a:cubicBezTo>
                    <a:lnTo>
                      <a:pt x="1687647" y="1331650"/>
                    </a:lnTo>
                    <a:cubicBezTo>
                      <a:pt x="1730528" y="1288771"/>
                      <a:pt x="1676028" y="1340947"/>
                      <a:pt x="1732036" y="1296140"/>
                    </a:cubicBezTo>
                    <a:cubicBezTo>
                      <a:pt x="1738572" y="1290911"/>
                      <a:pt x="1743873" y="1284303"/>
                      <a:pt x="1749791" y="1278384"/>
                    </a:cubicBezTo>
                    <a:cubicBezTo>
                      <a:pt x="1753978" y="1265823"/>
                      <a:pt x="1767546" y="1227391"/>
                      <a:pt x="1767546" y="1216241"/>
                    </a:cubicBezTo>
                    <a:cubicBezTo>
                      <a:pt x="1767546" y="1198241"/>
                      <a:pt x="1764989" y="1179829"/>
                      <a:pt x="1758669" y="1162975"/>
                    </a:cubicBezTo>
                    <a:cubicBezTo>
                      <a:pt x="1755730" y="1155138"/>
                      <a:pt x="1748400" y="1148962"/>
                      <a:pt x="1740913" y="1145219"/>
                    </a:cubicBezTo>
                    <a:cubicBezTo>
                      <a:pt x="1724173" y="1136849"/>
                      <a:pt x="1687647" y="1127464"/>
                      <a:pt x="1687647" y="1127464"/>
                    </a:cubicBezTo>
                    <a:cubicBezTo>
                      <a:pt x="1598870" y="1130423"/>
                      <a:pt x="1510006" y="1131415"/>
                      <a:pt x="1421317" y="1136342"/>
                    </a:cubicBezTo>
                    <a:cubicBezTo>
                      <a:pt x="1403345" y="1137340"/>
                      <a:pt x="1386030" y="1144342"/>
                      <a:pt x="1368051" y="1145219"/>
                    </a:cubicBezTo>
                    <a:cubicBezTo>
                      <a:pt x="1264559" y="1150267"/>
                      <a:pt x="1160906" y="1151138"/>
                      <a:pt x="1057333" y="1154097"/>
                    </a:cubicBezTo>
                    <a:lnTo>
                      <a:pt x="950801" y="1162975"/>
                    </a:lnTo>
                    <a:cubicBezTo>
                      <a:pt x="924125" y="1165516"/>
                      <a:pt x="897699" y="1171852"/>
                      <a:pt x="870902" y="1171852"/>
                    </a:cubicBezTo>
                    <a:cubicBezTo>
                      <a:pt x="693324" y="1171852"/>
                      <a:pt x="515795" y="1165934"/>
                      <a:pt x="338242" y="1162975"/>
                    </a:cubicBezTo>
                    <a:cubicBezTo>
                      <a:pt x="305690" y="1160016"/>
                      <a:pt x="272986" y="1158417"/>
                      <a:pt x="240587" y="1154097"/>
                    </a:cubicBezTo>
                    <a:cubicBezTo>
                      <a:pt x="222013" y="1151620"/>
                      <a:pt x="196699" y="1142427"/>
                      <a:pt x="178443" y="1136342"/>
                    </a:cubicBezTo>
                    <a:lnTo>
                      <a:pt x="134055" y="1091953"/>
                    </a:lnTo>
                    <a:lnTo>
                      <a:pt x="107422" y="1065320"/>
                    </a:lnTo>
                    <a:cubicBezTo>
                      <a:pt x="101504" y="1047565"/>
                      <a:pt x="86590" y="1030515"/>
                      <a:pt x="89667" y="1012054"/>
                    </a:cubicBezTo>
                    <a:cubicBezTo>
                      <a:pt x="92626" y="994299"/>
                      <a:pt x="94178" y="976251"/>
                      <a:pt x="98544" y="958788"/>
                    </a:cubicBezTo>
                    <a:cubicBezTo>
                      <a:pt x="103083" y="940631"/>
                      <a:pt x="110382" y="923277"/>
                      <a:pt x="116300" y="905522"/>
                    </a:cubicBezTo>
                    <a:lnTo>
                      <a:pt x="142933" y="825623"/>
                    </a:lnTo>
                    <a:cubicBezTo>
                      <a:pt x="145892" y="816745"/>
                      <a:pt x="149540" y="808068"/>
                      <a:pt x="151810" y="798990"/>
                    </a:cubicBezTo>
                    <a:lnTo>
                      <a:pt x="160688" y="763480"/>
                    </a:lnTo>
                    <a:cubicBezTo>
                      <a:pt x="157729" y="716132"/>
                      <a:pt x="158220" y="668442"/>
                      <a:pt x="151810" y="621437"/>
                    </a:cubicBezTo>
                    <a:cubicBezTo>
                      <a:pt x="149281" y="602893"/>
                      <a:pt x="139973" y="585926"/>
                      <a:pt x="134055" y="568171"/>
                    </a:cubicBezTo>
                    <a:lnTo>
                      <a:pt x="125177" y="541538"/>
                    </a:lnTo>
                    <a:cubicBezTo>
                      <a:pt x="129200" y="525446"/>
                      <a:pt x="144607" y="459964"/>
                      <a:pt x="151810" y="452761"/>
                    </a:cubicBezTo>
                    <a:cubicBezTo>
                      <a:pt x="163647" y="440924"/>
                      <a:pt x="178035" y="431179"/>
                      <a:pt x="187321" y="417250"/>
                    </a:cubicBezTo>
                    <a:cubicBezTo>
                      <a:pt x="209719" y="383653"/>
                      <a:pt x="197531" y="398161"/>
                      <a:pt x="222832" y="372862"/>
                    </a:cubicBezTo>
                    <a:cubicBezTo>
                      <a:pt x="219873" y="343270"/>
                      <a:pt x="228939" y="309774"/>
                      <a:pt x="213954" y="284085"/>
                    </a:cubicBezTo>
                    <a:cubicBezTo>
                      <a:pt x="204524" y="267919"/>
                      <a:pt x="178845" y="270869"/>
                      <a:pt x="160688" y="266330"/>
                    </a:cubicBezTo>
                    <a:cubicBezTo>
                      <a:pt x="148851" y="263371"/>
                      <a:pt x="137088" y="260099"/>
                      <a:pt x="125177" y="257452"/>
                    </a:cubicBezTo>
                    <a:cubicBezTo>
                      <a:pt x="106937" y="253399"/>
                      <a:pt x="73196" y="249217"/>
                      <a:pt x="54156" y="239697"/>
                    </a:cubicBezTo>
                    <a:cubicBezTo>
                      <a:pt x="31756" y="228497"/>
                      <a:pt x="26284" y="220702"/>
                      <a:pt x="9768" y="204186"/>
                    </a:cubicBezTo>
                    <a:cubicBezTo>
                      <a:pt x="-12211" y="138250"/>
                      <a:pt x="9768" y="63623"/>
                      <a:pt x="9768" y="35511"/>
                    </a:cubicBez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 xmlns:a16="http://schemas.microsoft.com/office/drawing/2014/main" id="{CAC7ACC1-E44B-F9CA-7B9D-8C1AC013CD99}"/>
                </a:ext>
              </a:extLst>
            </p:cNvPr>
            <p:cNvSpPr/>
            <p:nvPr/>
          </p:nvSpPr>
          <p:spPr>
            <a:xfrm>
              <a:off x="3178206" y="2725445"/>
              <a:ext cx="570108" cy="479394"/>
            </a:xfrm>
            <a:custGeom>
              <a:avLst/>
              <a:gdLst>
                <a:gd name="connsiteX0" fmla="*/ 106532 w 570108"/>
                <a:gd name="connsiteY0" fmla="*/ 106532 h 479394"/>
                <a:gd name="connsiteX1" fmla="*/ 106532 w 570108"/>
                <a:gd name="connsiteY1" fmla="*/ 106532 h 479394"/>
                <a:gd name="connsiteX2" fmla="*/ 168676 w 570108"/>
                <a:gd name="connsiteY2" fmla="*/ 53266 h 479394"/>
                <a:gd name="connsiteX3" fmla="*/ 186431 w 570108"/>
                <a:gd name="connsiteY3" fmla="*/ 35510 h 479394"/>
                <a:gd name="connsiteX4" fmla="*/ 239697 w 570108"/>
                <a:gd name="connsiteY4" fmla="*/ 17755 h 479394"/>
                <a:gd name="connsiteX5" fmla="*/ 266330 w 570108"/>
                <a:gd name="connsiteY5" fmla="*/ 8877 h 479394"/>
                <a:gd name="connsiteX6" fmla="*/ 292963 w 570108"/>
                <a:gd name="connsiteY6" fmla="*/ 0 h 479394"/>
                <a:gd name="connsiteX7" fmla="*/ 372862 w 570108"/>
                <a:gd name="connsiteY7" fmla="*/ 8877 h 479394"/>
                <a:gd name="connsiteX8" fmla="*/ 452761 w 570108"/>
                <a:gd name="connsiteY8" fmla="*/ 26633 h 479394"/>
                <a:gd name="connsiteX9" fmla="*/ 479394 w 570108"/>
                <a:gd name="connsiteY9" fmla="*/ 44388 h 479394"/>
                <a:gd name="connsiteX10" fmla="*/ 514905 w 570108"/>
                <a:gd name="connsiteY10" fmla="*/ 115409 h 479394"/>
                <a:gd name="connsiteX11" fmla="*/ 532660 w 570108"/>
                <a:gd name="connsiteY11" fmla="*/ 168675 h 479394"/>
                <a:gd name="connsiteX12" fmla="*/ 541538 w 570108"/>
                <a:gd name="connsiteY12" fmla="*/ 195308 h 479394"/>
                <a:gd name="connsiteX13" fmla="*/ 559293 w 570108"/>
                <a:gd name="connsiteY13" fmla="*/ 213064 h 479394"/>
                <a:gd name="connsiteX14" fmla="*/ 559293 w 570108"/>
                <a:gd name="connsiteY14" fmla="*/ 372862 h 479394"/>
                <a:gd name="connsiteX15" fmla="*/ 532660 w 570108"/>
                <a:gd name="connsiteY15" fmla="*/ 426128 h 479394"/>
                <a:gd name="connsiteX16" fmla="*/ 479394 w 570108"/>
                <a:gd name="connsiteY16" fmla="*/ 443883 h 479394"/>
                <a:gd name="connsiteX17" fmla="*/ 417250 w 570108"/>
                <a:gd name="connsiteY17" fmla="*/ 461638 h 479394"/>
                <a:gd name="connsiteX18" fmla="*/ 390617 w 570108"/>
                <a:gd name="connsiteY18" fmla="*/ 470516 h 479394"/>
                <a:gd name="connsiteX19" fmla="*/ 337351 w 570108"/>
                <a:gd name="connsiteY19" fmla="*/ 479394 h 479394"/>
                <a:gd name="connsiteX20" fmla="*/ 115410 w 570108"/>
                <a:gd name="connsiteY20" fmla="*/ 470516 h 479394"/>
                <a:gd name="connsiteX21" fmla="*/ 97654 w 570108"/>
                <a:gd name="connsiteY21" fmla="*/ 452761 h 479394"/>
                <a:gd name="connsiteX22" fmla="*/ 71021 w 570108"/>
                <a:gd name="connsiteY22" fmla="*/ 443883 h 479394"/>
                <a:gd name="connsiteX23" fmla="*/ 35511 w 570108"/>
                <a:gd name="connsiteY23" fmla="*/ 390617 h 479394"/>
                <a:gd name="connsiteX24" fmla="*/ 8877 w 570108"/>
                <a:gd name="connsiteY24" fmla="*/ 346229 h 479394"/>
                <a:gd name="connsiteX25" fmla="*/ 0 w 570108"/>
                <a:gd name="connsiteY25" fmla="*/ 310718 h 479394"/>
                <a:gd name="connsiteX26" fmla="*/ 8877 w 570108"/>
                <a:gd name="connsiteY26" fmla="*/ 204186 h 479394"/>
                <a:gd name="connsiteX27" fmla="*/ 17755 w 570108"/>
                <a:gd name="connsiteY27" fmla="*/ 177553 h 479394"/>
                <a:gd name="connsiteX28" fmla="*/ 106532 w 570108"/>
                <a:gd name="connsiteY28" fmla="*/ 106532 h 479394"/>
                <a:gd name="connsiteX29" fmla="*/ 106532 w 570108"/>
                <a:gd name="connsiteY29" fmla="*/ 106532 h 47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108" h="479394">
                  <a:moveTo>
                    <a:pt x="106532" y="106532"/>
                  </a:moveTo>
                  <a:lnTo>
                    <a:pt x="106532" y="106532"/>
                  </a:lnTo>
                  <a:cubicBezTo>
                    <a:pt x="127247" y="88777"/>
                    <a:pt x="148285" y="71392"/>
                    <a:pt x="168676" y="53266"/>
                  </a:cubicBezTo>
                  <a:cubicBezTo>
                    <a:pt x="174932" y="47705"/>
                    <a:pt x="178945" y="39253"/>
                    <a:pt x="186431" y="35510"/>
                  </a:cubicBezTo>
                  <a:cubicBezTo>
                    <a:pt x="203171" y="27140"/>
                    <a:pt x="221942" y="23673"/>
                    <a:pt x="239697" y="17755"/>
                  </a:cubicBezTo>
                  <a:lnTo>
                    <a:pt x="266330" y="8877"/>
                  </a:lnTo>
                  <a:lnTo>
                    <a:pt x="292963" y="0"/>
                  </a:lnTo>
                  <a:cubicBezTo>
                    <a:pt x="319596" y="2959"/>
                    <a:pt x="346334" y="5087"/>
                    <a:pt x="372862" y="8877"/>
                  </a:cubicBezTo>
                  <a:cubicBezTo>
                    <a:pt x="399156" y="12633"/>
                    <a:pt x="426917" y="20172"/>
                    <a:pt x="452761" y="26633"/>
                  </a:cubicBezTo>
                  <a:cubicBezTo>
                    <a:pt x="461639" y="32551"/>
                    <a:pt x="473739" y="35340"/>
                    <a:pt x="479394" y="44388"/>
                  </a:cubicBezTo>
                  <a:cubicBezTo>
                    <a:pt x="547397" y="153193"/>
                    <a:pt x="462627" y="63133"/>
                    <a:pt x="514905" y="115409"/>
                  </a:cubicBezTo>
                  <a:lnTo>
                    <a:pt x="532660" y="168675"/>
                  </a:lnTo>
                  <a:cubicBezTo>
                    <a:pt x="535619" y="177553"/>
                    <a:pt x="534921" y="188691"/>
                    <a:pt x="541538" y="195308"/>
                  </a:cubicBezTo>
                  <a:lnTo>
                    <a:pt x="559293" y="213064"/>
                  </a:lnTo>
                  <a:cubicBezTo>
                    <a:pt x="574229" y="287739"/>
                    <a:pt x="573188" y="261705"/>
                    <a:pt x="559293" y="372862"/>
                  </a:cubicBezTo>
                  <a:cubicBezTo>
                    <a:pt x="557735" y="385323"/>
                    <a:pt x="543412" y="419408"/>
                    <a:pt x="532660" y="426128"/>
                  </a:cubicBezTo>
                  <a:cubicBezTo>
                    <a:pt x="516789" y="436047"/>
                    <a:pt x="497149" y="437965"/>
                    <a:pt x="479394" y="443883"/>
                  </a:cubicBezTo>
                  <a:cubicBezTo>
                    <a:pt x="415520" y="465174"/>
                    <a:pt x="495303" y="439338"/>
                    <a:pt x="417250" y="461638"/>
                  </a:cubicBezTo>
                  <a:cubicBezTo>
                    <a:pt x="408252" y="464209"/>
                    <a:pt x="399752" y="468486"/>
                    <a:pt x="390617" y="470516"/>
                  </a:cubicBezTo>
                  <a:cubicBezTo>
                    <a:pt x="373045" y="474421"/>
                    <a:pt x="355106" y="476435"/>
                    <a:pt x="337351" y="479394"/>
                  </a:cubicBezTo>
                  <a:cubicBezTo>
                    <a:pt x="263371" y="476435"/>
                    <a:pt x="188997" y="478692"/>
                    <a:pt x="115410" y="470516"/>
                  </a:cubicBezTo>
                  <a:cubicBezTo>
                    <a:pt x="107091" y="469592"/>
                    <a:pt x="104831" y="457067"/>
                    <a:pt x="97654" y="452761"/>
                  </a:cubicBezTo>
                  <a:cubicBezTo>
                    <a:pt x="89630" y="447946"/>
                    <a:pt x="79899" y="446842"/>
                    <a:pt x="71021" y="443883"/>
                  </a:cubicBezTo>
                  <a:cubicBezTo>
                    <a:pt x="59184" y="426128"/>
                    <a:pt x="42259" y="410861"/>
                    <a:pt x="35511" y="390617"/>
                  </a:cubicBezTo>
                  <a:cubicBezTo>
                    <a:pt x="23986" y="356044"/>
                    <a:pt x="33250" y="370601"/>
                    <a:pt x="8877" y="346229"/>
                  </a:cubicBezTo>
                  <a:cubicBezTo>
                    <a:pt x="5918" y="334392"/>
                    <a:pt x="0" y="322919"/>
                    <a:pt x="0" y="310718"/>
                  </a:cubicBezTo>
                  <a:cubicBezTo>
                    <a:pt x="0" y="275084"/>
                    <a:pt x="4168" y="239507"/>
                    <a:pt x="8877" y="204186"/>
                  </a:cubicBezTo>
                  <a:cubicBezTo>
                    <a:pt x="10114" y="194910"/>
                    <a:pt x="12316" y="185168"/>
                    <a:pt x="17755" y="177553"/>
                  </a:cubicBezTo>
                  <a:cubicBezTo>
                    <a:pt x="61685" y="116051"/>
                    <a:pt x="47840" y="165224"/>
                    <a:pt x="106532" y="106532"/>
                  </a:cubicBezTo>
                  <a:lnTo>
                    <a:pt x="106532" y="106532"/>
                  </a:lnTo>
                  <a:close/>
                </a:path>
              </a:pathLst>
            </a:cu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 xmlns:a16="http://schemas.microsoft.com/office/drawing/2014/main" id="{942D3405-9AB0-94FD-3046-9EB6C1D95F8F}"/>
              </a:ext>
            </a:extLst>
          </p:cNvPr>
          <p:cNvGrpSpPr/>
          <p:nvPr/>
        </p:nvGrpSpPr>
        <p:grpSpPr>
          <a:xfrm>
            <a:off x="164341" y="185519"/>
            <a:ext cx="2500439" cy="725469"/>
            <a:chOff x="2834082" y="693066"/>
            <a:chExt cx="3994459" cy="629994"/>
          </a:xfrm>
        </p:grpSpPr>
        <p:sp>
          <p:nvSpPr>
            <p:cNvPr id="10" name="Rounded Rectangle 8">
              <a:extLst>
                <a:ext uri="{FF2B5EF4-FFF2-40B4-BE49-F238E27FC236}">
                  <a16:creationId xmlns="" xmlns:a16="http://schemas.microsoft.com/office/drawing/2014/main" id="{9933DF35-C99C-0156-0B96-448454601E7D}"/>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1" name="Picture 10">
              <a:extLst>
                <a:ext uri="{FF2B5EF4-FFF2-40B4-BE49-F238E27FC236}">
                  <a16:creationId xmlns="" xmlns:a16="http://schemas.microsoft.com/office/drawing/2014/main" id="{6EA644CF-9C0B-1E81-D133-05371BE3D809}"/>
                </a:ext>
              </a:extLst>
            </p:cNvPr>
            <p:cNvPicPr>
              <a:picLocks noChangeAspect="1"/>
            </p:cNvPicPr>
            <p:nvPr/>
          </p:nvPicPr>
          <p:blipFill>
            <a:blip r:embed="rId8"/>
            <a:stretch>
              <a:fillRect/>
            </a:stretch>
          </p:blipFill>
          <p:spPr>
            <a:xfrm rot="16200000">
              <a:off x="3125635" y="401514"/>
              <a:ext cx="629993" cy="1213099"/>
            </a:xfrm>
            <a:prstGeom prst="rect">
              <a:avLst/>
            </a:prstGeom>
          </p:spPr>
        </p:pic>
      </p:grpSp>
    </p:spTree>
    <p:extLst>
      <p:ext uri="{BB962C8B-B14F-4D97-AF65-F5344CB8AC3E}">
        <p14:creationId xmlns="" xmlns:p14="http://schemas.microsoft.com/office/powerpoint/2010/main" val="40579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361</TotalTime>
  <Words>4507</Words>
  <Application>Microsoft Office PowerPoint</Application>
  <PresentationFormat>Custom</PresentationFormat>
  <Paragraphs>308</Paragraphs>
  <Slides>46</Slides>
  <Notes>28</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KHÁNH NGÂN 5A1</cp:lastModifiedBy>
  <cp:revision>62</cp:revision>
  <dcterms:created xsi:type="dcterms:W3CDTF">2022-10-15T03:58:51Z</dcterms:created>
  <dcterms:modified xsi:type="dcterms:W3CDTF">2024-01-22T03:41:27Z</dcterms:modified>
</cp:coreProperties>
</file>