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media/audio5.wav" ContentType="audio/x-wav"/>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5" r:id="rId2"/>
    <p:sldMasterId id="2147483697" r:id="rId3"/>
    <p:sldMasterId id="2147483725" r:id="rId4"/>
  </p:sldMasterIdLst>
  <p:notesMasterIdLst>
    <p:notesMasterId r:id="rId33"/>
  </p:notesMasterIdLst>
  <p:sldIdLst>
    <p:sldId id="344" r:id="rId5"/>
    <p:sldId id="345" r:id="rId6"/>
    <p:sldId id="260" r:id="rId7"/>
    <p:sldId id="376" r:id="rId8"/>
    <p:sldId id="329" r:id="rId9"/>
    <p:sldId id="264" r:id="rId10"/>
    <p:sldId id="257" r:id="rId11"/>
    <p:sldId id="259" r:id="rId12"/>
    <p:sldId id="265" r:id="rId13"/>
    <p:sldId id="266" r:id="rId14"/>
    <p:sldId id="267" r:id="rId15"/>
    <p:sldId id="268" r:id="rId16"/>
    <p:sldId id="269" r:id="rId17"/>
    <p:sldId id="270" r:id="rId18"/>
    <p:sldId id="271" r:id="rId19"/>
    <p:sldId id="358" r:id="rId20"/>
    <p:sldId id="334" r:id="rId21"/>
    <p:sldId id="340" r:id="rId22"/>
    <p:sldId id="359" r:id="rId23"/>
    <p:sldId id="377" r:id="rId24"/>
    <p:sldId id="360" r:id="rId25"/>
    <p:sldId id="363" r:id="rId26"/>
    <p:sldId id="364" r:id="rId27"/>
    <p:sldId id="365" r:id="rId28"/>
    <p:sldId id="367" r:id="rId29"/>
    <p:sldId id="327" r:id="rId30"/>
    <p:sldId id="274" r:id="rId31"/>
    <p:sldId id="374"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89204" autoAdjust="0"/>
  </p:normalViewPr>
  <p:slideViewPr>
    <p:cSldViewPr snapToGrid="0">
      <p:cViewPr varScale="1">
        <p:scale>
          <a:sx n="80" d="100"/>
          <a:sy n="80" d="100"/>
        </p:scale>
        <p:origin x="978" y="84"/>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viewProps" Target="viewProps.xml"/><Relationship Id="rId8" Type="http://schemas.openxmlformats.org/officeDocument/2006/relationships/slide" Target="slides/slide4.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BDA10BC-23A3-43EB-A750-D6254404A424}" type="datetimeFigureOut">
              <a:rPr lang="en-US" smtClean="0"/>
              <a:pPr/>
              <a:t>1/12/2024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31A305C-30F2-4D60-A386-237A88907496}" type="slidenum">
              <a:rPr lang="en-US" smtClean="0"/>
              <a:pPr/>
              <a:t>‹#›</a:t>
            </a:fld>
            <a:endParaRPr lang="en-US"/>
          </a:p>
        </p:txBody>
      </p:sp>
    </p:spTree>
    <p:extLst>
      <p:ext uri="{BB962C8B-B14F-4D97-AF65-F5344CB8AC3E}">
        <p14:creationId xmlns:p14="http://schemas.microsoft.com/office/powerpoint/2010/main" val="23669535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sym typeface="+mn-ea"/>
              </a:rPr>
              <a:t>Thiết</a:t>
            </a:r>
            <a:r>
              <a:rPr lang="en-US" altLang="zh-CN" dirty="0">
                <a:sym typeface="+mn-ea"/>
              </a:rPr>
              <a:t> </a:t>
            </a:r>
            <a:r>
              <a:rPr lang="en-US" altLang="zh-CN" dirty="0" err="1">
                <a:sym typeface="+mn-ea"/>
              </a:rPr>
              <a:t>kế</a:t>
            </a:r>
            <a:r>
              <a:rPr lang="en-US" altLang="zh-CN" dirty="0">
                <a:sym typeface="+mn-ea"/>
              </a:rPr>
              <a:t>: </a:t>
            </a:r>
            <a:r>
              <a:rPr lang="en-US" altLang="zh-CN" dirty="0" err="1">
                <a:sym typeface="+mn-ea"/>
              </a:rPr>
              <a:t>Hương</a:t>
            </a:r>
            <a:r>
              <a:rPr lang="en-US" altLang="zh-CN" dirty="0">
                <a:sym typeface="+mn-ea"/>
              </a:rPr>
              <a:t> </a:t>
            </a:r>
            <a:r>
              <a:rPr lang="en-US" altLang="zh-CN" dirty="0" err="1">
                <a:sym typeface="+mn-ea"/>
              </a:rPr>
              <a:t>Thảo</a:t>
            </a:r>
            <a:r>
              <a:rPr lang="en-US" altLang="zh-CN" dirty="0">
                <a:sym typeface="+mn-ea"/>
              </a:rPr>
              <a:t> – </a:t>
            </a:r>
            <a:r>
              <a:rPr lang="en-US" altLang="zh-CN" dirty="0" err="1">
                <a:sym typeface="+mn-ea"/>
              </a:rPr>
              <a:t>Zalo</a:t>
            </a:r>
            <a:r>
              <a:rPr lang="en-US" altLang="zh-CN" dirty="0">
                <a:sym typeface="+mn-ea"/>
              </a:rPr>
              <a:t> 0972115126</a:t>
            </a:r>
            <a:endParaRPr lang="zh-CN" altLang="en-US" dirty="0"/>
          </a:p>
        </p:txBody>
      </p:sp>
      <p:sp>
        <p:nvSpPr>
          <p:cNvPr id="4" name="Slide Number Placeholder 3"/>
          <p:cNvSpPr>
            <a:spLocks noGrp="1"/>
          </p:cNvSpPr>
          <p:nvPr>
            <p:ph type="sldNum" sz="quarter" idx="5"/>
          </p:nvPr>
        </p:nvSpPr>
        <p:spPr/>
        <p:txBody>
          <a:bodyPr/>
          <a:lstStyle/>
          <a:p>
            <a:fld id="{431A305C-30F2-4D60-A386-237A88907496}" type="slidenum">
              <a:rPr lang="en-US" smtClean="0"/>
              <a:pPr/>
              <a:t>1</a:t>
            </a:fld>
            <a:endParaRPr lang="en-US"/>
          </a:p>
        </p:txBody>
      </p:sp>
    </p:spTree>
    <p:extLst>
      <p:ext uri="{BB962C8B-B14F-4D97-AF65-F5344CB8AC3E}">
        <p14:creationId xmlns:p14="http://schemas.microsoft.com/office/powerpoint/2010/main" val="9930279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32398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32398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3.xml"/><Relationship Id="rId4" Type="http://schemas.openxmlformats.org/officeDocument/2006/relationships/hyperlink" Target="https://www.freepik.com/" TargetMode="Externa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4.xml"/><Relationship Id="rId4" Type="http://schemas.openxmlformats.org/officeDocument/2006/relationships/hyperlink" Target="https://www.freepik.com/" TargetMode="Externa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23160458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15226409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16760972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
        <p:nvSpPr>
          <p:cNvPr id="4" name="矩形 3"/>
          <p:cNvSpPr/>
          <p:nvPr userDrawn="1"/>
        </p:nvSpPr>
        <p:spPr>
          <a:xfrm>
            <a:off x="0" y="6121400"/>
            <a:ext cx="12192000" cy="749300"/>
          </a:xfrm>
          <a:prstGeom prst="rect">
            <a:avLst/>
          </a:prstGeom>
          <a:solidFill>
            <a:srgbClr val="8363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p:cNvSpPr/>
          <p:nvPr userDrawn="1"/>
        </p:nvSpPr>
        <p:spPr>
          <a:xfrm>
            <a:off x="895350" y="489218"/>
            <a:ext cx="10172700" cy="5384800"/>
          </a:xfrm>
          <a:prstGeom prst="roundRect">
            <a:avLst>
              <a:gd name="adj" fmla="val 6347"/>
            </a:avLst>
          </a:prstGeom>
          <a:solidFill>
            <a:srgbClr val="156C80"/>
          </a:solidFill>
          <a:ln w="152400">
            <a:solidFill>
              <a:srgbClr val="D49955"/>
            </a:solidFill>
          </a:ln>
          <a:effectLst>
            <a:outerShdw blurRad="50800" dist="1397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 4"/>
          <p:cNvPicPr>
            <a:picLocks noChangeAspect="1"/>
          </p:cNvPicPr>
          <p:nvPr userDrawn="1"/>
        </p:nvPicPr>
        <p:blipFill rotWithShape="1">
          <a:blip r:embed="rId2">
            <a:extLst>
              <a:ext uri="{28A0092B-C50C-407E-A947-70E740481C1C}">
                <a14:useLocalDpi xmlns:a14="http://schemas.microsoft.com/office/drawing/2010/main" val="0"/>
              </a:ext>
            </a:extLst>
          </a:blip>
          <a:srcRect l="14350" t="34783" r="63486" b="31300"/>
          <a:stretch>
            <a:fillRect/>
          </a:stretch>
        </p:blipFill>
        <p:spPr>
          <a:xfrm>
            <a:off x="0" y="0"/>
            <a:ext cx="1574351" cy="3429000"/>
          </a:xfrm>
          <a:prstGeom prst="rect">
            <a:avLst/>
          </a:prstGeom>
        </p:spPr>
      </p:pic>
      <p:pic>
        <p:nvPicPr>
          <p:cNvPr id="6" name="图片 5"/>
          <p:cNvPicPr>
            <a:picLocks noChangeAspect="1"/>
          </p:cNvPicPr>
          <p:nvPr userDrawn="1"/>
        </p:nvPicPr>
        <p:blipFill rotWithShape="1">
          <a:blip r:embed="rId2">
            <a:extLst>
              <a:ext uri="{28A0092B-C50C-407E-A947-70E740481C1C}">
                <a14:useLocalDpi xmlns:a14="http://schemas.microsoft.com/office/drawing/2010/main" val="0"/>
              </a:ext>
            </a:extLst>
          </a:blip>
          <a:srcRect l="54363" t="25371" r="7374" b="38201"/>
          <a:stretch>
            <a:fillRect/>
          </a:stretch>
        </p:blipFill>
        <p:spPr>
          <a:xfrm>
            <a:off x="8221366" y="-1565460"/>
            <a:ext cx="4975819" cy="7106557"/>
          </a:xfrm>
          <a:prstGeom prst="rect">
            <a:avLst/>
          </a:prstGeom>
        </p:spPr>
      </p:pic>
      <p:pic>
        <p:nvPicPr>
          <p:cNvPr id="7" name="图片 6"/>
          <p:cNvPicPr>
            <a:picLocks noChangeAspect="1"/>
          </p:cNvPicPr>
          <p:nvPr userDrawn="1"/>
        </p:nvPicPr>
        <p:blipFill rotWithShape="1">
          <a:blip r:embed="rId3" cstate="print">
            <a:extLst>
              <a:ext uri="{28A0092B-C50C-407E-A947-70E740481C1C}">
                <a14:useLocalDpi xmlns:a14="http://schemas.microsoft.com/office/drawing/2010/main" val="0"/>
              </a:ext>
            </a:extLst>
          </a:blip>
          <a:srcRect l="4164" t="78330" r="74723" b="6671"/>
          <a:stretch>
            <a:fillRect/>
          </a:stretch>
        </p:blipFill>
        <p:spPr>
          <a:xfrm>
            <a:off x="10378114" y="5292724"/>
            <a:ext cx="1243859" cy="1325692"/>
          </a:xfrm>
          <a:prstGeom prst="rect">
            <a:avLst/>
          </a:prstGeom>
        </p:spPr>
      </p:pic>
      <p:pic>
        <p:nvPicPr>
          <p:cNvPr id="8" name="图片 7"/>
          <p:cNvPicPr>
            <a:picLocks noChangeAspect="1"/>
          </p:cNvPicPr>
          <p:nvPr userDrawn="1"/>
        </p:nvPicPr>
        <p:blipFill rotWithShape="1">
          <a:blip r:embed="rId4" cstate="print">
            <a:extLst>
              <a:ext uri="{28A0092B-C50C-407E-A947-70E740481C1C}">
                <a14:useLocalDpi xmlns:a14="http://schemas.microsoft.com/office/drawing/2010/main" val="0"/>
              </a:ext>
            </a:extLst>
          </a:blip>
          <a:srcRect l="9441" t="93144" r="57777" b="1486"/>
          <a:stretch>
            <a:fillRect/>
          </a:stretch>
        </p:blipFill>
        <p:spPr>
          <a:xfrm>
            <a:off x="10378114" y="6489700"/>
            <a:ext cx="1498600" cy="368300"/>
          </a:xfrm>
          <a:prstGeom prst="rect">
            <a:avLst/>
          </a:prstGeom>
        </p:spPr>
      </p:pic>
    </p:spTree>
    <p:extLst>
      <p:ext uri="{BB962C8B-B14F-4D97-AF65-F5344CB8AC3E}">
        <p14:creationId xmlns:p14="http://schemas.microsoft.com/office/powerpoint/2010/main" val="17763592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84ED86-DDD0-C5CF-D3CE-C5B092524E3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C8896FB-3399-01D4-9EF1-937B451883A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1F50BB3-7E7F-5FAB-1E6B-626FF13F5883}"/>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5" name="Footer Placeholder 4">
            <a:extLst>
              <a:ext uri="{FF2B5EF4-FFF2-40B4-BE49-F238E27FC236}">
                <a16:creationId xmlns:a16="http://schemas.microsoft.com/office/drawing/2014/main" id="{76D85230-D0EE-E707-8687-53761D83318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CC0FD01-4ABC-D40B-8C76-A3B55A271F32}"/>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245985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B3D837-2ECA-F401-808D-791B80FB728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907121A-A4C7-CEFF-DD33-2394C4D9C0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873556-4C85-355D-69C3-A25178403D78}"/>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5" name="Footer Placeholder 4">
            <a:extLst>
              <a:ext uri="{FF2B5EF4-FFF2-40B4-BE49-F238E27FC236}">
                <a16:creationId xmlns:a16="http://schemas.microsoft.com/office/drawing/2014/main" id="{2BB1E98D-9D8E-CDE3-F64D-0352A1BD43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902DBAE-C893-B791-FE1A-2B5DD76A0A25}"/>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33084284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01EDBB-2711-E604-D18B-607D2D66097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7337B63-BA5D-CA31-172E-0EA40E311D3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76C72F4-18CE-F1E5-4EC0-E52E4A09BA7C}"/>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5" name="Footer Placeholder 4">
            <a:extLst>
              <a:ext uri="{FF2B5EF4-FFF2-40B4-BE49-F238E27FC236}">
                <a16:creationId xmlns:a16="http://schemas.microsoft.com/office/drawing/2014/main" id="{C0E17D9F-8794-AD33-A4C8-84E6ED8CFCD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FC080D7-BD19-D520-681A-53D3993B8E15}"/>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30250023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D85571-1E87-9125-32FE-CA5A6AD5B37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532979C-D6B3-F5FF-C49E-9E8579DC194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1C49BC2-2014-E478-6254-58541A2C9DE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F0066BA-0FE5-F4EB-832C-5F390580FB9E}"/>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6" name="Footer Placeholder 5">
            <a:extLst>
              <a:ext uri="{FF2B5EF4-FFF2-40B4-BE49-F238E27FC236}">
                <a16:creationId xmlns:a16="http://schemas.microsoft.com/office/drawing/2014/main" id="{A9BB23A8-4AEB-1168-9488-ADEC04BD816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A7C53EF-DDFF-B17F-F2BF-5BDD79BFDF26}"/>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703103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A9B47B-51A8-9900-DB3F-AF4356AFFA0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5F199B3-3634-2716-6D90-7CCDF0A7E85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8CBF0F0-71B8-9DBC-BCFC-1CC2D5B44C1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09CD630-E185-170E-1054-DE69F7BA36B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EC50FE8-4B81-C318-2F9B-38DB2B3927E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170DDAA-B234-413B-4EF6-2DDDBDF0C20E}"/>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8" name="Footer Placeholder 7">
            <a:extLst>
              <a:ext uri="{FF2B5EF4-FFF2-40B4-BE49-F238E27FC236}">
                <a16:creationId xmlns:a16="http://schemas.microsoft.com/office/drawing/2014/main" id="{97065F44-DA30-AEB6-6081-F0441C59CAC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62F1936-54D2-EE89-FA95-7F9AA458694B}"/>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6370559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8E38E8-9D7B-885A-CAFA-E11B4C56B14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575041A-E118-5F32-6180-7C11AF9A5CE1}"/>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4" name="Footer Placeholder 3">
            <a:extLst>
              <a:ext uri="{FF2B5EF4-FFF2-40B4-BE49-F238E27FC236}">
                <a16:creationId xmlns:a16="http://schemas.microsoft.com/office/drawing/2014/main" id="{E6D1B96B-8FDB-3F82-1B4B-B280C197D29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DA8E04C-8803-0060-ECDE-2DC3DA938FDD}"/>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39732963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C7B2A88-8ABA-1255-B354-DB1728729E55}"/>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3" name="Footer Placeholder 2">
            <a:extLst>
              <a:ext uri="{FF2B5EF4-FFF2-40B4-BE49-F238E27FC236}">
                <a16:creationId xmlns:a16="http://schemas.microsoft.com/office/drawing/2014/main" id="{7EE96BF5-26D4-64AF-5F2C-D0AD620DA7D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28B048C-1345-8494-E619-27CEE6A14463}"/>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8878739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18340803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90F335-73D3-9FDD-A897-3432844B13A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03DC0B6-102A-DE70-CC56-A48F77AD44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FC36B8A4-4A04-EE62-CC69-0A0504C211D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C83A746-BF77-5682-57F3-6388E02689F1}"/>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6" name="Footer Placeholder 5">
            <a:extLst>
              <a:ext uri="{FF2B5EF4-FFF2-40B4-BE49-F238E27FC236}">
                <a16:creationId xmlns:a16="http://schemas.microsoft.com/office/drawing/2014/main" id="{054BD015-3B0B-EA8C-54DB-74F3C0C67FB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5C46287-4D5B-7702-2398-3FE422444580}"/>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35927936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A2DC1B-EDCB-3CF0-6C51-740FB2849F6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A04981F-0629-0BE8-C6A5-8FF226F1485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37763A9-7C6A-337B-0765-ABFE3654D22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791B59D-AAA3-FC27-15BD-167CF7B799AF}"/>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6" name="Footer Placeholder 5">
            <a:extLst>
              <a:ext uri="{FF2B5EF4-FFF2-40B4-BE49-F238E27FC236}">
                <a16:creationId xmlns:a16="http://schemas.microsoft.com/office/drawing/2014/main" id="{1E09BB73-4162-B26D-6A19-BE55041838F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28C10C4-888E-F752-5A07-327E41EC9D06}"/>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27847938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9A0510-7A55-C230-2814-87417143153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C55E5C17-E8CA-F781-C93C-495C7B31085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BAD52E-36DB-5EF2-B5C1-90D44C734F39}"/>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5" name="Footer Placeholder 4">
            <a:extLst>
              <a:ext uri="{FF2B5EF4-FFF2-40B4-BE49-F238E27FC236}">
                <a16:creationId xmlns:a16="http://schemas.microsoft.com/office/drawing/2014/main" id="{98A65F37-82F8-7970-50F2-FAD236FDA4E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E21EE38-8CE8-3B97-C30C-87DA9E32286E}"/>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42892346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35B124D-C3B7-705D-A726-2827685994B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10DD54E-EFF0-BB5D-267A-6F8B3292A2A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96CD57-1000-17B4-97D1-BC8B80DF7820}"/>
              </a:ext>
            </a:extLst>
          </p:cNvPr>
          <p:cNvSpPr>
            <a:spLocks noGrp="1"/>
          </p:cNvSpPr>
          <p:nvPr>
            <p:ph type="dt" sz="half" idx="10"/>
          </p:nvPr>
        </p:nvSpPr>
        <p:spPr/>
        <p:txBody>
          <a:bodyPr/>
          <a:lstStyle/>
          <a:p>
            <a:fld id="{AF24D3A8-FB95-4660-9BA4-0E4ECF739183}" type="datetimeFigureOut">
              <a:rPr lang="en-US" smtClean="0"/>
              <a:pPr/>
              <a:t>1/12/2024</a:t>
            </a:fld>
            <a:endParaRPr lang="en-US"/>
          </a:p>
        </p:txBody>
      </p:sp>
      <p:sp>
        <p:nvSpPr>
          <p:cNvPr id="5" name="Footer Placeholder 4">
            <a:extLst>
              <a:ext uri="{FF2B5EF4-FFF2-40B4-BE49-F238E27FC236}">
                <a16:creationId xmlns:a16="http://schemas.microsoft.com/office/drawing/2014/main" id="{243D97B9-5AC0-95E4-A6CF-7725A42D801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09E66ED-3756-8795-A5DA-DE7B602EC693}"/>
              </a:ext>
            </a:extLst>
          </p:cNvPr>
          <p:cNvSpPr>
            <a:spLocks noGrp="1"/>
          </p:cNvSpPr>
          <p:nvPr>
            <p:ph type="sldNum" sz="quarter" idx="12"/>
          </p:nvPr>
        </p:nvSpPr>
        <p:spPr/>
        <p:txBody>
          <a:bodyPr/>
          <a:lstStyle/>
          <a:p>
            <a:fld id="{C8296EA8-050F-4963-851C-275A901E1B45}" type="slidenum">
              <a:rPr lang="en-US" smtClean="0"/>
              <a:pPr/>
              <a:t>‹#›</a:t>
            </a:fld>
            <a:endParaRPr lang="en-US"/>
          </a:p>
        </p:txBody>
      </p:sp>
    </p:spTree>
    <p:extLst>
      <p:ext uri="{BB962C8B-B14F-4D97-AF65-F5344CB8AC3E}">
        <p14:creationId xmlns:p14="http://schemas.microsoft.com/office/powerpoint/2010/main" val="5848367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8" name="Google Shape;758;p4"/>
          <p:cNvGrpSpPr/>
          <p:nvPr/>
        </p:nvGrpSpPr>
        <p:grpSpPr>
          <a:xfrm>
            <a:off x="269344"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Clr>
                <a:srgbClr val="091179"/>
              </a:buClr>
              <a:buSzPts val="1200"/>
              <a:buFont typeface="Nunito"/>
              <a:buAutoNum type="arabicPeriod"/>
              <a:defRPr sz="1600">
                <a:latin typeface="Nunito"/>
                <a:ea typeface="Nunito"/>
                <a:cs typeface="Nunito"/>
                <a:sym typeface="Nunito"/>
              </a:defRPr>
            </a:lvl1pPr>
            <a:lvl2pPr marL="1219170" lvl="1" indent="-406390" rtl="0">
              <a:spcBef>
                <a:spcPts val="0"/>
              </a:spcBef>
              <a:spcAft>
                <a:spcPts val="0"/>
              </a:spcAft>
              <a:buClr>
                <a:srgbClr val="091179"/>
              </a:buClr>
              <a:buSzPts val="1200"/>
              <a:buFont typeface="Nunito"/>
              <a:buAutoNum type="alphaLcPeriod"/>
              <a:defRPr/>
            </a:lvl2pPr>
            <a:lvl3pPr marL="1828754" lvl="2" indent="-406390" rtl="0">
              <a:spcBef>
                <a:spcPts val="0"/>
              </a:spcBef>
              <a:spcAft>
                <a:spcPts val="0"/>
              </a:spcAft>
              <a:buClr>
                <a:srgbClr val="091179"/>
              </a:buClr>
              <a:buSzPts val="1200"/>
              <a:buFont typeface="Nunito"/>
              <a:buAutoNum type="romanLcPeriod"/>
              <a:defRPr/>
            </a:lvl3pPr>
            <a:lvl4pPr marL="2438339" lvl="3" indent="-406390" rtl="0">
              <a:spcBef>
                <a:spcPts val="0"/>
              </a:spcBef>
              <a:spcAft>
                <a:spcPts val="0"/>
              </a:spcAft>
              <a:buClr>
                <a:srgbClr val="091179"/>
              </a:buClr>
              <a:buSzPts val="1200"/>
              <a:buFont typeface="Nunito"/>
              <a:buAutoNum type="arabicPeriod"/>
              <a:defRPr/>
            </a:lvl4pPr>
            <a:lvl5pPr marL="3047924" lvl="4" indent="-406390" rtl="0">
              <a:spcBef>
                <a:spcPts val="0"/>
              </a:spcBef>
              <a:spcAft>
                <a:spcPts val="0"/>
              </a:spcAft>
              <a:buClr>
                <a:srgbClr val="091179"/>
              </a:buClr>
              <a:buSzPts val="1200"/>
              <a:buFont typeface="Nunito"/>
              <a:buAutoNum type="alphaLcPeriod"/>
              <a:defRPr/>
            </a:lvl5pPr>
            <a:lvl6pPr marL="3657509" lvl="5" indent="-406390" rtl="0">
              <a:spcBef>
                <a:spcPts val="0"/>
              </a:spcBef>
              <a:spcAft>
                <a:spcPts val="0"/>
              </a:spcAft>
              <a:buClr>
                <a:srgbClr val="091179"/>
              </a:buClr>
              <a:buSzPts val="1200"/>
              <a:buFont typeface="Nunito"/>
              <a:buAutoNum type="romanLcPeriod"/>
              <a:defRPr/>
            </a:lvl6pPr>
            <a:lvl7pPr marL="4267093" lvl="6" indent="-406390" rtl="0">
              <a:spcBef>
                <a:spcPts val="0"/>
              </a:spcBef>
              <a:spcAft>
                <a:spcPts val="0"/>
              </a:spcAft>
              <a:buClr>
                <a:srgbClr val="091179"/>
              </a:buClr>
              <a:buSzPts val="1200"/>
              <a:buFont typeface="Nunito"/>
              <a:buAutoNum type="arabicPeriod"/>
              <a:defRPr/>
            </a:lvl7pPr>
            <a:lvl8pPr marL="4876678" lvl="7" indent="-406390" rtl="0">
              <a:spcBef>
                <a:spcPts val="0"/>
              </a:spcBef>
              <a:spcAft>
                <a:spcPts val="0"/>
              </a:spcAft>
              <a:buClr>
                <a:srgbClr val="674EA7"/>
              </a:buClr>
              <a:buSzPts val="1200"/>
              <a:buFont typeface="Inconsolata"/>
              <a:buAutoNum type="alphaLcPeriod"/>
              <a:defRPr/>
            </a:lvl8pPr>
            <a:lvl9pPr marL="5486263" lvl="8" indent="-406390"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8"/>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841" name="Google Shape;841;p4"/>
          <p:cNvGrpSpPr/>
          <p:nvPr/>
        </p:nvGrpSpPr>
        <p:grpSpPr>
          <a:xfrm flipH="1">
            <a:off x="124748"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892" name="Google Shape;892;p4"/>
          <p:cNvGrpSpPr/>
          <p:nvPr/>
        </p:nvGrpSpPr>
        <p:grpSpPr>
          <a:xfrm>
            <a:off x="7932083" y="151782"/>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977" name="Google Shape;977;p4"/>
          <p:cNvGrpSpPr/>
          <p:nvPr/>
        </p:nvGrpSpPr>
        <p:grpSpPr>
          <a:xfrm rot="-5400000">
            <a:off x="9285189" y="125172"/>
            <a:ext cx="215884" cy="194555"/>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0376443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981"/>
        <p:cNvGrpSpPr/>
        <p:nvPr/>
      </p:nvGrpSpPr>
      <p:grpSpPr>
        <a:xfrm>
          <a:off x="0" y="0"/>
          <a:ext cx="0" cy="0"/>
          <a:chOff x="0" y="0"/>
          <a:chExt cx="0" cy="0"/>
        </a:xfrm>
      </p:grpSpPr>
      <p:sp>
        <p:nvSpPr>
          <p:cNvPr id="982" name="Google Shape;982;p5"/>
          <p:cNvSpPr/>
          <p:nvPr/>
        </p:nvSpPr>
        <p:spPr>
          <a:xfrm rot="10800000">
            <a:off x="6936621" y="-138427"/>
            <a:ext cx="5428832" cy="91006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983" name="Google Shape;983;p5"/>
          <p:cNvSpPr txBox="1">
            <a:spLocks noGrp="1"/>
          </p:cNvSpPr>
          <p:nvPr>
            <p:ph type="ctrTitle"/>
          </p:nvPr>
        </p:nvSpPr>
        <p:spPr>
          <a:xfrm>
            <a:off x="212832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4" name="Google Shape;984;p5"/>
          <p:cNvSpPr txBox="1">
            <a:spLocks noGrp="1"/>
          </p:cNvSpPr>
          <p:nvPr>
            <p:ph type="subTitle" idx="1"/>
          </p:nvPr>
        </p:nvSpPr>
        <p:spPr>
          <a:xfrm>
            <a:off x="243012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Nunito"/>
                <a:ea typeface="Nunito"/>
                <a:cs typeface="Nunito"/>
                <a:sym typeface="Nunito"/>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630607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6" name="Google Shape;986;p5"/>
          <p:cNvSpPr txBox="1">
            <a:spLocks noGrp="1"/>
          </p:cNvSpPr>
          <p:nvPr>
            <p:ph type="subTitle" idx="3"/>
          </p:nvPr>
        </p:nvSpPr>
        <p:spPr>
          <a:xfrm>
            <a:off x="660787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1237300" y="695500"/>
            <a:ext cx="73460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11561424" y="5511576"/>
            <a:ext cx="780584" cy="350259"/>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998" name="Google Shape;998;p5"/>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999" name="Google Shape;999;p5"/>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000" name="Google Shape;1000;p5"/>
          <p:cNvGrpSpPr/>
          <p:nvPr/>
        </p:nvGrpSpPr>
        <p:grpSpPr>
          <a:xfrm rot="-8956076">
            <a:off x="-356329" y="192745"/>
            <a:ext cx="585429" cy="1517697"/>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09" name="Google Shape;1009;p5"/>
          <p:cNvGrpSpPr/>
          <p:nvPr/>
        </p:nvGrpSpPr>
        <p:grpSpPr>
          <a:xfrm rot="-8956076">
            <a:off x="-47214" y="383195"/>
            <a:ext cx="592611" cy="1603909"/>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37" name="Google Shape;1037;p5"/>
          <p:cNvGrpSpPr/>
          <p:nvPr/>
        </p:nvGrpSpPr>
        <p:grpSpPr>
          <a:xfrm>
            <a:off x="11041972" y="6038960"/>
            <a:ext cx="1169069" cy="748043"/>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46" name="Google Shape;1046;p5"/>
          <p:cNvGrpSpPr/>
          <p:nvPr/>
        </p:nvGrpSpPr>
        <p:grpSpPr>
          <a:xfrm>
            <a:off x="11549717" y="5642023"/>
            <a:ext cx="1029827" cy="1034524"/>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74" name="Google Shape;1074;p5"/>
          <p:cNvGrpSpPr/>
          <p:nvPr/>
        </p:nvGrpSpPr>
        <p:grpSpPr>
          <a:xfrm>
            <a:off x="11488253" y="6246622"/>
            <a:ext cx="748761" cy="72456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094" name="Google Shape;1094;p5"/>
          <p:cNvGrpSpPr/>
          <p:nvPr/>
        </p:nvGrpSpPr>
        <p:grpSpPr>
          <a:xfrm rot="-5400000">
            <a:off x="11093880" y="6143395"/>
            <a:ext cx="364021" cy="986027"/>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19" name="Google Shape;1119;p5"/>
          <p:cNvGrpSpPr/>
          <p:nvPr/>
        </p:nvGrpSpPr>
        <p:grpSpPr>
          <a:xfrm>
            <a:off x="8587285" y="438340"/>
            <a:ext cx="1210776" cy="726693"/>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27" name="Google Shape;1127;p5"/>
          <p:cNvGrpSpPr/>
          <p:nvPr/>
        </p:nvGrpSpPr>
        <p:grpSpPr>
          <a:xfrm rot="-1533232">
            <a:off x="9850558" y="-249669"/>
            <a:ext cx="1529668" cy="1132536"/>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48" name="Google Shape;1148;p5"/>
          <p:cNvGrpSpPr/>
          <p:nvPr/>
        </p:nvGrpSpPr>
        <p:grpSpPr>
          <a:xfrm>
            <a:off x="-283422" y="5296389"/>
            <a:ext cx="1528276" cy="1418404"/>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163" name="Google Shape;1163;p5"/>
          <p:cNvGrpSpPr/>
          <p:nvPr/>
        </p:nvGrpSpPr>
        <p:grpSpPr>
          <a:xfrm>
            <a:off x="-265651" y="4932569"/>
            <a:ext cx="1209272" cy="1546943"/>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211" name="Google Shape;1211;p5"/>
          <p:cNvGrpSpPr/>
          <p:nvPr/>
        </p:nvGrpSpPr>
        <p:grpSpPr>
          <a:xfrm rot="5400000">
            <a:off x="11043255" y="58933"/>
            <a:ext cx="1482895" cy="1485483"/>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273" name="Google Shape;1273;p5"/>
          <p:cNvGrpSpPr/>
          <p:nvPr/>
        </p:nvGrpSpPr>
        <p:grpSpPr>
          <a:xfrm rot="5400000">
            <a:off x="394267" y="5617374"/>
            <a:ext cx="571291" cy="1623076"/>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5448116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235121" y="5730644"/>
            <a:ext cx="615132" cy="276019"/>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1310" name="Google Shape;1310;p6"/>
          <p:cNvSpPr/>
          <p:nvPr/>
        </p:nvSpPr>
        <p:spPr>
          <a:xfrm flipH="1">
            <a:off x="-133304" y="6380562"/>
            <a:ext cx="3696240" cy="50013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1311" name="Google Shape;1311;p6"/>
          <p:cNvSpPr/>
          <p:nvPr/>
        </p:nvSpPr>
        <p:spPr>
          <a:xfrm flipH="1">
            <a:off x="7194594" y="-20100"/>
            <a:ext cx="5256007" cy="571008"/>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312" name="Google Shape;1312;p6"/>
          <p:cNvGrpSpPr/>
          <p:nvPr/>
        </p:nvGrpSpPr>
        <p:grpSpPr>
          <a:xfrm rot="5400000" flipH="1">
            <a:off x="11481667" y="-386271"/>
            <a:ext cx="585400" cy="1517621"/>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21" name="Google Shape;1321;p6"/>
          <p:cNvGrpSpPr/>
          <p:nvPr/>
        </p:nvGrpSpPr>
        <p:grpSpPr>
          <a:xfrm rot="5400000" flipH="1">
            <a:off x="11262293" y="-161884"/>
            <a:ext cx="592580" cy="1603829"/>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49" name="Google Shape;1349;p6"/>
          <p:cNvGrpSpPr/>
          <p:nvPr/>
        </p:nvGrpSpPr>
        <p:grpSpPr>
          <a:xfrm flipH="1">
            <a:off x="-128391" y="6018808"/>
            <a:ext cx="921300" cy="589505"/>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58" name="Google Shape;1358;p6"/>
          <p:cNvGrpSpPr/>
          <p:nvPr/>
        </p:nvGrpSpPr>
        <p:grpSpPr>
          <a:xfrm flipH="1">
            <a:off x="-422561" y="5833406"/>
            <a:ext cx="811568" cy="815271"/>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386" name="Google Shape;1386;p6"/>
          <p:cNvGrpSpPr/>
          <p:nvPr/>
        </p:nvGrpSpPr>
        <p:grpSpPr>
          <a:xfrm flipH="1">
            <a:off x="-152625" y="6309868"/>
            <a:ext cx="590072" cy="57100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06" name="Google Shape;1406;p6"/>
          <p:cNvGrpSpPr/>
          <p:nvPr/>
        </p:nvGrpSpPr>
        <p:grpSpPr>
          <a:xfrm rot="5400000" flipH="1">
            <a:off x="551507" y="6326038"/>
            <a:ext cx="286872" cy="777052"/>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31" name="Google Shape;1431;p6"/>
          <p:cNvGrpSpPr/>
          <p:nvPr/>
        </p:nvGrpSpPr>
        <p:grpSpPr>
          <a:xfrm rot="5400000" flipH="1">
            <a:off x="-89914" y="1750445"/>
            <a:ext cx="844356" cy="506767"/>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39" name="Google Shape;1439;p6"/>
          <p:cNvGrpSpPr/>
          <p:nvPr/>
        </p:nvGrpSpPr>
        <p:grpSpPr>
          <a:xfrm flipH="1">
            <a:off x="-247415" y="669199"/>
            <a:ext cx="1066705" cy="78979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61" name="Google Shape;1461;p6"/>
          <p:cNvGrpSpPr/>
          <p:nvPr/>
        </p:nvGrpSpPr>
        <p:grpSpPr>
          <a:xfrm rot="970126" flipH="1">
            <a:off x="11218986" y="5030357"/>
            <a:ext cx="1306781" cy="1212764"/>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476" name="Google Shape;1476;p6"/>
          <p:cNvGrpSpPr/>
          <p:nvPr/>
        </p:nvGrpSpPr>
        <p:grpSpPr>
          <a:xfrm rot="475448" flipH="1">
            <a:off x="11198970" y="5652156"/>
            <a:ext cx="1034085" cy="1322771"/>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524" name="Google Shape;1524;p6"/>
          <p:cNvGrpSpPr/>
          <p:nvPr/>
        </p:nvGrpSpPr>
        <p:grpSpPr>
          <a:xfrm flipH="1">
            <a:off x="-184801" y="-209103"/>
            <a:ext cx="1034111" cy="1035928"/>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586" name="Google Shape;1586;p6"/>
          <p:cNvGrpSpPr/>
          <p:nvPr/>
        </p:nvGrpSpPr>
        <p:grpSpPr>
          <a:xfrm rot="-958644" flipH="1">
            <a:off x="11784522" y="4420012"/>
            <a:ext cx="488421" cy="1387941"/>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78845649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611"/>
        <p:cNvGrpSpPr/>
        <p:nvPr/>
      </p:nvGrpSpPr>
      <p:grpSpPr>
        <a:xfrm>
          <a:off x="0" y="0"/>
          <a:ext cx="0" cy="0"/>
          <a:chOff x="0" y="0"/>
          <a:chExt cx="0" cy="0"/>
        </a:xfrm>
      </p:grpSpPr>
      <p:sp>
        <p:nvSpPr>
          <p:cNvPr id="1612" name="Google Shape;1612;p7"/>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1613" name="Google Shape;1613;p7"/>
          <p:cNvSpPr txBox="1">
            <a:spLocks noGrp="1"/>
          </p:cNvSpPr>
          <p:nvPr>
            <p:ph type="title"/>
          </p:nvPr>
        </p:nvSpPr>
        <p:spPr>
          <a:xfrm>
            <a:off x="6546168" y="2287233"/>
            <a:ext cx="3744000" cy="7272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614" name="Google Shape;1614;p7"/>
          <p:cNvSpPr txBox="1">
            <a:spLocks noGrp="1"/>
          </p:cNvSpPr>
          <p:nvPr>
            <p:ph type="body" idx="1"/>
          </p:nvPr>
        </p:nvSpPr>
        <p:spPr>
          <a:xfrm>
            <a:off x="6311368" y="3014433"/>
            <a:ext cx="3978800" cy="1662400"/>
          </a:xfrm>
          <a:prstGeom prst="rect">
            <a:avLst/>
          </a:prstGeom>
        </p:spPr>
        <p:txBody>
          <a:bodyPr spcFirstLastPara="1" wrap="square" lIns="91425" tIns="91425" rIns="91425" bIns="91425" anchor="t" anchorCtr="0">
            <a:noAutofit/>
          </a:bodyPr>
          <a:lstStyle>
            <a:lvl1pPr marL="609585" lvl="0" indent="-406390" algn="r">
              <a:spcBef>
                <a:spcPts val="0"/>
              </a:spcBef>
              <a:spcAft>
                <a:spcPts val="0"/>
              </a:spcAft>
              <a:buSzPts val="1200"/>
              <a:buChar char="●"/>
              <a:defRPr>
                <a:latin typeface="Nunito"/>
                <a:ea typeface="Nunito"/>
                <a:cs typeface="Nunito"/>
                <a:sym typeface="Nunito"/>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615" name="Google Shape;1615;p7"/>
          <p:cNvSpPr/>
          <p:nvPr/>
        </p:nvSpPr>
        <p:spPr>
          <a:xfrm flipH="1">
            <a:off x="-269970" y="-119310"/>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616" name="Google Shape;1616;p7"/>
          <p:cNvGrpSpPr/>
          <p:nvPr/>
        </p:nvGrpSpPr>
        <p:grpSpPr>
          <a:xfrm flipH="1">
            <a:off x="10693523" y="-225529"/>
            <a:ext cx="1432199" cy="915695"/>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625" name="Google Shape;1625;p7"/>
          <p:cNvGrpSpPr/>
          <p:nvPr/>
        </p:nvGrpSpPr>
        <p:grpSpPr>
          <a:xfrm>
            <a:off x="10550295" y="5162843"/>
            <a:ext cx="1718685" cy="1882509"/>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676" name="Google Shape;1676;p7"/>
          <p:cNvGrpSpPr/>
          <p:nvPr/>
        </p:nvGrpSpPr>
        <p:grpSpPr>
          <a:xfrm flipH="1">
            <a:off x="-269889" y="6180597"/>
            <a:ext cx="1163855" cy="52228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686" name="Google Shape;1686;p7"/>
          <p:cNvGrpSpPr/>
          <p:nvPr/>
        </p:nvGrpSpPr>
        <p:grpSpPr>
          <a:xfrm flipH="1">
            <a:off x="-186014" y="-101851"/>
            <a:ext cx="1079972" cy="1107545"/>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748" name="Google Shape;1748;p7"/>
          <p:cNvGrpSpPr/>
          <p:nvPr/>
        </p:nvGrpSpPr>
        <p:grpSpPr>
          <a:xfrm rot="5400000" flipH="1">
            <a:off x="1763423" y="16841"/>
            <a:ext cx="156581" cy="141111"/>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1752" name="Google Shape;1752;p7"/>
          <p:cNvSpPr txBox="1">
            <a:spLocks noGrp="1"/>
          </p:cNvSpPr>
          <p:nvPr>
            <p:ph type="subTitle" idx="2"/>
          </p:nvPr>
        </p:nvSpPr>
        <p:spPr>
          <a:xfrm>
            <a:off x="2457145" y="4676832"/>
            <a:ext cx="2702800" cy="5580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228352" y="-225509"/>
            <a:ext cx="916057" cy="918956"/>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781" name="Google Shape;1781;p7"/>
          <p:cNvGrpSpPr/>
          <p:nvPr/>
        </p:nvGrpSpPr>
        <p:grpSpPr>
          <a:xfrm>
            <a:off x="819611" y="-260977"/>
            <a:ext cx="665584" cy="643609"/>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01" name="Google Shape;1801;p7"/>
          <p:cNvGrpSpPr/>
          <p:nvPr/>
        </p:nvGrpSpPr>
        <p:grpSpPr>
          <a:xfrm flipH="1">
            <a:off x="2056057" y="-236825"/>
            <a:ext cx="530147" cy="741032"/>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24" name="Google Shape;1824;p7"/>
          <p:cNvGrpSpPr/>
          <p:nvPr/>
        </p:nvGrpSpPr>
        <p:grpSpPr>
          <a:xfrm flipH="1">
            <a:off x="11475062" y="-90176"/>
            <a:ext cx="692257" cy="1084192"/>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47" name="Google Shape;1847;p7"/>
          <p:cNvGrpSpPr/>
          <p:nvPr/>
        </p:nvGrpSpPr>
        <p:grpSpPr>
          <a:xfrm flipH="1">
            <a:off x="11132610" y="1178146"/>
            <a:ext cx="1173972" cy="889837"/>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67" name="Google Shape;1867;p7"/>
          <p:cNvGrpSpPr/>
          <p:nvPr/>
        </p:nvGrpSpPr>
        <p:grpSpPr>
          <a:xfrm rot="5400000" flipH="1">
            <a:off x="11742907" y="1129407"/>
            <a:ext cx="156581" cy="141111"/>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40207158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871"/>
        <p:cNvGrpSpPr/>
        <p:nvPr/>
      </p:nvGrpSpPr>
      <p:grpSpPr>
        <a:xfrm>
          <a:off x="0" y="0"/>
          <a:ext cx="0" cy="0"/>
          <a:chOff x="0" y="0"/>
          <a:chExt cx="0" cy="0"/>
        </a:xfrm>
      </p:grpSpPr>
      <p:sp>
        <p:nvSpPr>
          <p:cNvPr id="1872" name="Google Shape;1872;p8"/>
          <p:cNvSpPr/>
          <p:nvPr/>
        </p:nvSpPr>
        <p:spPr>
          <a:xfrm rot="10800000">
            <a:off x="-482302" y="6006684"/>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1873" name="Google Shape;1873;p8"/>
          <p:cNvSpPr txBox="1">
            <a:spLocks noGrp="1"/>
          </p:cNvSpPr>
          <p:nvPr>
            <p:ph type="title"/>
          </p:nvPr>
        </p:nvSpPr>
        <p:spPr>
          <a:xfrm>
            <a:off x="1250400" y="2038400"/>
            <a:ext cx="9691200" cy="278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10800"/>
            </a:lvl1pPr>
            <a:lvl2pPr lvl="1" algn="ctr">
              <a:spcBef>
                <a:spcPts val="0"/>
              </a:spcBef>
              <a:spcAft>
                <a:spcPts val="0"/>
              </a:spcAft>
              <a:buSzPts val="7200"/>
              <a:buNone/>
              <a:defRPr sz="9600"/>
            </a:lvl2pPr>
            <a:lvl3pPr lvl="2" algn="ctr">
              <a:spcBef>
                <a:spcPts val="0"/>
              </a:spcBef>
              <a:spcAft>
                <a:spcPts val="0"/>
              </a:spcAft>
              <a:buSzPts val="7200"/>
              <a:buNone/>
              <a:defRPr sz="9600"/>
            </a:lvl3pPr>
            <a:lvl4pPr lvl="3" algn="ctr">
              <a:spcBef>
                <a:spcPts val="0"/>
              </a:spcBef>
              <a:spcAft>
                <a:spcPts val="0"/>
              </a:spcAft>
              <a:buSzPts val="7200"/>
              <a:buNone/>
              <a:defRPr sz="9600"/>
            </a:lvl4pPr>
            <a:lvl5pPr lvl="4" algn="ctr">
              <a:spcBef>
                <a:spcPts val="0"/>
              </a:spcBef>
              <a:spcAft>
                <a:spcPts val="0"/>
              </a:spcAft>
              <a:buSzPts val="7200"/>
              <a:buNone/>
              <a:defRPr sz="9600"/>
            </a:lvl5pPr>
            <a:lvl6pPr lvl="5" algn="ctr">
              <a:spcBef>
                <a:spcPts val="0"/>
              </a:spcBef>
              <a:spcAft>
                <a:spcPts val="0"/>
              </a:spcAft>
              <a:buSzPts val="7200"/>
              <a:buNone/>
              <a:defRPr sz="9600"/>
            </a:lvl6pPr>
            <a:lvl7pPr lvl="6" algn="ctr">
              <a:spcBef>
                <a:spcPts val="0"/>
              </a:spcBef>
              <a:spcAft>
                <a:spcPts val="0"/>
              </a:spcAft>
              <a:buSzPts val="7200"/>
              <a:buNone/>
              <a:defRPr sz="9600"/>
            </a:lvl7pPr>
            <a:lvl8pPr lvl="7" algn="ctr">
              <a:spcBef>
                <a:spcPts val="0"/>
              </a:spcBef>
              <a:spcAft>
                <a:spcPts val="0"/>
              </a:spcAft>
              <a:buSzPts val="7200"/>
              <a:buNone/>
              <a:defRPr sz="9600"/>
            </a:lvl8pPr>
            <a:lvl9pPr lvl="8" algn="ctr">
              <a:spcBef>
                <a:spcPts val="0"/>
              </a:spcBef>
              <a:spcAft>
                <a:spcPts val="0"/>
              </a:spcAft>
              <a:buSzPts val="7200"/>
              <a:buNone/>
              <a:defRPr sz="9600"/>
            </a:lvl9pPr>
          </a:lstStyle>
          <a:p>
            <a:endParaRPr/>
          </a:p>
        </p:txBody>
      </p:sp>
      <p:grpSp>
        <p:nvGrpSpPr>
          <p:cNvPr id="1874" name="Google Shape;1874;p8"/>
          <p:cNvGrpSpPr/>
          <p:nvPr/>
        </p:nvGrpSpPr>
        <p:grpSpPr>
          <a:xfrm rot="-5400000" flipH="1">
            <a:off x="895527" y="-105323"/>
            <a:ext cx="340579" cy="882933"/>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883" name="Google Shape;1883;p8"/>
          <p:cNvGrpSpPr/>
          <p:nvPr/>
        </p:nvGrpSpPr>
        <p:grpSpPr>
          <a:xfrm>
            <a:off x="269344" y="-234667"/>
            <a:ext cx="629304" cy="879633"/>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906" name="Google Shape;1906;p8"/>
          <p:cNvGrpSpPr/>
          <p:nvPr/>
        </p:nvGrpSpPr>
        <p:grpSpPr>
          <a:xfrm>
            <a:off x="624338" y="839638"/>
            <a:ext cx="164892" cy="14963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1910" name="Google Shape;1910;p8"/>
          <p:cNvSpPr/>
          <p:nvPr/>
        </p:nvSpPr>
        <p:spPr>
          <a:xfrm>
            <a:off x="6600865" y="-1103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1911" name="Google Shape;1911;p8"/>
          <p:cNvGrpSpPr/>
          <p:nvPr/>
        </p:nvGrpSpPr>
        <p:grpSpPr>
          <a:xfrm>
            <a:off x="3" y="-268128"/>
            <a:ext cx="446540" cy="1208568"/>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939" name="Google Shape;1939;p8"/>
          <p:cNvGrpSpPr/>
          <p:nvPr/>
        </p:nvGrpSpPr>
        <p:grpSpPr>
          <a:xfrm>
            <a:off x="7932083" y="151782"/>
            <a:ext cx="527120" cy="687191"/>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1962" name="Google Shape;1962;p8"/>
          <p:cNvGrpSpPr/>
          <p:nvPr/>
        </p:nvGrpSpPr>
        <p:grpSpPr>
          <a:xfrm>
            <a:off x="10630865" y="-268122"/>
            <a:ext cx="1489000" cy="1527017"/>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24" name="Google Shape;2024;p8"/>
          <p:cNvGrpSpPr/>
          <p:nvPr/>
        </p:nvGrpSpPr>
        <p:grpSpPr>
          <a:xfrm rot="-5400000">
            <a:off x="9285189" y="125172"/>
            <a:ext cx="215884" cy="194555"/>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28" name="Google Shape;2028;p8"/>
          <p:cNvGrpSpPr/>
          <p:nvPr/>
        </p:nvGrpSpPr>
        <p:grpSpPr>
          <a:xfrm>
            <a:off x="11092374" y="4805856"/>
            <a:ext cx="1586693" cy="1009432"/>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grpSp>
      <p:grpSp>
        <p:nvGrpSpPr>
          <p:cNvPr id="2037" name="Google Shape;2037;p8"/>
          <p:cNvGrpSpPr/>
          <p:nvPr/>
        </p:nvGrpSpPr>
        <p:grpSpPr>
          <a:xfrm>
            <a:off x="11460151" y="5217917"/>
            <a:ext cx="1389679" cy="1396017"/>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65" name="Google Shape;2065;p8"/>
          <p:cNvGrpSpPr/>
          <p:nvPr/>
        </p:nvGrpSpPr>
        <p:grpSpPr>
          <a:xfrm>
            <a:off x="11378331" y="5903209"/>
            <a:ext cx="491221" cy="1330575"/>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090" name="Google Shape;2090;p8"/>
          <p:cNvGrpSpPr/>
          <p:nvPr/>
        </p:nvGrpSpPr>
        <p:grpSpPr>
          <a:xfrm rot="-5400000" flipH="1">
            <a:off x="9862471" y="5940300"/>
            <a:ext cx="485736" cy="1259299"/>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099" name="Google Shape;2099;p8"/>
          <p:cNvSpPr/>
          <p:nvPr/>
        </p:nvSpPr>
        <p:spPr>
          <a:xfrm>
            <a:off x="10720520" y="5866435"/>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0" name="Google Shape;2100;p8"/>
          <p:cNvSpPr/>
          <p:nvPr/>
        </p:nvSpPr>
        <p:spPr>
          <a:xfrm>
            <a:off x="10711047" y="5950857"/>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1" name="Google Shape;2101;p8"/>
          <p:cNvSpPr/>
          <p:nvPr/>
        </p:nvSpPr>
        <p:spPr>
          <a:xfrm>
            <a:off x="11148978" y="6050329"/>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2" name="Google Shape;2102;p8"/>
          <p:cNvSpPr/>
          <p:nvPr/>
        </p:nvSpPr>
        <p:spPr>
          <a:xfrm>
            <a:off x="11062305" y="615598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3" name="Google Shape;2103;p8"/>
          <p:cNvSpPr/>
          <p:nvPr/>
        </p:nvSpPr>
        <p:spPr>
          <a:xfrm>
            <a:off x="10952487" y="6272519"/>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4" name="Google Shape;2104;p8"/>
          <p:cNvSpPr/>
          <p:nvPr/>
        </p:nvSpPr>
        <p:spPr>
          <a:xfrm>
            <a:off x="10864403" y="6495516"/>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5" name="Google Shape;2105;p8"/>
          <p:cNvSpPr/>
          <p:nvPr/>
        </p:nvSpPr>
        <p:spPr>
          <a:xfrm>
            <a:off x="10842132" y="6740250"/>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6" name="Google Shape;2106;p8"/>
          <p:cNvSpPr/>
          <p:nvPr/>
        </p:nvSpPr>
        <p:spPr>
          <a:xfrm>
            <a:off x="10896453" y="6385295"/>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7" name="Google Shape;2107;p8"/>
          <p:cNvSpPr/>
          <p:nvPr/>
        </p:nvSpPr>
        <p:spPr>
          <a:xfrm>
            <a:off x="10857249" y="6422248"/>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8" name="Google Shape;2108;p8"/>
          <p:cNvSpPr/>
          <p:nvPr/>
        </p:nvSpPr>
        <p:spPr>
          <a:xfrm>
            <a:off x="10841561" y="63561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09" name="Google Shape;2109;p8"/>
          <p:cNvSpPr/>
          <p:nvPr/>
        </p:nvSpPr>
        <p:spPr>
          <a:xfrm>
            <a:off x="11269614" y="6553366"/>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0" name="Google Shape;2110;p8"/>
          <p:cNvSpPr/>
          <p:nvPr/>
        </p:nvSpPr>
        <p:spPr>
          <a:xfrm>
            <a:off x="11225907" y="6586993"/>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1" name="Google Shape;2111;p8"/>
          <p:cNvSpPr/>
          <p:nvPr/>
        </p:nvSpPr>
        <p:spPr>
          <a:xfrm>
            <a:off x="11101510" y="6874995"/>
            <a:ext cx="34772" cy="28053"/>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2" name="Google Shape;2112;p8"/>
          <p:cNvSpPr/>
          <p:nvPr/>
        </p:nvSpPr>
        <p:spPr>
          <a:xfrm>
            <a:off x="11054445" y="6911982"/>
            <a:ext cx="34772" cy="26911"/>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3" name="Google Shape;2113;p8"/>
          <p:cNvSpPr/>
          <p:nvPr/>
        </p:nvSpPr>
        <p:spPr>
          <a:xfrm>
            <a:off x="11046617" y="6331511"/>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4" name="Google Shape;2114;p8"/>
          <p:cNvSpPr/>
          <p:nvPr/>
        </p:nvSpPr>
        <p:spPr>
          <a:xfrm>
            <a:off x="11020852" y="6265364"/>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5" name="Google Shape;2115;p8"/>
          <p:cNvSpPr/>
          <p:nvPr/>
        </p:nvSpPr>
        <p:spPr>
          <a:xfrm>
            <a:off x="11339086" y="6213831"/>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6" name="Google Shape;2116;p8"/>
          <p:cNvSpPr/>
          <p:nvPr/>
        </p:nvSpPr>
        <p:spPr>
          <a:xfrm>
            <a:off x="11284193" y="6254178"/>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7" name="Google Shape;2117;p8"/>
          <p:cNvSpPr/>
          <p:nvPr/>
        </p:nvSpPr>
        <p:spPr>
          <a:xfrm>
            <a:off x="11218081" y="60166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8" name="Google Shape;2118;p8"/>
          <p:cNvSpPr/>
          <p:nvPr/>
        </p:nvSpPr>
        <p:spPr>
          <a:xfrm>
            <a:off x="11255034" y="5958349"/>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19" name="Google Shape;2119;p8"/>
          <p:cNvSpPr/>
          <p:nvPr/>
        </p:nvSpPr>
        <p:spPr>
          <a:xfrm>
            <a:off x="10042563" y="5894788"/>
            <a:ext cx="914837" cy="1148032"/>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0" name="Google Shape;2120;p8"/>
          <p:cNvSpPr/>
          <p:nvPr/>
        </p:nvSpPr>
        <p:spPr>
          <a:xfrm>
            <a:off x="10126346" y="5997384"/>
            <a:ext cx="644485" cy="1175984"/>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1" name="Google Shape;2121;p8"/>
          <p:cNvSpPr/>
          <p:nvPr/>
        </p:nvSpPr>
        <p:spPr>
          <a:xfrm>
            <a:off x="10528600" y="6820068"/>
            <a:ext cx="186361" cy="17782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2" name="Google Shape;2122;p8"/>
          <p:cNvSpPr/>
          <p:nvPr/>
        </p:nvSpPr>
        <p:spPr>
          <a:xfrm>
            <a:off x="10384044" y="6550006"/>
            <a:ext cx="256981" cy="255772"/>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3" name="Google Shape;2123;p8"/>
          <p:cNvSpPr/>
          <p:nvPr/>
        </p:nvSpPr>
        <p:spPr>
          <a:xfrm>
            <a:off x="10277553" y="6306853"/>
            <a:ext cx="288393" cy="365364"/>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4" name="Google Shape;2124;p8"/>
          <p:cNvSpPr/>
          <p:nvPr/>
        </p:nvSpPr>
        <p:spPr>
          <a:xfrm>
            <a:off x="10296331" y="6298993"/>
            <a:ext cx="148564" cy="19271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5" name="Google Shape;2125;p8"/>
          <p:cNvSpPr/>
          <p:nvPr/>
        </p:nvSpPr>
        <p:spPr>
          <a:xfrm>
            <a:off x="10150231" y="6091684"/>
            <a:ext cx="190460" cy="22812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6" name="Google Shape;2126;p8"/>
          <p:cNvSpPr/>
          <p:nvPr/>
        </p:nvSpPr>
        <p:spPr>
          <a:xfrm>
            <a:off x="10120635" y="6021102"/>
            <a:ext cx="135999" cy="15803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7" name="Google Shape;2127;p8"/>
          <p:cNvSpPr/>
          <p:nvPr/>
        </p:nvSpPr>
        <p:spPr>
          <a:xfrm>
            <a:off x="10712660" y="6314681"/>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8" name="Google Shape;2128;p8"/>
          <p:cNvSpPr/>
          <p:nvPr/>
        </p:nvSpPr>
        <p:spPr>
          <a:xfrm>
            <a:off x="10673457" y="6267616"/>
            <a:ext cx="38132"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29" name="Google Shape;2129;p8"/>
          <p:cNvSpPr/>
          <p:nvPr/>
        </p:nvSpPr>
        <p:spPr>
          <a:xfrm>
            <a:off x="10657767" y="6333729"/>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0" name="Google Shape;2130;p8"/>
          <p:cNvSpPr/>
          <p:nvPr/>
        </p:nvSpPr>
        <p:spPr>
          <a:xfrm>
            <a:off x="10125473" y="6611652"/>
            <a:ext cx="38132"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1" name="Google Shape;2131;p8"/>
          <p:cNvSpPr/>
          <p:nvPr/>
        </p:nvSpPr>
        <p:spPr>
          <a:xfrm>
            <a:off x="10136693" y="6548898"/>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2" name="Google Shape;2132;p8"/>
          <p:cNvSpPr/>
          <p:nvPr/>
        </p:nvSpPr>
        <p:spPr>
          <a:xfrm>
            <a:off x="10199446" y="6595964"/>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3" name="Google Shape;2133;p8"/>
          <p:cNvSpPr/>
          <p:nvPr/>
        </p:nvSpPr>
        <p:spPr>
          <a:xfrm>
            <a:off x="10293577" y="5969536"/>
            <a:ext cx="38132"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4" name="Google Shape;2134;p8"/>
          <p:cNvSpPr/>
          <p:nvPr/>
        </p:nvSpPr>
        <p:spPr>
          <a:xfrm>
            <a:off x="10250979" y="5950488"/>
            <a:ext cx="37024"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5" name="Google Shape;2135;p8"/>
          <p:cNvSpPr/>
          <p:nvPr/>
        </p:nvSpPr>
        <p:spPr>
          <a:xfrm>
            <a:off x="10086269" y="6189173"/>
            <a:ext cx="38132"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6" name="Google Shape;2136;p8"/>
          <p:cNvSpPr/>
          <p:nvPr/>
        </p:nvSpPr>
        <p:spPr>
          <a:xfrm>
            <a:off x="10086269" y="6228412"/>
            <a:ext cx="38132"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7" name="Google Shape;2137;p8"/>
          <p:cNvSpPr/>
          <p:nvPr/>
        </p:nvSpPr>
        <p:spPr>
          <a:xfrm>
            <a:off x="10673457" y="6682233"/>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8" name="Google Shape;2138;p8"/>
          <p:cNvSpPr/>
          <p:nvPr/>
        </p:nvSpPr>
        <p:spPr>
          <a:xfrm>
            <a:off x="10445958" y="6858164"/>
            <a:ext cx="38165" cy="30304"/>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39" name="Google Shape;2139;p8"/>
          <p:cNvSpPr/>
          <p:nvPr/>
        </p:nvSpPr>
        <p:spPr>
          <a:xfrm>
            <a:off x="10317092" y="6514162"/>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140" name="Google Shape;2140;p8"/>
          <p:cNvSpPr/>
          <p:nvPr/>
        </p:nvSpPr>
        <p:spPr>
          <a:xfrm>
            <a:off x="10610703" y="6486145"/>
            <a:ext cx="38132" cy="30271"/>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141" name="Google Shape;2141;p8"/>
          <p:cNvGrpSpPr/>
          <p:nvPr/>
        </p:nvGrpSpPr>
        <p:grpSpPr>
          <a:xfrm rot="1693484">
            <a:off x="429143" y="5263526"/>
            <a:ext cx="2189608" cy="2131495"/>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156" name="Google Shape;2156;p8"/>
          <p:cNvGrpSpPr/>
          <p:nvPr/>
        </p:nvGrpSpPr>
        <p:grpSpPr>
          <a:xfrm>
            <a:off x="-75913" y="4725004"/>
            <a:ext cx="1319791" cy="1770491"/>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04" name="Google Shape;2204;p8"/>
          <p:cNvGrpSpPr/>
          <p:nvPr/>
        </p:nvGrpSpPr>
        <p:grpSpPr>
          <a:xfrm rot="-2320759">
            <a:off x="-693019" y="3765545"/>
            <a:ext cx="1502988" cy="1479232"/>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19" name="Google Shape;2219;p8"/>
          <p:cNvGrpSpPr/>
          <p:nvPr/>
        </p:nvGrpSpPr>
        <p:grpSpPr>
          <a:xfrm rot="5595891">
            <a:off x="-110828" y="5830784"/>
            <a:ext cx="1389621" cy="139596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72365632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1038500" y="2538233"/>
            <a:ext cx="5393600" cy="800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2249" name="Google Shape;2249;p9"/>
          <p:cNvSpPr txBox="1">
            <a:spLocks noGrp="1"/>
          </p:cNvSpPr>
          <p:nvPr>
            <p:ph type="subTitle" idx="1"/>
          </p:nvPr>
        </p:nvSpPr>
        <p:spPr>
          <a:xfrm>
            <a:off x="1038500" y="3329040"/>
            <a:ext cx="4884000" cy="1213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867">
                <a:latin typeface="Nunito"/>
                <a:ea typeface="Nunito"/>
                <a:cs typeface="Nunito"/>
                <a:sym typeface="Nunito"/>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2250" name="Google Shape;2250;p9"/>
          <p:cNvGrpSpPr/>
          <p:nvPr/>
        </p:nvGrpSpPr>
        <p:grpSpPr>
          <a:xfrm rot="5400000">
            <a:off x="11561424" y="5511576"/>
            <a:ext cx="780584" cy="350259"/>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260" name="Google Shape;2260;p9"/>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261" name="Google Shape;2261;p9"/>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262" name="Google Shape;2262;p9"/>
          <p:cNvGrpSpPr/>
          <p:nvPr/>
        </p:nvGrpSpPr>
        <p:grpSpPr>
          <a:xfrm rot="-8956076">
            <a:off x="-383863" y="475045"/>
            <a:ext cx="585429" cy="1517697"/>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71" name="Google Shape;2271;p9"/>
          <p:cNvGrpSpPr/>
          <p:nvPr/>
        </p:nvGrpSpPr>
        <p:grpSpPr>
          <a:xfrm rot="-8956076">
            <a:off x="-47214" y="383195"/>
            <a:ext cx="592611" cy="1603909"/>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299" name="Google Shape;2299;p9"/>
          <p:cNvGrpSpPr/>
          <p:nvPr/>
        </p:nvGrpSpPr>
        <p:grpSpPr>
          <a:xfrm>
            <a:off x="11022939" y="5841660"/>
            <a:ext cx="1169069" cy="748043"/>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08" name="Google Shape;2308;p9"/>
          <p:cNvGrpSpPr/>
          <p:nvPr/>
        </p:nvGrpSpPr>
        <p:grpSpPr>
          <a:xfrm>
            <a:off x="11549717" y="5642023"/>
            <a:ext cx="1029827" cy="1034524"/>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36" name="Google Shape;2336;p9"/>
          <p:cNvGrpSpPr/>
          <p:nvPr/>
        </p:nvGrpSpPr>
        <p:grpSpPr>
          <a:xfrm rot="-5400000">
            <a:off x="11093880" y="6143395"/>
            <a:ext cx="364021" cy="986027"/>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61" name="Google Shape;2361;p9"/>
          <p:cNvGrpSpPr/>
          <p:nvPr/>
        </p:nvGrpSpPr>
        <p:grpSpPr>
          <a:xfrm>
            <a:off x="9730355" y="263653"/>
            <a:ext cx="844356" cy="506767"/>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69" name="Google Shape;2369;p9"/>
          <p:cNvGrpSpPr/>
          <p:nvPr/>
        </p:nvGrpSpPr>
        <p:grpSpPr>
          <a:xfrm rot="-1533248">
            <a:off x="10545273" y="52878"/>
            <a:ext cx="1066769" cy="789791"/>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391" name="Google Shape;2391;p9"/>
          <p:cNvGrpSpPr/>
          <p:nvPr/>
        </p:nvGrpSpPr>
        <p:grpSpPr>
          <a:xfrm>
            <a:off x="-283422" y="5296389"/>
            <a:ext cx="1528276" cy="1418404"/>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406" name="Google Shape;2406;p9"/>
          <p:cNvGrpSpPr/>
          <p:nvPr/>
        </p:nvGrpSpPr>
        <p:grpSpPr>
          <a:xfrm>
            <a:off x="-265651" y="4932569"/>
            <a:ext cx="1209272" cy="1546943"/>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454" name="Google Shape;2454;p9"/>
          <p:cNvGrpSpPr/>
          <p:nvPr/>
        </p:nvGrpSpPr>
        <p:grpSpPr>
          <a:xfrm rot="5400000">
            <a:off x="11330445" y="-920"/>
            <a:ext cx="1034111" cy="1035928"/>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516" name="Google Shape;2516;p9"/>
          <p:cNvGrpSpPr/>
          <p:nvPr/>
        </p:nvGrpSpPr>
        <p:grpSpPr>
          <a:xfrm rot="5400000">
            <a:off x="394267" y="5617374"/>
            <a:ext cx="571291" cy="1623076"/>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541" name="Google Shape;2541;p9"/>
          <p:cNvGrpSpPr/>
          <p:nvPr/>
        </p:nvGrpSpPr>
        <p:grpSpPr>
          <a:xfrm>
            <a:off x="11488253" y="6246622"/>
            <a:ext cx="748761" cy="72456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5286111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41684886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7110467" y="919267"/>
            <a:ext cx="4064000" cy="102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800"/>
            </a:lvl1pPr>
            <a:lvl2pPr lvl="1" rtl="0">
              <a:spcBef>
                <a:spcPts val="0"/>
              </a:spcBef>
              <a:spcAft>
                <a:spcPts val="0"/>
              </a:spcAft>
              <a:buSzPts val="1400"/>
              <a:buFont typeface="Montserrat"/>
              <a:buNone/>
              <a:defRPr b="0">
                <a:latin typeface="Montserrat"/>
                <a:ea typeface="Montserrat"/>
                <a:cs typeface="Montserrat"/>
                <a:sym typeface="Montserrat"/>
              </a:defRPr>
            </a:lvl2pPr>
            <a:lvl3pPr lvl="2" rtl="0">
              <a:spcBef>
                <a:spcPts val="0"/>
              </a:spcBef>
              <a:spcAft>
                <a:spcPts val="0"/>
              </a:spcAft>
              <a:buSzPts val="1400"/>
              <a:buFont typeface="Montserrat"/>
              <a:buNone/>
              <a:defRPr b="0">
                <a:latin typeface="Montserrat"/>
                <a:ea typeface="Montserrat"/>
                <a:cs typeface="Montserrat"/>
                <a:sym typeface="Montserrat"/>
              </a:defRPr>
            </a:lvl3pPr>
            <a:lvl4pPr lvl="3" rtl="0">
              <a:spcBef>
                <a:spcPts val="0"/>
              </a:spcBef>
              <a:spcAft>
                <a:spcPts val="0"/>
              </a:spcAft>
              <a:buSzPts val="1400"/>
              <a:buFont typeface="Montserrat"/>
              <a:buNone/>
              <a:defRPr b="0">
                <a:latin typeface="Montserrat"/>
                <a:ea typeface="Montserrat"/>
                <a:cs typeface="Montserrat"/>
                <a:sym typeface="Montserrat"/>
              </a:defRPr>
            </a:lvl4pPr>
            <a:lvl5pPr lvl="4" rtl="0">
              <a:spcBef>
                <a:spcPts val="0"/>
              </a:spcBef>
              <a:spcAft>
                <a:spcPts val="0"/>
              </a:spcAft>
              <a:buSzPts val="1400"/>
              <a:buFont typeface="Montserrat"/>
              <a:buNone/>
              <a:defRPr b="0">
                <a:latin typeface="Montserrat"/>
                <a:ea typeface="Montserrat"/>
                <a:cs typeface="Montserrat"/>
                <a:sym typeface="Montserrat"/>
              </a:defRPr>
            </a:lvl5pPr>
            <a:lvl6pPr lvl="5" rtl="0">
              <a:spcBef>
                <a:spcPts val="0"/>
              </a:spcBef>
              <a:spcAft>
                <a:spcPts val="0"/>
              </a:spcAft>
              <a:buSzPts val="1400"/>
              <a:buFont typeface="Montserrat"/>
              <a:buNone/>
              <a:defRPr b="0">
                <a:latin typeface="Montserrat"/>
                <a:ea typeface="Montserrat"/>
                <a:cs typeface="Montserrat"/>
                <a:sym typeface="Montserrat"/>
              </a:defRPr>
            </a:lvl6pPr>
            <a:lvl7pPr lvl="6" rtl="0">
              <a:spcBef>
                <a:spcPts val="0"/>
              </a:spcBef>
              <a:spcAft>
                <a:spcPts val="0"/>
              </a:spcAft>
              <a:buSzPts val="1400"/>
              <a:buFont typeface="Montserrat"/>
              <a:buNone/>
              <a:defRPr b="0">
                <a:latin typeface="Montserrat"/>
                <a:ea typeface="Montserrat"/>
                <a:cs typeface="Montserrat"/>
                <a:sym typeface="Montserrat"/>
              </a:defRPr>
            </a:lvl7pPr>
            <a:lvl8pPr lvl="7" rtl="0">
              <a:spcBef>
                <a:spcPts val="0"/>
              </a:spcBef>
              <a:spcAft>
                <a:spcPts val="0"/>
              </a:spcAft>
              <a:buSzPts val="1400"/>
              <a:buFont typeface="Montserrat"/>
              <a:buNone/>
              <a:defRPr b="0">
                <a:latin typeface="Montserrat"/>
                <a:ea typeface="Montserrat"/>
                <a:cs typeface="Montserrat"/>
                <a:sym typeface="Montserrat"/>
              </a:defRPr>
            </a:lvl8pPr>
            <a:lvl9pPr lvl="8" rtl="0">
              <a:spcBef>
                <a:spcPts val="0"/>
              </a:spcBef>
              <a:spcAft>
                <a:spcPts val="0"/>
              </a:spcAft>
              <a:buSzPts val="1400"/>
              <a:buFont typeface="Montserrat"/>
              <a:buNone/>
              <a:defRPr b="0">
                <a:latin typeface="Montserrat"/>
                <a:ea typeface="Montserrat"/>
                <a:cs typeface="Montserrat"/>
                <a:sym typeface="Montserrat"/>
              </a:defRPr>
            </a:lvl9pPr>
          </a:lstStyle>
          <a:p>
            <a:endParaRPr/>
          </a:p>
        </p:txBody>
      </p:sp>
      <p:grpSp>
        <p:nvGrpSpPr>
          <p:cNvPr id="2563" name="Google Shape;2563;p10"/>
          <p:cNvGrpSpPr/>
          <p:nvPr/>
        </p:nvGrpSpPr>
        <p:grpSpPr>
          <a:xfrm rot="5400000">
            <a:off x="11632488" y="5569361"/>
            <a:ext cx="688845" cy="309095"/>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573" name="Google Shape;2573;p10"/>
          <p:cNvSpPr/>
          <p:nvPr/>
        </p:nvSpPr>
        <p:spPr>
          <a:xfrm>
            <a:off x="8123057" y="6366529"/>
            <a:ext cx="4139097" cy="56009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574" name="Google Shape;2574;p10"/>
          <p:cNvSpPr/>
          <p:nvPr/>
        </p:nvSpPr>
        <p:spPr>
          <a:xfrm rot="-5400000">
            <a:off x="-1249747" y="1107372"/>
            <a:ext cx="2861748" cy="64698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575" name="Google Shape;2575;p10"/>
          <p:cNvGrpSpPr/>
          <p:nvPr/>
        </p:nvGrpSpPr>
        <p:grpSpPr>
          <a:xfrm rot="-8955970">
            <a:off x="-342274" y="445976"/>
            <a:ext cx="464025" cy="1202963"/>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584" name="Google Shape;2584;p10"/>
          <p:cNvGrpSpPr/>
          <p:nvPr/>
        </p:nvGrpSpPr>
        <p:grpSpPr>
          <a:xfrm rot="-8955970">
            <a:off x="-75445" y="373201"/>
            <a:ext cx="469716" cy="1271296"/>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12" name="Google Shape;2612;p10"/>
          <p:cNvGrpSpPr/>
          <p:nvPr/>
        </p:nvGrpSpPr>
        <p:grpSpPr>
          <a:xfrm>
            <a:off x="11174471" y="5811366"/>
            <a:ext cx="1031773" cy="660193"/>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21" name="Google Shape;2621;p10"/>
          <p:cNvGrpSpPr/>
          <p:nvPr/>
        </p:nvGrpSpPr>
        <p:grpSpPr>
          <a:xfrm>
            <a:off x="11622582" y="5684942"/>
            <a:ext cx="908884" cy="913029"/>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49" name="Google Shape;2649;p10"/>
          <p:cNvGrpSpPr/>
          <p:nvPr/>
        </p:nvGrpSpPr>
        <p:grpSpPr>
          <a:xfrm>
            <a:off x="11568335" y="6218536"/>
            <a:ext cx="660828" cy="639469"/>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69" name="Google Shape;2669;p10"/>
          <p:cNvGrpSpPr/>
          <p:nvPr/>
        </p:nvGrpSpPr>
        <p:grpSpPr>
          <a:xfrm rot="-5400000">
            <a:off x="11220094" y="6126839"/>
            <a:ext cx="321271" cy="870228"/>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694" name="Google Shape;2694;p10"/>
          <p:cNvGrpSpPr/>
          <p:nvPr/>
        </p:nvGrpSpPr>
        <p:grpSpPr>
          <a:xfrm>
            <a:off x="9730355" y="263653"/>
            <a:ext cx="844356" cy="506767"/>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02" name="Google Shape;2702;p10"/>
          <p:cNvGrpSpPr/>
          <p:nvPr/>
        </p:nvGrpSpPr>
        <p:grpSpPr>
          <a:xfrm rot="-1533248">
            <a:off x="10545273" y="52878"/>
            <a:ext cx="1066769" cy="789791"/>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24" name="Google Shape;2724;p10"/>
          <p:cNvGrpSpPr/>
          <p:nvPr/>
        </p:nvGrpSpPr>
        <p:grpSpPr>
          <a:xfrm rot="-943149">
            <a:off x="-163297" y="5855027"/>
            <a:ext cx="1269503" cy="1178148"/>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39" name="Google Shape;2739;p10"/>
          <p:cNvGrpSpPr/>
          <p:nvPr/>
        </p:nvGrpSpPr>
        <p:grpSpPr>
          <a:xfrm rot="-943328">
            <a:off x="-212041" y="5594359"/>
            <a:ext cx="1004420" cy="1284967"/>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787" name="Google Shape;2787;p10"/>
          <p:cNvGrpSpPr/>
          <p:nvPr/>
        </p:nvGrpSpPr>
        <p:grpSpPr>
          <a:xfrm rot="5400000">
            <a:off x="11330445" y="-920"/>
            <a:ext cx="1034111" cy="1035928"/>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849" name="Google Shape;2849;p10"/>
          <p:cNvGrpSpPr/>
          <p:nvPr/>
        </p:nvGrpSpPr>
        <p:grpSpPr>
          <a:xfrm rot="4456527">
            <a:off x="488515" y="6063065"/>
            <a:ext cx="474523" cy="1348251"/>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42697311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415600" y="16780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01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2876" name="Google Shape;2876;p11"/>
          <p:cNvSpPr txBox="1">
            <a:spLocks noGrp="1"/>
          </p:cNvSpPr>
          <p:nvPr>
            <p:ph type="body" idx="1"/>
          </p:nvPr>
        </p:nvSpPr>
        <p:spPr>
          <a:xfrm>
            <a:off x="3114000" y="4095000"/>
            <a:ext cx="5964000" cy="640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grpSp>
        <p:nvGrpSpPr>
          <p:cNvPr id="2877" name="Google Shape;2877;p11"/>
          <p:cNvGrpSpPr/>
          <p:nvPr/>
        </p:nvGrpSpPr>
        <p:grpSpPr>
          <a:xfrm rot="10800000" flipH="1">
            <a:off x="11838239" y="5589877"/>
            <a:ext cx="215884" cy="194555"/>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881" name="Google Shape;2881;p11"/>
          <p:cNvGrpSpPr/>
          <p:nvPr/>
        </p:nvGrpSpPr>
        <p:grpSpPr>
          <a:xfrm rot="10800000" flipH="1">
            <a:off x="177442" y="5539114"/>
            <a:ext cx="207292" cy="188116"/>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2885" name="Google Shape;2885;p11"/>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2886" name="Google Shape;2886;p11"/>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2887" name="Google Shape;2887;p11"/>
          <p:cNvGrpSpPr/>
          <p:nvPr/>
        </p:nvGrpSpPr>
        <p:grpSpPr>
          <a:xfrm rot="10800000" flipH="1">
            <a:off x="2175555" y="5731123"/>
            <a:ext cx="554560" cy="1437668"/>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896" name="Google Shape;2896;p11"/>
          <p:cNvGrpSpPr/>
          <p:nvPr/>
        </p:nvGrpSpPr>
        <p:grpSpPr>
          <a:xfrm rot="10800000" flipH="1">
            <a:off x="-422591" y="5291232"/>
            <a:ext cx="1800468" cy="1151152"/>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05" name="Google Shape;2905;p11"/>
          <p:cNvGrpSpPr/>
          <p:nvPr/>
        </p:nvGrpSpPr>
        <p:grpSpPr>
          <a:xfrm rot="10800000" flipH="1">
            <a:off x="-224342" y="5924229"/>
            <a:ext cx="1153599" cy="1115511"/>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25" name="Google Shape;2925;p11"/>
          <p:cNvGrpSpPr/>
          <p:nvPr/>
        </p:nvGrpSpPr>
        <p:grpSpPr>
          <a:xfrm rot="10800000" flipH="1">
            <a:off x="999457" y="5690299"/>
            <a:ext cx="561361" cy="1519333"/>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53" name="Google Shape;2953;p11"/>
          <p:cNvGrpSpPr/>
          <p:nvPr/>
        </p:nvGrpSpPr>
        <p:grpSpPr>
          <a:xfrm rot="10800000" flipH="1">
            <a:off x="1705340" y="5995617"/>
            <a:ext cx="845843" cy="1453939"/>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74" name="Google Shape;2974;p11"/>
          <p:cNvGrpSpPr/>
          <p:nvPr/>
        </p:nvGrpSpPr>
        <p:grpSpPr>
          <a:xfrm rot="10800000" flipH="1">
            <a:off x="2270785" y="6029216"/>
            <a:ext cx="1043985" cy="1459267"/>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2997" name="Google Shape;2997;p11"/>
          <p:cNvGrpSpPr/>
          <p:nvPr/>
        </p:nvGrpSpPr>
        <p:grpSpPr>
          <a:xfrm>
            <a:off x="668797" y="3922163"/>
            <a:ext cx="558848" cy="729171"/>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20" name="Google Shape;3020;p11"/>
          <p:cNvGrpSpPr/>
          <p:nvPr/>
        </p:nvGrpSpPr>
        <p:grpSpPr>
          <a:xfrm rot="10800000" flipH="1">
            <a:off x="11026624" y="1058000"/>
            <a:ext cx="1586693" cy="1009432"/>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29" name="Google Shape;3029;p11"/>
          <p:cNvGrpSpPr/>
          <p:nvPr/>
        </p:nvGrpSpPr>
        <p:grpSpPr>
          <a:xfrm rot="10800000" flipH="1">
            <a:off x="11394401" y="259356"/>
            <a:ext cx="1389679" cy="1396017"/>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57" name="Google Shape;3057;p11"/>
          <p:cNvGrpSpPr/>
          <p:nvPr/>
        </p:nvGrpSpPr>
        <p:grpSpPr>
          <a:xfrm rot="10800000" flipH="1">
            <a:off x="11312580" y="-360494"/>
            <a:ext cx="491221" cy="1330575"/>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082" name="Google Shape;3082;p11"/>
          <p:cNvGrpSpPr/>
          <p:nvPr/>
        </p:nvGrpSpPr>
        <p:grpSpPr>
          <a:xfrm rot="-4992369">
            <a:off x="9641891" y="-344473"/>
            <a:ext cx="485747" cy="1259327"/>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091" name="Google Shape;3091;p11"/>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2" name="Google Shape;3092;p11"/>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3" name="Google Shape;3093;p11"/>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4" name="Google Shape;3094;p11"/>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5" name="Google Shape;3095;p11"/>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6" name="Google Shape;3096;p11"/>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7" name="Google Shape;3097;p11"/>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8" name="Google Shape;3098;p11"/>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099" name="Google Shape;3099;p11"/>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0" name="Google Shape;3100;p11"/>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1" name="Google Shape;3101;p11"/>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2" name="Google Shape;3102;p11"/>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3" name="Google Shape;3103;p11"/>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4" name="Google Shape;3104;p11"/>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5" name="Google Shape;3105;p11"/>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6" name="Google Shape;3106;p11"/>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7" name="Google Shape;3107;p11"/>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8" name="Google Shape;3108;p11"/>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09" name="Google Shape;3109;p11"/>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0" name="Google Shape;3110;p11"/>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1" name="Google Shape;3111;p11"/>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2" name="Google Shape;3112;p11"/>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3" name="Google Shape;3113;p11"/>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4" name="Google Shape;3114;p11"/>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5" name="Google Shape;3115;p11"/>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6" name="Google Shape;3116;p11"/>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7" name="Google Shape;3117;p11"/>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8" name="Google Shape;3118;p11"/>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19" name="Google Shape;3119;p11"/>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0" name="Google Shape;3120;p11"/>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1" name="Google Shape;3121;p11"/>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2" name="Google Shape;3122;p11"/>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3" name="Google Shape;3123;p11"/>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4" name="Google Shape;3124;p11"/>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5" name="Google Shape;3125;p11"/>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6" name="Google Shape;3126;p11"/>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7" name="Google Shape;3127;p11"/>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8" name="Google Shape;3128;p11"/>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129" name="Google Shape;3129;p11"/>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130" name="Google Shape;3130;p11"/>
          <p:cNvGrpSpPr/>
          <p:nvPr/>
        </p:nvGrpSpPr>
        <p:grpSpPr>
          <a:xfrm rot="10800000" flipH="1">
            <a:off x="9562732" y="5783899"/>
            <a:ext cx="582003" cy="758991"/>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153" name="Google Shape;3153;p11"/>
          <p:cNvGrpSpPr/>
          <p:nvPr/>
        </p:nvGrpSpPr>
        <p:grpSpPr>
          <a:xfrm rot="10800000" flipH="1">
            <a:off x="-295042" y="-248785"/>
            <a:ext cx="2000313" cy="1947369"/>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168" name="Google Shape;3168;p11"/>
          <p:cNvGrpSpPr/>
          <p:nvPr/>
        </p:nvGrpSpPr>
        <p:grpSpPr>
          <a:xfrm rot="10800000" flipH="1">
            <a:off x="-342270" y="245521"/>
            <a:ext cx="1583039" cy="2123636"/>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216" name="Google Shape;3216;p11"/>
          <p:cNvGrpSpPr/>
          <p:nvPr/>
        </p:nvGrpSpPr>
        <p:grpSpPr>
          <a:xfrm rot="10800000" flipH="1">
            <a:off x="10565116" y="5614394"/>
            <a:ext cx="1489000" cy="1527017"/>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278" name="Google Shape;3278;p11"/>
          <p:cNvGrpSpPr/>
          <p:nvPr/>
        </p:nvGrpSpPr>
        <p:grpSpPr>
          <a:xfrm rot="-5400000">
            <a:off x="7416709" y="6041311"/>
            <a:ext cx="1342667" cy="1122328"/>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20248752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448733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3" name="Google Shape;3313;p13"/>
          <p:cNvSpPr txBox="1">
            <a:spLocks noGrp="1"/>
          </p:cNvSpPr>
          <p:nvPr>
            <p:ph type="subTitle" idx="1"/>
          </p:nvPr>
        </p:nvSpPr>
        <p:spPr>
          <a:xfrm>
            <a:off x="1899059" y="2090067"/>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4" name="Google Shape;3314;p13"/>
          <p:cNvSpPr txBox="1">
            <a:spLocks noGrp="1"/>
          </p:cNvSpPr>
          <p:nvPr>
            <p:ph type="subTitle" idx="2"/>
          </p:nvPr>
        </p:nvSpPr>
        <p:spPr>
          <a:xfrm>
            <a:off x="1885888" y="260418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86914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6" name="Google Shape;3316;p13"/>
          <p:cNvSpPr txBox="1">
            <a:spLocks noGrp="1"/>
          </p:cNvSpPr>
          <p:nvPr>
            <p:ph type="subTitle" idx="4"/>
          </p:nvPr>
        </p:nvSpPr>
        <p:spPr>
          <a:xfrm>
            <a:off x="5540045" y="2090067"/>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7" name="Google Shape;3317;p13"/>
          <p:cNvSpPr txBox="1">
            <a:spLocks noGrp="1"/>
          </p:cNvSpPr>
          <p:nvPr>
            <p:ph type="subTitle" idx="5"/>
          </p:nvPr>
        </p:nvSpPr>
        <p:spPr>
          <a:xfrm>
            <a:off x="5526880" y="2601151"/>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9174477" y="2090067"/>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9" name="Google Shape;3319;p13"/>
          <p:cNvSpPr txBox="1">
            <a:spLocks noGrp="1"/>
          </p:cNvSpPr>
          <p:nvPr>
            <p:ph type="subTitle" idx="7"/>
          </p:nvPr>
        </p:nvSpPr>
        <p:spPr>
          <a:xfrm>
            <a:off x="9161307" y="260726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8105452"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1" name="Google Shape;3321;p13"/>
          <p:cNvSpPr txBox="1">
            <a:spLocks noGrp="1"/>
          </p:cNvSpPr>
          <p:nvPr>
            <p:ph type="subTitle" idx="9"/>
          </p:nvPr>
        </p:nvSpPr>
        <p:spPr>
          <a:xfrm>
            <a:off x="1899059" y="3985419"/>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2" name="Google Shape;3322;p13"/>
          <p:cNvSpPr txBox="1">
            <a:spLocks noGrp="1"/>
          </p:cNvSpPr>
          <p:nvPr>
            <p:ph type="subTitle" idx="13"/>
          </p:nvPr>
        </p:nvSpPr>
        <p:spPr>
          <a:xfrm>
            <a:off x="1885888" y="4510593"/>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856719"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4" name="Google Shape;3324;p13"/>
          <p:cNvSpPr txBox="1">
            <a:spLocks noGrp="1"/>
          </p:cNvSpPr>
          <p:nvPr>
            <p:ph type="subTitle" idx="15"/>
          </p:nvPr>
        </p:nvSpPr>
        <p:spPr>
          <a:xfrm>
            <a:off x="5540045" y="3985419"/>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5" name="Google Shape;3325;p13"/>
          <p:cNvSpPr txBox="1">
            <a:spLocks noGrp="1"/>
          </p:cNvSpPr>
          <p:nvPr>
            <p:ph type="subTitle" idx="16"/>
          </p:nvPr>
        </p:nvSpPr>
        <p:spPr>
          <a:xfrm>
            <a:off x="5526880" y="4507576"/>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4487313"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7" name="Google Shape;3327;p13"/>
          <p:cNvSpPr txBox="1">
            <a:spLocks noGrp="1"/>
          </p:cNvSpPr>
          <p:nvPr>
            <p:ph type="subTitle" idx="18"/>
          </p:nvPr>
        </p:nvSpPr>
        <p:spPr>
          <a:xfrm>
            <a:off x="9174477" y="3985419"/>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8" name="Google Shape;3328;p13"/>
          <p:cNvSpPr txBox="1">
            <a:spLocks noGrp="1"/>
          </p:cNvSpPr>
          <p:nvPr>
            <p:ph type="subTitle" idx="19"/>
          </p:nvPr>
        </p:nvSpPr>
        <p:spPr>
          <a:xfrm>
            <a:off x="9161307" y="4513655"/>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8105485"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30" name="Google Shape;3330;p13"/>
          <p:cNvSpPr txBox="1">
            <a:spLocks noGrp="1"/>
          </p:cNvSpPr>
          <p:nvPr>
            <p:ph type="title" idx="21"/>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1268619" y="6633413"/>
            <a:ext cx="164224" cy="147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35" name="Google Shape;3335;p13"/>
          <p:cNvGrpSpPr/>
          <p:nvPr/>
        </p:nvGrpSpPr>
        <p:grpSpPr>
          <a:xfrm>
            <a:off x="9958407" y="6557401"/>
            <a:ext cx="215884" cy="195873"/>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339" name="Google Shape;3339;p13"/>
          <p:cNvSpPr/>
          <p:nvPr/>
        </p:nvSpPr>
        <p:spPr>
          <a:xfrm>
            <a:off x="6777467"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340" name="Google Shape;3340;p13"/>
          <p:cNvSpPr/>
          <p:nvPr/>
        </p:nvSpPr>
        <p:spPr>
          <a:xfrm flipH="1">
            <a:off x="-466233"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341" name="Google Shape;3341;p13"/>
          <p:cNvGrpSpPr/>
          <p:nvPr/>
        </p:nvGrpSpPr>
        <p:grpSpPr>
          <a:xfrm rot="-5400000">
            <a:off x="-176751" y="-362388"/>
            <a:ext cx="577545" cy="1497259"/>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50" name="Google Shape;3350;p13"/>
          <p:cNvGrpSpPr/>
          <p:nvPr/>
        </p:nvGrpSpPr>
        <p:grpSpPr>
          <a:xfrm rot="-5400000">
            <a:off x="32602" y="-141076"/>
            <a:ext cx="584629" cy="1582309"/>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78" name="Google Shape;3378;p13"/>
          <p:cNvGrpSpPr/>
          <p:nvPr/>
        </p:nvGrpSpPr>
        <p:grpSpPr>
          <a:xfrm>
            <a:off x="10783968" y="5880807"/>
            <a:ext cx="1543253" cy="987469"/>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387" name="Google Shape;3387;p13"/>
          <p:cNvGrpSpPr/>
          <p:nvPr/>
        </p:nvGrpSpPr>
        <p:grpSpPr>
          <a:xfrm rot="-5400000">
            <a:off x="11135112" y="5944389"/>
            <a:ext cx="480533" cy="1301625"/>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12" name="Google Shape;3412;p13"/>
          <p:cNvGrpSpPr/>
          <p:nvPr/>
        </p:nvGrpSpPr>
        <p:grpSpPr>
          <a:xfrm rot="5400000">
            <a:off x="11103252" y="6058847"/>
            <a:ext cx="1244629" cy="729685"/>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20" name="Google Shape;3420;p13"/>
          <p:cNvGrpSpPr/>
          <p:nvPr/>
        </p:nvGrpSpPr>
        <p:grpSpPr>
          <a:xfrm>
            <a:off x="11278716" y="300799"/>
            <a:ext cx="1167001" cy="884565"/>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41" name="Google Shape;3441;p13"/>
          <p:cNvGrpSpPr/>
          <p:nvPr/>
        </p:nvGrpSpPr>
        <p:grpSpPr>
          <a:xfrm>
            <a:off x="-139774" y="5714164"/>
            <a:ext cx="1133099" cy="1103025"/>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456" name="Google Shape;3456;p13"/>
          <p:cNvGrpSpPr/>
          <p:nvPr/>
        </p:nvGrpSpPr>
        <p:grpSpPr>
          <a:xfrm>
            <a:off x="-126602" y="5430606"/>
            <a:ext cx="896617" cy="1202807"/>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04" name="Google Shape;3504;p13"/>
          <p:cNvGrpSpPr/>
          <p:nvPr/>
        </p:nvGrpSpPr>
        <p:grpSpPr>
          <a:xfrm>
            <a:off x="11023569" y="-341610"/>
            <a:ext cx="1131343" cy="1160228"/>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66" name="Google Shape;3566;p13"/>
          <p:cNvGrpSpPr/>
          <p:nvPr/>
        </p:nvGrpSpPr>
        <p:grpSpPr>
          <a:xfrm rot="5400000">
            <a:off x="352641" y="5993512"/>
            <a:ext cx="444265" cy="1203385"/>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91" name="Google Shape;3591;p13"/>
          <p:cNvGrpSpPr/>
          <p:nvPr/>
        </p:nvGrpSpPr>
        <p:grpSpPr>
          <a:xfrm rot="-5400000">
            <a:off x="10818355" y="125172"/>
            <a:ext cx="215884" cy="194555"/>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595" name="Google Shape;3595;p13"/>
          <p:cNvGrpSpPr/>
          <p:nvPr/>
        </p:nvGrpSpPr>
        <p:grpSpPr>
          <a:xfrm>
            <a:off x="111555" y="141239"/>
            <a:ext cx="215884" cy="194555"/>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114131674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ly Title 1">
  <p:cSld name="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606" name="Google Shape;3606;p14"/>
          <p:cNvSpPr/>
          <p:nvPr/>
        </p:nvSpPr>
        <p:spPr>
          <a:xfrm flipH="1">
            <a:off x="-338726"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607" name="Google Shape;3607;p14"/>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17" name="Google Shape;3617;p14"/>
          <p:cNvGrpSpPr/>
          <p:nvPr/>
        </p:nvGrpSpPr>
        <p:grpSpPr>
          <a:xfrm rot="-3170136">
            <a:off x="248889" y="-413523"/>
            <a:ext cx="584625" cy="1582299"/>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45" name="Google Shape;3645;p14"/>
          <p:cNvGrpSpPr/>
          <p:nvPr/>
        </p:nvGrpSpPr>
        <p:grpSpPr>
          <a:xfrm rot="-2429099" flipH="1">
            <a:off x="-579332" y="5446964"/>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54" name="Google Shape;3654;p14"/>
          <p:cNvGrpSpPr/>
          <p:nvPr/>
        </p:nvGrpSpPr>
        <p:grpSpPr>
          <a:xfrm rot="5400000">
            <a:off x="574519" y="5944389"/>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79" name="Google Shape;3679;p14"/>
          <p:cNvGrpSpPr/>
          <p:nvPr/>
        </p:nvGrpSpPr>
        <p:grpSpPr>
          <a:xfrm rot="-5400000" flipH="1">
            <a:off x="-275035"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708" name="Google Shape;3708;p14"/>
          <p:cNvGrpSpPr/>
          <p:nvPr/>
        </p:nvGrpSpPr>
        <p:grpSpPr>
          <a:xfrm flipH="1">
            <a:off x="11079521" y="5714164"/>
            <a:ext cx="1133099"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785" name="Google Shape;3785;p14"/>
          <p:cNvGrpSpPr/>
          <p:nvPr/>
        </p:nvGrpSpPr>
        <p:grpSpPr>
          <a:xfrm rot="-5400000" flipH="1">
            <a:off x="11275942"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10" name="Google Shape;3810;p14"/>
          <p:cNvGrpSpPr/>
          <p:nvPr/>
        </p:nvGrpSpPr>
        <p:grpSpPr>
          <a:xfrm rot="-5400000">
            <a:off x="10679050" y="425461"/>
            <a:ext cx="215884" cy="194555"/>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14" name="Google Shape;3814;p14"/>
          <p:cNvGrpSpPr/>
          <p:nvPr/>
        </p:nvGrpSpPr>
        <p:grpSpPr>
          <a:xfrm>
            <a:off x="11614957" y="5902955"/>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18" name="Google Shape;3818;p14"/>
          <p:cNvGrpSpPr/>
          <p:nvPr/>
        </p:nvGrpSpPr>
        <p:grpSpPr>
          <a:xfrm>
            <a:off x="10863657" y="5995888"/>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82452716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84787" y="5421093"/>
            <a:ext cx="780584" cy="350259"/>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833" name="Google Shape;3833;p15"/>
          <p:cNvSpPr txBox="1">
            <a:spLocks noGrp="1"/>
          </p:cNvSpPr>
          <p:nvPr>
            <p:ph type="subTitle" idx="1"/>
          </p:nvPr>
        </p:nvSpPr>
        <p:spPr>
          <a:xfrm>
            <a:off x="48130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4" name="Google Shape;3834;p15"/>
          <p:cNvSpPr txBox="1">
            <a:spLocks noGrp="1"/>
          </p:cNvSpPr>
          <p:nvPr>
            <p:ph type="subTitle" idx="2"/>
          </p:nvPr>
        </p:nvSpPr>
        <p:spPr>
          <a:xfrm>
            <a:off x="7544900" y="3748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835" name="Google Shape;3835;p15"/>
          <p:cNvSpPr txBox="1">
            <a:spLocks noGrp="1"/>
          </p:cNvSpPr>
          <p:nvPr>
            <p:ph type="subTitle" idx="3"/>
          </p:nvPr>
        </p:nvSpPr>
        <p:spPr>
          <a:xfrm>
            <a:off x="20811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6" name="Google Shape;3836;p15"/>
          <p:cNvSpPr txBox="1">
            <a:spLocks noGrp="1"/>
          </p:cNvSpPr>
          <p:nvPr>
            <p:ph type="subTitle" idx="4"/>
          </p:nvPr>
        </p:nvSpPr>
        <p:spPr>
          <a:xfrm>
            <a:off x="21091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48410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7572900" y="4191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2181813" y="6557401"/>
            <a:ext cx="215884" cy="195873"/>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3844" name="Google Shape;3844;p1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3845" name="Google Shape;3845;p1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3846" name="Google Shape;3846;p15"/>
          <p:cNvGrpSpPr/>
          <p:nvPr/>
        </p:nvGrpSpPr>
        <p:grpSpPr>
          <a:xfrm rot="5400000" flipH="1">
            <a:off x="11481667" y="-386271"/>
            <a:ext cx="585400" cy="1517621"/>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55" name="Google Shape;3855;p15"/>
          <p:cNvGrpSpPr/>
          <p:nvPr/>
        </p:nvGrpSpPr>
        <p:grpSpPr>
          <a:xfrm rot="5400000" flipH="1">
            <a:off x="11262293" y="-161884"/>
            <a:ext cx="592580" cy="1603829"/>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83" name="Google Shape;3883;p15"/>
          <p:cNvGrpSpPr/>
          <p:nvPr/>
        </p:nvGrpSpPr>
        <p:grpSpPr>
          <a:xfrm flipH="1">
            <a:off x="78882" y="6054893"/>
            <a:ext cx="1169069" cy="748043"/>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892" name="Google Shape;3892;p15"/>
          <p:cNvGrpSpPr/>
          <p:nvPr/>
        </p:nvGrpSpPr>
        <p:grpSpPr>
          <a:xfrm flipH="1">
            <a:off x="-422322" y="5551541"/>
            <a:ext cx="1029827" cy="1034524"/>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20" name="Google Shape;3920;p15"/>
          <p:cNvGrpSpPr/>
          <p:nvPr/>
        </p:nvGrpSpPr>
        <p:grpSpPr>
          <a:xfrm rot="5400000" flipH="1">
            <a:off x="768154" y="6246411"/>
            <a:ext cx="364021" cy="986027"/>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45" name="Google Shape;3945;p15"/>
          <p:cNvGrpSpPr/>
          <p:nvPr/>
        </p:nvGrpSpPr>
        <p:grpSpPr>
          <a:xfrm rot="5400000" flipH="1">
            <a:off x="-89914" y="1750445"/>
            <a:ext cx="844356" cy="506767"/>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53" name="Google Shape;3953;p15"/>
          <p:cNvGrpSpPr/>
          <p:nvPr/>
        </p:nvGrpSpPr>
        <p:grpSpPr>
          <a:xfrm flipH="1">
            <a:off x="-247415" y="669199"/>
            <a:ext cx="1066705" cy="78979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75" name="Google Shape;3975;p15"/>
          <p:cNvGrpSpPr/>
          <p:nvPr/>
        </p:nvGrpSpPr>
        <p:grpSpPr>
          <a:xfrm flipH="1">
            <a:off x="10866002" y="5296389"/>
            <a:ext cx="1528276" cy="1418404"/>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3990" name="Google Shape;3990;p15"/>
          <p:cNvGrpSpPr/>
          <p:nvPr/>
        </p:nvGrpSpPr>
        <p:grpSpPr>
          <a:xfrm flipH="1">
            <a:off x="11167235" y="4932569"/>
            <a:ext cx="1209272" cy="1546943"/>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038" name="Google Shape;4038;p15"/>
          <p:cNvGrpSpPr/>
          <p:nvPr/>
        </p:nvGrpSpPr>
        <p:grpSpPr>
          <a:xfrm flipH="1">
            <a:off x="-184801" y="-209103"/>
            <a:ext cx="1034111" cy="1035928"/>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100" name="Google Shape;4100;p15"/>
          <p:cNvGrpSpPr/>
          <p:nvPr/>
        </p:nvGrpSpPr>
        <p:grpSpPr>
          <a:xfrm rot="-5400000" flipH="1">
            <a:off x="11145299" y="5617374"/>
            <a:ext cx="571291" cy="1623076"/>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125" name="Google Shape;4125;p15"/>
          <p:cNvGrpSpPr/>
          <p:nvPr/>
        </p:nvGrpSpPr>
        <p:grpSpPr>
          <a:xfrm flipH="1">
            <a:off x="-79791" y="6156140"/>
            <a:ext cx="748761" cy="72456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8649325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84787" y="5421093"/>
            <a:ext cx="780584" cy="350259"/>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156" name="Google Shape;4156;p16"/>
          <p:cNvSpPr txBox="1">
            <a:spLocks noGrp="1"/>
          </p:cNvSpPr>
          <p:nvPr>
            <p:ph type="subTitle" idx="1"/>
          </p:nvPr>
        </p:nvSpPr>
        <p:spPr>
          <a:xfrm>
            <a:off x="48130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7" name="Google Shape;4157;p16"/>
          <p:cNvSpPr txBox="1">
            <a:spLocks noGrp="1"/>
          </p:cNvSpPr>
          <p:nvPr>
            <p:ph type="subTitle" idx="2"/>
          </p:nvPr>
        </p:nvSpPr>
        <p:spPr>
          <a:xfrm>
            <a:off x="7849700" y="1716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4158" name="Google Shape;4158;p16"/>
          <p:cNvSpPr txBox="1">
            <a:spLocks noGrp="1"/>
          </p:cNvSpPr>
          <p:nvPr>
            <p:ph type="subTitle" idx="3"/>
          </p:nvPr>
        </p:nvSpPr>
        <p:spPr>
          <a:xfrm>
            <a:off x="17763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9" name="Google Shape;4159;p16"/>
          <p:cNvSpPr txBox="1">
            <a:spLocks noGrp="1"/>
          </p:cNvSpPr>
          <p:nvPr>
            <p:ph type="subTitle" idx="4"/>
          </p:nvPr>
        </p:nvSpPr>
        <p:spPr>
          <a:xfrm>
            <a:off x="18043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48410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7877700" y="2159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2" name="Google Shape;4162;p16"/>
          <p:cNvSpPr/>
          <p:nvPr/>
        </p:nvSpPr>
        <p:spPr>
          <a:xfrm rot="-10468820">
            <a:off x="11396191" y="-508535"/>
            <a:ext cx="41275" cy="36848"/>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3" name="Google Shape;4163;p16"/>
          <p:cNvSpPr/>
          <p:nvPr/>
        </p:nvSpPr>
        <p:spPr>
          <a:xfrm rot="-10468820">
            <a:off x="11463599" y="-451515"/>
            <a:ext cx="44104" cy="35740"/>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4" name="Google Shape;4164;p16"/>
          <p:cNvSpPr/>
          <p:nvPr/>
        </p:nvSpPr>
        <p:spPr>
          <a:xfrm rot="-10468820">
            <a:off x="11090626" y="-432796"/>
            <a:ext cx="49701" cy="38571"/>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5" name="Google Shape;4165;p16"/>
          <p:cNvSpPr/>
          <p:nvPr/>
        </p:nvSpPr>
        <p:spPr>
          <a:xfrm rot="-10468820">
            <a:off x="10990674" y="-411812"/>
            <a:ext cx="41951" cy="38877"/>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6" name="Google Shape;4166;p16"/>
          <p:cNvSpPr/>
          <p:nvPr/>
        </p:nvSpPr>
        <p:spPr>
          <a:xfrm rot="-10468820">
            <a:off x="11131384" y="-515916"/>
            <a:ext cx="48779" cy="37893"/>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7" name="Google Shape;4167;p16"/>
          <p:cNvSpPr/>
          <p:nvPr/>
        </p:nvSpPr>
        <p:spPr>
          <a:xfrm rot="-10468820">
            <a:off x="10926995" y="-507588"/>
            <a:ext cx="43120" cy="38016"/>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8" name="Google Shape;4168;p16"/>
          <p:cNvSpPr/>
          <p:nvPr/>
        </p:nvSpPr>
        <p:spPr>
          <a:xfrm rot="-10468820">
            <a:off x="10750838" y="-530077"/>
            <a:ext cx="45273" cy="3900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69" name="Google Shape;4169;p16"/>
          <p:cNvSpPr/>
          <p:nvPr/>
        </p:nvSpPr>
        <p:spPr>
          <a:xfrm rot="-10468820">
            <a:off x="10845053" y="-459088"/>
            <a:ext cx="43120" cy="38077"/>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0" name="Google Shape;4170;p16"/>
          <p:cNvSpPr/>
          <p:nvPr/>
        </p:nvSpPr>
        <p:spPr>
          <a:xfrm rot="-10468820">
            <a:off x="11298039" y="-488937"/>
            <a:ext cx="46133" cy="34017"/>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1" name="Google Shape;4171;p16"/>
          <p:cNvSpPr/>
          <p:nvPr/>
        </p:nvSpPr>
        <p:spPr>
          <a:xfrm rot="-10468820">
            <a:off x="10850103" y="-564117"/>
            <a:ext cx="41336" cy="37524"/>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2" name="Google Shape;4172;p16"/>
          <p:cNvSpPr/>
          <p:nvPr/>
        </p:nvSpPr>
        <p:spPr>
          <a:xfrm rot="-10468820">
            <a:off x="11020116" y="-510334"/>
            <a:ext cx="46749" cy="38755"/>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3" name="Google Shape;4173;p16"/>
          <p:cNvSpPr/>
          <p:nvPr/>
        </p:nvSpPr>
        <p:spPr>
          <a:xfrm rot="-10468820">
            <a:off x="11202511" y="-451709"/>
            <a:ext cx="48287" cy="38632"/>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4" name="Google Shape;4174;p16"/>
          <p:cNvSpPr/>
          <p:nvPr/>
        </p:nvSpPr>
        <p:spPr>
          <a:xfrm rot="-10468820">
            <a:off x="10901310" y="-370756"/>
            <a:ext cx="44719" cy="38755"/>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5" name="Google Shape;4175;p16"/>
          <p:cNvSpPr/>
          <p:nvPr/>
        </p:nvSpPr>
        <p:spPr>
          <a:xfrm rot="-10468820">
            <a:off x="10733493" y="-425421"/>
            <a:ext cx="44780" cy="38877"/>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6" name="Google Shape;4176;p16"/>
          <p:cNvSpPr/>
          <p:nvPr/>
        </p:nvSpPr>
        <p:spPr>
          <a:xfrm rot="-10468820">
            <a:off x="11170313" y="-369352"/>
            <a:ext cx="46011" cy="33587"/>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7" name="Google Shape;4177;p16"/>
          <p:cNvSpPr/>
          <p:nvPr/>
        </p:nvSpPr>
        <p:spPr>
          <a:xfrm rot="-10468820">
            <a:off x="10483731" y="-529756"/>
            <a:ext cx="46749" cy="38693"/>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8" name="Google Shape;4178;p16"/>
          <p:cNvSpPr/>
          <p:nvPr/>
        </p:nvSpPr>
        <p:spPr>
          <a:xfrm rot="-10468820">
            <a:off x="10451440" y="-429972"/>
            <a:ext cx="40536" cy="38877"/>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79" name="Google Shape;4179;p16"/>
          <p:cNvSpPr/>
          <p:nvPr/>
        </p:nvSpPr>
        <p:spPr>
          <a:xfrm rot="-10468820">
            <a:off x="10354406" y="-436594"/>
            <a:ext cx="46564" cy="38571"/>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0" name="Google Shape;4180;p16"/>
          <p:cNvSpPr/>
          <p:nvPr/>
        </p:nvSpPr>
        <p:spPr>
          <a:xfrm rot="-10468820">
            <a:off x="10540719" y="-345681"/>
            <a:ext cx="43551" cy="35740"/>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1" name="Google Shape;4181;p16"/>
          <p:cNvSpPr/>
          <p:nvPr/>
        </p:nvSpPr>
        <p:spPr>
          <a:xfrm rot="-10468820">
            <a:off x="10570554" y="-566593"/>
            <a:ext cx="46933" cy="37032"/>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2" name="Google Shape;4182;p16"/>
          <p:cNvSpPr/>
          <p:nvPr/>
        </p:nvSpPr>
        <p:spPr>
          <a:xfrm rot="-10468820">
            <a:off x="10652940" y="-503385"/>
            <a:ext cx="47979" cy="38324"/>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3" name="Google Shape;4183;p16"/>
          <p:cNvSpPr/>
          <p:nvPr/>
        </p:nvSpPr>
        <p:spPr>
          <a:xfrm rot="-10468820">
            <a:off x="10633627" y="-402701"/>
            <a:ext cx="42136" cy="38016"/>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4" name="Google Shape;4184;p16"/>
          <p:cNvSpPr/>
          <p:nvPr/>
        </p:nvSpPr>
        <p:spPr>
          <a:xfrm rot="-10468820">
            <a:off x="10253588" y="-396080"/>
            <a:ext cx="46933" cy="38571"/>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5" name="Google Shape;4185;p16"/>
          <p:cNvSpPr/>
          <p:nvPr/>
        </p:nvSpPr>
        <p:spPr>
          <a:xfrm rot="-10468820">
            <a:off x="10392342" y="-529468"/>
            <a:ext cx="43735" cy="3900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6" name="Google Shape;4186;p16"/>
          <p:cNvSpPr/>
          <p:nvPr/>
        </p:nvSpPr>
        <p:spPr>
          <a:xfrm rot="-10468820">
            <a:off x="10550191" y="-463523"/>
            <a:ext cx="44043" cy="34633"/>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7" name="Google Shape;4187;p16"/>
          <p:cNvSpPr/>
          <p:nvPr/>
        </p:nvSpPr>
        <p:spPr>
          <a:xfrm rot="-10468820">
            <a:off x="12388510" y="-415124"/>
            <a:ext cx="38445" cy="37463"/>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8" name="Google Shape;4188;p16"/>
          <p:cNvSpPr/>
          <p:nvPr/>
        </p:nvSpPr>
        <p:spPr>
          <a:xfrm rot="-10468820">
            <a:off x="12291462" y="-422260"/>
            <a:ext cx="46564" cy="38571"/>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89" name="Google Shape;4189;p16"/>
          <p:cNvSpPr/>
          <p:nvPr/>
        </p:nvSpPr>
        <p:spPr>
          <a:xfrm rot="-10468820">
            <a:off x="12090891" y="-347963"/>
            <a:ext cx="45335" cy="38877"/>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0" name="Google Shape;4190;p16"/>
          <p:cNvSpPr/>
          <p:nvPr/>
        </p:nvSpPr>
        <p:spPr>
          <a:xfrm rot="-10468820">
            <a:off x="12115200" y="-440523"/>
            <a:ext cx="43120" cy="38077"/>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1" name="Google Shape;4191;p16"/>
          <p:cNvSpPr/>
          <p:nvPr/>
        </p:nvSpPr>
        <p:spPr>
          <a:xfrm rot="-10468820">
            <a:off x="12186743" y="-382355"/>
            <a:ext cx="44719" cy="38571"/>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2" name="Google Shape;4192;p16"/>
          <p:cNvSpPr/>
          <p:nvPr/>
        </p:nvSpPr>
        <p:spPr>
          <a:xfrm rot="-10468820">
            <a:off x="12014544" y="-437218"/>
            <a:ext cx="46933" cy="37771"/>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3" name="Google Shape;4193;p16"/>
          <p:cNvSpPr/>
          <p:nvPr/>
        </p:nvSpPr>
        <p:spPr>
          <a:xfrm rot="-10468820">
            <a:off x="11760351" y="-442105"/>
            <a:ext cx="41397" cy="37340"/>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4" name="Google Shape;4194;p16"/>
          <p:cNvSpPr/>
          <p:nvPr/>
        </p:nvSpPr>
        <p:spPr>
          <a:xfrm rot="-10468820">
            <a:off x="11651388" y="-398306"/>
            <a:ext cx="47979" cy="38508"/>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5" name="Google Shape;4195;p16"/>
          <p:cNvSpPr/>
          <p:nvPr/>
        </p:nvSpPr>
        <p:spPr>
          <a:xfrm rot="-10468820">
            <a:off x="11822115" y="-348380"/>
            <a:ext cx="48901" cy="38877"/>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6" name="Google Shape;4196;p16"/>
          <p:cNvSpPr/>
          <p:nvPr/>
        </p:nvSpPr>
        <p:spPr>
          <a:xfrm rot="-10468820">
            <a:off x="11445921" y="-353361"/>
            <a:ext cx="46627" cy="33895"/>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7" name="Google Shape;4197;p16"/>
          <p:cNvSpPr/>
          <p:nvPr/>
        </p:nvSpPr>
        <p:spPr>
          <a:xfrm rot="-10468820">
            <a:off x="11918430" y="-383973"/>
            <a:ext cx="45765" cy="33833"/>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8" name="Google Shape;4198;p16"/>
          <p:cNvSpPr/>
          <p:nvPr/>
        </p:nvSpPr>
        <p:spPr>
          <a:xfrm rot="-10468820">
            <a:off x="11846708" y="-457015"/>
            <a:ext cx="42136" cy="38571"/>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199" name="Google Shape;4199;p16"/>
          <p:cNvSpPr/>
          <p:nvPr/>
        </p:nvSpPr>
        <p:spPr>
          <a:xfrm rot="-10468820">
            <a:off x="11533653" y="-376371"/>
            <a:ext cx="43120" cy="38016"/>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0" name="Google Shape;4200;p16"/>
          <p:cNvSpPr/>
          <p:nvPr/>
        </p:nvSpPr>
        <p:spPr>
          <a:xfrm rot="-10468820">
            <a:off x="11568867" y="-458814"/>
            <a:ext cx="46749" cy="38447"/>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1" name="Google Shape;4201;p16"/>
          <p:cNvSpPr/>
          <p:nvPr/>
        </p:nvSpPr>
        <p:spPr>
          <a:xfrm rot="-10468820">
            <a:off x="11275743" y="-398467"/>
            <a:ext cx="47056" cy="35617"/>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2" name="Google Shape;4202;p16"/>
          <p:cNvSpPr/>
          <p:nvPr/>
        </p:nvSpPr>
        <p:spPr>
          <a:xfrm rot="-10468820">
            <a:off x="11362048" y="-414707"/>
            <a:ext cx="44657" cy="37893"/>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3" name="Google Shape;4203;p1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2181813" y="6557401"/>
            <a:ext cx="215884" cy="195873"/>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208" name="Google Shape;4208;p16"/>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209" name="Google Shape;4209;p16"/>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210" name="Google Shape;4210;p16"/>
          <p:cNvGrpSpPr/>
          <p:nvPr/>
        </p:nvGrpSpPr>
        <p:grpSpPr>
          <a:xfrm rot="5400000" flipH="1">
            <a:off x="11481667" y="-386271"/>
            <a:ext cx="585400" cy="1517621"/>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19" name="Google Shape;4219;p16"/>
          <p:cNvGrpSpPr/>
          <p:nvPr/>
        </p:nvGrpSpPr>
        <p:grpSpPr>
          <a:xfrm rot="5400000" flipH="1">
            <a:off x="11262293" y="-161884"/>
            <a:ext cx="592580" cy="1603829"/>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47" name="Google Shape;4247;p16"/>
          <p:cNvGrpSpPr/>
          <p:nvPr/>
        </p:nvGrpSpPr>
        <p:grpSpPr>
          <a:xfrm flipH="1">
            <a:off x="-53819" y="5948476"/>
            <a:ext cx="1169069" cy="748043"/>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56" name="Google Shape;4256;p16"/>
          <p:cNvGrpSpPr/>
          <p:nvPr/>
        </p:nvGrpSpPr>
        <p:grpSpPr>
          <a:xfrm flipH="1">
            <a:off x="-422322" y="5551541"/>
            <a:ext cx="1029827" cy="1034524"/>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284" name="Google Shape;4284;p16"/>
          <p:cNvGrpSpPr/>
          <p:nvPr/>
        </p:nvGrpSpPr>
        <p:grpSpPr>
          <a:xfrm rot="5400000" flipH="1">
            <a:off x="795720" y="6205677"/>
            <a:ext cx="364021" cy="986027"/>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09" name="Google Shape;4309;p16"/>
          <p:cNvGrpSpPr/>
          <p:nvPr/>
        </p:nvGrpSpPr>
        <p:grpSpPr>
          <a:xfrm rot="5400000" flipH="1">
            <a:off x="-89914" y="1750445"/>
            <a:ext cx="844356" cy="506767"/>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17" name="Google Shape;4317;p16"/>
          <p:cNvGrpSpPr/>
          <p:nvPr/>
        </p:nvGrpSpPr>
        <p:grpSpPr>
          <a:xfrm flipH="1">
            <a:off x="-247415" y="669199"/>
            <a:ext cx="1066705" cy="78979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39" name="Google Shape;4339;p16"/>
          <p:cNvGrpSpPr/>
          <p:nvPr/>
        </p:nvGrpSpPr>
        <p:grpSpPr>
          <a:xfrm flipH="1">
            <a:off x="10866002" y="5296389"/>
            <a:ext cx="1528276" cy="1418404"/>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354" name="Google Shape;4354;p16"/>
          <p:cNvGrpSpPr/>
          <p:nvPr/>
        </p:nvGrpSpPr>
        <p:grpSpPr>
          <a:xfrm flipH="1">
            <a:off x="11167235" y="4932569"/>
            <a:ext cx="1209272" cy="1546943"/>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402" name="Google Shape;4402;p16"/>
          <p:cNvGrpSpPr/>
          <p:nvPr/>
        </p:nvGrpSpPr>
        <p:grpSpPr>
          <a:xfrm flipH="1">
            <a:off x="-184801" y="-209103"/>
            <a:ext cx="1034111" cy="1035928"/>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464" name="Google Shape;4464;p16"/>
          <p:cNvGrpSpPr/>
          <p:nvPr/>
        </p:nvGrpSpPr>
        <p:grpSpPr>
          <a:xfrm rot="-5400000" flipH="1">
            <a:off x="11145299" y="5617374"/>
            <a:ext cx="571291" cy="1623076"/>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489" name="Google Shape;4489;p16"/>
          <p:cNvGrpSpPr/>
          <p:nvPr/>
        </p:nvGrpSpPr>
        <p:grpSpPr>
          <a:xfrm flipH="1">
            <a:off x="-79791" y="6156140"/>
            <a:ext cx="748761" cy="72456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4742229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807845" y="2557867"/>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1" name="Google Shape;4511;p17"/>
          <p:cNvSpPr txBox="1">
            <a:spLocks noGrp="1"/>
          </p:cNvSpPr>
          <p:nvPr>
            <p:ph type="subTitle" idx="1"/>
          </p:nvPr>
        </p:nvSpPr>
        <p:spPr>
          <a:xfrm>
            <a:off x="234204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6954955" y="2546800"/>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3" name="Google Shape;4513;p17"/>
          <p:cNvSpPr txBox="1">
            <a:spLocks noGrp="1"/>
          </p:cNvSpPr>
          <p:nvPr>
            <p:ph type="subTitle" idx="3"/>
          </p:nvPr>
        </p:nvSpPr>
        <p:spPr>
          <a:xfrm>
            <a:off x="648915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807845" y="4943851"/>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5" name="Google Shape;4515;p17"/>
          <p:cNvSpPr txBox="1">
            <a:spLocks noGrp="1"/>
          </p:cNvSpPr>
          <p:nvPr>
            <p:ph type="subTitle" idx="5"/>
          </p:nvPr>
        </p:nvSpPr>
        <p:spPr>
          <a:xfrm>
            <a:off x="234204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6954955" y="4934184"/>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7" name="Google Shape;4517;p17"/>
          <p:cNvSpPr txBox="1">
            <a:spLocks noGrp="1"/>
          </p:cNvSpPr>
          <p:nvPr>
            <p:ph type="subTitle" idx="7"/>
          </p:nvPr>
        </p:nvSpPr>
        <p:spPr>
          <a:xfrm>
            <a:off x="648915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34653" y="6173235"/>
            <a:ext cx="134712" cy="121403"/>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23" name="Google Shape;4523;p17"/>
          <p:cNvGrpSpPr/>
          <p:nvPr/>
        </p:nvGrpSpPr>
        <p:grpSpPr>
          <a:xfrm rot="10800000">
            <a:off x="11953227" y="5972948"/>
            <a:ext cx="161157" cy="146249"/>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527" name="Google Shape;4527;p17"/>
          <p:cNvSpPr/>
          <p:nvPr/>
        </p:nvSpPr>
        <p:spPr>
          <a:xfrm rot="10800000">
            <a:off x="8086171" y="-52490"/>
            <a:ext cx="4366563" cy="68142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528" name="Google Shape;4528;p17"/>
          <p:cNvSpPr/>
          <p:nvPr/>
        </p:nvSpPr>
        <p:spPr>
          <a:xfrm rot="10800000">
            <a:off x="-80381" y="6431244"/>
            <a:ext cx="3727520" cy="58212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529" name="Google Shape;4529;p17"/>
          <p:cNvGrpSpPr/>
          <p:nvPr/>
        </p:nvGrpSpPr>
        <p:grpSpPr>
          <a:xfrm rot="10800000">
            <a:off x="10129836" y="6119035"/>
            <a:ext cx="431137" cy="1117704"/>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38" name="Google Shape;4538;p17"/>
          <p:cNvGrpSpPr/>
          <p:nvPr/>
        </p:nvGrpSpPr>
        <p:grpSpPr>
          <a:xfrm rot="10800000">
            <a:off x="11181096" y="5780207"/>
            <a:ext cx="1399760" cy="894955"/>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47" name="Google Shape;4547;p17"/>
          <p:cNvGrpSpPr/>
          <p:nvPr/>
        </p:nvGrpSpPr>
        <p:grpSpPr>
          <a:xfrm rot="10800000">
            <a:off x="11529868" y="6272322"/>
            <a:ext cx="896856" cy="867245"/>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67" name="Google Shape;4567;p17"/>
          <p:cNvGrpSpPr/>
          <p:nvPr/>
        </p:nvGrpSpPr>
        <p:grpSpPr>
          <a:xfrm rot="10800000">
            <a:off x="11038871" y="6090459"/>
            <a:ext cx="436427" cy="1181195"/>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595" name="Google Shape;4595;p17"/>
          <p:cNvGrpSpPr/>
          <p:nvPr/>
        </p:nvGrpSpPr>
        <p:grpSpPr>
          <a:xfrm rot="10800000">
            <a:off x="10268920" y="6327826"/>
            <a:ext cx="657593" cy="1130353"/>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16" name="Google Shape;4616;p17"/>
          <p:cNvGrpSpPr/>
          <p:nvPr/>
        </p:nvGrpSpPr>
        <p:grpSpPr>
          <a:xfrm rot="10800000">
            <a:off x="9675274" y="6353945"/>
            <a:ext cx="811637" cy="1134496"/>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39" name="Google Shape;4639;p17"/>
          <p:cNvGrpSpPr/>
          <p:nvPr/>
        </p:nvGrpSpPr>
        <p:grpSpPr>
          <a:xfrm flipH="1">
            <a:off x="11297919" y="4715680"/>
            <a:ext cx="434472" cy="566888"/>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62" name="Google Shape;4662;p17"/>
          <p:cNvGrpSpPr/>
          <p:nvPr/>
        </p:nvGrpSpPr>
        <p:grpSpPr>
          <a:xfrm>
            <a:off x="-625813" y="-360507"/>
            <a:ext cx="3013544" cy="2059124"/>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73" name="Google Shape;4773;p17"/>
          <p:cNvGrpSpPr/>
          <p:nvPr/>
        </p:nvGrpSpPr>
        <p:grpSpPr>
          <a:xfrm rot="10800000">
            <a:off x="1226129" y="6294233"/>
            <a:ext cx="363169" cy="473611"/>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796" name="Google Shape;4796;p17"/>
          <p:cNvGrpSpPr/>
          <p:nvPr/>
        </p:nvGrpSpPr>
        <p:grpSpPr>
          <a:xfrm rot="10800000">
            <a:off x="10453017" y="-248785"/>
            <a:ext cx="2000313" cy="1947369"/>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811" name="Google Shape;4811;p17"/>
          <p:cNvGrpSpPr/>
          <p:nvPr/>
        </p:nvGrpSpPr>
        <p:grpSpPr>
          <a:xfrm rot="10800000">
            <a:off x="10917521" y="245521"/>
            <a:ext cx="1583039" cy="2123636"/>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859" name="Google Shape;4859;p17"/>
          <p:cNvGrpSpPr/>
          <p:nvPr/>
        </p:nvGrpSpPr>
        <p:grpSpPr>
          <a:xfrm rot="10800000">
            <a:off x="34651" y="6188537"/>
            <a:ext cx="929136" cy="952859"/>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921" name="Google Shape;4921;p17"/>
          <p:cNvGrpSpPr/>
          <p:nvPr/>
        </p:nvGrpSpPr>
        <p:grpSpPr>
          <a:xfrm rot="-620">
            <a:off x="2037372" y="6450719"/>
            <a:ext cx="744240" cy="563072"/>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91980697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six columns ">
  <p:cSld name="Title and six columns ">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1314292" y="2581333"/>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5" name="Google Shape;4955;p18"/>
          <p:cNvSpPr txBox="1">
            <a:spLocks noGrp="1"/>
          </p:cNvSpPr>
          <p:nvPr>
            <p:ph type="subTitle" idx="1"/>
          </p:nvPr>
        </p:nvSpPr>
        <p:spPr>
          <a:xfrm>
            <a:off x="1275292" y="3257667"/>
            <a:ext cx="2533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8436900" y="2588731"/>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7" name="Google Shape;4957;p18"/>
          <p:cNvSpPr txBox="1">
            <a:spLocks noGrp="1"/>
          </p:cNvSpPr>
          <p:nvPr>
            <p:ph type="subTitle" idx="3"/>
          </p:nvPr>
        </p:nvSpPr>
        <p:spPr>
          <a:xfrm>
            <a:off x="8436900" y="32650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4875584"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9" name="Google Shape;4959;p18"/>
          <p:cNvSpPr txBox="1">
            <a:spLocks noGrp="1"/>
          </p:cNvSpPr>
          <p:nvPr>
            <p:ph type="subTitle" idx="5"/>
          </p:nvPr>
        </p:nvSpPr>
        <p:spPr>
          <a:xfrm>
            <a:off x="4875584"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4875584" y="2581347"/>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1" name="Google Shape;4961;p18"/>
          <p:cNvSpPr txBox="1">
            <a:spLocks noGrp="1"/>
          </p:cNvSpPr>
          <p:nvPr>
            <p:ph type="subTitle" idx="7"/>
          </p:nvPr>
        </p:nvSpPr>
        <p:spPr>
          <a:xfrm>
            <a:off x="4875584" y="32576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1314292"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3" name="Google Shape;4963;p18"/>
          <p:cNvSpPr txBox="1">
            <a:spLocks noGrp="1"/>
          </p:cNvSpPr>
          <p:nvPr>
            <p:ph type="subTitle" idx="9"/>
          </p:nvPr>
        </p:nvSpPr>
        <p:spPr>
          <a:xfrm>
            <a:off x="1314292"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8436900" y="47512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5" name="Google Shape;4965;p18"/>
          <p:cNvSpPr txBox="1">
            <a:spLocks noGrp="1"/>
          </p:cNvSpPr>
          <p:nvPr>
            <p:ph type="subTitle" idx="14"/>
          </p:nvPr>
        </p:nvSpPr>
        <p:spPr>
          <a:xfrm>
            <a:off x="8436900" y="54230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1237300" y="695500"/>
            <a:ext cx="9157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968" name="Google Shape;4968;p18"/>
          <p:cNvGrpSpPr/>
          <p:nvPr/>
        </p:nvGrpSpPr>
        <p:grpSpPr>
          <a:xfrm rot="-1081952">
            <a:off x="377249" y="855897"/>
            <a:ext cx="187600" cy="169065"/>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4972" name="Google Shape;4972;p18"/>
          <p:cNvSpPr/>
          <p:nvPr/>
        </p:nvSpPr>
        <p:spPr>
          <a:xfrm flipH="1">
            <a:off x="-338799" y="6436438"/>
            <a:ext cx="3943940" cy="4442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4973" name="Google Shape;4973;p18"/>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4974" name="Google Shape;4974;p18"/>
          <p:cNvGrpSpPr/>
          <p:nvPr/>
        </p:nvGrpSpPr>
        <p:grpSpPr>
          <a:xfrm rot="-4252119">
            <a:off x="207438" y="-474994"/>
            <a:ext cx="501884" cy="1301111"/>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4983" name="Google Shape;4983;p18"/>
          <p:cNvGrpSpPr/>
          <p:nvPr/>
        </p:nvGrpSpPr>
        <p:grpSpPr>
          <a:xfrm rot="-4252119">
            <a:off x="303981" y="-234652"/>
            <a:ext cx="508040" cy="1375019"/>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11" name="Google Shape;5011;p18"/>
          <p:cNvGrpSpPr/>
          <p:nvPr/>
        </p:nvGrpSpPr>
        <p:grpSpPr>
          <a:xfrm rot="-2429099" flipH="1">
            <a:off x="-579332" y="5446964"/>
            <a:ext cx="1543248" cy="987465"/>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20" name="Google Shape;5020;p18"/>
          <p:cNvGrpSpPr/>
          <p:nvPr/>
        </p:nvGrpSpPr>
        <p:grpSpPr>
          <a:xfrm rot="5400000">
            <a:off x="574519" y="5944389"/>
            <a:ext cx="480533" cy="1301625"/>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45" name="Google Shape;5045;p18"/>
          <p:cNvGrpSpPr/>
          <p:nvPr/>
        </p:nvGrpSpPr>
        <p:grpSpPr>
          <a:xfrm rot="-5400000" flipH="1">
            <a:off x="-275035" y="6058847"/>
            <a:ext cx="1244629" cy="729685"/>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53" name="Google Shape;5053;p18"/>
          <p:cNvGrpSpPr/>
          <p:nvPr/>
        </p:nvGrpSpPr>
        <p:grpSpPr>
          <a:xfrm rot="-1172199">
            <a:off x="11351955" y="800343"/>
            <a:ext cx="1167072" cy="884619"/>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74" name="Google Shape;5074;p18"/>
          <p:cNvGrpSpPr/>
          <p:nvPr/>
        </p:nvGrpSpPr>
        <p:grpSpPr>
          <a:xfrm rot="1768382" flipH="1">
            <a:off x="11236054" y="5674338"/>
            <a:ext cx="1133175" cy="1103100"/>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089" name="Google Shape;5089;p18"/>
          <p:cNvGrpSpPr/>
          <p:nvPr/>
        </p:nvGrpSpPr>
        <p:grpSpPr>
          <a:xfrm>
            <a:off x="10884265" y="-41321"/>
            <a:ext cx="1131343" cy="1160228"/>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51" name="Google Shape;5151;p18"/>
          <p:cNvGrpSpPr/>
          <p:nvPr/>
        </p:nvGrpSpPr>
        <p:grpSpPr>
          <a:xfrm rot="-3631618" flipH="1">
            <a:off x="11289534" y="5838700"/>
            <a:ext cx="444295" cy="1203467"/>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76" name="Google Shape;5176;p18"/>
          <p:cNvGrpSpPr/>
          <p:nvPr/>
        </p:nvGrpSpPr>
        <p:grpSpPr>
          <a:xfrm rot="-5400000">
            <a:off x="10679050" y="425461"/>
            <a:ext cx="215884" cy="194555"/>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80" name="Google Shape;5180;p18"/>
          <p:cNvGrpSpPr/>
          <p:nvPr/>
        </p:nvGrpSpPr>
        <p:grpSpPr>
          <a:xfrm rot="1768319">
            <a:off x="11892423" y="5935330"/>
            <a:ext cx="215885" cy="194556"/>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84" name="Google Shape;5184;p18"/>
          <p:cNvGrpSpPr/>
          <p:nvPr/>
        </p:nvGrpSpPr>
        <p:grpSpPr>
          <a:xfrm rot="1768319">
            <a:off x="11192616" y="5646613"/>
            <a:ext cx="215885" cy="194556"/>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33386357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681600" y="2568767"/>
            <a:ext cx="8828800" cy="10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4018933" y="3624833"/>
            <a:ext cx="4323600" cy="6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3200">
                <a:solidFill>
                  <a:schemeClr val="dk1"/>
                </a:solidFill>
              </a:defRPr>
            </a:lvl1pPr>
            <a:lvl2pPr lvl="1" algn="ctr" rtl="0">
              <a:lnSpc>
                <a:spcPct val="100000"/>
              </a:lnSpc>
              <a:spcBef>
                <a:spcPts val="0"/>
              </a:spcBef>
              <a:spcAft>
                <a:spcPts val="0"/>
              </a:spcAft>
              <a:buNone/>
              <a:defRPr sz="3200">
                <a:solidFill>
                  <a:schemeClr val="dk1"/>
                </a:solidFill>
              </a:defRPr>
            </a:lvl2pPr>
            <a:lvl3pPr lvl="2" algn="ctr" rtl="0">
              <a:lnSpc>
                <a:spcPct val="100000"/>
              </a:lnSpc>
              <a:spcBef>
                <a:spcPts val="0"/>
              </a:spcBef>
              <a:spcAft>
                <a:spcPts val="0"/>
              </a:spcAft>
              <a:buNone/>
              <a:defRPr sz="3200">
                <a:solidFill>
                  <a:schemeClr val="dk1"/>
                </a:solidFill>
              </a:defRPr>
            </a:lvl3pPr>
            <a:lvl4pPr lvl="3" algn="ctr" rtl="0">
              <a:lnSpc>
                <a:spcPct val="100000"/>
              </a:lnSpc>
              <a:spcBef>
                <a:spcPts val="0"/>
              </a:spcBef>
              <a:spcAft>
                <a:spcPts val="0"/>
              </a:spcAft>
              <a:buNone/>
              <a:defRPr sz="3200">
                <a:solidFill>
                  <a:schemeClr val="dk1"/>
                </a:solidFill>
              </a:defRPr>
            </a:lvl4pPr>
            <a:lvl5pPr lvl="4" algn="ctr" rtl="0">
              <a:lnSpc>
                <a:spcPct val="100000"/>
              </a:lnSpc>
              <a:spcBef>
                <a:spcPts val="0"/>
              </a:spcBef>
              <a:spcAft>
                <a:spcPts val="0"/>
              </a:spcAft>
              <a:buNone/>
              <a:defRPr sz="3200">
                <a:solidFill>
                  <a:schemeClr val="dk1"/>
                </a:solidFill>
              </a:defRPr>
            </a:lvl5pPr>
            <a:lvl6pPr lvl="5" algn="ctr" rtl="0">
              <a:lnSpc>
                <a:spcPct val="100000"/>
              </a:lnSpc>
              <a:spcBef>
                <a:spcPts val="0"/>
              </a:spcBef>
              <a:spcAft>
                <a:spcPts val="0"/>
              </a:spcAft>
              <a:buNone/>
              <a:defRPr sz="3200">
                <a:solidFill>
                  <a:schemeClr val="dk1"/>
                </a:solidFill>
              </a:defRPr>
            </a:lvl6pPr>
            <a:lvl7pPr lvl="6" algn="ctr" rtl="0">
              <a:lnSpc>
                <a:spcPct val="100000"/>
              </a:lnSpc>
              <a:spcBef>
                <a:spcPts val="0"/>
              </a:spcBef>
              <a:spcAft>
                <a:spcPts val="0"/>
              </a:spcAft>
              <a:buNone/>
              <a:defRPr sz="3200">
                <a:solidFill>
                  <a:schemeClr val="dk1"/>
                </a:solidFill>
              </a:defRPr>
            </a:lvl7pPr>
            <a:lvl8pPr lvl="7" algn="ctr" rtl="0">
              <a:lnSpc>
                <a:spcPct val="100000"/>
              </a:lnSpc>
              <a:spcBef>
                <a:spcPts val="0"/>
              </a:spcBef>
              <a:spcAft>
                <a:spcPts val="0"/>
              </a:spcAft>
              <a:buNone/>
              <a:defRPr sz="3200">
                <a:solidFill>
                  <a:schemeClr val="dk1"/>
                </a:solidFill>
              </a:defRPr>
            </a:lvl8pPr>
            <a:lvl9pPr lvl="8" algn="ctr" rtl="0">
              <a:lnSpc>
                <a:spcPct val="100000"/>
              </a:lnSpc>
              <a:spcBef>
                <a:spcPts val="0"/>
              </a:spcBef>
              <a:spcAft>
                <a:spcPts val="0"/>
              </a:spcAft>
              <a:buNone/>
              <a:defRPr sz="3200">
                <a:solidFill>
                  <a:schemeClr val="dk1"/>
                </a:solidFill>
              </a:defRPr>
            </a:lvl9pPr>
          </a:lstStyle>
          <a:p>
            <a:endParaRPr/>
          </a:p>
        </p:txBody>
      </p:sp>
      <p:grpSp>
        <p:nvGrpSpPr>
          <p:cNvPr id="5191" name="Google Shape;5191;p19"/>
          <p:cNvGrpSpPr/>
          <p:nvPr/>
        </p:nvGrpSpPr>
        <p:grpSpPr>
          <a:xfrm rot="10800000" flipH="1">
            <a:off x="11838239" y="5589877"/>
            <a:ext cx="215884" cy="194555"/>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195" name="Google Shape;5195;p19"/>
          <p:cNvGrpSpPr/>
          <p:nvPr/>
        </p:nvGrpSpPr>
        <p:grpSpPr>
          <a:xfrm rot="10800000" flipH="1">
            <a:off x="177442" y="5539114"/>
            <a:ext cx="207292" cy="188116"/>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5199" name="Google Shape;5199;p19"/>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200" name="Google Shape;5200;p19"/>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201" name="Google Shape;5201;p19"/>
          <p:cNvGrpSpPr/>
          <p:nvPr/>
        </p:nvGrpSpPr>
        <p:grpSpPr>
          <a:xfrm rot="10800000" flipH="1">
            <a:off x="2175521" y="5727057"/>
            <a:ext cx="554560" cy="1437668"/>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10" name="Google Shape;5210;p19"/>
          <p:cNvGrpSpPr/>
          <p:nvPr/>
        </p:nvGrpSpPr>
        <p:grpSpPr>
          <a:xfrm rot="10800000" flipH="1">
            <a:off x="-422591" y="5291232"/>
            <a:ext cx="1800468" cy="1151152"/>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19" name="Google Shape;5219;p19"/>
          <p:cNvGrpSpPr/>
          <p:nvPr/>
        </p:nvGrpSpPr>
        <p:grpSpPr>
          <a:xfrm rot="10800000" flipH="1">
            <a:off x="-224342" y="5924229"/>
            <a:ext cx="1153599" cy="1115511"/>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39" name="Google Shape;5239;p19"/>
          <p:cNvGrpSpPr/>
          <p:nvPr/>
        </p:nvGrpSpPr>
        <p:grpSpPr>
          <a:xfrm rot="10800000" flipH="1">
            <a:off x="999457" y="5690299"/>
            <a:ext cx="561361" cy="1519333"/>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67" name="Google Shape;5267;p19"/>
          <p:cNvGrpSpPr/>
          <p:nvPr/>
        </p:nvGrpSpPr>
        <p:grpSpPr>
          <a:xfrm rot="10800000" flipH="1">
            <a:off x="1705340" y="5995617"/>
            <a:ext cx="845843" cy="1453939"/>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288" name="Google Shape;5288;p19"/>
          <p:cNvGrpSpPr/>
          <p:nvPr/>
        </p:nvGrpSpPr>
        <p:grpSpPr>
          <a:xfrm rot="10800000" flipH="1">
            <a:off x="2270785" y="6029216"/>
            <a:ext cx="1043985" cy="1459267"/>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11" name="Google Shape;5311;p19"/>
          <p:cNvGrpSpPr/>
          <p:nvPr/>
        </p:nvGrpSpPr>
        <p:grpSpPr>
          <a:xfrm>
            <a:off x="668797" y="3922163"/>
            <a:ext cx="558848" cy="729171"/>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34" name="Google Shape;5334;p19"/>
          <p:cNvGrpSpPr/>
          <p:nvPr/>
        </p:nvGrpSpPr>
        <p:grpSpPr>
          <a:xfrm rot="10800000" flipH="1">
            <a:off x="11026624" y="1058000"/>
            <a:ext cx="1586693" cy="1009432"/>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43" name="Google Shape;5343;p19"/>
          <p:cNvGrpSpPr/>
          <p:nvPr/>
        </p:nvGrpSpPr>
        <p:grpSpPr>
          <a:xfrm rot="10800000" flipH="1">
            <a:off x="11394401" y="259356"/>
            <a:ext cx="1389679" cy="1396017"/>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71" name="Google Shape;5371;p19"/>
          <p:cNvGrpSpPr/>
          <p:nvPr/>
        </p:nvGrpSpPr>
        <p:grpSpPr>
          <a:xfrm rot="10800000" flipH="1">
            <a:off x="11312580" y="-360494"/>
            <a:ext cx="491221" cy="1330575"/>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396" name="Google Shape;5396;p19"/>
          <p:cNvGrpSpPr/>
          <p:nvPr/>
        </p:nvGrpSpPr>
        <p:grpSpPr>
          <a:xfrm rot="-4992369">
            <a:off x="9641891" y="-344473"/>
            <a:ext cx="485747" cy="1259327"/>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5405" name="Google Shape;5405;p19"/>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6" name="Google Shape;5406;p19"/>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7" name="Google Shape;5407;p19"/>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8" name="Google Shape;5408;p19"/>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09" name="Google Shape;5409;p19"/>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0" name="Google Shape;5410;p19"/>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1" name="Google Shape;5411;p19"/>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2" name="Google Shape;5412;p19"/>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3" name="Google Shape;5413;p19"/>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4" name="Google Shape;5414;p19"/>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5" name="Google Shape;5415;p19"/>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6" name="Google Shape;5416;p19"/>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7" name="Google Shape;5417;p19"/>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8" name="Google Shape;5418;p19"/>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19" name="Google Shape;5419;p19"/>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0" name="Google Shape;5420;p19"/>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1" name="Google Shape;5421;p19"/>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2" name="Google Shape;5422;p19"/>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3" name="Google Shape;5423;p19"/>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4" name="Google Shape;5424;p19"/>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5" name="Google Shape;5425;p19"/>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6" name="Google Shape;5426;p19"/>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7" name="Google Shape;5427;p19"/>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8" name="Google Shape;5428;p19"/>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29" name="Google Shape;5429;p19"/>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0" name="Google Shape;5430;p19"/>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1" name="Google Shape;5431;p19"/>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2" name="Google Shape;5432;p19"/>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3" name="Google Shape;5433;p19"/>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4" name="Google Shape;5434;p19"/>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5" name="Google Shape;5435;p19"/>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6" name="Google Shape;5436;p19"/>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7" name="Google Shape;5437;p19"/>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8" name="Google Shape;5438;p19"/>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39" name="Google Shape;5439;p19"/>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0" name="Google Shape;5440;p19"/>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1" name="Google Shape;5441;p19"/>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2" name="Google Shape;5442;p19"/>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443" name="Google Shape;5443;p19"/>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444" name="Google Shape;5444;p19"/>
          <p:cNvGrpSpPr/>
          <p:nvPr/>
        </p:nvGrpSpPr>
        <p:grpSpPr>
          <a:xfrm rot="10800000" flipH="1">
            <a:off x="9562732" y="5783899"/>
            <a:ext cx="582003" cy="758991"/>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467" name="Google Shape;5467;p19"/>
          <p:cNvGrpSpPr/>
          <p:nvPr/>
        </p:nvGrpSpPr>
        <p:grpSpPr>
          <a:xfrm rot="10800000" flipH="1">
            <a:off x="-295042" y="-248785"/>
            <a:ext cx="2000313" cy="1947369"/>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482" name="Google Shape;5482;p19"/>
          <p:cNvGrpSpPr/>
          <p:nvPr/>
        </p:nvGrpSpPr>
        <p:grpSpPr>
          <a:xfrm rot="10800000" flipH="1">
            <a:off x="-342270" y="245521"/>
            <a:ext cx="1583039" cy="2123636"/>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530" name="Google Shape;5530;p19"/>
          <p:cNvGrpSpPr/>
          <p:nvPr/>
        </p:nvGrpSpPr>
        <p:grpSpPr>
          <a:xfrm rot="10800000" flipH="1">
            <a:off x="10565116" y="5614394"/>
            <a:ext cx="1489000" cy="1527017"/>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592" name="Google Shape;5592;p19"/>
          <p:cNvGrpSpPr/>
          <p:nvPr/>
        </p:nvGrpSpPr>
        <p:grpSpPr>
          <a:xfrm rot="-5400000">
            <a:off x="7416709" y="6041311"/>
            <a:ext cx="1342667" cy="1122328"/>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7121023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8775892" y="2492256"/>
            <a:ext cx="2438000" cy="764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6915759" y="3328005"/>
            <a:ext cx="4383200" cy="17452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867">
                <a:latin typeface="Nunito"/>
                <a:ea typeface="Nunito"/>
                <a:cs typeface="Nunito"/>
                <a:sym typeface="Nunito"/>
              </a:defRPr>
            </a:lvl1pPr>
            <a:lvl2pPr lvl="1" algn="r" rtl="0">
              <a:lnSpc>
                <a:spcPct val="115000"/>
              </a:lnSpc>
              <a:spcBef>
                <a:spcPts val="0"/>
              </a:spcBef>
              <a:spcAft>
                <a:spcPts val="0"/>
              </a:spcAft>
              <a:buNone/>
              <a:defRPr sz="1867">
                <a:latin typeface="Nunito"/>
                <a:ea typeface="Nunito"/>
                <a:cs typeface="Nunito"/>
                <a:sym typeface="Nunito"/>
              </a:defRPr>
            </a:lvl2pPr>
            <a:lvl3pPr lvl="2" algn="r" rtl="0">
              <a:lnSpc>
                <a:spcPct val="115000"/>
              </a:lnSpc>
              <a:spcBef>
                <a:spcPts val="0"/>
              </a:spcBef>
              <a:spcAft>
                <a:spcPts val="0"/>
              </a:spcAft>
              <a:buNone/>
              <a:defRPr sz="1867">
                <a:latin typeface="Nunito"/>
                <a:ea typeface="Nunito"/>
                <a:cs typeface="Nunito"/>
                <a:sym typeface="Nunito"/>
              </a:defRPr>
            </a:lvl3pPr>
            <a:lvl4pPr lvl="3" algn="r" rtl="0">
              <a:lnSpc>
                <a:spcPct val="115000"/>
              </a:lnSpc>
              <a:spcBef>
                <a:spcPts val="0"/>
              </a:spcBef>
              <a:spcAft>
                <a:spcPts val="0"/>
              </a:spcAft>
              <a:buNone/>
              <a:defRPr sz="1867">
                <a:latin typeface="Nunito"/>
                <a:ea typeface="Nunito"/>
                <a:cs typeface="Nunito"/>
                <a:sym typeface="Nunito"/>
              </a:defRPr>
            </a:lvl4pPr>
            <a:lvl5pPr lvl="4" algn="r" rtl="0">
              <a:lnSpc>
                <a:spcPct val="115000"/>
              </a:lnSpc>
              <a:spcBef>
                <a:spcPts val="0"/>
              </a:spcBef>
              <a:spcAft>
                <a:spcPts val="0"/>
              </a:spcAft>
              <a:buNone/>
              <a:defRPr sz="1867">
                <a:latin typeface="Nunito"/>
                <a:ea typeface="Nunito"/>
                <a:cs typeface="Nunito"/>
                <a:sym typeface="Nunito"/>
              </a:defRPr>
            </a:lvl5pPr>
            <a:lvl6pPr lvl="5" algn="r" rtl="0">
              <a:lnSpc>
                <a:spcPct val="115000"/>
              </a:lnSpc>
              <a:spcBef>
                <a:spcPts val="0"/>
              </a:spcBef>
              <a:spcAft>
                <a:spcPts val="0"/>
              </a:spcAft>
              <a:buNone/>
              <a:defRPr sz="1867">
                <a:latin typeface="Nunito"/>
                <a:ea typeface="Nunito"/>
                <a:cs typeface="Nunito"/>
                <a:sym typeface="Nunito"/>
              </a:defRPr>
            </a:lvl6pPr>
            <a:lvl7pPr lvl="6" algn="r" rtl="0">
              <a:lnSpc>
                <a:spcPct val="115000"/>
              </a:lnSpc>
              <a:spcBef>
                <a:spcPts val="0"/>
              </a:spcBef>
              <a:spcAft>
                <a:spcPts val="0"/>
              </a:spcAft>
              <a:buNone/>
              <a:defRPr sz="1867">
                <a:latin typeface="Nunito"/>
                <a:ea typeface="Nunito"/>
                <a:cs typeface="Nunito"/>
                <a:sym typeface="Nunito"/>
              </a:defRPr>
            </a:lvl7pPr>
            <a:lvl8pPr lvl="7" algn="r" rtl="0">
              <a:lnSpc>
                <a:spcPct val="115000"/>
              </a:lnSpc>
              <a:spcBef>
                <a:spcPts val="0"/>
              </a:spcBef>
              <a:spcAft>
                <a:spcPts val="0"/>
              </a:spcAft>
              <a:buNone/>
              <a:defRPr sz="1867">
                <a:latin typeface="Nunito"/>
                <a:ea typeface="Nunito"/>
                <a:cs typeface="Nunito"/>
                <a:sym typeface="Nunito"/>
              </a:defRPr>
            </a:lvl8pPr>
            <a:lvl9pPr lvl="8" algn="r" rtl="0">
              <a:lnSpc>
                <a:spcPct val="115000"/>
              </a:lnSpc>
              <a:spcBef>
                <a:spcPts val="0"/>
              </a:spcBef>
              <a:spcAft>
                <a:spcPts val="0"/>
              </a:spcAft>
              <a:buNone/>
              <a:defRPr sz="1867">
                <a:latin typeface="Nunito"/>
                <a:ea typeface="Nunito"/>
                <a:cs typeface="Nunito"/>
                <a:sym typeface="Nunito"/>
              </a:defRPr>
            </a:lvl9pPr>
          </a:lstStyle>
          <a:p>
            <a:endParaRPr/>
          </a:p>
        </p:txBody>
      </p:sp>
      <p:sp>
        <p:nvSpPr>
          <p:cNvPr id="5627" name="Google Shape;5627;p20"/>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628" name="Google Shape;5628;p20"/>
          <p:cNvSpPr/>
          <p:nvPr/>
        </p:nvSpPr>
        <p:spPr>
          <a:xfrm flipH="1">
            <a:off x="-85870"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629" name="Google Shape;5629;p20"/>
          <p:cNvGrpSpPr/>
          <p:nvPr/>
        </p:nvGrpSpPr>
        <p:grpSpPr>
          <a:xfrm flipH="1">
            <a:off x="10695623" y="-150129"/>
            <a:ext cx="1432199" cy="915695"/>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638" name="Google Shape;5638;p20"/>
          <p:cNvGrpSpPr/>
          <p:nvPr/>
        </p:nvGrpSpPr>
        <p:grpSpPr>
          <a:xfrm>
            <a:off x="10550295" y="5162843"/>
            <a:ext cx="1718685" cy="1882509"/>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689" name="Google Shape;5689;p20"/>
          <p:cNvGrpSpPr/>
          <p:nvPr/>
        </p:nvGrpSpPr>
        <p:grpSpPr>
          <a:xfrm rot="7057695">
            <a:off x="-263851" y="6248626"/>
            <a:ext cx="1163840" cy="522269"/>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699" name="Google Shape;5699;p20"/>
          <p:cNvGrpSpPr/>
          <p:nvPr/>
        </p:nvGrpSpPr>
        <p:grpSpPr>
          <a:xfrm flipH="1">
            <a:off x="47953" y="-192769"/>
            <a:ext cx="1079972" cy="1107545"/>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761" name="Google Shape;5761;p20"/>
          <p:cNvGrpSpPr/>
          <p:nvPr/>
        </p:nvGrpSpPr>
        <p:grpSpPr>
          <a:xfrm rot="5400000" flipH="1">
            <a:off x="1947523" y="92207"/>
            <a:ext cx="156581" cy="141111"/>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765" name="Google Shape;5765;p20"/>
          <p:cNvGrpSpPr/>
          <p:nvPr/>
        </p:nvGrpSpPr>
        <p:grpSpPr>
          <a:xfrm>
            <a:off x="412452" y="-150142"/>
            <a:ext cx="916057" cy="918956"/>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793" name="Google Shape;5793;p20"/>
          <p:cNvGrpSpPr/>
          <p:nvPr/>
        </p:nvGrpSpPr>
        <p:grpSpPr>
          <a:xfrm>
            <a:off x="1003711" y="-185610"/>
            <a:ext cx="665584" cy="643609"/>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841F00"/>
                </a:solidFill>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13" name="Google Shape;5813;p20"/>
          <p:cNvGrpSpPr/>
          <p:nvPr/>
        </p:nvGrpSpPr>
        <p:grpSpPr>
          <a:xfrm flipH="1">
            <a:off x="2240157" y="-161459"/>
            <a:ext cx="530147" cy="741032"/>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36" name="Google Shape;5836;p20"/>
          <p:cNvGrpSpPr/>
          <p:nvPr/>
        </p:nvGrpSpPr>
        <p:grpSpPr>
          <a:xfrm flipH="1">
            <a:off x="11477162" y="-14776"/>
            <a:ext cx="692257" cy="1084192"/>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59" name="Google Shape;5859;p20"/>
          <p:cNvGrpSpPr/>
          <p:nvPr/>
        </p:nvGrpSpPr>
        <p:grpSpPr>
          <a:xfrm flipH="1">
            <a:off x="11197710" y="1210146"/>
            <a:ext cx="1173972" cy="889837"/>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79" name="Google Shape;5879;p20"/>
          <p:cNvGrpSpPr/>
          <p:nvPr/>
        </p:nvGrpSpPr>
        <p:grpSpPr>
          <a:xfrm rot="5400000" flipH="1">
            <a:off x="11745007" y="1204807"/>
            <a:ext cx="156581" cy="141111"/>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883" name="Google Shape;5883;p20"/>
          <p:cNvGrpSpPr/>
          <p:nvPr/>
        </p:nvGrpSpPr>
        <p:grpSpPr>
          <a:xfrm rot="-2542812">
            <a:off x="10009896" y="-124947"/>
            <a:ext cx="1163825" cy="522285"/>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8085251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30764991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893"/>
        <p:cNvGrpSpPr/>
        <p:nvPr/>
      </p:nvGrpSpPr>
      <p:grpSpPr>
        <a:xfrm>
          <a:off x="0" y="0"/>
          <a:ext cx="0" cy="0"/>
          <a:chOff x="0" y="0"/>
          <a:chExt cx="0" cy="0"/>
        </a:xfrm>
      </p:grpSpPr>
      <p:sp>
        <p:nvSpPr>
          <p:cNvPr id="5894" name="Google Shape;5894;p21"/>
          <p:cNvSpPr/>
          <p:nvPr/>
        </p:nvSpPr>
        <p:spPr>
          <a:xfrm rot="5400000">
            <a:off x="-1702267" y="4545833"/>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5895" name="Google Shape;5895;p21"/>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5896" name="Google Shape;5896;p21"/>
          <p:cNvGrpSpPr/>
          <p:nvPr/>
        </p:nvGrpSpPr>
        <p:grpSpPr>
          <a:xfrm rot="10800000">
            <a:off x="10658059" y="6048775"/>
            <a:ext cx="1432199" cy="915695"/>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905" name="Google Shape;5905;p21"/>
          <p:cNvGrpSpPr/>
          <p:nvPr/>
        </p:nvGrpSpPr>
        <p:grpSpPr>
          <a:xfrm rot="5400000">
            <a:off x="-46729" y="5489364"/>
            <a:ext cx="1306181" cy="1430685"/>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956" name="Google Shape;5956;p21"/>
          <p:cNvGrpSpPr/>
          <p:nvPr/>
        </p:nvGrpSpPr>
        <p:grpSpPr>
          <a:xfrm rot="2699802" flipH="1">
            <a:off x="61021" y="-52074"/>
            <a:ext cx="1163817" cy="522251"/>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5966" name="Google Shape;5966;p21"/>
          <p:cNvGrpSpPr/>
          <p:nvPr/>
        </p:nvGrpSpPr>
        <p:grpSpPr>
          <a:xfrm>
            <a:off x="11207159" y="-150135"/>
            <a:ext cx="1079972" cy="1107545"/>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28" name="Google Shape;6028;p21"/>
          <p:cNvGrpSpPr/>
          <p:nvPr/>
        </p:nvGrpSpPr>
        <p:grpSpPr>
          <a:xfrm rot="-5400000">
            <a:off x="10084430" y="92207"/>
            <a:ext cx="156581" cy="141111"/>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32" name="Google Shape;6032;p21"/>
          <p:cNvGrpSpPr/>
          <p:nvPr/>
        </p:nvGrpSpPr>
        <p:grpSpPr>
          <a:xfrm flipH="1">
            <a:off x="10860025" y="-150142"/>
            <a:ext cx="916057" cy="918956"/>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60" name="Google Shape;6060;p21"/>
          <p:cNvGrpSpPr/>
          <p:nvPr/>
        </p:nvGrpSpPr>
        <p:grpSpPr>
          <a:xfrm flipH="1">
            <a:off x="10519239" y="-185610"/>
            <a:ext cx="665584" cy="643609"/>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080" name="Google Shape;6080;p21"/>
          <p:cNvGrpSpPr/>
          <p:nvPr/>
        </p:nvGrpSpPr>
        <p:grpSpPr>
          <a:xfrm>
            <a:off x="9418229" y="-161459"/>
            <a:ext cx="530147" cy="741032"/>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03" name="Google Shape;6103;p21"/>
          <p:cNvGrpSpPr/>
          <p:nvPr/>
        </p:nvGrpSpPr>
        <p:grpSpPr>
          <a:xfrm rot="10800000">
            <a:off x="11439597" y="5744924"/>
            <a:ext cx="692257" cy="1084192"/>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26" name="Google Shape;6126;p21"/>
          <p:cNvGrpSpPr/>
          <p:nvPr/>
        </p:nvGrpSpPr>
        <p:grpSpPr>
          <a:xfrm rot="10800000">
            <a:off x="11160146" y="4714358"/>
            <a:ext cx="1173972" cy="889837"/>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46" name="Google Shape;6146;p21"/>
          <p:cNvGrpSpPr/>
          <p:nvPr/>
        </p:nvGrpSpPr>
        <p:grpSpPr>
          <a:xfrm rot="5400000" flipH="1">
            <a:off x="11745007" y="1204807"/>
            <a:ext cx="156581" cy="141111"/>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50" name="Google Shape;6150;p21"/>
          <p:cNvGrpSpPr/>
          <p:nvPr/>
        </p:nvGrpSpPr>
        <p:grpSpPr>
          <a:xfrm rot="-8257188" flipH="1">
            <a:off x="9972332" y="6417002"/>
            <a:ext cx="1163825" cy="522285"/>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160" name="Google Shape;6160;p21"/>
          <p:cNvSpPr txBox="1">
            <a:spLocks noGrp="1"/>
          </p:cNvSpPr>
          <p:nvPr>
            <p:ph type="title"/>
          </p:nvPr>
        </p:nvSpPr>
        <p:spPr>
          <a:xfrm>
            <a:off x="978596" y="2503619"/>
            <a:ext cx="2438000" cy="764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831385" y="3339401"/>
            <a:ext cx="4383200" cy="17764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9063480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6162"/>
        <p:cNvGrpSpPr/>
        <p:nvPr/>
      </p:nvGrpSpPr>
      <p:grpSpPr>
        <a:xfrm>
          <a:off x="0" y="0"/>
          <a:ext cx="0" cy="0"/>
          <a:chOff x="0" y="0"/>
          <a:chExt cx="0" cy="0"/>
        </a:xfrm>
      </p:grpSpPr>
      <p:sp>
        <p:nvSpPr>
          <p:cNvPr id="6163" name="Google Shape;6163;p22"/>
          <p:cNvSpPr/>
          <p:nvPr/>
        </p:nvSpPr>
        <p:spPr>
          <a:xfrm rot="5400000">
            <a:off x="-1687900" y="2145900"/>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6164" name="Google Shape;6164;p22"/>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6165" name="Google Shape;6165;p22"/>
          <p:cNvGrpSpPr/>
          <p:nvPr/>
        </p:nvGrpSpPr>
        <p:grpSpPr>
          <a:xfrm rot="-8282980">
            <a:off x="11312649" y="5297143"/>
            <a:ext cx="1385665" cy="1054364"/>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174" name="Google Shape;6174;p22"/>
          <p:cNvGrpSpPr/>
          <p:nvPr/>
        </p:nvGrpSpPr>
        <p:grpSpPr>
          <a:xfrm rot="7845114">
            <a:off x="-99748" y="-323359"/>
            <a:ext cx="1306163" cy="1430665"/>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225" name="Google Shape;6225;p22"/>
          <p:cNvGrpSpPr/>
          <p:nvPr/>
        </p:nvGrpSpPr>
        <p:grpSpPr>
          <a:xfrm>
            <a:off x="11184843" y="-246085"/>
            <a:ext cx="1079972" cy="1107545"/>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287" name="Google Shape;6287;p22"/>
          <p:cNvGrpSpPr/>
          <p:nvPr/>
        </p:nvGrpSpPr>
        <p:grpSpPr>
          <a:xfrm rot="-5400000">
            <a:off x="10084430" y="92207"/>
            <a:ext cx="156581" cy="141111"/>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291" name="Google Shape;6291;p22"/>
          <p:cNvGrpSpPr/>
          <p:nvPr/>
        </p:nvGrpSpPr>
        <p:grpSpPr>
          <a:xfrm flipH="1">
            <a:off x="10860025" y="-150142"/>
            <a:ext cx="916057" cy="918956"/>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19" name="Google Shape;6319;p22"/>
          <p:cNvGrpSpPr/>
          <p:nvPr/>
        </p:nvGrpSpPr>
        <p:grpSpPr>
          <a:xfrm flipH="1">
            <a:off x="10519239" y="-185610"/>
            <a:ext cx="665584" cy="643609"/>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39" name="Google Shape;6339;p22"/>
          <p:cNvGrpSpPr/>
          <p:nvPr/>
        </p:nvGrpSpPr>
        <p:grpSpPr>
          <a:xfrm>
            <a:off x="9418229" y="-161459"/>
            <a:ext cx="530147" cy="741032"/>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62" name="Google Shape;6362;p22"/>
          <p:cNvGrpSpPr/>
          <p:nvPr/>
        </p:nvGrpSpPr>
        <p:grpSpPr>
          <a:xfrm rot="10387032">
            <a:off x="11595919" y="5395717"/>
            <a:ext cx="692244" cy="1084123"/>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385" name="Google Shape;6385;p22"/>
          <p:cNvGrpSpPr/>
          <p:nvPr/>
        </p:nvGrpSpPr>
        <p:grpSpPr>
          <a:xfrm rot="-479532">
            <a:off x="-274863" y="5842081"/>
            <a:ext cx="1174001" cy="889860"/>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405" name="Google Shape;6405;p22"/>
          <p:cNvGrpSpPr/>
          <p:nvPr/>
        </p:nvGrpSpPr>
        <p:grpSpPr>
          <a:xfrm rot="5400000" flipH="1">
            <a:off x="11745007" y="1204807"/>
            <a:ext cx="156581" cy="141111"/>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409" name="Google Shape;6409;p22"/>
          <p:cNvGrpSpPr/>
          <p:nvPr/>
        </p:nvGrpSpPr>
        <p:grpSpPr>
          <a:xfrm rot="1609643">
            <a:off x="11613930" y="6533199"/>
            <a:ext cx="1010065" cy="362459"/>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419" name="Google Shape;6419;p22"/>
          <p:cNvSpPr txBox="1">
            <a:spLocks noGrp="1"/>
          </p:cNvSpPr>
          <p:nvPr>
            <p:ph type="subTitle" idx="1"/>
          </p:nvPr>
        </p:nvSpPr>
        <p:spPr>
          <a:xfrm>
            <a:off x="6707868" y="2249000"/>
            <a:ext cx="4161600" cy="3820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420" name="Google Shape;6420;p22"/>
          <p:cNvGrpSpPr/>
          <p:nvPr/>
        </p:nvGrpSpPr>
        <p:grpSpPr>
          <a:xfrm rot="6386609">
            <a:off x="10812750" y="5773717"/>
            <a:ext cx="1079917" cy="1107491"/>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482" name="Google Shape;6482;p22"/>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77713265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9183774" y="381577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6486" name="Google Shape;6486;p23"/>
          <p:cNvSpPr/>
          <p:nvPr/>
        </p:nvSpPr>
        <p:spPr>
          <a:xfrm flipH="1">
            <a:off x="-269861" y="-122445"/>
            <a:ext cx="4408516" cy="6884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6487" name="Google Shape;6487;p23"/>
          <p:cNvGrpSpPr/>
          <p:nvPr/>
        </p:nvGrpSpPr>
        <p:grpSpPr>
          <a:xfrm rot="10800000" flipH="1">
            <a:off x="-89117" y="6039622"/>
            <a:ext cx="1432199" cy="915695"/>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496" name="Google Shape;6496;p23"/>
          <p:cNvGrpSpPr/>
          <p:nvPr/>
        </p:nvGrpSpPr>
        <p:grpSpPr>
          <a:xfrm rot="-5400000" flipH="1">
            <a:off x="10550298" y="5057390"/>
            <a:ext cx="1718685" cy="1882509"/>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547" name="Google Shape;6547;p23"/>
          <p:cNvGrpSpPr/>
          <p:nvPr/>
        </p:nvGrpSpPr>
        <p:grpSpPr>
          <a:xfrm rot="9042000" flipH="1">
            <a:off x="11233340" y="132099"/>
            <a:ext cx="1163904" cy="522260"/>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557" name="Google Shape;6557;p23"/>
          <p:cNvGrpSpPr/>
          <p:nvPr/>
        </p:nvGrpSpPr>
        <p:grpSpPr>
          <a:xfrm flipH="1">
            <a:off x="-138757" y="-268130"/>
            <a:ext cx="1057191" cy="1084183"/>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19" name="Google Shape;6619;p23"/>
          <p:cNvGrpSpPr/>
          <p:nvPr/>
        </p:nvGrpSpPr>
        <p:grpSpPr>
          <a:xfrm rot="5400000" flipH="1">
            <a:off x="1763423" y="16841"/>
            <a:ext cx="156581" cy="141111"/>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23" name="Google Shape;6623;p23"/>
          <p:cNvGrpSpPr/>
          <p:nvPr/>
        </p:nvGrpSpPr>
        <p:grpSpPr>
          <a:xfrm>
            <a:off x="217875" y="-226410"/>
            <a:ext cx="896712" cy="899548"/>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51" name="Google Shape;6651;p23"/>
          <p:cNvGrpSpPr/>
          <p:nvPr/>
        </p:nvGrpSpPr>
        <p:grpSpPr>
          <a:xfrm>
            <a:off x="796662" y="-261121"/>
            <a:ext cx="651527" cy="630016"/>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71" name="Google Shape;6671;p23"/>
          <p:cNvGrpSpPr/>
          <p:nvPr/>
        </p:nvGrpSpPr>
        <p:grpSpPr>
          <a:xfrm flipH="1">
            <a:off x="2007142" y="-237470"/>
            <a:ext cx="518948" cy="725379"/>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694" name="Google Shape;6694;p23"/>
          <p:cNvGrpSpPr/>
          <p:nvPr/>
        </p:nvGrpSpPr>
        <p:grpSpPr>
          <a:xfrm rot="10800000" flipH="1">
            <a:off x="-130711" y="5735771"/>
            <a:ext cx="692257" cy="1084192"/>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17" name="Google Shape;6717;p23"/>
          <p:cNvGrpSpPr/>
          <p:nvPr/>
        </p:nvGrpSpPr>
        <p:grpSpPr>
          <a:xfrm rot="4699778" flipH="1">
            <a:off x="-327241" y="4823862"/>
            <a:ext cx="1173956" cy="889825"/>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37" name="Google Shape;6737;p23"/>
          <p:cNvGrpSpPr/>
          <p:nvPr/>
        </p:nvGrpSpPr>
        <p:grpSpPr>
          <a:xfrm rot="-5400000" flipH="1">
            <a:off x="670752" y="5928103"/>
            <a:ext cx="156581" cy="141111"/>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741" name="Google Shape;6741;p23"/>
          <p:cNvSpPr txBox="1">
            <a:spLocks noGrp="1"/>
          </p:cNvSpPr>
          <p:nvPr>
            <p:ph type="subTitle" idx="1"/>
          </p:nvPr>
        </p:nvSpPr>
        <p:spPr>
          <a:xfrm>
            <a:off x="7214325" y="1648567"/>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2" name="Google Shape;6742;p23"/>
          <p:cNvSpPr txBox="1">
            <a:spLocks noGrp="1"/>
          </p:cNvSpPr>
          <p:nvPr>
            <p:ph type="subTitle" idx="2"/>
          </p:nvPr>
        </p:nvSpPr>
        <p:spPr>
          <a:xfrm>
            <a:off x="7200716" y="2165751"/>
            <a:ext cx="28184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7210249" y="3338068"/>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4" name="Google Shape;6744;p23"/>
          <p:cNvSpPr txBox="1">
            <a:spLocks noGrp="1"/>
          </p:cNvSpPr>
          <p:nvPr>
            <p:ph type="subTitle" idx="4"/>
          </p:nvPr>
        </p:nvSpPr>
        <p:spPr>
          <a:xfrm>
            <a:off x="7181316" y="385529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7214317" y="5030235"/>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6" name="Google Shape;6746;p23"/>
          <p:cNvSpPr txBox="1">
            <a:spLocks noGrp="1"/>
          </p:cNvSpPr>
          <p:nvPr>
            <p:ph type="subTitle" idx="6"/>
          </p:nvPr>
        </p:nvSpPr>
        <p:spPr>
          <a:xfrm>
            <a:off x="7200689" y="553883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40314637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371600" y="1829833"/>
            <a:ext cx="6232800" cy="6952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44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1244333" y="2559433"/>
            <a:ext cx="6049600" cy="281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750" name="Google Shape;6750;p24"/>
          <p:cNvGrpSpPr/>
          <p:nvPr/>
        </p:nvGrpSpPr>
        <p:grpSpPr>
          <a:xfrm rot="-5400000" flipH="1">
            <a:off x="-188209" y="5511576"/>
            <a:ext cx="780584" cy="350259"/>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6760" name="Google Shape;6760;p24"/>
          <p:cNvSpPr/>
          <p:nvPr/>
        </p:nvSpPr>
        <p:spPr>
          <a:xfrm flipH="1">
            <a:off x="-58824"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6761" name="Google Shape;6761;p24"/>
          <p:cNvSpPr/>
          <p:nvPr/>
        </p:nvSpPr>
        <p:spPr>
          <a:xfrm rot="5400000" flipH="1">
            <a:off x="10071976"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6762" name="Google Shape;6762;p24"/>
          <p:cNvGrpSpPr/>
          <p:nvPr/>
        </p:nvGrpSpPr>
        <p:grpSpPr>
          <a:xfrm rot="8956076" flipH="1">
            <a:off x="11904031" y="137645"/>
            <a:ext cx="585429" cy="1517697"/>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71" name="Google Shape;6771;p24"/>
          <p:cNvGrpSpPr/>
          <p:nvPr/>
        </p:nvGrpSpPr>
        <p:grpSpPr>
          <a:xfrm rot="8956076" flipH="1">
            <a:off x="11608403" y="383195"/>
            <a:ext cx="592611" cy="1603909"/>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799" name="Google Shape;6799;p24"/>
          <p:cNvGrpSpPr/>
          <p:nvPr/>
        </p:nvGrpSpPr>
        <p:grpSpPr>
          <a:xfrm flipH="1">
            <a:off x="-57241" y="6038960"/>
            <a:ext cx="1169069" cy="748043"/>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08" name="Google Shape;6808;p24"/>
          <p:cNvGrpSpPr/>
          <p:nvPr/>
        </p:nvGrpSpPr>
        <p:grpSpPr>
          <a:xfrm flipH="1">
            <a:off x="-425746" y="5642023"/>
            <a:ext cx="1029827" cy="1034524"/>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36" name="Google Shape;6836;p24"/>
          <p:cNvGrpSpPr/>
          <p:nvPr/>
        </p:nvGrpSpPr>
        <p:grpSpPr>
          <a:xfrm flipH="1">
            <a:off x="-83214" y="6246622"/>
            <a:ext cx="748761" cy="72456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56" name="Google Shape;6856;p24"/>
          <p:cNvGrpSpPr/>
          <p:nvPr/>
        </p:nvGrpSpPr>
        <p:grpSpPr>
          <a:xfrm rot="5400000" flipH="1">
            <a:off x="695898" y="6143395"/>
            <a:ext cx="364021" cy="986027"/>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81" name="Google Shape;6881;p24"/>
          <p:cNvGrpSpPr/>
          <p:nvPr/>
        </p:nvGrpSpPr>
        <p:grpSpPr>
          <a:xfrm flipH="1">
            <a:off x="10908946" y="5296389"/>
            <a:ext cx="1528276" cy="1418404"/>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896" name="Google Shape;6896;p24"/>
          <p:cNvGrpSpPr/>
          <p:nvPr/>
        </p:nvGrpSpPr>
        <p:grpSpPr>
          <a:xfrm flipH="1">
            <a:off x="11210177" y="4932569"/>
            <a:ext cx="1209272" cy="1546943"/>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6944" name="Google Shape;6944;p24"/>
          <p:cNvGrpSpPr/>
          <p:nvPr/>
        </p:nvGrpSpPr>
        <p:grpSpPr>
          <a:xfrm rot="-3844303" flipH="1">
            <a:off x="23164" y="40549"/>
            <a:ext cx="1228331" cy="1250937"/>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06" name="Google Shape;7006;p24"/>
          <p:cNvGrpSpPr/>
          <p:nvPr/>
        </p:nvGrpSpPr>
        <p:grpSpPr>
          <a:xfrm rot="-5400000" flipH="1">
            <a:off x="11188243" y="5617374"/>
            <a:ext cx="571291" cy="1623076"/>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31" name="Google Shape;7031;p24"/>
          <p:cNvGrpSpPr/>
          <p:nvPr/>
        </p:nvGrpSpPr>
        <p:grpSpPr>
          <a:xfrm flipH="1">
            <a:off x="1473755" y="782486"/>
            <a:ext cx="844356" cy="506767"/>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175769771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7834835" y="2527833"/>
            <a:ext cx="1879600" cy="9408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3200" i="0"/>
            </a:lvl1pPr>
            <a:lvl2pPr lvl="1" algn="r" rtl="0">
              <a:spcBef>
                <a:spcPts val="0"/>
              </a:spcBef>
              <a:spcAft>
                <a:spcPts val="0"/>
              </a:spcAft>
              <a:buClr>
                <a:srgbClr val="4D4F40"/>
              </a:buClr>
              <a:buSzPts val="2400"/>
              <a:buNone/>
              <a:defRPr sz="3200">
                <a:solidFill>
                  <a:srgbClr val="4D4F40"/>
                </a:solidFill>
              </a:defRPr>
            </a:lvl2pPr>
            <a:lvl3pPr lvl="2" algn="r" rtl="0">
              <a:spcBef>
                <a:spcPts val="0"/>
              </a:spcBef>
              <a:spcAft>
                <a:spcPts val="0"/>
              </a:spcAft>
              <a:buClr>
                <a:srgbClr val="4D4F40"/>
              </a:buClr>
              <a:buSzPts val="2400"/>
              <a:buNone/>
              <a:defRPr sz="3200">
                <a:solidFill>
                  <a:srgbClr val="4D4F40"/>
                </a:solidFill>
              </a:defRPr>
            </a:lvl3pPr>
            <a:lvl4pPr lvl="3" algn="r" rtl="0">
              <a:spcBef>
                <a:spcPts val="0"/>
              </a:spcBef>
              <a:spcAft>
                <a:spcPts val="0"/>
              </a:spcAft>
              <a:buClr>
                <a:srgbClr val="4D4F40"/>
              </a:buClr>
              <a:buSzPts val="2400"/>
              <a:buNone/>
              <a:defRPr sz="3200">
                <a:solidFill>
                  <a:srgbClr val="4D4F40"/>
                </a:solidFill>
              </a:defRPr>
            </a:lvl4pPr>
            <a:lvl5pPr lvl="4" algn="r" rtl="0">
              <a:spcBef>
                <a:spcPts val="0"/>
              </a:spcBef>
              <a:spcAft>
                <a:spcPts val="0"/>
              </a:spcAft>
              <a:buClr>
                <a:srgbClr val="4D4F40"/>
              </a:buClr>
              <a:buSzPts val="2400"/>
              <a:buNone/>
              <a:defRPr sz="3200">
                <a:solidFill>
                  <a:srgbClr val="4D4F40"/>
                </a:solidFill>
              </a:defRPr>
            </a:lvl5pPr>
            <a:lvl6pPr lvl="5" algn="r" rtl="0">
              <a:spcBef>
                <a:spcPts val="0"/>
              </a:spcBef>
              <a:spcAft>
                <a:spcPts val="0"/>
              </a:spcAft>
              <a:buClr>
                <a:srgbClr val="4D4F40"/>
              </a:buClr>
              <a:buSzPts val="2400"/>
              <a:buNone/>
              <a:defRPr sz="3200">
                <a:solidFill>
                  <a:srgbClr val="4D4F40"/>
                </a:solidFill>
              </a:defRPr>
            </a:lvl6pPr>
            <a:lvl7pPr lvl="6" algn="r" rtl="0">
              <a:spcBef>
                <a:spcPts val="0"/>
              </a:spcBef>
              <a:spcAft>
                <a:spcPts val="0"/>
              </a:spcAft>
              <a:buClr>
                <a:srgbClr val="4D4F40"/>
              </a:buClr>
              <a:buSzPts val="2400"/>
              <a:buNone/>
              <a:defRPr sz="3200">
                <a:solidFill>
                  <a:srgbClr val="4D4F40"/>
                </a:solidFill>
              </a:defRPr>
            </a:lvl7pPr>
            <a:lvl8pPr lvl="7" algn="r" rtl="0">
              <a:spcBef>
                <a:spcPts val="0"/>
              </a:spcBef>
              <a:spcAft>
                <a:spcPts val="0"/>
              </a:spcAft>
              <a:buClr>
                <a:srgbClr val="4D4F40"/>
              </a:buClr>
              <a:buSzPts val="2400"/>
              <a:buNone/>
              <a:defRPr sz="3200">
                <a:solidFill>
                  <a:srgbClr val="4D4F40"/>
                </a:solidFill>
              </a:defRPr>
            </a:lvl8pPr>
            <a:lvl9pPr lvl="8" algn="r" rtl="0">
              <a:spcBef>
                <a:spcPts val="0"/>
              </a:spcBef>
              <a:spcAft>
                <a:spcPts val="0"/>
              </a:spcAft>
              <a:buClr>
                <a:srgbClr val="4D4F40"/>
              </a:buClr>
              <a:buSzPts val="2400"/>
              <a:buNone/>
              <a:defRPr sz="3200">
                <a:solidFill>
                  <a:srgbClr val="4D4F40"/>
                </a:solidFill>
              </a:defRPr>
            </a:lvl9pPr>
          </a:lstStyle>
          <a:p>
            <a:endParaRPr/>
          </a:p>
        </p:txBody>
      </p:sp>
      <p:sp>
        <p:nvSpPr>
          <p:cNvPr id="7041" name="Google Shape;7041;p25"/>
          <p:cNvSpPr txBox="1">
            <a:spLocks noGrp="1"/>
          </p:cNvSpPr>
          <p:nvPr>
            <p:ph type="subTitle" idx="1"/>
          </p:nvPr>
        </p:nvSpPr>
        <p:spPr>
          <a:xfrm>
            <a:off x="6902692" y="3481733"/>
            <a:ext cx="2959200" cy="1567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867">
                <a:latin typeface="Nunito"/>
                <a:ea typeface="Nunito"/>
                <a:cs typeface="Nunito"/>
                <a:sym typeface="Nunito"/>
              </a:defRPr>
            </a:lvl1pPr>
            <a:lvl2pPr lvl="1" algn="r" rtl="0">
              <a:spcBef>
                <a:spcPts val="0"/>
              </a:spcBef>
              <a:spcAft>
                <a:spcPts val="0"/>
              </a:spcAft>
              <a:buNone/>
              <a:defRPr sz="1867">
                <a:latin typeface="Nunito"/>
                <a:ea typeface="Nunito"/>
                <a:cs typeface="Nunito"/>
                <a:sym typeface="Nunito"/>
              </a:defRPr>
            </a:lvl2pPr>
            <a:lvl3pPr lvl="2" algn="r" rtl="0">
              <a:spcBef>
                <a:spcPts val="0"/>
              </a:spcBef>
              <a:spcAft>
                <a:spcPts val="0"/>
              </a:spcAft>
              <a:buNone/>
              <a:defRPr sz="1867">
                <a:latin typeface="Nunito"/>
                <a:ea typeface="Nunito"/>
                <a:cs typeface="Nunito"/>
                <a:sym typeface="Nunito"/>
              </a:defRPr>
            </a:lvl3pPr>
            <a:lvl4pPr lvl="3" algn="r" rtl="0">
              <a:spcBef>
                <a:spcPts val="0"/>
              </a:spcBef>
              <a:spcAft>
                <a:spcPts val="0"/>
              </a:spcAft>
              <a:buNone/>
              <a:defRPr sz="1867">
                <a:latin typeface="Nunito"/>
                <a:ea typeface="Nunito"/>
                <a:cs typeface="Nunito"/>
                <a:sym typeface="Nunito"/>
              </a:defRPr>
            </a:lvl4pPr>
            <a:lvl5pPr lvl="4" algn="r" rtl="0">
              <a:spcBef>
                <a:spcPts val="0"/>
              </a:spcBef>
              <a:spcAft>
                <a:spcPts val="0"/>
              </a:spcAft>
              <a:buNone/>
              <a:defRPr sz="1867">
                <a:latin typeface="Nunito"/>
                <a:ea typeface="Nunito"/>
                <a:cs typeface="Nunito"/>
                <a:sym typeface="Nunito"/>
              </a:defRPr>
            </a:lvl5pPr>
            <a:lvl6pPr lvl="5" algn="r" rtl="0">
              <a:spcBef>
                <a:spcPts val="0"/>
              </a:spcBef>
              <a:spcAft>
                <a:spcPts val="0"/>
              </a:spcAft>
              <a:buNone/>
              <a:defRPr sz="1867">
                <a:latin typeface="Nunito"/>
                <a:ea typeface="Nunito"/>
                <a:cs typeface="Nunito"/>
                <a:sym typeface="Nunito"/>
              </a:defRPr>
            </a:lvl6pPr>
            <a:lvl7pPr lvl="6" algn="r" rtl="0">
              <a:spcBef>
                <a:spcPts val="0"/>
              </a:spcBef>
              <a:spcAft>
                <a:spcPts val="0"/>
              </a:spcAft>
              <a:buNone/>
              <a:defRPr sz="1867">
                <a:latin typeface="Nunito"/>
                <a:ea typeface="Nunito"/>
                <a:cs typeface="Nunito"/>
                <a:sym typeface="Nunito"/>
              </a:defRPr>
            </a:lvl7pPr>
            <a:lvl8pPr lvl="7" algn="r" rtl="0">
              <a:spcBef>
                <a:spcPts val="0"/>
              </a:spcBef>
              <a:spcAft>
                <a:spcPts val="0"/>
              </a:spcAft>
              <a:buNone/>
              <a:defRPr sz="1867">
                <a:latin typeface="Nunito"/>
                <a:ea typeface="Nunito"/>
                <a:cs typeface="Nunito"/>
                <a:sym typeface="Nunito"/>
              </a:defRPr>
            </a:lvl8pPr>
            <a:lvl9pPr lvl="8" algn="r" rtl="0">
              <a:spcBef>
                <a:spcPts val="0"/>
              </a:spcBef>
              <a:spcAft>
                <a:spcPts val="0"/>
              </a:spcAft>
              <a:buNone/>
              <a:defRPr sz="1867">
                <a:latin typeface="Nunito"/>
                <a:ea typeface="Nunito"/>
                <a:cs typeface="Nunito"/>
                <a:sym typeface="Nunito"/>
              </a:defRPr>
            </a:lvl9pPr>
          </a:lstStyle>
          <a:p>
            <a:endParaRPr/>
          </a:p>
        </p:txBody>
      </p:sp>
      <p:grpSp>
        <p:nvGrpSpPr>
          <p:cNvPr id="7042" name="Google Shape;7042;p25"/>
          <p:cNvGrpSpPr/>
          <p:nvPr/>
        </p:nvGrpSpPr>
        <p:grpSpPr>
          <a:xfrm rot="-5400000" flipH="1">
            <a:off x="-184787" y="5421093"/>
            <a:ext cx="780584" cy="350259"/>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052" name="Google Shape;7052;p2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053" name="Google Shape;7053;p2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054" name="Google Shape;7054;p25"/>
          <p:cNvGrpSpPr/>
          <p:nvPr/>
        </p:nvGrpSpPr>
        <p:grpSpPr>
          <a:xfrm rot="5400000" flipH="1">
            <a:off x="11481667" y="-386271"/>
            <a:ext cx="585400" cy="1517621"/>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63" name="Google Shape;7063;p25"/>
          <p:cNvGrpSpPr/>
          <p:nvPr/>
        </p:nvGrpSpPr>
        <p:grpSpPr>
          <a:xfrm rot="5400000" flipH="1">
            <a:off x="11262293" y="-161884"/>
            <a:ext cx="592580" cy="1603829"/>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091" name="Google Shape;7091;p25"/>
          <p:cNvGrpSpPr/>
          <p:nvPr/>
        </p:nvGrpSpPr>
        <p:grpSpPr>
          <a:xfrm flipH="1">
            <a:off x="-53819" y="5948476"/>
            <a:ext cx="1169069" cy="748043"/>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00" name="Google Shape;7100;p25"/>
          <p:cNvGrpSpPr/>
          <p:nvPr/>
        </p:nvGrpSpPr>
        <p:grpSpPr>
          <a:xfrm flipH="1">
            <a:off x="-422322" y="5551541"/>
            <a:ext cx="1029827" cy="1034524"/>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28" name="Google Shape;7128;p25"/>
          <p:cNvGrpSpPr/>
          <p:nvPr/>
        </p:nvGrpSpPr>
        <p:grpSpPr>
          <a:xfrm flipH="1">
            <a:off x="-79791" y="6156140"/>
            <a:ext cx="748761" cy="72456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48" name="Google Shape;7148;p25"/>
          <p:cNvGrpSpPr/>
          <p:nvPr/>
        </p:nvGrpSpPr>
        <p:grpSpPr>
          <a:xfrm rot="5400000" flipH="1">
            <a:off x="699320" y="6052911"/>
            <a:ext cx="364021" cy="986027"/>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73" name="Google Shape;7173;p25"/>
          <p:cNvGrpSpPr/>
          <p:nvPr/>
        </p:nvGrpSpPr>
        <p:grpSpPr>
          <a:xfrm rot="5400000" flipH="1">
            <a:off x="-89914" y="1750445"/>
            <a:ext cx="844356" cy="506767"/>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181" name="Google Shape;7181;p25"/>
          <p:cNvGrpSpPr/>
          <p:nvPr/>
        </p:nvGrpSpPr>
        <p:grpSpPr>
          <a:xfrm flipH="1">
            <a:off x="-247415" y="669199"/>
            <a:ext cx="1066705" cy="78979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203" name="Google Shape;7203;p25"/>
          <p:cNvGrpSpPr/>
          <p:nvPr/>
        </p:nvGrpSpPr>
        <p:grpSpPr>
          <a:xfrm flipH="1">
            <a:off x="10866002" y="5296389"/>
            <a:ext cx="1528276" cy="1418404"/>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218" name="Google Shape;7218;p25"/>
          <p:cNvGrpSpPr/>
          <p:nvPr/>
        </p:nvGrpSpPr>
        <p:grpSpPr>
          <a:xfrm flipH="1">
            <a:off x="11167235" y="4932569"/>
            <a:ext cx="1209272" cy="1546943"/>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266" name="Google Shape;7266;p25"/>
          <p:cNvGrpSpPr/>
          <p:nvPr/>
        </p:nvGrpSpPr>
        <p:grpSpPr>
          <a:xfrm flipH="1">
            <a:off x="-184801" y="-209103"/>
            <a:ext cx="1034111" cy="1035928"/>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328" name="Google Shape;7328;p25"/>
          <p:cNvGrpSpPr/>
          <p:nvPr/>
        </p:nvGrpSpPr>
        <p:grpSpPr>
          <a:xfrm rot="-5400000" flipH="1">
            <a:off x="11145299" y="5617374"/>
            <a:ext cx="571291" cy="1623076"/>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41281116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7237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4314400" y="5086599"/>
            <a:ext cx="36644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81175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7237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8" name="Google Shape;7358;p26"/>
          <p:cNvSpPr txBox="1">
            <a:spLocks noGrp="1"/>
          </p:cNvSpPr>
          <p:nvPr>
            <p:ph type="title" idx="4" hasCustomPrompt="1"/>
          </p:nvPr>
        </p:nvSpPr>
        <p:spPr>
          <a:xfrm>
            <a:off x="44206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9" name="Google Shape;7359;p26"/>
          <p:cNvSpPr txBox="1">
            <a:spLocks noGrp="1"/>
          </p:cNvSpPr>
          <p:nvPr>
            <p:ph type="title" idx="5" hasCustomPrompt="1"/>
          </p:nvPr>
        </p:nvSpPr>
        <p:spPr>
          <a:xfrm>
            <a:off x="81175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60" name="Google Shape;7360;p26"/>
          <p:cNvSpPr/>
          <p:nvPr/>
        </p:nvSpPr>
        <p:spPr>
          <a:xfrm rot="10800000" flipH="1">
            <a:off x="10769065" y="300510"/>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361" name="Google Shape;7361;p26"/>
          <p:cNvGrpSpPr/>
          <p:nvPr/>
        </p:nvGrpSpPr>
        <p:grpSpPr>
          <a:xfrm rot="-8786653">
            <a:off x="11512179" y="6485251"/>
            <a:ext cx="160952" cy="145051"/>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365" name="Google Shape;7365;p26"/>
          <p:cNvSpPr/>
          <p:nvPr/>
        </p:nvSpPr>
        <p:spPr>
          <a:xfrm rot="10800000" flipH="1">
            <a:off x="6763191" y="-11465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366" name="Google Shape;7366;p26"/>
          <p:cNvSpPr/>
          <p:nvPr/>
        </p:nvSpPr>
        <p:spPr>
          <a:xfrm rot="-5400000">
            <a:off x="-1474242" y="490494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367" name="Google Shape;7367;p26"/>
          <p:cNvGrpSpPr/>
          <p:nvPr/>
        </p:nvGrpSpPr>
        <p:grpSpPr>
          <a:xfrm rot="9643598">
            <a:off x="11537293" y="5909508"/>
            <a:ext cx="430611" cy="1116336"/>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376" name="Google Shape;7376;p26"/>
          <p:cNvGrpSpPr/>
          <p:nvPr/>
        </p:nvGrpSpPr>
        <p:grpSpPr>
          <a:xfrm rot="9643598">
            <a:off x="11667995" y="5663090"/>
            <a:ext cx="435892" cy="1179749"/>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04" name="Google Shape;7404;p26"/>
          <p:cNvGrpSpPr/>
          <p:nvPr/>
        </p:nvGrpSpPr>
        <p:grpSpPr>
          <a:xfrm rot="7823798" flipH="1">
            <a:off x="10906302" y="218717"/>
            <a:ext cx="2027625" cy="129740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13" name="Google Shape;7413;p26"/>
          <p:cNvGrpSpPr/>
          <p:nvPr/>
        </p:nvGrpSpPr>
        <p:grpSpPr>
          <a:xfrm rot="-7107846">
            <a:off x="10348155" y="-582340"/>
            <a:ext cx="631312" cy="171004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38" name="Google Shape;7438;p26"/>
          <p:cNvGrpSpPr/>
          <p:nvPr/>
        </p:nvGrpSpPr>
        <p:grpSpPr>
          <a:xfrm rot="6072848" flipH="1">
            <a:off x="10600182" y="-18855"/>
            <a:ext cx="1635175" cy="958648"/>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46" name="Google Shape;7446;p26"/>
          <p:cNvGrpSpPr/>
          <p:nvPr/>
        </p:nvGrpSpPr>
        <p:grpSpPr>
          <a:xfrm rot="9201314">
            <a:off x="-387601" y="5095571"/>
            <a:ext cx="987405" cy="748435"/>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67" name="Google Shape;7467;p26"/>
          <p:cNvGrpSpPr/>
          <p:nvPr/>
        </p:nvGrpSpPr>
        <p:grpSpPr>
          <a:xfrm rot="-10202320" flipH="1">
            <a:off x="-151672" y="25582"/>
            <a:ext cx="1515523" cy="1475300"/>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482" name="Google Shape;7482;p26"/>
          <p:cNvGrpSpPr/>
          <p:nvPr/>
        </p:nvGrpSpPr>
        <p:grpSpPr>
          <a:xfrm rot="10800000">
            <a:off x="-140594" y="5876274"/>
            <a:ext cx="957279" cy="98171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44" name="Google Shape;7544;p26"/>
          <p:cNvGrpSpPr/>
          <p:nvPr/>
        </p:nvGrpSpPr>
        <p:grpSpPr>
          <a:xfrm rot="5997680" flipH="1">
            <a:off x="580143" y="-441614"/>
            <a:ext cx="594207" cy="1609532"/>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69" name="Google Shape;7569;p26"/>
          <p:cNvGrpSpPr/>
          <p:nvPr/>
        </p:nvGrpSpPr>
        <p:grpSpPr>
          <a:xfrm rot="5400000">
            <a:off x="379770" y="5634872"/>
            <a:ext cx="215884" cy="194555"/>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73" name="Google Shape;7573;p26"/>
          <p:cNvGrpSpPr/>
          <p:nvPr/>
        </p:nvGrpSpPr>
        <p:grpSpPr>
          <a:xfrm rot="-10202469">
            <a:off x="299029" y="965384"/>
            <a:ext cx="288736" cy="260208"/>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77" name="Google Shape;7577;p26"/>
          <p:cNvGrpSpPr/>
          <p:nvPr/>
        </p:nvGrpSpPr>
        <p:grpSpPr>
          <a:xfrm rot="-10202469">
            <a:off x="1310225" y="1016757"/>
            <a:ext cx="288736" cy="260208"/>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581" name="Google Shape;7581;p26"/>
          <p:cNvGrpSpPr/>
          <p:nvPr/>
        </p:nvGrpSpPr>
        <p:grpSpPr>
          <a:xfrm>
            <a:off x="8563033" y="-311711"/>
            <a:ext cx="1078472" cy="1108153"/>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596" name="Google Shape;7596;p26"/>
          <p:cNvSpPr/>
          <p:nvPr/>
        </p:nvSpPr>
        <p:spPr>
          <a:xfrm rot="-476255">
            <a:off x="8925793" y="-107108"/>
            <a:ext cx="665315" cy="873248"/>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597" name="Google Shape;7597;p26"/>
          <p:cNvSpPr/>
          <p:nvPr/>
        </p:nvSpPr>
        <p:spPr>
          <a:xfrm rot="-476255">
            <a:off x="9454973" y="12013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598" name="Google Shape;7598;p26"/>
          <p:cNvSpPr/>
          <p:nvPr/>
        </p:nvSpPr>
        <p:spPr>
          <a:xfrm rot="-476255">
            <a:off x="9430555" y="192832"/>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599" name="Google Shape;7599;p26"/>
          <p:cNvSpPr/>
          <p:nvPr/>
        </p:nvSpPr>
        <p:spPr>
          <a:xfrm rot="-476255">
            <a:off x="9387580" y="213491"/>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0" name="Google Shape;7600;p26"/>
          <p:cNvSpPr/>
          <p:nvPr/>
        </p:nvSpPr>
        <p:spPr>
          <a:xfrm rot="-476255">
            <a:off x="9358893" y="288681"/>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1" name="Google Shape;7601;p26"/>
          <p:cNvSpPr/>
          <p:nvPr/>
        </p:nvSpPr>
        <p:spPr>
          <a:xfrm rot="-476255">
            <a:off x="9322653" y="310149"/>
            <a:ext cx="18529" cy="1449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2" name="Google Shape;7602;p26"/>
          <p:cNvSpPr/>
          <p:nvPr/>
        </p:nvSpPr>
        <p:spPr>
          <a:xfrm rot="-476255">
            <a:off x="9321807" y="377784"/>
            <a:ext cx="18557" cy="1449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3" name="Google Shape;7603;p26"/>
          <p:cNvSpPr/>
          <p:nvPr/>
        </p:nvSpPr>
        <p:spPr>
          <a:xfrm rot="-476255">
            <a:off x="9280697" y="398121"/>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4" name="Google Shape;7604;p26"/>
          <p:cNvSpPr/>
          <p:nvPr/>
        </p:nvSpPr>
        <p:spPr>
          <a:xfrm rot="-476255">
            <a:off x="9282537" y="464488"/>
            <a:ext cx="18529" cy="1449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5" name="Google Shape;7605;p26"/>
          <p:cNvSpPr/>
          <p:nvPr/>
        </p:nvSpPr>
        <p:spPr>
          <a:xfrm rot="-476255">
            <a:off x="9243209" y="477276"/>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6" name="Google Shape;7606;p26"/>
          <p:cNvSpPr/>
          <p:nvPr/>
        </p:nvSpPr>
        <p:spPr>
          <a:xfrm rot="-476255">
            <a:off x="9252228" y="528949"/>
            <a:ext cx="18529" cy="13576"/>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7" name="Google Shape;7607;p26"/>
          <p:cNvSpPr/>
          <p:nvPr/>
        </p:nvSpPr>
        <p:spPr>
          <a:xfrm rot="-476255">
            <a:off x="9205876" y="544528"/>
            <a:ext cx="18529" cy="1449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8" name="Google Shape;7608;p26"/>
          <p:cNvSpPr/>
          <p:nvPr/>
        </p:nvSpPr>
        <p:spPr>
          <a:xfrm rot="-476255">
            <a:off x="9213054" y="596459"/>
            <a:ext cx="18529" cy="13603"/>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09" name="Google Shape;7609;p26"/>
          <p:cNvSpPr/>
          <p:nvPr/>
        </p:nvSpPr>
        <p:spPr>
          <a:xfrm rot="-476255">
            <a:off x="9172508" y="606686"/>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0" name="Google Shape;7610;p26"/>
          <p:cNvSpPr/>
          <p:nvPr/>
        </p:nvSpPr>
        <p:spPr>
          <a:xfrm rot="-476255">
            <a:off x="9167450" y="657591"/>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1" name="Google Shape;7611;p26"/>
          <p:cNvSpPr/>
          <p:nvPr/>
        </p:nvSpPr>
        <p:spPr>
          <a:xfrm rot="-476255">
            <a:off x="9133673" y="676880"/>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2" name="Google Shape;7612;p26"/>
          <p:cNvSpPr/>
          <p:nvPr/>
        </p:nvSpPr>
        <p:spPr>
          <a:xfrm rot="-476255">
            <a:off x="9391294" y="118977"/>
            <a:ext cx="18529" cy="1449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3" name="Google Shape;7613;p26"/>
          <p:cNvSpPr/>
          <p:nvPr/>
        </p:nvSpPr>
        <p:spPr>
          <a:xfrm rot="-476255">
            <a:off x="9342850" y="174095"/>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4" name="Google Shape;7614;p26"/>
          <p:cNvSpPr/>
          <p:nvPr/>
        </p:nvSpPr>
        <p:spPr>
          <a:xfrm rot="-476255">
            <a:off x="9290409" y="185981"/>
            <a:ext cx="18529" cy="14471"/>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5" name="Google Shape;7615;p26"/>
          <p:cNvSpPr/>
          <p:nvPr/>
        </p:nvSpPr>
        <p:spPr>
          <a:xfrm rot="-476255">
            <a:off x="9277394" y="233427"/>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6" name="Google Shape;7616;p26"/>
          <p:cNvSpPr/>
          <p:nvPr/>
        </p:nvSpPr>
        <p:spPr>
          <a:xfrm rot="-476255">
            <a:off x="9216025" y="249257"/>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7" name="Google Shape;7617;p26"/>
          <p:cNvSpPr/>
          <p:nvPr/>
        </p:nvSpPr>
        <p:spPr>
          <a:xfrm rot="-476255">
            <a:off x="9214872" y="294153"/>
            <a:ext cx="18529" cy="1449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8" name="Google Shape;7618;p26"/>
          <p:cNvSpPr/>
          <p:nvPr/>
        </p:nvSpPr>
        <p:spPr>
          <a:xfrm rot="-476255">
            <a:off x="9165146" y="306552"/>
            <a:ext cx="18529" cy="13576"/>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19" name="Google Shape;7619;p26"/>
          <p:cNvSpPr/>
          <p:nvPr/>
        </p:nvSpPr>
        <p:spPr>
          <a:xfrm rot="-476255">
            <a:off x="9169947" y="360566"/>
            <a:ext cx="19472" cy="1449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0" name="Google Shape;7620;p26"/>
          <p:cNvSpPr/>
          <p:nvPr/>
        </p:nvSpPr>
        <p:spPr>
          <a:xfrm rot="-476255">
            <a:off x="9116358" y="358090"/>
            <a:ext cx="18529" cy="14471"/>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1" name="Google Shape;7621;p26"/>
          <p:cNvSpPr/>
          <p:nvPr/>
        </p:nvSpPr>
        <p:spPr>
          <a:xfrm rot="-476255">
            <a:off x="9118098" y="410694"/>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2" name="Google Shape;7622;p26"/>
          <p:cNvSpPr/>
          <p:nvPr/>
        </p:nvSpPr>
        <p:spPr>
          <a:xfrm rot="-476255">
            <a:off x="9062732" y="415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3" name="Google Shape;7623;p26"/>
          <p:cNvSpPr/>
          <p:nvPr/>
        </p:nvSpPr>
        <p:spPr>
          <a:xfrm rot="-476255">
            <a:off x="9077309" y="46664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4" name="Google Shape;7624;p26"/>
          <p:cNvSpPr/>
          <p:nvPr/>
        </p:nvSpPr>
        <p:spPr>
          <a:xfrm rot="-476255">
            <a:off x="9024928" y="459341"/>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5" name="Google Shape;7625;p26"/>
          <p:cNvSpPr/>
          <p:nvPr/>
        </p:nvSpPr>
        <p:spPr>
          <a:xfrm rot="-476255">
            <a:off x="9010471" y="516961"/>
            <a:ext cx="19445" cy="13576"/>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6" name="Google Shape;7626;p26"/>
          <p:cNvSpPr/>
          <p:nvPr/>
        </p:nvSpPr>
        <p:spPr>
          <a:xfrm rot="-476255">
            <a:off x="9464425" y="254789"/>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7" name="Google Shape;7627;p26"/>
          <p:cNvSpPr/>
          <p:nvPr/>
        </p:nvSpPr>
        <p:spPr>
          <a:xfrm rot="-476255">
            <a:off x="9478161" y="320415"/>
            <a:ext cx="18529" cy="13576"/>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8" name="Google Shape;7628;p26"/>
          <p:cNvSpPr/>
          <p:nvPr/>
        </p:nvSpPr>
        <p:spPr>
          <a:xfrm rot="-476255">
            <a:off x="9434896" y="344698"/>
            <a:ext cx="18557" cy="14471"/>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29" name="Google Shape;7629;p26"/>
          <p:cNvSpPr/>
          <p:nvPr/>
        </p:nvSpPr>
        <p:spPr>
          <a:xfrm rot="-476255">
            <a:off x="9453306" y="409589"/>
            <a:ext cx="19445" cy="1449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0" name="Google Shape;7630;p26"/>
          <p:cNvSpPr/>
          <p:nvPr/>
        </p:nvSpPr>
        <p:spPr>
          <a:xfrm rot="-476255">
            <a:off x="9411016" y="434725"/>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1" name="Google Shape;7631;p26"/>
          <p:cNvSpPr/>
          <p:nvPr/>
        </p:nvSpPr>
        <p:spPr>
          <a:xfrm rot="-476255">
            <a:off x="9430430" y="48676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2" name="Google Shape;7632;p26"/>
          <p:cNvSpPr/>
          <p:nvPr/>
        </p:nvSpPr>
        <p:spPr>
          <a:xfrm rot="-476255">
            <a:off x="9382330" y="510808"/>
            <a:ext cx="18557" cy="13576"/>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3" name="Google Shape;7633;p26"/>
          <p:cNvSpPr/>
          <p:nvPr/>
        </p:nvSpPr>
        <p:spPr>
          <a:xfrm rot="-476255">
            <a:off x="9399309" y="56502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4" name="Google Shape;7634;p26"/>
          <p:cNvSpPr/>
          <p:nvPr/>
        </p:nvSpPr>
        <p:spPr>
          <a:xfrm rot="-476255">
            <a:off x="9353856" y="574032"/>
            <a:ext cx="19472" cy="1449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5" name="Google Shape;7635;p26"/>
          <p:cNvSpPr/>
          <p:nvPr/>
        </p:nvSpPr>
        <p:spPr>
          <a:xfrm rot="-476255">
            <a:off x="9366096" y="641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6" name="Google Shape;7636;p26"/>
          <p:cNvSpPr/>
          <p:nvPr/>
        </p:nvSpPr>
        <p:spPr>
          <a:xfrm rot="-476255">
            <a:off x="9319085" y="652866"/>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7" name="Google Shape;7637;p26"/>
          <p:cNvSpPr/>
          <p:nvPr/>
        </p:nvSpPr>
        <p:spPr>
          <a:xfrm rot="-476255">
            <a:off x="9315426" y="720827"/>
            <a:ext cx="19445" cy="13603"/>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8" name="Google Shape;7638;p26"/>
          <p:cNvSpPr/>
          <p:nvPr/>
        </p:nvSpPr>
        <p:spPr>
          <a:xfrm rot="-476255">
            <a:off x="9475875" y="202926"/>
            <a:ext cx="19445" cy="1449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39" name="Google Shape;7639;p26"/>
          <p:cNvSpPr/>
          <p:nvPr/>
        </p:nvSpPr>
        <p:spPr>
          <a:xfrm rot="-476255">
            <a:off x="9437273" y="60553"/>
            <a:ext cx="18529" cy="13576"/>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40" name="Google Shape;7640;p26"/>
          <p:cNvSpPr/>
          <p:nvPr/>
        </p:nvSpPr>
        <p:spPr>
          <a:xfrm rot="-476255">
            <a:off x="9505344" y="79291"/>
            <a:ext cx="19445" cy="14471"/>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41" name="Google Shape;7641;p26"/>
          <p:cNvSpPr/>
          <p:nvPr/>
        </p:nvSpPr>
        <p:spPr>
          <a:xfrm rot="-476255">
            <a:off x="9476224" y="11236"/>
            <a:ext cx="19445" cy="1449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
        <p:nvSpPr>
          <p:cNvPr id="7642" name="Google Shape;7642;p26"/>
          <p:cNvSpPr/>
          <p:nvPr/>
        </p:nvSpPr>
        <p:spPr>
          <a:xfrm rot="-476255">
            <a:off x="9497424" y="-17214"/>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841F00"/>
              </a:solidFill>
            </a:endParaRPr>
          </a:p>
        </p:txBody>
      </p:sp>
    </p:spTree>
    <p:extLst>
      <p:ext uri="{BB962C8B-B14F-4D97-AF65-F5344CB8AC3E}">
        <p14:creationId xmlns:p14="http://schemas.microsoft.com/office/powerpoint/2010/main" val="21874929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6416400" y="1346633"/>
            <a:ext cx="4236000" cy="12132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9600" i="0"/>
            </a:lvl1pPr>
            <a:lvl2pPr lvl="1" algn="ctr" rtl="0">
              <a:spcBef>
                <a:spcPts val="0"/>
              </a:spcBef>
              <a:spcAft>
                <a:spcPts val="0"/>
              </a:spcAft>
              <a:buClr>
                <a:srgbClr val="C6D9BB"/>
              </a:buClr>
              <a:buSzPts val="3300"/>
              <a:buNone/>
              <a:defRPr sz="4400">
                <a:solidFill>
                  <a:srgbClr val="C6D9BB"/>
                </a:solidFill>
              </a:defRPr>
            </a:lvl2pPr>
            <a:lvl3pPr lvl="2" algn="ctr" rtl="0">
              <a:spcBef>
                <a:spcPts val="0"/>
              </a:spcBef>
              <a:spcAft>
                <a:spcPts val="0"/>
              </a:spcAft>
              <a:buClr>
                <a:srgbClr val="C6D9BB"/>
              </a:buClr>
              <a:buSzPts val="3300"/>
              <a:buNone/>
              <a:defRPr sz="4400">
                <a:solidFill>
                  <a:srgbClr val="C6D9BB"/>
                </a:solidFill>
              </a:defRPr>
            </a:lvl3pPr>
            <a:lvl4pPr lvl="3" algn="ctr" rtl="0">
              <a:spcBef>
                <a:spcPts val="0"/>
              </a:spcBef>
              <a:spcAft>
                <a:spcPts val="0"/>
              </a:spcAft>
              <a:buClr>
                <a:srgbClr val="C6D9BB"/>
              </a:buClr>
              <a:buSzPts val="3300"/>
              <a:buNone/>
              <a:defRPr sz="4400">
                <a:solidFill>
                  <a:srgbClr val="C6D9BB"/>
                </a:solidFill>
              </a:defRPr>
            </a:lvl4pPr>
            <a:lvl5pPr lvl="4" algn="ctr" rtl="0">
              <a:spcBef>
                <a:spcPts val="0"/>
              </a:spcBef>
              <a:spcAft>
                <a:spcPts val="0"/>
              </a:spcAft>
              <a:buClr>
                <a:srgbClr val="C6D9BB"/>
              </a:buClr>
              <a:buSzPts val="3300"/>
              <a:buNone/>
              <a:defRPr sz="4400">
                <a:solidFill>
                  <a:srgbClr val="C6D9BB"/>
                </a:solidFill>
              </a:defRPr>
            </a:lvl5pPr>
            <a:lvl6pPr lvl="5" algn="ctr" rtl="0">
              <a:spcBef>
                <a:spcPts val="0"/>
              </a:spcBef>
              <a:spcAft>
                <a:spcPts val="0"/>
              </a:spcAft>
              <a:buClr>
                <a:srgbClr val="C6D9BB"/>
              </a:buClr>
              <a:buSzPts val="3300"/>
              <a:buNone/>
              <a:defRPr sz="4400">
                <a:solidFill>
                  <a:srgbClr val="C6D9BB"/>
                </a:solidFill>
              </a:defRPr>
            </a:lvl6pPr>
            <a:lvl7pPr lvl="6" algn="ctr" rtl="0">
              <a:spcBef>
                <a:spcPts val="0"/>
              </a:spcBef>
              <a:spcAft>
                <a:spcPts val="0"/>
              </a:spcAft>
              <a:buClr>
                <a:srgbClr val="C6D9BB"/>
              </a:buClr>
              <a:buSzPts val="3300"/>
              <a:buNone/>
              <a:defRPr sz="4400">
                <a:solidFill>
                  <a:srgbClr val="C6D9BB"/>
                </a:solidFill>
              </a:defRPr>
            </a:lvl7pPr>
            <a:lvl8pPr lvl="7" algn="ctr" rtl="0">
              <a:spcBef>
                <a:spcPts val="0"/>
              </a:spcBef>
              <a:spcAft>
                <a:spcPts val="0"/>
              </a:spcAft>
              <a:buClr>
                <a:srgbClr val="C6D9BB"/>
              </a:buClr>
              <a:buSzPts val="3300"/>
              <a:buNone/>
              <a:defRPr sz="4400">
                <a:solidFill>
                  <a:srgbClr val="C6D9BB"/>
                </a:solidFill>
              </a:defRPr>
            </a:lvl8pPr>
            <a:lvl9pPr lvl="8" algn="ctr" rtl="0">
              <a:spcBef>
                <a:spcPts val="0"/>
              </a:spcBef>
              <a:spcAft>
                <a:spcPts val="0"/>
              </a:spcAft>
              <a:buClr>
                <a:srgbClr val="C6D9BB"/>
              </a:buClr>
              <a:buSzPts val="3300"/>
              <a:buNone/>
              <a:defRPr sz="4400">
                <a:solidFill>
                  <a:srgbClr val="C6D9BB"/>
                </a:solidFill>
              </a:defRPr>
            </a:lvl9pPr>
          </a:lstStyle>
          <a:p>
            <a:endParaRPr/>
          </a:p>
        </p:txBody>
      </p:sp>
      <p:sp>
        <p:nvSpPr>
          <p:cNvPr id="7645" name="Google Shape;7645;p27"/>
          <p:cNvSpPr txBox="1">
            <a:spLocks noGrp="1"/>
          </p:cNvSpPr>
          <p:nvPr>
            <p:ph type="subTitle" idx="1"/>
          </p:nvPr>
        </p:nvSpPr>
        <p:spPr>
          <a:xfrm>
            <a:off x="6120400" y="3245033"/>
            <a:ext cx="4828000" cy="121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6120400" y="5321433"/>
            <a:ext cx="4828000" cy="5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7" name="Google Shape;7647;p27"/>
          <p:cNvSpPr txBox="1"/>
          <p:nvPr/>
        </p:nvSpPr>
        <p:spPr>
          <a:xfrm>
            <a:off x="6399600" y="4559967"/>
            <a:ext cx="4269600" cy="757600"/>
          </a:xfrm>
          <a:prstGeom prst="rect">
            <a:avLst/>
          </a:prstGeom>
          <a:noFill/>
          <a:ln>
            <a:noFill/>
          </a:ln>
        </p:spPr>
        <p:txBody>
          <a:bodyPr spcFirstLastPara="1" wrap="square" lIns="121900" tIns="121900" rIns="121900" bIns="121900" anchor="t" anchorCtr="0">
            <a:noAutofit/>
          </a:bodyPr>
          <a:lstStyle/>
          <a:p>
            <a:pPr algn="ctr">
              <a:lnSpc>
                <a:spcPct val="114000"/>
              </a:lnSpc>
              <a:buClr>
                <a:srgbClr val="841F00"/>
              </a:buClr>
              <a:buSzPts val="1100"/>
              <a:buFont typeface="Arial"/>
              <a:buNone/>
            </a:pPr>
            <a:r>
              <a:rPr lang="en" sz="1200">
                <a:solidFill>
                  <a:srgbClr val="000000"/>
                </a:solidFill>
                <a:latin typeface="Nunito"/>
                <a:ea typeface="Nunito"/>
                <a:cs typeface="Nunito"/>
                <a:sym typeface="Nunito"/>
              </a:rPr>
              <a:t>CREDITS: This presentation template was created by </a:t>
            </a:r>
            <a:r>
              <a:rPr lang="en" sz="1200">
                <a:solidFill>
                  <a:srgbClr val="000000"/>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rgbClr val="000000"/>
                </a:solidFill>
                <a:latin typeface="Nunito"/>
                <a:ea typeface="Nunito"/>
                <a:cs typeface="Nunito"/>
                <a:sym typeface="Nunito"/>
              </a:rPr>
              <a:t>, including icons by </a:t>
            </a:r>
            <a:r>
              <a:rPr lang="en" sz="1200">
                <a:solidFill>
                  <a:srgbClr val="000000"/>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rgbClr val="000000"/>
                </a:solidFill>
                <a:latin typeface="Nunito"/>
                <a:ea typeface="Nunito"/>
                <a:cs typeface="Nunito"/>
                <a:sym typeface="Nunito"/>
              </a:rPr>
              <a:t>, infographics &amp; images by </a:t>
            </a:r>
            <a:r>
              <a:rPr lang="en" sz="1200">
                <a:solidFill>
                  <a:srgbClr val="000000"/>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200">
                <a:solidFill>
                  <a:srgbClr val="000000"/>
                </a:solidFill>
                <a:latin typeface="Nunito"/>
                <a:ea typeface="Nunito"/>
                <a:cs typeface="Nunito"/>
                <a:sym typeface="Nunito"/>
              </a:rPr>
              <a:t> </a:t>
            </a:r>
            <a:endParaRPr sz="2400">
              <a:solidFill>
                <a:srgbClr val="000000"/>
              </a:solidFill>
              <a:latin typeface="Nunito"/>
              <a:ea typeface="Nunito"/>
              <a:cs typeface="Nunito"/>
              <a:sym typeface="Nunito"/>
            </a:endParaRPr>
          </a:p>
        </p:txBody>
      </p:sp>
      <p:grpSp>
        <p:nvGrpSpPr>
          <p:cNvPr id="7648" name="Google Shape;7648;p27"/>
          <p:cNvGrpSpPr/>
          <p:nvPr/>
        </p:nvGrpSpPr>
        <p:grpSpPr>
          <a:xfrm rot="5400000">
            <a:off x="11135143" y="-219023"/>
            <a:ext cx="340579" cy="882933"/>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657" name="Google Shape;7657;p27"/>
          <p:cNvGrpSpPr/>
          <p:nvPr/>
        </p:nvGrpSpPr>
        <p:grpSpPr>
          <a:xfrm flipH="1">
            <a:off x="11202633" y="-234667"/>
            <a:ext cx="629304" cy="879633"/>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680" name="Google Shape;7680;p27"/>
          <p:cNvGrpSpPr/>
          <p:nvPr/>
        </p:nvGrpSpPr>
        <p:grpSpPr>
          <a:xfrm flipH="1">
            <a:off x="11312053" y="839638"/>
            <a:ext cx="164892" cy="14963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
        <p:nvSpPr>
          <p:cNvPr id="7684" name="Google Shape;7684;p27"/>
          <p:cNvSpPr/>
          <p:nvPr/>
        </p:nvSpPr>
        <p:spPr>
          <a:xfrm flipH="1">
            <a:off x="-203198"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841F00"/>
              </a:solidFill>
            </a:endParaRPr>
          </a:p>
        </p:txBody>
      </p:sp>
      <p:grpSp>
        <p:nvGrpSpPr>
          <p:cNvPr id="7685" name="Google Shape;7685;p27"/>
          <p:cNvGrpSpPr/>
          <p:nvPr/>
        </p:nvGrpSpPr>
        <p:grpSpPr>
          <a:xfrm flipH="1">
            <a:off x="11654741" y="-268128"/>
            <a:ext cx="446540" cy="1208568"/>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713" name="Google Shape;7713;p27"/>
          <p:cNvGrpSpPr/>
          <p:nvPr/>
        </p:nvGrpSpPr>
        <p:grpSpPr>
          <a:xfrm flipH="1">
            <a:off x="168405" y="5664331"/>
            <a:ext cx="507223" cy="137392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738" name="Google Shape;7738;p27"/>
          <p:cNvGrpSpPr/>
          <p:nvPr/>
        </p:nvGrpSpPr>
        <p:grpSpPr>
          <a:xfrm>
            <a:off x="11081349" y="5936809"/>
            <a:ext cx="895184" cy="980512"/>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789" name="Google Shape;7789;p27"/>
          <p:cNvGrpSpPr/>
          <p:nvPr/>
        </p:nvGrpSpPr>
        <p:grpSpPr>
          <a:xfrm flipH="1">
            <a:off x="3703750" y="644974"/>
            <a:ext cx="569956" cy="742748"/>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12" name="Google Shape;7812;p27"/>
          <p:cNvGrpSpPr/>
          <p:nvPr/>
        </p:nvGrpSpPr>
        <p:grpSpPr>
          <a:xfrm rot="494480" flipH="1">
            <a:off x="167883" y="-334438"/>
            <a:ext cx="2039100" cy="209116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74" name="Google Shape;7874;p27"/>
          <p:cNvGrpSpPr/>
          <p:nvPr/>
        </p:nvGrpSpPr>
        <p:grpSpPr>
          <a:xfrm rot="5400000" flipH="1">
            <a:off x="1757143" y="125172"/>
            <a:ext cx="215884" cy="194555"/>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78" name="Google Shape;7878;p27"/>
          <p:cNvGrpSpPr/>
          <p:nvPr/>
        </p:nvGrpSpPr>
        <p:grpSpPr>
          <a:xfrm rot="5400000" flipH="1">
            <a:off x="157743" y="1284939"/>
            <a:ext cx="215884" cy="194555"/>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grpSp>
        <p:nvGrpSpPr>
          <p:cNvPr id="7882" name="Google Shape;7882;p27"/>
          <p:cNvGrpSpPr/>
          <p:nvPr/>
        </p:nvGrpSpPr>
        <p:grpSpPr>
          <a:xfrm rot="5400000" flipH="1">
            <a:off x="1420677" y="1500839"/>
            <a:ext cx="215884" cy="194555"/>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841F00"/>
                </a:solidFill>
              </a:endParaRPr>
            </a:p>
          </p:txBody>
        </p:sp>
      </p:grpSp>
    </p:spTree>
    <p:extLst>
      <p:ext uri="{BB962C8B-B14F-4D97-AF65-F5344CB8AC3E}">
        <p14:creationId xmlns:p14="http://schemas.microsoft.com/office/powerpoint/2010/main" val="21749090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solidFill>
                  <a:srgbClr val="841F00"/>
                </a:solidFill>
              </a:rPr>
              <a:pPr/>
              <a:t>2024/1/12</a:t>
            </a:fld>
            <a:endParaRPr lang="zh-CN" altLang="en-US">
              <a:solidFill>
                <a:srgbClr val="841F00"/>
              </a:solidFill>
            </a:endParaRPr>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solidFill>
                <a:srgbClr val="841F00"/>
              </a:solidFill>
            </a:endParaRPr>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solidFill>
                  <a:srgbClr val="841F00"/>
                </a:solidFill>
              </a:rPr>
              <a:pPr/>
              <a:t>‹#›</a:t>
            </a:fld>
            <a:endParaRPr lang="zh-CN" altLang="en-US">
              <a:solidFill>
                <a:srgbClr val="841F00"/>
              </a:solidFill>
            </a:endParaRPr>
          </a:p>
        </p:txBody>
      </p:sp>
    </p:spTree>
    <p:extLst>
      <p:ext uri="{BB962C8B-B14F-4D97-AF65-F5344CB8AC3E}">
        <p14:creationId xmlns:p14="http://schemas.microsoft.com/office/powerpoint/2010/main" val="2541754424"/>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solidFill>
                  <a:srgbClr val="841F00"/>
                </a:solidFill>
              </a:rPr>
              <a:pPr/>
              <a:t>2024/1/12</a:t>
            </a:fld>
            <a:endParaRPr lang="zh-CN" altLang="en-US">
              <a:solidFill>
                <a:srgbClr val="841F00"/>
              </a:solidFill>
            </a:endParaRPr>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solidFill>
                <a:srgbClr val="841F00"/>
              </a:solidFill>
            </a:endParaRPr>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solidFill>
                  <a:srgbClr val="841F00"/>
                </a:solidFill>
              </a:rPr>
              <a:pPr/>
              <a:t>‹#›</a:t>
            </a:fld>
            <a:endParaRPr lang="zh-CN" altLang="en-US">
              <a:solidFill>
                <a:srgbClr val="841F00"/>
              </a:solidFill>
            </a:endParaRPr>
          </a:p>
        </p:txBody>
      </p:sp>
    </p:spTree>
    <p:extLst>
      <p:ext uri="{BB962C8B-B14F-4D97-AF65-F5344CB8AC3E}">
        <p14:creationId xmlns:p14="http://schemas.microsoft.com/office/powerpoint/2010/main" val="295548694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842FE942-8C21-4115-8680-D88995117483}" type="datetimeFigureOut">
              <a:rPr lang="zh-CN" altLang="en-US" smtClean="0">
                <a:solidFill>
                  <a:srgbClr val="841F00"/>
                </a:solidFill>
              </a:rPr>
              <a:pPr/>
              <a:t>2024/1/12</a:t>
            </a:fld>
            <a:endParaRPr lang="zh-CN" altLang="en-US">
              <a:solidFill>
                <a:srgbClr val="841F00"/>
              </a:solidFill>
            </a:endParaRPr>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solidFill>
                <a:srgbClr val="841F00"/>
              </a:solidFill>
            </a:endParaRPr>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34DD77F0-F64C-4D05-AF46-5691E19E7AC6}" type="slidenum">
              <a:rPr lang="zh-CN" altLang="en-US" smtClean="0">
                <a:solidFill>
                  <a:srgbClr val="841F00"/>
                </a:solidFill>
              </a:rPr>
              <a:pPr/>
              <a:t>‹#›</a:t>
            </a:fld>
            <a:endParaRPr lang="zh-CN" altLang="en-US">
              <a:solidFill>
                <a:srgbClr val="841F00"/>
              </a:solidFill>
            </a:endParaRPr>
          </a:p>
        </p:txBody>
      </p:sp>
    </p:spTree>
    <p:extLst>
      <p:ext uri="{BB962C8B-B14F-4D97-AF65-F5344CB8AC3E}">
        <p14:creationId xmlns:p14="http://schemas.microsoft.com/office/powerpoint/2010/main" val="3594337033"/>
      </p:ext>
    </p:extLst>
  </p:cSld>
  <p:clrMapOvr>
    <a:masterClrMapping/>
  </p:clrMapOvr>
  <mc:AlternateContent xmlns:mc="http://schemas.openxmlformats.org/markup-compatibility/2006" xmlns:p14="http://schemas.microsoft.com/office/powerpoint/2010/main">
    <mc:Choice Requires="p14">
      <p:transition spd="slow" p14:dur="2500" advTm="1000">
        <p:fade/>
      </p:transition>
    </mc:Choice>
    <mc:Fallback xmlns="">
      <p:transition spd="slow" advTm="1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9473621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5FFBF3B5-9DD2-44B0-BC4E-76596BEE669C}" type="datetimeFigureOut">
              <a:rPr lang="en-US" smtClean="0">
                <a:solidFill>
                  <a:srgbClr val="841F00"/>
                </a:solidFill>
              </a:rPr>
              <a:pPr/>
              <a:t>1/12/2024</a:t>
            </a:fld>
            <a:endParaRPr lang="en-US">
              <a:solidFill>
                <a:srgbClr val="841F00"/>
              </a:solidFill>
            </a:endParaRPr>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solidFill>
                <a:srgbClr val="841F00"/>
              </a:solidFill>
            </a:endParaRPr>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F3214F9-DFA8-4165-BCD8-7A46F4E9D3B7}" type="slidenum">
              <a:rPr lang="en-US" smtClean="0">
                <a:solidFill>
                  <a:srgbClr val="841F00"/>
                </a:solidFill>
              </a:rPr>
              <a:pPr/>
              <a:t>‹#›</a:t>
            </a:fld>
            <a:endParaRPr lang="en-US">
              <a:solidFill>
                <a:srgbClr val="841F00"/>
              </a:solidFill>
            </a:endParaRPr>
          </a:p>
        </p:txBody>
      </p:sp>
    </p:spTree>
    <p:extLst>
      <p:ext uri="{BB962C8B-B14F-4D97-AF65-F5344CB8AC3E}">
        <p14:creationId xmlns:p14="http://schemas.microsoft.com/office/powerpoint/2010/main" val="12366336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8" name="Google Shape;758;p4"/>
          <p:cNvGrpSpPr/>
          <p:nvPr/>
        </p:nvGrpSpPr>
        <p:grpSpPr>
          <a:xfrm>
            <a:off x="269344"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Clr>
                <a:srgbClr val="091179"/>
              </a:buClr>
              <a:buSzPts val="1200"/>
              <a:buFont typeface="Nunito"/>
              <a:buAutoNum type="arabicPeriod"/>
              <a:defRPr sz="1600">
                <a:latin typeface="Nunito"/>
                <a:ea typeface="Nunito"/>
                <a:cs typeface="Nunito"/>
                <a:sym typeface="Nunito"/>
              </a:defRPr>
            </a:lvl1pPr>
            <a:lvl2pPr marL="1219170" lvl="1" indent="-406390" rtl="0">
              <a:spcBef>
                <a:spcPts val="0"/>
              </a:spcBef>
              <a:spcAft>
                <a:spcPts val="0"/>
              </a:spcAft>
              <a:buClr>
                <a:srgbClr val="091179"/>
              </a:buClr>
              <a:buSzPts val="1200"/>
              <a:buFont typeface="Nunito"/>
              <a:buAutoNum type="alphaLcPeriod"/>
              <a:defRPr/>
            </a:lvl2pPr>
            <a:lvl3pPr marL="1828754" lvl="2" indent="-406390" rtl="0">
              <a:spcBef>
                <a:spcPts val="0"/>
              </a:spcBef>
              <a:spcAft>
                <a:spcPts val="0"/>
              </a:spcAft>
              <a:buClr>
                <a:srgbClr val="091179"/>
              </a:buClr>
              <a:buSzPts val="1200"/>
              <a:buFont typeface="Nunito"/>
              <a:buAutoNum type="romanLcPeriod"/>
              <a:defRPr/>
            </a:lvl3pPr>
            <a:lvl4pPr marL="2438339" lvl="3" indent="-406390" rtl="0">
              <a:spcBef>
                <a:spcPts val="0"/>
              </a:spcBef>
              <a:spcAft>
                <a:spcPts val="0"/>
              </a:spcAft>
              <a:buClr>
                <a:srgbClr val="091179"/>
              </a:buClr>
              <a:buSzPts val="1200"/>
              <a:buFont typeface="Nunito"/>
              <a:buAutoNum type="arabicPeriod"/>
              <a:defRPr/>
            </a:lvl4pPr>
            <a:lvl5pPr marL="3047924" lvl="4" indent="-406390" rtl="0">
              <a:spcBef>
                <a:spcPts val="0"/>
              </a:spcBef>
              <a:spcAft>
                <a:spcPts val="0"/>
              </a:spcAft>
              <a:buClr>
                <a:srgbClr val="091179"/>
              </a:buClr>
              <a:buSzPts val="1200"/>
              <a:buFont typeface="Nunito"/>
              <a:buAutoNum type="alphaLcPeriod"/>
              <a:defRPr/>
            </a:lvl5pPr>
            <a:lvl6pPr marL="3657509" lvl="5" indent="-406390" rtl="0">
              <a:spcBef>
                <a:spcPts val="0"/>
              </a:spcBef>
              <a:spcAft>
                <a:spcPts val="0"/>
              </a:spcAft>
              <a:buClr>
                <a:srgbClr val="091179"/>
              </a:buClr>
              <a:buSzPts val="1200"/>
              <a:buFont typeface="Nunito"/>
              <a:buAutoNum type="romanLcPeriod"/>
              <a:defRPr/>
            </a:lvl6pPr>
            <a:lvl7pPr marL="4267093" lvl="6" indent="-406390" rtl="0">
              <a:spcBef>
                <a:spcPts val="0"/>
              </a:spcBef>
              <a:spcAft>
                <a:spcPts val="0"/>
              </a:spcAft>
              <a:buClr>
                <a:srgbClr val="091179"/>
              </a:buClr>
              <a:buSzPts val="1200"/>
              <a:buFont typeface="Nunito"/>
              <a:buAutoNum type="arabicPeriod"/>
              <a:defRPr/>
            </a:lvl7pPr>
            <a:lvl8pPr marL="4876678" lvl="7" indent="-406390" rtl="0">
              <a:spcBef>
                <a:spcPts val="0"/>
              </a:spcBef>
              <a:spcAft>
                <a:spcPts val="0"/>
              </a:spcAft>
              <a:buClr>
                <a:srgbClr val="674EA7"/>
              </a:buClr>
              <a:buSzPts val="1200"/>
              <a:buFont typeface="Inconsolata"/>
              <a:buAutoNum type="alphaLcPeriod"/>
              <a:defRPr/>
            </a:lvl8pPr>
            <a:lvl9pPr marL="5486263" lvl="8" indent="-406390"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8"/>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1" name="Google Shape;841;p4"/>
          <p:cNvGrpSpPr/>
          <p:nvPr/>
        </p:nvGrpSpPr>
        <p:grpSpPr>
          <a:xfrm flipH="1">
            <a:off x="124748"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2" name="Google Shape;892;p4"/>
          <p:cNvGrpSpPr/>
          <p:nvPr/>
        </p:nvGrpSpPr>
        <p:grpSpPr>
          <a:xfrm>
            <a:off x="7932083" y="151782"/>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7" name="Google Shape;977;p4"/>
          <p:cNvGrpSpPr/>
          <p:nvPr/>
        </p:nvGrpSpPr>
        <p:grpSpPr>
          <a:xfrm rot="-5400000">
            <a:off x="9285189" y="125172"/>
            <a:ext cx="215884" cy="194555"/>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5281973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981"/>
        <p:cNvGrpSpPr/>
        <p:nvPr/>
      </p:nvGrpSpPr>
      <p:grpSpPr>
        <a:xfrm>
          <a:off x="0" y="0"/>
          <a:ext cx="0" cy="0"/>
          <a:chOff x="0" y="0"/>
          <a:chExt cx="0" cy="0"/>
        </a:xfrm>
      </p:grpSpPr>
      <p:sp>
        <p:nvSpPr>
          <p:cNvPr id="982" name="Google Shape;982;p5"/>
          <p:cNvSpPr/>
          <p:nvPr/>
        </p:nvSpPr>
        <p:spPr>
          <a:xfrm rot="10800000">
            <a:off x="6936621" y="-138427"/>
            <a:ext cx="5428832" cy="91006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3" name="Google Shape;983;p5"/>
          <p:cNvSpPr txBox="1">
            <a:spLocks noGrp="1"/>
          </p:cNvSpPr>
          <p:nvPr>
            <p:ph type="ctrTitle"/>
          </p:nvPr>
        </p:nvSpPr>
        <p:spPr>
          <a:xfrm>
            <a:off x="212832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4" name="Google Shape;984;p5"/>
          <p:cNvSpPr txBox="1">
            <a:spLocks noGrp="1"/>
          </p:cNvSpPr>
          <p:nvPr>
            <p:ph type="subTitle" idx="1"/>
          </p:nvPr>
        </p:nvSpPr>
        <p:spPr>
          <a:xfrm>
            <a:off x="243012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Nunito"/>
                <a:ea typeface="Nunito"/>
                <a:cs typeface="Nunito"/>
                <a:sym typeface="Nunito"/>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6306075" y="3726867"/>
            <a:ext cx="3757600" cy="52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667">
                <a:solidFill>
                  <a:schemeClr val="accent2"/>
                </a:solidFill>
              </a:defRPr>
            </a:lvl1pPr>
            <a:lvl2pPr lvl="1" algn="ctr" rtl="0">
              <a:spcBef>
                <a:spcPts val="0"/>
              </a:spcBef>
              <a:spcAft>
                <a:spcPts val="0"/>
              </a:spcAft>
              <a:buClr>
                <a:schemeClr val="accent2"/>
              </a:buClr>
              <a:buSzPts val="2400"/>
              <a:buNone/>
              <a:defRPr sz="3200" b="0">
                <a:solidFill>
                  <a:schemeClr val="accent2"/>
                </a:solidFill>
              </a:defRPr>
            </a:lvl2pPr>
            <a:lvl3pPr lvl="2" algn="ctr" rtl="0">
              <a:spcBef>
                <a:spcPts val="0"/>
              </a:spcBef>
              <a:spcAft>
                <a:spcPts val="0"/>
              </a:spcAft>
              <a:buClr>
                <a:schemeClr val="accent2"/>
              </a:buClr>
              <a:buSzPts val="2400"/>
              <a:buNone/>
              <a:defRPr sz="3200" b="0">
                <a:solidFill>
                  <a:schemeClr val="accent2"/>
                </a:solidFill>
              </a:defRPr>
            </a:lvl3pPr>
            <a:lvl4pPr lvl="3" algn="ctr" rtl="0">
              <a:spcBef>
                <a:spcPts val="0"/>
              </a:spcBef>
              <a:spcAft>
                <a:spcPts val="0"/>
              </a:spcAft>
              <a:buClr>
                <a:schemeClr val="accent2"/>
              </a:buClr>
              <a:buSzPts val="2400"/>
              <a:buNone/>
              <a:defRPr sz="3200" b="0">
                <a:solidFill>
                  <a:schemeClr val="accent2"/>
                </a:solidFill>
              </a:defRPr>
            </a:lvl4pPr>
            <a:lvl5pPr lvl="4" algn="ctr" rtl="0">
              <a:spcBef>
                <a:spcPts val="0"/>
              </a:spcBef>
              <a:spcAft>
                <a:spcPts val="0"/>
              </a:spcAft>
              <a:buClr>
                <a:schemeClr val="accent2"/>
              </a:buClr>
              <a:buSzPts val="2400"/>
              <a:buNone/>
              <a:defRPr sz="3200" b="0">
                <a:solidFill>
                  <a:schemeClr val="accent2"/>
                </a:solidFill>
              </a:defRPr>
            </a:lvl5pPr>
            <a:lvl6pPr lvl="5" algn="ctr" rtl="0">
              <a:spcBef>
                <a:spcPts val="0"/>
              </a:spcBef>
              <a:spcAft>
                <a:spcPts val="0"/>
              </a:spcAft>
              <a:buClr>
                <a:schemeClr val="accent2"/>
              </a:buClr>
              <a:buSzPts val="2400"/>
              <a:buNone/>
              <a:defRPr sz="3200" b="0">
                <a:solidFill>
                  <a:schemeClr val="accent2"/>
                </a:solidFill>
              </a:defRPr>
            </a:lvl6pPr>
            <a:lvl7pPr lvl="6" algn="ctr" rtl="0">
              <a:spcBef>
                <a:spcPts val="0"/>
              </a:spcBef>
              <a:spcAft>
                <a:spcPts val="0"/>
              </a:spcAft>
              <a:buClr>
                <a:schemeClr val="accent2"/>
              </a:buClr>
              <a:buSzPts val="2400"/>
              <a:buNone/>
              <a:defRPr sz="3200" b="0">
                <a:solidFill>
                  <a:schemeClr val="accent2"/>
                </a:solidFill>
              </a:defRPr>
            </a:lvl7pPr>
            <a:lvl8pPr lvl="7" algn="ctr" rtl="0">
              <a:spcBef>
                <a:spcPts val="0"/>
              </a:spcBef>
              <a:spcAft>
                <a:spcPts val="0"/>
              </a:spcAft>
              <a:buClr>
                <a:schemeClr val="accent2"/>
              </a:buClr>
              <a:buSzPts val="2400"/>
              <a:buNone/>
              <a:defRPr sz="3200" b="0">
                <a:solidFill>
                  <a:schemeClr val="accent2"/>
                </a:solidFill>
              </a:defRPr>
            </a:lvl8pPr>
            <a:lvl9pPr lvl="8" algn="ctr" rtl="0">
              <a:spcBef>
                <a:spcPts val="0"/>
              </a:spcBef>
              <a:spcAft>
                <a:spcPts val="0"/>
              </a:spcAft>
              <a:buClr>
                <a:schemeClr val="accent2"/>
              </a:buClr>
              <a:buSzPts val="2400"/>
              <a:buNone/>
              <a:defRPr sz="3200" b="0">
                <a:solidFill>
                  <a:schemeClr val="accent2"/>
                </a:solidFill>
              </a:defRPr>
            </a:lvl9pPr>
          </a:lstStyle>
          <a:p>
            <a:endParaRPr/>
          </a:p>
        </p:txBody>
      </p:sp>
      <p:sp>
        <p:nvSpPr>
          <p:cNvPr id="986" name="Google Shape;986;p5"/>
          <p:cNvSpPr txBox="1">
            <a:spLocks noGrp="1"/>
          </p:cNvSpPr>
          <p:nvPr>
            <p:ph type="subTitle" idx="3"/>
          </p:nvPr>
        </p:nvSpPr>
        <p:spPr>
          <a:xfrm>
            <a:off x="6607875" y="4151767"/>
            <a:ext cx="3154000" cy="9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867">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867">
                <a:latin typeface="Nunito"/>
                <a:ea typeface="Nunito"/>
                <a:cs typeface="Nunito"/>
                <a:sym typeface="Nunito"/>
              </a:defRPr>
            </a:lvl2pPr>
            <a:lvl3pPr lvl="2" algn="ctr" rtl="0">
              <a:lnSpc>
                <a:spcPct val="100000"/>
              </a:lnSpc>
              <a:spcBef>
                <a:spcPts val="0"/>
              </a:spcBef>
              <a:spcAft>
                <a:spcPts val="0"/>
              </a:spcAft>
              <a:buSzPts val="1400"/>
              <a:buFont typeface="Nunito"/>
              <a:buNone/>
              <a:defRPr sz="1867">
                <a:latin typeface="Nunito"/>
                <a:ea typeface="Nunito"/>
                <a:cs typeface="Nunito"/>
                <a:sym typeface="Nunito"/>
              </a:defRPr>
            </a:lvl3pPr>
            <a:lvl4pPr lvl="3" algn="ctr" rtl="0">
              <a:lnSpc>
                <a:spcPct val="100000"/>
              </a:lnSpc>
              <a:spcBef>
                <a:spcPts val="0"/>
              </a:spcBef>
              <a:spcAft>
                <a:spcPts val="0"/>
              </a:spcAft>
              <a:buSzPts val="1400"/>
              <a:buFont typeface="Nunito"/>
              <a:buNone/>
              <a:defRPr sz="1867">
                <a:latin typeface="Nunito"/>
                <a:ea typeface="Nunito"/>
                <a:cs typeface="Nunito"/>
                <a:sym typeface="Nunito"/>
              </a:defRPr>
            </a:lvl4pPr>
            <a:lvl5pPr lvl="4" algn="ctr" rtl="0">
              <a:lnSpc>
                <a:spcPct val="100000"/>
              </a:lnSpc>
              <a:spcBef>
                <a:spcPts val="0"/>
              </a:spcBef>
              <a:spcAft>
                <a:spcPts val="0"/>
              </a:spcAft>
              <a:buSzPts val="1400"/>
              <a:buFont typeface="Nunito"/>
              <a:buNone/>
              <a:defRPr sz="1867">
                <a:latin typeface="Nunito"/>
                <a:ea typeface="Nunito"/>
                <a:cs typeface="Nunito"/>
                <a:sym typeface="Nunito"/>
              </a:defRPr>
            </a:lvl5pPr>
            <a:lvl6pPr lvl="5" algn="ctr" rtl="0">
              <a:lnSpc>
                <a:spcPct val="100000"/>
              </a:lnSpc>
              <a:spcBef>
                <a:spcPts val="0"/>
              </a:spcBef>
              <a:spcAft>
                <a:spcPts val="0"/>
              </a:spcAft>
              <a:buSzPts val="1400"/>
              <a:buFont typeface="Nunito"/>
              <a:buNone/>
              <a:defRPr sz="1867">
                <a:latin typeface="Nunito"/>
                <a:ea typeface="Nunito"/>
                <a:cs typeface="Nunito"/>
                <a:sym typeface="Nunito"/>
              </a:defRPr>
            </a:lvl6pPr>
            <a:lvl7pPr lvl="6" algn="ctr" rtl="0">
              <a:lnSpc>
                <a:spcPct val="100000"/>
              </a:lnSpc>
              <a:spcBef>
                <a:spcPts val="0"/>
              </a:spcBef>
              <a:spcAft>
                <a:spcPts val="0"/>
              </a:spcAft>
              <a:buSzPts val="1400"/>
              <a:buFont typeface="Nunito"/>
              <a:buNone/>
              <a:defRPr sz="1867">
                <a:latin typeface="Nunito"/>
                <a:ea typeface="Nunito"/>
                <a:cs typeface="Nunito"/>
                <a:sym typeface="Nunito"/>
              </a:defRPr>
            </a:lvl7pPr>
            <a:lvl8pPr lvl="7" algn="ctr" rtl="0">
              <a:lnSpc>
                <a:spcPct val="100000"/>
              </a:lnSpc>
              <a:spcBef>
                <a:spcPts val="0"/>
              </a:spcBef>
              <a:spcAft>
                <a:spcPts val="0"/>
              </a:spcAft>
              <a:buSzPts val="1400"/>
              <a:buFont typeface="Nunito"/>
              <a:buNone/>
              <a:defRPr sz="1867">
                <a:latin typeface="Nunito"/>
                <a:ea typeface="Nunito"/>
                <a:cs typeface="Nunito"/>
                <a:sym typeface="Nunito"/>
              </a:defRPr>
            </a:lvl8pPr>
            <a:lvl9pPr lvl="8" algn="ctr" rtl="0">
              <a:lnSpc>
                <a:spcPct val="100000"/>
              </a:lnSpc>
              <a:spcBef>
                <a:spcPts val="0"/>
              </a:spcBef>
              <a:spcAft>
                <a:spcPts val="0"/>
              </a:spcAft>
              <a:buSzPts val="1400"/>
              <a:buFont typeface="Nunito"/>
              <a:buNone/>
              <a:defRPr sz="1867">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1237300" y="695500"/>
            <a:ext cx="73460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11561424" y="5511576"/>
            <a:ext cx="780584" cy="350259"/>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8" name="Google Shape;998;p5"/>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5"/>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00" name="Google Shape;1000;p5"/>
          <p:cNvGrpSpPr/>
          <p:nvPr/>
        </p:nvGrpSpPr>
        <p:grpSpPr>
          <a:xfrm rot="-8956076">
            <a:off x="-356329" y="192745"/>
            <a:ext cx="585429" cy="1517697"/>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9" name="Google Shape;1009;p5"/>
          <p:cNvGrpSpPr/>
          <p:nvPr/>
        </p:nvGrpSpPr>
        <p:grpSpPr>
          <a:xfrm rot="-8956076">
            <a:off x="-47214" y="383195"/>
            <a:ext cx="592611" cy="1603909"/>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7" name="Google Shape;1037;p5"/>
          <p:cNvGrpSpPr/>
          <p:nvPr/>
        </p:nvGrpSpPr>
        <p:grpSpPr>
          <a:xfrm>
            <a:off x="11041972" y="6038960"/>
            <a:ext cx="1169069" cy="748043"/>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6" name="Google Shape;1046;p5"/>
          <p:cNvGrpSpPr/>
          <p:nvPr/>
        </p:nvGrpSpPr>
        <p:grpSpPr>
          <a:xfrm>
            <a:off x="11549717" y="5642023"/>
            <a:ext cx="1029827" cy="1034524"/>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4" name="Google Shape;1074;p5"/>
          <p:cNvGrpSpPr/>
          <p:nvPr/>
        </p:nvGrpSpPr>
        <p:grpSpPr>
          <a:xfrm>
            <a:off x="11488253" y="6246622"/>
            <a:ext cx="748761" cy="72456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4" name="Google Shape;1094;p5"/>
          <p:cNvGrpSpPr/>
          <p:nvPr/>
        </p:nvGrpSpPr>
        <p:grpSpPr>
          <a:xfrm rot="-5400000">
            <a:off x="11093880" y="6143395"/>
            <a:ext cx="364021" cy="986027"/>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9" name="Google Shape;1119;p5"/>
          <p:cNvGrpSpPr/>
          <p:nvPr/>
        </p:nvGrpSpPr>
        <p:grpSpPr>
          <a:xfrm>
            <a:off x="8587285" y="438340"/>
            <a:ext cx="1210776" cy="726693"/>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7" name="Google Shape;1127;p5"/>
          <p:cNvGrpSpPr/>
          <p:nvPr/>
        </p:nvGrpSpPr>
        <p:grpSpPr>
          <a:xfrm rot="-1533232">
            <a:off x="9850558" y="-249669"/>
            <a:ext cx="1529668" cy="1132536"/>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8" name="Google Shape;1148;p5"/>
          <p:cNvGrpSpPr/>
          <p:nvPr/>
        </p:nvGrpSpPr>
        <p:grpSpPr>
          <a:xfrm>
            <a:off x="-283422" y="5296389"/>
            <a:ext cx="1528276" cy="1418404"/>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3" name="Google Shape;1163;p5"/>
          <p:cNvGrpSpPr/>
          <p:nvPr/>
        </p:nvGrpSpPr>
        <p:grpSpPr>
          <a:xfrm>
            <a:off x="-265651" y="4932569"/>
            <a:ext cx="1209272" cy="1546943"/>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1" name="Google Shape;1211;p5"/>
          <p:cNvGrpSpPr/>
          <p:nvPr/>
        </p:nvGrpSpPr>
        <p:grpSpPr>
          <a:xfrm rot="5400000">
            <a:off x="11043255" y="58933"/>
            <a:ext cx="1482895" cy="1485483"/>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73" name="Google Shape;1273;p5"/>
          <p:cNvGrpSpPr/>
          <p:nvPr/>
        </p:nvGrpSpPr>
        <p:grpSpPr>
          <a:xfrm rot="5400000">
            <a:off x="394267" y="5617374"/>
            <a:ext cx="571291" cy="1623076"/>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2653778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235121" y="5730644"/>
            <a:ext cx="615132" cy="276019"/>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0" name="Google Shape;1310;p6"/>
          <p:cNvSpPr/>
          <p:nvPr/>
        </p:nvSpPr>
        <p:spPr>
          <a:xfrm flipH="1">
            <a:off x="-133304" y="6380562"/>
            <a:ext cx="3696240" cy="50013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1" name="Google Shape;1311;p6"/>
          <p:cNvSpPr/>
          <p:nvPr/>
        </p:nvSpPr>
        <p:spPr>
          <a:xfrm flipH="1">
            <a:off x="7194594" y="-20100"/>
            <a:ext cx="5256007" cy="571008"/>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12" name="Google Shape;1312;p6"/>
          <p:cNvGrpSpPr/>
          <p:nvPr/>
        </p:nvGrpSpPr>
        <p:grpSpPr>
          <a:xfrm rot="5400000" flipH="1">
            <a:off x="11481667" y="-386271"/>
            <a:ext cx="585400" cy="1517621"/>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1" name="Google Shape;1321;p6"/>
          <p:cNvGrpSpPr/>
          <p:nvPr/>
        </p:nvGrpSpPr>
        <p:grpSpPr>
          <a:xfrm rot="5400000" flipH="1">
            <a:off x="11262293" y="-161884"/>
            <a:ext cx="592580" cy="1603829"/>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9" name="Google Shape;1349;p6"/>
          <p:cNvGrpSpPr/>
          <p:nvPr/>
        </p:nvGrpSpPr>
        <p:grpSpPr>
          <a:xfrm flipH="1">
            <a:off x="-128391" y="6018808"/>
            <a:ext cx="921300" cy="589505"/>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8" name="Google Shape;1358;p6"/>
          <p:cNvGrpSpPr/>
          <p:nvPr/>
        </p:nvGrpSpPr>
        <p:grpSpPr>
          <a:xfrm flipH="1">
            <a:off x="-422561" y="5833406"/>
            <a:ext cx="811568" cy="815271"/>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6" name="Google Shape;1386;p6"/>
          <p:cNvGrpSpPr/>
          <p:nvPr/>
        </p:nvGrpSpPr>
        <p:grpSpPr>
          <a:xfrm flipH="1">
            <a:off x="-152625" y="6309868"/>
            <a:ext cx="590072" cy="57100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6" name="Google Shape;1406;p6"/>
          <p:cNvGrpSpPr/>
          <p:nvPr/>
        </p:nvGrpSpPr>
        <p:grpSpPr>
          <a:xfrm rot="5400000" flipH="1">
            <a:off x="551507" y="6326038"/>
            <a:ext cx="286872" cy="777052"/>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1" name="Google Shape;1431;p6"/>
          <p:cNvGrpSpPr/>
          <p:nvPr/>
        </p:nvGrpSpPr>
        <p:grpSpPr>
          <a:xfrm rot="5400000" flipH="1">
            <a:off x="-89914" y="1750445"/>
            <a:ext cx="844356" cy="506767"/>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9" name="Google Shape;1439;p6"/>
          <p:cNvGrpSpPr/>
          <p:nvPr/>
        </p:nvGrpSpPr>
        <p:grpSpPr>
          <a:xfrm flipH="1">
            <a:off x="-247415" y="669199"/>
            <a:ext cx="1066705" cy="78979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1" name="Google Shape;1461;p6"/>
          <p:cNvGrpSpPr/>
          <p:nvPr/>
        </p:nvGrpSpPr>
        <p:grpSpPr>
          <a:xfrm rot="970126" flipH="1">
            <a:off x="11218986" y="5030357"/>
            <a:ext cx="1306781" cy="1212764"/>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6" name="Google Shape;1476;p6"/>
          <p:cNvGrpSpPr/>
          <p:nvPr/>
        </p:nvGrpSpPr>
        <p:grpSpPr>
          <a:xfrm rot="475448" flipH="1">
            <a:off x="11198970" y="5652156"/>
            <a:ext cx="1034085" cy="1322771"/>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24" name="Google Shape;1524;p6"/>
          <p:cNvGrpSpPr/>
          <p:nvPr/>
        </p:nvGrpSpPr>
        <p:grpSpPr>
          <a:xfrm flipH="1">
            <a:off x="-184801" y="-209103"/>
            <a:ext cx="1034111" cy="1035928"/>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6" name="Google Shape;1586;p6"/>
          <p:cNvGrpSpPr/>
          <p:nvPr/>
        </p:nvGrpSpPr>
        <p:grpSpPr>
          <a:xfrm rot="-958644" flipH="1">
            <a:off x="11784522" y="4420012"/>
            <a:ext cx="488421" cy="1387941"/>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6585980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611"/>
        <p:cNvGrpSpPr/>
        <p:nvPr/>
      </p:nvGrpSpPr>
      <p:grpSpPr>
        <a:xfrm>
          <a:off x="0" y="0"/>
          <a:ext cx="0" cy="0"/>
          <a:chOff x="0" y="0"/>
          <a:chExt cx="0" cy="0"/>
        </a:xfrm>
      </p:grpSpPr>
      <p:sp>
        <p:nvSpPr>
          <p:cNvPr id="1612" name="Google Shape;1612;p7"/>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3" name="Google Shape;1613;p7"/>
          <p:cNvSpPr txBox="1">
            <a:spLocks noGrp="1"/>
          </p:cNvSpPr>
          <p:nvPr>
            <p:ph type="title"/>
          </p:nvPr>
        </p:nvSpPr>
        <p:spPr>
          <a:xfrm>
            <a:off x="6546168" y="2287233"/>
            <a:ext cx="3744000" cy="7272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614" name="Google Shape;1614;p7"/>
          <p:cNvSpPr txBox="1">
            <a:spLocks noGrp="1"/>
          </p:cNvSpPr>
          <p:nvPr>
            <p:ph type="body" idx="1"/>
          </p:nvPr>
        </p:nvSpPr>
        <p:spPr>
          <a:xfrm>
            <a:off x="6311368" y="3014433"/>
            <a:ext cx="3978800" cy="1662400"/>
          </a:xfrm>
          <a:prstGeom prst="rect">
            <a:avLst/>
          </a:prstGeom>
        </p:spPr>
        <p:txBody>
          <a:bodyPr spcFirstLastPara="1" wrap="square" lIns="91425" tIns="91425" rIns="91425" bIns="91425" anchor="t" anchorCtr="0">
            <a:noAutofit/>
          </a:bodyPr>
          <a:lstStyle>
            <a:lvl1pPr marL="609585" lvl="0" indent="-406390" algn="r">
              <a:spcBef>
                <a:spcPts val="0"/>
              </a:spcBef>
              <a:spcAft>
                <a:spcPts val="0"/>
              </a:spcAft>
              <a:buSzPts val="1200"/>
              <a:buChar char="●"/>
              <a:defRPr>
                <a:latin typeface="Nunito"/>
                <a:ea typeface="Nunito"/>
                <a:cs typeface="Nunito"/>
                <a:sym typeface="Nunito"/>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615" name="Google Shape;1615;p7"/>
          <p:cNvSpPr/>
          <p:nvPr/>
        </p:nvSpPr>
        <p:spPr>
          <a:xfrm flipH="1">
            <a:off x="-269970" y="-119310"/>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16" name="Google Shape;1616;p7"/>
          <p:cNvGrpSpPr/>
          <p:nvPr/>
        </p:nvGrpSpPr>
        <p:grpSpPr>
          <a:xfrm flipH="1">
            <a:off x="10693523" y="-225529"/>
            <a:ext cx="1432199" cy="915695"/>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5" name="Google Shape;1625;p7"/>
          <p:cNvGrpSpPr/>
          <p:nvPr/>
        </p:nvGrpSpPr>
        <p:grpSpPr>
          <a:xfrm>
            <a:off x="10550295" y="5162843"/>
            <a:ext cx="1718685" cy="1882509"/>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6" name="Google Shape;1676;p7"/>
          <p:cNvGrpSpPr/>
          <p:nvPr/>
        </p:nvGrpSpPr>
        <p:grpSpPr>
          <a:xfrm flipH="1">
            <a:off x="-269889" y="6180597"/>
            <a:ext cx="1163855" cy="52228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6" name="Google Shape;1686;p7"/>
          <p:cNvGrpSpPr/>
          <p:nvPr/>
        </p:nvGrpSpPr>
        <p:grpSpPr>
          <a:xfrm flipH="1">
            <a:off x="-186014" y="-101851"/>
            <a:ext cx="1079972" cy="1107545"/>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8" name="Google Shape;1748;p7"/>
          <p:cNvGrpSpPr/>
          <p:nvPr/>
        </p:nvGrpSpPr>
        <p:grpSpPr>
          <a:xfrm rot="5400000" flipH="1">
            <a:off x="1763423" y="16841"/>
            <a:ext cx="156581" cy="141111"/>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52" name="Google Shape;1752;p7"/>
          <p:cNvSpPr txBox="1">
            <a:spLocks noGrp="1"/>
          </p:cNvSpPr>
          <p:nvPr>
            <p:ph type="subTitle" idx="2"/>
          </p:nvPr>
        </p:nvSpPr>
        <p:spPr>
          <a:xfrm>
            <a:off x="2457145" y="4676832"/>
            <a:ext cx="2702800" cy="5580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228352" y="-225509"/>
            <a:ext cx="916057" cy="918956"/>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1" name="Google Shape;1781;p7"/>
          <p:cNvGrpSpPr/>
          <p:nvPr/>
        </p:nvGrpSpPr>
        <p:grpSpPr>
          <a:xfrm>
            <a:off x="819611" y="-260977"/>
            <a:ext cx="665584" cy="643609"/>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1" name="Google Shape;1801;p7"/>
          <p:cNvGrpSpPr/>
          <p:nvPr/>
        </p:nvGrpSpPr>
        <p:grpSpPr>
          <a:xfrm flipH="1">
            <a:off x="2056057" y="-236825"/>
            <a:ext cx="530147" cy="741032"/>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4" name="Google Shape;1824;p7"/>
          <p:cNvGrpSpPr/>
          <p:nvPr/>
        </p:nvGrpSpPr>
        <p:grpSpPr>
          <a:xfrm flipH="1">
            <a:off x="11475062" y="-90176"/>
            <a:ext cx="692257" cy="1084192"/>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7" name="Google Shape;1847;p7"/>
          <p:cNvGrpSpPr/>
          <p:nvPr/>
        </p:nvGrpSpPr>
        <p:grpSpPr>
          <a:xfrm flipH="1">
            <a:off x="11132610" y="1178146"/>
            <a:ext cx="1173972" cy="889837"/>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67" name="Google Shape;1867;p7"/>
          <p:cNvGrpSpPr/>
          <p:nvPr/>
        </p:nvGrpSpPr>
        <p:grpSpPr>
          <a:xfrm rot="5400000" flipH="1">
            <a:off x="11742907" y="1129407"/>
            <a:ext cx="156581" cy="141111"/>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9091246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871"/>
        <p:cNvGrpSpPr/>
        <p:nvPr/>
      </p:nvGrpSpPr>
      <p:grpSpPr>
        <a:xfrm>
          <a:off x="0" y="0"/>
          <a:ext cx="0" cy="0"/>
          <a:chOff x="0" y="0"/>
          <a:chExt cx="0" cy="0"/>
        </a:xfrm>
      </p:grpSpPr>
      <p:sp>
        <p:nvSpPr>
          <p:cNvPr id="1872" name="Google Shape;1872;p8"/>
          <p:cNvSpPr/>
          <p:nvPr/>
        </p:nvSpPr>
        <p:spPr>
          <a:xfrm rot="10800000">
            <a:off x="-482302" y="6006684"/>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3" name="Google Shape;1873;p8"/>
          <p:cNvSpPr txBox="1">
            <a:spLocks noGrp="1"/>
          </p:cNvSpPr>
          <p:nvPr>
            <p:ph type="title"/>
          </p:nvPr>
        </p:nvSpPr>
        <p:spPr>
          <a:xfrm>
            <a:off x="1250400" y="2038400"/>
            <a:ext cx="9691200" cy="278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10800"/>
            </a:lvl1pPr>
            <a:lvl2pPr lvl="1" algn="ctr">
              <a:spcBef>
                <a:spcPts val="0"/>
              </a:spcBef>
              <a:spcAft>
                <a:spcPts val="0"/>
              </a:spcAft>
              <a:buSzPts val="7200"/>
              <a:buNone/>
              <a:defRPr sz="9600"/>
            </a:lvl2pPr>
            <a:lvl3pPr lvl="2" algn="ctr">
              <a:spcBef>
                <a:spcPts val="0"/>
              </a:spcBef>
              <a:spcAft>
                <a:spcPts val="0"/>
              </a:spcAft>
              <a:buSzPts val="7200"/>
              <a:buNone/>
              <a:defRPr sz="9600"/>
            </a:lvl3pPr>
            <a:lvl4pPr lvl="3" algn="ctr">
              <a:spcBef>
                <a:spcPts val="0"/>
              </a:spcBef>
              <a:spcAft>
                <a:spcPts val="0"/>
              </a:spcAft>
              <a:buSzPts val="7200"/>
              <a:buNone/>
              <a:defRPr sz="9600"/>
            </a:lvl4pPr>
            <a:lvl5pPr lvl="4" algn="ctr">
              <a:spcBef>
                <a:spcPts val="0"/>
              </a:spcBef>
              <a:spcAft>
                <a:spcPts val="0"/>
              </a:spcAft>
              <a:buSzPts val="7200"/>
              <a:buNone/>
              <a:defRPr sz="9600"/>
            </a:lvl5pPr>
            <a:lvl6pPr lvl="5" algn="ctr">
              <a:spcBef>
                <a:spcPts val="0"/>
              </a:spcBef>
              <a:spcAft>
                <a:spcPts val="0"/>
              </a:spcAft>
              <a:buSzPts val="7200"/>
              <a:buNone/>
              <a:defRPr sz="9600"/>
            </a:lvl6pPr>
            <a:lvl7pPr lvl="6" algn="ctr">
              <a:spcBef>
                <a:spcPts val="0"/>
              </a:spcBef>
              <a:spcAft>
                <a:spcPts val="0"/>
              </a:spcAft>
              <a:buSzPts val="7200"/>
              <a:buNone/>
              <a:defRPr sz="9600"/>
            </a:lvl7pPr>
            <a:lvl8pPr lvl="7" algn="ctr">
              <a:spcBef>
                <a:spcPts val="0"/>
              </a:spcBef>
              <a:spcAft>
                <a:spcPts val="0"/>
              </a:spcAft>
              <a:buSzPts val="7200"/>
              <a:buNone/>
              <a:defRPr sz="9600"/>
            </a:lvl8pPr>
            <a:lvl9pPr lvl="8" algn="ctr">
              <a:spcBef>
                <a:spcPts val="0"/>
              </a:spcBef>
              <a:spcAft>
                <a:spcPts val="0"/>
              </a:spcAft>
              <a:buSzPts val="7200"/>
              <a:buNone/>
              <a:defRPr sz="9600"/>
            </a:lvl9pPr>
          </a:lstStyle>
          <a:p>
            <a:endParaRPr/>
          </a:p>
        </p:txBody>
      </p:sp>
      <p:grpSp>
        <p:nvGrpSpPr>
          <p:cNvPr id="1874" name="Google Shape;1874;p8"/>
          <p:cNvGrpSpPr/>
          <p:nvPr/>
        </p:nvGrpSpPr>
        <p:grpSpPr>
          <a:xfrm rot="-5400000" flipH="1">
            <a:off x="895527" y="-105323"/>
            <a:ext cx="340579" cy="882933"/>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3" name="Google Shape;1883;p8"/>
          <p:cNvGrpSpPr/>
          <p:nvPr/>
        </p:nvGrpSpPr>
        <p:grpSpPr>
          <a:xfrm>
            <a:off x="269344" y="-234667"/>
            <a:ext cx="629304" cy="879633"/>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06" name="Google Shape;1906;p8"/>
          <p:cNvGrpSpPr/>
          <p:nvPr/>
        </p:nvGrpSpPr>
        <p:grpSpPr>
          <a:xfrm>
            <a:off x="624338" y="839638"/>
            <a:ext cx="164892" cy="14963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0" name="Google Shape;1910;p8"/>
          <p:cNvSpPr/>
          <p:nvPr/>
        </p:nvSpPr>
        <p:spPr>
          <a:xfrm>
            <a:off x="6600865" y="-1103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1" name="Google Shape;1911;p8"/>
          <p:cNvGrpSpPr/>
          <p:nvPr/>
        </p:nvGrpSpPr>
        <p:grpSpPr>
          <a:xfrm>
            <a:off x="3" y="-268128"/>
            <a:ext cx="446540" cy="1208568"/>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9" name="Google Shape;1939;p8"/>
          <p:cNvGrpSpPr/>
          <p:nvPr/>
        </p:nvGrpSpPr>
        <p:grpSpPr>
          <a:xfrm>
            <a:off x="7932083" y="151782"/>
            <a:ext cx="527120" cy="687191"/>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62" name="Google Shape;1962;p8"/>
          <p:cNvGrpSpPr/>
          <p:nvPr/>
        </p:nvGrpSpPr>
        <p:grpSpPr>
          <a:xfrm>
            <a:off x="10630865" y="-268122"/>
            <a:ext cx="1489000" cy="1527017"/>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4" name="Google Shape;2024;p8"/>
          <p:cNvGrpSpPr/>
          <p:nvPr/>
        </p:nvGrpSpPr>
        <p:grpSpPr>
          <a:xfrm rot="-5400000">
            <a:off x="9285189" y="125172"/>
            <a:ext cx="215884" cy="194555"/>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8" name="Google Shape;2028;p8"/>
          <p:cNvGrpSpPr/>
          <p:nvPr/>
        </p:nvGrpSpPr>
        <p:grpSpPr>
          <a:xfrm>
            <a:off x="11092374" y="4805856"/>
            <a:ext cx="1586693" cy="1009432"/>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7" name="Google Shape;2037;p8"/>
          <p:cNvGrpSpPr/>
          <p:nvPr/>
        </p:nvGrpSpPr>
        <p:grpSpPr>
          <a:xfrm>
            <a:off x="11460151" y="5217917"/>
            <a:ext cx="1389679" cy="1396017"/>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5" name="Google Shape;2065;p8"/>
          <p:cNvGrpSpPr/>
          <p:nvPr/>
        </p:nvGrpSpPr>
        <p:grpSpPr>
          <a:xfrm>
            <a:off x="11378331" y="5903209"/>
            <a:ext cx="491221" cy="1330575"/>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0" name="Google Shape;2090;p8"/>
          <p:cNvGrpSpPr/>
          <p:nvPr/>
        </p:nvGrpSpPr>
        <p:grpSpPr>
          <a:xfrm rot="-5400000" flipH="1">
            <a:off x="9862471" y="5940300"/>
            <a:ext cx="485736" cy="1259299"/>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99" name="Google Shape;2099;p8"/>
          <p:cNvSpPr/>
          <p:nvPr/>
        </p:nvSpPr>
        <p:spPr>
          <a:xfrm>
            <a:off x="10720520" y="5866435"/>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0" name="Google Shape;2100;p8"/>
          <p:cNvSpPr/>
          <p:nvPr/>
        </p:nvSpPr>
        <p:spPr>
          <a:xfrm>
            <a:off x="10711047" y="5950857"/>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1" name="Google Shape;2101;p8"/>
          <p:cNvSpPr/>
          <p:nvPr/>
        </p:nvSpPr>
        <p:spPr>
          <a:xfrm>
            <a:off x="11148978" y="6050329"/>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2" name="Google Shape;2102;p8"/>
          <p:cNvSpPr/>
          <p:nvPr/>
        </p:nvSpPr>
        <p:spPr>
          <a:xfrm>
            <a:off x="11062305" y="615598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3" name="Google Shape;2103;p8"/>
          <p:cNvSpPr/>
          <p:nvPr/>
        </p:nvSpPr>
        <p:spPr>
          <a:xfrm>
            <a:off x="10952487" y="6272519"/>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4" name="Google Shape;2104;p8"/>
          <p:cNvSpPr/>
          <p:nvPr/>
        </p:nvSpPr>
        <p:spPr>
          <a:xfrm>
            <a:off x="10864403" y="6495516"/>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5" name="Google Shape;2105;p8"/>
          <p:cNvSpPr/>
          <p:nvPr/>
        </p:nvSpPr>
        <p:spPr>
          <a:xfrm>
            <a:off x="10842132" y="6740250"/>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6" name="Google Shape;2106;p8"/>
          <p:cNvSpPr/>
          <p:nvPr/>
        </p:nvSpPr>
        <p:spPr>
          <a:xfrm>
            <a:off x="10896453" y="6385295"/>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7" name="Google Shape;2107;p8"/>
          <p:cNvSpPr/>
          <p:nvPr/>
        </p:nvSpPr>
        <p:spPr>
          <a:xfrm>
            <a:off x="10857249" y="6422248"/>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8" name="Google Shape;2108;p8"/>
          <p:cNvSpPr/>
          <p:nvPr/>
        </p:nvSpPr>
        <p:spPr>
          <a:xfrm>
            <a:off x="10841561" y="63561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9" name="Google Shape;2109;p8"/>
          <p:cNvSpPr/>
          <p:nvPr/>
        </p:nvSpPr>
        <p:spPr>
          <a:xfrm>
            <a:off x="11269614" y="6553366"/>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0" name="Google Shape;2110;p8"/>
          <p:cNvSpPr/>
          <p:nvPr/>
        </p:nvSpPr>
        <p:spPr>
          <a:xfrm>
            <a:off x="11225907" y="6586993"/>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1" name="Google Shape;2111;p8"/>
          <p:cNvSpPr/>
          <p:nvPr/>
        </p:nvSpPr>
        <p:spPr>
          <a:xfrm>
            <a:off x="11101510" y="6874995"/>
            <a:ext cx="34772" cy="28053"/>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2" name="Google Shape;2112;p8"/>
          <p:cNvSpPr/>
          <p:nvPr/>
        </p:nvSpPr>
        <p:spPr>
          <a:xfrm>
            <a:off x="11054445" y="6911982"/>
            <a:ext cx="34772" cy="26911"/>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3" name="Google Shape;2113;p8"/>
          <p:cNvSpPr/>
          <p:nvPr/>
        </p:nvSpPr>
        <p:spPr>
          <a:xfrm>
            <a:off x="11046617" y="6331511"/>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4" name="Google Shape;2114;p8"/>
          <p:cNvSpPr/>
          <p:nvPr/>
        </p:nvSpPr>
        <p:spPr>
          <a:xfrm>
            <a:off x="11020852" y="6265364"/>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5" name="Google Shape;2115;p8"/>
          <p:cNvSpPr/>
          <p:nvPr/>
        </p:nvSpPr>
        <p:spPr>
          <a:xfrm>
            <a:off x="11339086" y="6213831"/>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6" name="Google Shape;2116;p8"/>
          <p:cNvSpPr/>
          <p:nvPr/>
        </p:nvSpPr>
        <p:spPr>
          <a:xfrm>
            <a:off x="11284193" y="6254178"/>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7" name="Google Shape;2117;p8"/>
          <p:cNvSpPr/>
          <p:nvPr/>
        </p:nvSpPr>
        <p:spPr>
          <a:xfrm>
            <a:off x="11218081" y="60166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8" name="Google Shape;2118;p8"/>
          <p:cNvSpPr/>
          <p:nvPr/>
        </p:nvSpPr>
        <p:spPr>
          <a:xfrm>
            <a:off x="11255034" y="5958349"/>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9" name="Google Shape;2119;p8"/>
          <p:cNvSpPr/>
          <p:nvPr/>
        </p:nvSpPr>
        <p:spPr>
          <a:xfrm>
            <a:off x="10042563" y="5894788"/>
            <a:ext cx="914837" cy="1148032"/>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 name="Google Shape;2120;p8"/>
          <p:cNvSpPr/>
          <p:nvPr/>
        </p:nvSpPr>
        <p:spPr>
          <a:xfrm>
            <a:off x="10126346" y="5997384"/>
            <a:ext cx="644485" cy="1175984"/>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1" name="Google Shape;2121;p8"/>
          <p:cNvSpPr/>
          <p:nvPr/>
        </p:nvSpPr>
        <p:spPr>
          <a:xfrm>
            <a:off x="10528600" y="6820068"/>
            <a:ext cx="186361" cy="17782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2" name="Google Shape;2122;p8"/>
          <p:cNvSpPr/>
          <p:nvPr/>
        </p:nvSpPr>
        <p:spPr>
          <a:xfrm>
            <a:off x="10384044" y="6550006"/>
            <a:ext cx="256981" cy="255772"/>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3" name="Google Shape;2123;p8"/>
          <p:cNvSpPr/>
          <p:nvPr/>
        </p:nvSpPr>
        <p:spPr>
          <a:xfrm>
            <a:off x="10277553" y="6306853"/>
            <a:ext cx="288393" cy="365364"/>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4" name="Google Shape;2124;p8"/>
          <p:cNvSpPr/>
          <p:nvPr/>
        </p:nvSpPr>
        <p:spPr>
          <a:xfrm>
            <a:off x="10296331" y="6298993"/>
            <a:ext cx="148564" cy="19271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5" name="Google Shape;2125;p8"/>
          <p:cNvSpPr/>
          <p:nvPr/>
        </p:nvSpPr>
        <p:spPr>
          <a:xfrm>
            <a:off x="10150231" y="6091684"/>
            <a:ext cx="190460" cy="22812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6" name="Google Shape;2126;p8"/>
          <p:cNvSpPr/>
          <p:nvPr/>
        </p:nvSpPr>
        <p:spPr>
          <a:xfrm>
            <a:off x="10120635" y="6021102"/>
            <a:ext cx="135999" cy="15803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7" name="Google Shape;2127;p8"/>
          <p:cNvSpPr/>
          <p:nvPr/>
        </p:nvSpPr>
        <p:spPr>
          <a:xfrm>
            <a:off x="10712660" y="6314681"/>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8" name="Google Shape;2128;p8"/>
          <p:cNvSpPr/>
          <p:nvPr/>
        </p:nvSpPr>
        <p:spPr>
          <a:xfrm>
            <a:off x="10673457" y="6267616"/>
            <a:ext cx="38132"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9" name="Google Shape;2129;p8"/>
          <p:cNvSpPr/>
          <p:nvPr/>
        </p:nvSpPr>
        <p:spPr>
          <a:xfrm>
            <a:off x="10657767" y="6333729"/>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0" name="Google Shape;2130;p8"/>
          <p:cNvSpPr/>
          <p:nvPr/>
        </p:nvSpPr>
        <p:spPr>
          <a:xfrm>
            <a:off x="10125473" y="6611652"/>
            <a:ext cx="38132"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1" name="Google Shape;2131;p8"/>
          <p:cNvSpPr/>
          <p:nvPr/>
        </p:nvSpPr>
        <p:spPr>
          <a:xfrm>
            <a:off x="10136693" y="6548898"/>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2" name="Google Shape;2132;p8"/>
          <p:cNvSpPr/>
          <p:nvPr/>
        </p:nvSpPr>
        <p:spPr>
          <a:xfrm>
            <a:off x="10199446" y="6595964"/>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3" name="Google Shape;2133;p8"/>
          <p:cNvSpPr/>
          <p:nvPr/>
        </p:nvSpPr>
        <p:spPr>
          <a:xfrm>
            <a:off x="10293577" y="5969536"/>
            <a:ext cx="38132"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4" name="Google Shape;2134;p8"/>
          <p:cNvSpPr/>
          <p:nvPr/>
        </p:nvSpPr>
        <p:spPr>
          <a:xfrm>
            <a:off x="10250979" y="5950488"/>
            <a:ext cx="37024"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5" name="Google Shape;2135;p8"/>
          <p:cNvSpPr/>
          <p:nvPr/>
        </p:nvSpPr>
        <p:spPr>
          <a:xfrm>
            <a:off x="10086269" y="6189173"/>
            <a:ext cx="38132"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6" name="Google Shape;2136;p8"/>
          <p:cNvSpPr/>
          <p:nvPr/>
        </p:nvSpPr>
        <p:spPr>
          <a:xfrm>
            <a:off x="10086269" y="6228412"/>
            <a:ext cx="38132"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7" name="Google Shape;2137;p8"/>
          <p:cNvSpPr/>
          <p:nvPr/>
        </p:nvSpPr>
        <p:spPr>
          <a:xfrm>
            <a:off x="10673457" y="6682233"/>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8" name="Google Shape;2138;p8"/>
          <p:cNvSpPr/>
          <p:nvPr/>
        </p:nvSpPr>
        <p:spPr>
          <a:xfrm>
            <a:off x="10445958" y="6858164"/>
            <a:ext cx="38165" cy="30304"/>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9" name="Google Shape;2139;p8"/>
          <p:cNvSpPr/>
          <p:nvPr/>
        </p:nvSpPr>
        <p:spPr>
          <a:xfrm>
            <a:off x="10317092" y="6514162"/>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0" name="Google Shape;2140;p8"/>
          <p:cNvSpPr/>
          <p:nvPr/>
        </p:nvSpPr>
        <p:spPr>
          <a:xfrm>
            <a:off x="10610703" y="6486145"/>
            <a:ext cx="38132" cy="30271"/>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1" name="Google Shape;2141;p8"/>
          <p:cNvGrpSpPr/>
          <p:nvPr/>
        </p:nvGrpSpPr>
        <p:grpSpPr>
          <a:xfrm rot="1693484">
            <a:off x="429143" y="5263526"/>
            <a:ext cx="2189608" cy="2131495"/>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6" name="Google Shape;2156;p8"/>
          <p:cNvGrpSpPr/>
          <p:nvPr/>
        </p:nvGrpSpPr>
        <p:grpSpPr>
          <a:xfrm>
            <a:off x="-75913" y="4725004"/>
            <a:ext cx="1319791" cy="1770491"/>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4" name="Google Shape;2204;p8"/>
          <p:cNvGrpSpPr/>
          <p:nvPr/>
        </p:nvGrpSpPr>
        <p:grpSpPr>
          <a:xfrm rot="-2320759">
            <a:off x="-693019" y="3765545"/>
            <a:ext cx="1502988" cy="1479232"/>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9" name="Google Shape;2219;p8"/>
          <p:cNvGrpSpPr/>
          <p:nvPr/>
        </p:nvGrpSpPr>
        <p:grpSpPr>
          <a:xfrm rot="5595891">
            <a:off x="-110828" y="5830784"/>
            <a:ext cx="1389621" cy="139596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0065023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1038500" y="2538233"/>
            <a:ext cx="5393600" cy="800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2249" name="Google Shape;2249;p9"/>
          <p:cNvSpPr txBox="1">
            <a:spLocks noGrp="1"/>
          </p:cNvSpPr>
          <p:nvPr>
            <p:ph type="subTitle" idx="1"/>
          </p:nvPr>
        </p:nvSpPr>
        <p:spPr>
          <a:xfrm>
            <a:off x="1038500" y="3329040"/>
            <a:ext cx="4884000" cy="1213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867">
                <a:latin typeface="Nunito"/>
                <a:ea typeface="Nunito"/>
                <a:cs typeface="Nunito"/>
                <a:sym typeface="Nunito"/>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2250" name="Google Shape;2250;p9"/>
          <p:cNvGrpSpPr/>
          <p:nvPr/>
        </p:nvGrpSpPr>
        <p:grpSpPr>
          <a:xfrm rot="5400000">
            <a:off x="11561424" y="5511576"/>
            <a:ext cx="780584" cy="350259"/>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0" name="Google Shape;2260;p9"/>
          <p:cNvSpPr/>
          <p:nvPr/>
        </p:nvSpPr>
        <p:spPr>
          <a:xfrm>
            <a:off x="7522321"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1" name="Google Shape;2261;p9"/>
          <p:cNvSpPr/>
          <p:nvPr/>
        </p:nvSpPr>
        <p:spPr>
          <a:xfrm rot="-5400000">
            <a:off x="-1528825"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62" name="Google Shape;2262;p9"/>
          <p:cNvGrpSpPr/>
          <p:nvPr/>
        </p:nvGrpSpPr>
        <p:grpSpPr>
          <a:xfrm rot="-8956076">
            <a:off x="-383863" y="475045"/>
            <a:ext cx="585429" cy="1517697"/>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71" name="Google Shape;2271;p9"/>
          <p:cNvGrpSpPr/>
          <p:nvPr/>
        </p:nvGrpSpPr>
        <p:grpSpPr>
          <a:xfrm rot="-8956076">
            <a:off x="-47214" y="383195"/>
            <a:ext cx="592611" cy="1603909"/>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9" name="Google Shape;2299;p9"/>
          <p:cNvGrpSpPr/>
          <p:nvPr/>
        </p:nvGrpSpPr>
        <p:grpSpPr>
          <a:xfrm>
            <a:off x="11022939" y="5841660"/>
            <a:ext cx="1169069" cy="748043"/>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8" name="Google Shape;2308;p9"/>
          <p:cNvGrpSpPr/>
          <p:nvPr/>
        </p:nvGrpSpPr>
        <p:grpSpPr>
          <a:xfrm>
            <a:off x="11549717" y="5642023"/>
            <a:ext cx="1029827" cy="1034524"/>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6" name="Google Shape;2336;p9"/>
          <p:cNvGrpSpPr/>
          <p:nvPr/>
        </p:nvGrpSpPr>
        <p:grpSpPr>
          <a:xfrm rot="-5400000">
            <a:off x="11093880" y="6143395"/>
            <a:ext cx="364021" cy="986027"/>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1" name="Google Shape;2361;p9"/>
          <p:cNvGrpSpPr/>
          <p:nvPr/>
        </p:nvGrpSpPr>
        <p:grpSpPr>
          <a:xfrm>
            <a:off x="9730355" y="263653"/>
            <a:ext cx="844356" cy="506767"/>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9" name="Google Shape;2369;p9"/>
          <p:cNvGrpSpPr/>
          <p:nvPr/>
        </p:nvGrpSpPr>
        <p:grpSpPr>
          <a:xfrm rot="-1533248">
            <a:off x="10545273" y="52878"/>
            <a:ext cx="1066769" cy="789791"/>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1" name="Google Shape;2391;p9"/>
          <p:cNvGrpSpPr/>
          <p:nvPr/>
        </p:nvGrpSpPr>
        <p:grpSpPr>
          <a:xfrm>
            <a:off x="-283422" y="5296389"/>
            <a:ext cx="1528276" cy="1418404"/>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6" name="Google Shape;2406;p9"/>
          <p:cNvGrpSpPr/>
          <p:nvPr/>
        </p:nvGrpSpPr>
        <p:grpSpPr>
          <a:xfrm>
            <a:off x="-265651" y="4932569"/>
            <a:ext cx="1209272" cy="1546943"/>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4" name="Google Shape;2454;p9"/>
          <p:cNvGrpSpPr/>
          <p:nvPr/>
        </p:nvGrpSpPr>
        <p:grpSpPr>
          <a:xfrm rot="5400000">
            <a:off x="11330445" y="-920"/>
            <a:ext cx="1034111" cy="1035928"/>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16" name="Google Shape;2516;p9"/>
          <p:cNvGrpSpPr/>
          <p:nvPr/>
        </p:nvGrpSpPr>
        <p:grpSpPr>
          <a:xfrm rot="5400000">
            <a:off x="394267" y="5617374"/>
            <a:ext cx="571291" cy="1623076"/>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41" name="Google Shape;2541;p9"/>
          <p:cNvGrpSpPr/>
          <p:nvPr/>
        </p:nvGrpSpPr>
        <p:grpSpPr>
          <a:xfrm>
            <a:off x="11488253" y="6246622"/>
            <a:ext cx="748761" cy="72456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5438335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7110467" y="919267"/>
            <a:ext cx="4064000" cy="102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800"/>
            </a:lvl1pPr>
            <a:lvl2pPr lvl="1" rtl="0">
              <a:spcBef>
                <a:spcPts val="0"/>
              </a:spcBef>
              <a:spcAft>
                <a:spcPts val="0"/>
              </a:spcAft>
              <a:buSzPts val="1400"/>
              <a:buFont typeface="Montserrat"/>
              <a:buNone/>
              <a:defRPr b="0">
                <a:latin typeface="Montserrat"/>
                <a:ea typeface="Montserrat"/>
                <a:cs typeface="Montserrat"/>
                <a:sym typeface="Montserrat"/>
              </a:defRPr>
            </a:lvl2pPr>
            <a:lvl3pPr lvl="2" rtl="0">
              <a:spcBef>
                <a:spcPts val="0"/>
              </a:spcBef>
              <a:spcAft>
                <a:spcPts val="0"/>
              </a:spcAft>
              <a:buSzPts val="1400"/>
              <a:buFont typeface="Montserrat"/>
              <a:buNone/>
              <a:defRPr b="0">
                <a:latin typeface="Montserrat"/>
                <a:ea typeface="Montserrat"/>
                <a:cs typeface="Montserrat"/>
                <a:sym typeface="Montserrat"/>
              </a:defRPr>
            </a:lvl3pPr>
            <a:lvl4pPr lvl="3" rtl="0">
              <a:spcBef>
                <a:spcPts val="0"/>
              </a:spcBef>
              <a:spcAft>
                <a:spcPts val="0"/>
              </a:spcAft>
              <a:buSzPts val="1400"/>
              <a:buFont typeface="Montserrat"/>
              <a:buNone/>
              <a:defRPr b="0">
                <a:latin typeface="Montserrat"/>
                <a:ea typeface="Montserrat"/>
                <a:cs typeface="Montserrat"/>
                <a:sym typeface="Montserrat"/>
              </a:defRPr>
            </a:lvl4pPr>
            <a:lvl5pPr lvl="4" rtl="0">
              <a:spcBef>
                <a:spcPts val="0"/>
              </a:spcBef>
              <a:spcAft>
                <a:spcPts val="0"/>
              </a:spcAft>
              <a:buSzPts val="1400"/>
              <a:buFont typeface="Montserrat"/>
              <a:buNone/>
              <a:defRPr b="0">
                <a:latin typeface="Montserrat"/>
                <a:ea typeface="Montserrat"/>
                <a:cs typeface="Montserrat"/>
                <a:sym typeface="Montserrat"/>
              </a:defRPr>
            </a:lvl5pPr>
            <a:lvl6pPr lvl="5" rtl="0">
              <a:spcBef>
                <a:spcPts val="0"/>
              </a:spcBef>
              <a:spcAft>
                <a:spcPts val="0"/>
              </a:spcAft>
              <a:buSzPts val="1400"/>
              <a:buFont typeface="Montserrat"/>
              <a:buNone/>
              <a:defRPr b="0">
                <a:latin typeface="Montserrat"/>
                <a:ea typeface="Montserrat"/>
                <a:cs typeface="Montserrat"/>
                <a:sym typeface="Montserrat"/>
              </a:defRPr>
            </a:lvl6pPr>
            <a:lvl7pPr lvl="6" rtl="0">
              <a:spcBef>
                <a:spcPts val="0"/>
              </a:spcBef>
              <a:spcAft>
                <a:spcPts val="0"/>
              </a:spcAft>
              <a:buSzPts val="1400"/>
              <a:buFont typeface="Montserrat"/>
              <a:buNone/>
              <a:defRPr b="0">
                <a:latin typeface="Montserrat"/>
                <a:ea typeface="Montserrat"/>
                <a:cs typeface="Montserrat"/>
                <a:sym typeface="Montserrat"/>
              </a:defRPr>
            </a:lvl7pPr>
            <a:lvl8pPr lvl="7" rtl="0">
              <a:spcBef>
                <a:spcPts val="0"/>
              </a:spcBef>
              <a:spcAft>
                <a:spcPts val="0"/>
              </a:spcAft>
              <a:buSzPts val="1400"/>
              <a:buFont typeface="Montserrat"/>
              <a:buNone/>
              <a:defRPr b="0">
                <a:latin typeface="Montserrat"/>
                <a:ea typeface="Montserrat"/>
                <a:cs typeface="Montserrat"/>
                <a:sym typeface="Montserrat"/>
              </a:defRPr>
            </a:lvl8pPr>
            <a:lvl9pPr lvl="8" rtl="0">
              <a:spcBef>
                <a:spcPts val="0"/>
              </a:spcBef>
              <a:spcAft>
                <a:spcPts val="0"/>
              </a:spcAft>
              <a:buSzPts val="1400"/>
              <a:buFont typeface="Montserrat"/>
              <a:buNone/>
              <a:defRPr b="0">
                <a:latin typeface="Montserrat"/>
                <a:ea typeface="Montserrat"/>
                <a:cs typeface="Montserrat"/>
                <a:sym typeface="Montserrat"/>
              </a:defRPr>
            </a:lvl9pPr>
          </a:lstStyle>
          <a:p>
            <a:endParaRPr/>
          </a:p>
        </p:txBody>
      </p:sp>
      <p:grpSp>
        <p:nvGrpSpPr>
          <p:cNvPr id="2563" name="Google Shape;2563;p10"/>
          <p:cNvGrpSpPr/>
          <p:nvPr/>
        </p:nvGrpSpPr>
        <p:grpSpPr>
          <a:xfrm rot="5400000">
            <a:off x="11632488" y="5569361"/>
            <a:ext cx="688845" cy="309095"/>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73" name="Google Shape;2573;p10"/>
          <p:cNvSpPr/>
          <p:nvPr/>
        </p:nvSpPr>
        <p:spPr>
          <a:xfrm>
            <a:off x="8123057" y="6366529"/>
            <a:ext cx="4139097" cy="56009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4" name="Google Shape;2574;p10"/>
          <p:cNvSpPr/>
          <p:nvPr/>
        </p:nvSpPr>
        <p:spPr>
          <a:xfrm rot="-5400000">
            <a:off x="-1249747" y="1107372"/>
            <a:ext cx="2861748" cy="64698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75" name="Google Shape;2575;p10"/>
          <p:cNvGrpSpPr/>
          <p:nvPr/>
        </p:nvGrpSpPr>
        <p:grpSpPr>
          <a:xfrm rot="-8955970">
            <a:off x="-342274" y="445976"/>
            <a:ext cx="464025" cy="1202963"/>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84" name="Google Shape;2584;p10"/>
          <p:cNvGrpSpPr/>
          <p:nvPr/>
        </p:nvGrpSpPr>
        <p:grpSpPr>
          <a:xfrm rot="-8955970">
            <a:off x="-75445" y="373201"/>
            <a:ext cx="469716" cy="1271296"/>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2" name="Google Shape;2612;p10"/>
          <p:cNvGrpSpPr/>
          <p:nvPr/>
        </p:nvGrpSpPr>
        <p:grpSpPr>
          <a:xfrm>
            <a:off x="11174471" y="5811366"/>
            <a:ext cx="1031773" cy="660193"/>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21" name="Google Shape;2621;p10"/>
          <p:cNvGrpSpPr/>
          <p:nvPr/>
        </p:nvGrpSpPr>
        <p:grpSpPr>
          <a:xfrm>
            <a:off x="11622582" y="5684942"/>
            <a:ext cx="908884" cy="913029"/>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49" name="Google Shape;2649;p10"/>
          <p:cNvGrpSpPr/>
          <p:nvPr/>
        </p:nvGrpSpPr>
        <p:grpSpPr>
          <a:xfrm>
            <a:off x="11568335" y="6218536"/>
            <a:ext cx="660828" cy="639469"/>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9" name="Google Shape;2669;p10"/>
          <p:cNvGrpSpPr/>
          <p:nvPr/>
        </p:nvGrpSpPr>
        <p:grpSpPr>
          <a:xfrm rot="-5400000">
            <a:off x="11220094" y="6126839"/>
            <a:ext cx="321271" cy="870228"/>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94" name="Google Shape;2694;p10"/>
          <p:cNvGrpSpPr/>
          <p:nvPr/>
        </p:nvGrpSpPr>
        <p:grpSpPr>
          <a:xfrm>
            <a:off x="9730355" y="263653"/>
            <a:ext cx="844356" cy="506767"/>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02" name="Google Shape;2702;p10"/>
          <p:cNvGrpSpPr/>
          <p:nvPr/>
        </p:nvGrpSpPr>
        <p:grpSpPr>
          <a:xfrm rot="-1533248">
            <a:off x="10545273" y="52878"/>
            <a:ext cx="1066769" cy="789791"/>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24" name="Google Shape;2724;p10"/>
          <p:cNvGrpSpPr/>
          <p:nvPr/>
        </p:nvGrpSpPr>
        <p:grpSpPr>
          <a:xfrm rot="-943149">
            <a:off x="-163297" y="5855027"/>
            <a:ext cx="1269503" cy="1178148"/>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9" name="Google Shape;2739;p10"/>
          <p:cNvGrpSpPr/>
          <p:nvPr/>
        </p:nvGrpSpPr>
        <p:grpSpPr>
          <a:xfrm rot="-943328">
            <a:off x="-212041" y="5594359"/>
            <a:ext cx="1004420" cy="1284967"/>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87" name="Google Shape;2787;p10"/>
          <p:cNvGrpSpPr/>
          <p:nvPr/>
        </p:nvGrpSpPr>
        <p:grpSpPr>
          <a:xfrm rot="5400000">
            <a:off x="11330445" y="-920"/>
            <a:ext cx="1034111" cy="1035928"/>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9" name="Google Shape;2849;p10"/>
          <p:cNvGrpSpPr/>
          <p:nvPr/>
        </p:nvGrpSpPr>
        <p:grpSpPr>
          <a:xfrm rot="4456527">
            <a:off x="488515" y="6063065"/>
            <a:ext cx="474523" cy="1348251"/>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126558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415600" y="16780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01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2876" name="Google Shape;2876;p11"/>
          <p:cNvSpPr txBox="1">
            <a:spLocks noGrp="1"/>
          </p:cNvSpPr>
          <p:nvPr>
            <p:ph type="body" idx="1"/>
          </p:nvPr>
        </p:nvSpPr>
        <p:spPr>
          <a:xfrm>
            <a:off x="3114000" y="4095000"/>
            <a:ext cx="5964000" cy="640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grpSp>
        <p:nvGrpSpPr>
          <p:cNvPr id="2877" name="Google Shape;2877;p11"/>
          <p:cNvGrpSpPr/>
          <p:nvPr/>
        </p:nvGrpSpPr>
        <p:grpSpPr>
          <a:xfrm rot="10800000" flipH="1">
            <a:off x="11838239" y="5589877"/>
            <a:ext cx="215884" cy="194555"/>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81" name="Google Shape;2881;p11"/>
          <p:cNvGrpSpPr/>
          <p:nvPr/>
        </p:nvGrpSpPr>
        <p:grpSpPr>
          <a:xfrm rot="10800000" flipH="1">
            <a:off x="177442" y="5539114"/>
            <a:ext cx="207292" cy="188116"/>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5" name="Google Shape;2885;p11"/>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6" name="Google Shape;2886;p11"/>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87" name="Google Shape;2887;p11"/>
          <p:cNvGrpSpPr/>
          <p:nvPr/>
        </p:nvGrpSpPr>
        <p:grpSpPr>
          <a:xfrm rot="10800000" flipH="1">
            <a:off x="2175555" y="5731123"/>
            <a:ext cx="554560" cy="1437668"/>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6" name="Google Shape;2896;p11"/>
          <p:cNvGrpSpPr/>
          <p:nvPr/>
        </p:nvGrpSpPr>
        <p:grpSpPr>
          <a:xfrm rot="10800000" flipH="1">
            <a:off x="-422591" y="5291232"/>
            <a:ext cx="1800468" cy="1151152"/>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5" name="Google Shape;2905;p11"/>
          <p:cNvGrpSpPr/>
          <p:nvPr/>
        </p:nvGrpSpPr>
        <p:grpSpPr>
          <a:xfrm rot="10800000" flipH="1">
            <a:off x="-224342" y="5924229"/>
            <a:ext cx="1153599" cy="1115511"/>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5" name="Google Shape;2925;p11"/>
          <p:cNvGrpSpPr/>
          <p:nvPr/>
        </p:nvGrpSpPr>
        <p:grpSpPr>
          <a:xfrm rot="10800000" flipH="1">
            <a:off x="999457" y="5690299"/>
            <a:ext cx="561361" cy="1519333"/>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53" name="Google Shape;2953;p11"/>
          <p:cNvGrpSpPr/>
          <p:nvPr/>
        </p:nvGrpSpPr>
        <p:grpSpPr>
          <a:xfrm rot="10800000" flipH="1">
            <a:off x="1705340" y="5995617"/>
            <a:ext cx="845843" cy="1453939"/>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74" name="Google Shape;2974;p11"/>
          <p:cNvGrpSpPr/>
          <p:nvPr/>
        </p:nvGrpSpPr>
        <p:grpSpPr>
          <a:xfrm rot="10800000" flipH="1">
            <a:off x="2270785" y="6029216"/>
            <a:ext cx="1043985" cy="1459267"/>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97" name="Google Shape;2997;p11"/>
          <p:cNvGrpSpPr/>
          <p:nvPr/>
        </p:nvGrpSpPr>
        <p:grpSpPr>
          <a:xfrm>
            <a:off x="668797" y="3922163"/>
            <a:ext cx="558848" cy="729171"/>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0" name="Google Shape;3020;p11"/>
          <p:cNvGrpSpPr/>
          <p:nvPr/>
        </p:nvGrpSpPr>
        <p:grpSpPr>
          <a:xfrm rot="10800000" flipH="1">
            <a:off x="11026624" y="1058000"/>
            <a:ext cx="1586693" cy="1009432"/>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9" name="Google Shape;3029;p11"/>
          <p:cNvGrpSpPr/>
          <p:nvPr/>
        </p:nvGrpSpPr>
        <p:grpSpPr>
          <a:xfrm rot="10800000" flipH="1">
            <a:off x="11394401" y="259356"/>
            <a:ext cx="1389679" cy="1396017"/>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57" name="Google Shape;3057;p11"/>
          <p:cNvGrpSpPr/>
          <p:nvPr/>
        </p:nvGrpSpPr>
        <p:grpSpPr>
          <a:xfrm rot="10800000" flipH="1">
            <a:off x="11312580" y="-360494"/>
            <a:ext cx="491221" cy="1330575"/>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82" name="Google Shape;3082;p11"/>
          <p:cNvGrpSpPr/>
          <p:nvPr/>
        </p:nvGrpSpPr>
        <p:grpSpPr>
          <a:xfrm rot="-4992369">
            <a:off x="9641891" y="-344473"/>
            <a:ext cx="485747" cy="1259327"/>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91" name="Google Shape;3091;p11"/>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2" name="Google Shape;3092;p11"/>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3" name="Google Shape;3093;p11"/>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4" name="Google Shape;3094;p11"/>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5" name="Google Shape;3095;p11"/>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6" name="Google Shape;3096;p11"/>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7" name="Google Shape;3097;p11"/>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8" name="Google Shape;3098;p11"/>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9" name="Google Shape;3099;p11"/>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0" name="Google Shape;3100;p11"/>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1" name="Google Shape;3101;p11"/>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2" name="Google Shape;3102;p11"/>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3" name="Google Shape;3103;p11"/>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4" name="Google Shape;3104;p11"/>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5" name="Google Shape;3105;p11"/>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6" name="Google Shape;3106;p11"/>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7" name="Google Shape;3107;p11"/>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8" name="Google Shape;3108;p11"/>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9" name="Google Shape;3109;p11"/>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0" name="Google Shape;3110;p11"/>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1" name="Google Shape;3111;p11"/>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2" name="Google Shape;3112;p11"/>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3" name="Google Shape;3113;p11"/>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4" name="Google Shape;3114;p11"/>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5" name="Google Shape;3115;p11"/>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6" name="Google Shape;3116;p11"/>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7" name="Google Shape;3117;p11"/>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8" name="Google Shape;3118;p11"/>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9" name="Google Shape;3119;p11"/>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0" name="Google Shape;3120;p11"/>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1" name="Google Shape;3121;p11"/>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2" name="Google Shape;3122;p11"/>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3" name="Google Shape;3123;p11"/>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4" name="Google Shape;3124;p11"/>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5" name="Google Shape;3125;p11"/>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6" name="Google Shape;3126;p11"/>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7" name="Google Shape;3127;p11"/>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8" name="Google Shape;3128;p11"/>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9" name="Google Shape;3129;p11"/>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30" name="Google Shape;3130;p11"/>
          <p:cNvGrpSpPr/>
          <p:nvPr/>
        </p:nvGrpSpPr>
        <p:grpSpPr>
          <a:xfrm rot="10800000" flipH="1">
            <a:off x="9562732" y="5783899"/>
            <a:ext cx="582003" cy="758991"/>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3" name="Google Shape;3153;p11"/>
          <p:cNvGrpSpPr/>
          <p:nvPr/>
        </p:nvGrpSpPr>
        <p:grpSpPr>
          <a:xfrm rot="10800000" flipH="1">
            <a:off x="-295042" y="-248785"/>
            <a:ext cx="2000313" cy="1947369"/>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8" name="Google Shape;3168;p11"/>
          <p:cNvGrpSpPr/>
          <p:nvPr/>
        </p:nvGrpSpPr>
        <p:grpSpPr>
          <a:xfrm rot="10800000" flipH="1">
            <a:off x="-342270" y="245521"/>
            <a:ext cx="1583039" cy="2123636"/>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6" name="Google Shape;3216;p11"/>
          <p:cNvGrpSpPr/>
          <p:nvPr/>
        </p:nvGrpSpPr>
        <p:grpSpPr>
          <a:xfrm rot="10800000" flipH="1">
            <a:off x="10565116" y="5614394"/>
            <a:ext cx="1489000" cy="1527017"/>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78" name="Google Shape;3278;p11"/>
          <p:cNvGrpSpPr/>
          <p:nvPr/>
        </p:nvGrpSpPr>
        <p:grpSpPr>
          <a:xfrm rot="-5400000">
            <a:off x="7416709" y="6041311"/>
            <a:ext cx="1342667" cy="1122328"/>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3913828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448733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3" name="Google Shape;3313;p13"/>
          <p:cNvSpPr txBox="1">
            <a:spLocks noGrp="1"/>
          </p:cNvSpPr>
          <p:nvPr>
            <p:ph type="subTitle" idx="1"/>
          </p:nvPr>
        </p:nvSpPr>
        <p:spPr>
          <a:xfrm>
            <a:off x="1899059" y="2090067"/>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4" name="Google Shape;3314;p13"/>
          <p:cNvSpPr txBox="1">
            <a:spLocks noGrp="1"/>
          </p:cNvSpPr>
          <p:nvPr>
            <p:ph type="subTitle" idx="2"/>
          </p:nvPr>
        </p:nvSpPr>
        <p:spPr>
          <a:xfrm>
            <a:off x="1885888" y="260418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869141"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16" name="Google Shape;3316;p13"/>
          <p:cNvSpPr txBox="1">
            <a:spLocks noGrp="1"/>
          </p:cNvSpPr>
          <p:nvPr>
            <p:ph type="subTitle" idx="4"/>
          </p:nvPr>
        </p:nvSpPr>
        <p:spPr>
          <a:xfrm>
            <a:off x="5540045" y="2090067"/>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7" name="Google Shape;3317;p13"/>
          <p:cNvSpPr txBox="1">
            <a:spLocks noGrp="1"/>
          </p:cNvSpPr>
          <p:nvPr>
            <p:ph type="subTitle" idx="5"/>
          </p:nvPr>
        </p:nvSpPr>
        <p:spPr>
          <a:xfrm>
            <a:off x="5526880" y="2601151"/>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9174477" y="2090067"/>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19" name="Google Shape;3319;p13"/>
          <p:cNvSpPr txBox="1">
            <a:spLocks noGrp="1"/>
          </p:cNvSpPr>
          <p:nvPr>
            <p:ph type="subTitle" idx="7"/>
          </p:nvPr>
        </p:nvSpPr>
        <p:spPr>
          <a:xfrm>
            <a:off x="9161307" y="2607269"/>
            <a:ext cx="22160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8105452" y="2652449"/>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1" name="Google Shape;3321;p13"/>
          <p:cNvSpPr txBox="1">
            <a:spLocks noGrp="1"/>
          </p:cNvSpPr>
          <p:nvPr>
            <p:ph type="subTitle" idx="9"/>
          </p:nvPr>
        </p:nvSpPr>
        <p:spPr>
          <a:xfrm>
            <a:off x="1899059" y="3985419"/>
            <a:ext cx="26640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2" name="Google Shape;3322;p13"/>
          <p:cNvSpPr txBox="1">
            <a:spLocks noGrp="1"/>
          </p:cNvSpPr>
          <p:nvPr>
            <p:ph type="subTitle" idx="13"/>
          </p:nvPr>
        </p:nvSpPr>
        <p:spPr>
          <a:xfrm>
            <a:off x="1885888" y="4510593"/>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856719"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4" name="Google Shape;3324;p13"/>
          <p:cNvSpPr txBox="1">
            <a:spLocks noGrp="1"/>
          </p:cNvSpPr>
          <p:nvPr>
            <p:ph type="subTitle" idx="15"/>
          </p:nvPr>
        </p:nvSpPr>
        <p:spPr>
          <a:xfrm>
            <a:off x="5540045" y="3985419"/>
            <a:ext cx="26472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5" name="Google Shape;3325;p13"/>
          <p:cNvSpPr txBox="1">
            <a:spLocks noGrp="1"/>
          </p:cNvSpPr>
          <p:nvPr>
            <p:ph type="subTitle" idx="16"/>
          </p:nvPr>
        </p:nvSpPr>
        <p:spPr>
          <a:xfrm>
            <a:off x="5526880" y="4507576"/>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4487313"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27" name="Google Shape;3327;p13"/>
          <p:cNvSpPr txBox="1">
            <a:spLocks noGrp="1"/>
          </p:cNvSpPr>
          <p:nvPr>
            <p:ph type="subTitle" idx="18"/>
          </p:nvPr>
        </p:nvSpPr>
        <p:spPr>
          <a:xfrm>
            <a:off x="9174477" y="3985419"/>
            <a:ext cx="26304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328" name="Google Shape;3328;p13"/>
          <p:cNvSpPr txBox="1">
            <a:spLocks noGrp="1"/>
          </p:cNvSpPr>
          <p:nvPr>
            <p:ph type="subTitle" idx="19"/>
          </p:nvPr>
        </p:nvSpPr>
        <p:spPr>
          <a:xfrm>
            <a:off x="9161307" y="4513655"/>
            <a:ext cx="22160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8105485" y="4525900"/>
            <a:ext cx="963200" cy="51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48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t>xx%</a:t>
            </a:r>
          </a:p>
        </p:txBody>
      </p:sp>
      <p:sp>
        <p:nvSpPr>
          <p:cNvPr id="3330" name="Google Shape;3330;p13"/>
          <p:cNvSpPr txBox="1">
            <a:spLocks noGrp="1"/>
          </p:cNvSpPr>
          <p:nvPr>
            <p:ph type="title" idx="21"/>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1268619" y="6633413"/>
            <a:ext cx="164224" cy="147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5" name="Google Shape;3335;p13"/>
          <p:cNvGrpSpPr/>
          <p:nvPr/>
        </p:nvGrpSpPr>
        <p:grpSpPr>
          <a:xfrm>
            <a:off x="9958407" y="6557401"/>
            <a:ext cx="215884" cy="195873"/>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39" name="Google Shape;3339;p13"/>
          <p:cNvSpPr/>
          <p:nvPr/>
        </p:nvSpPr>
        <p:spPr>
          <a:xfrm>
            <a:off x="6777467"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0" name="Google Shape;3340;p13"/>
          <p:cNvSpPr/>
          <p:nvPr/>
        </p:nvSpPr>
        <p:spPr>
          <a:xfrm flipH="1">
            <a:off x="-466233"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41" name="Google Shape;3341;p13"/>
          <p:cNvGrpSpPr/>
          <p:nvPr/>
        </p:nvGrpSpPr>
        <p:grpSpPr>
          <a:xfrm rot="-5400000">
            <a:off x="-176751" y="-362388"/>
            <a:ext cx="577545" cy="1497259"/>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0" name="Google Shape;3350;p13"/>
          <p:cNvGrpSpPr/>
          <p:nvPr/>
        </p:nvGrpSpPr>
        <p:grpSpPr>
          <a:xfrm rot="-5400000">
            <a:off x="32602" y="-141076"/>
            <a:ext cx="584629" cy="1582309"/>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8" name="Google Shape;3378;p13"/>
          <p:cNvGrpSpPr/>
          <p:nvPr/>
        </p:nvGrpSpPr>
        <p:grpSpPr>
          <a:xfrm>
            <a:off x="10783968" y="5880807"/>
            <a:ext cx="1543253" cy="987469"/>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7" name="Google Shape;3387;p13"/>
          <p:cNvGrpSpPr/>
          <p:nvPr/>
        </p:nvGrpSpPr>
        <p:grpSpPr>
          <a:xfrm rot="-5400000">
            <a:off x="11135112" y="5944389"/>
            <a:ext cx="480533" cy="1301625"/>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13"/>
          <p:cNvGrpSpPr/>
          <p:nvPr/>
        </p:nvGrpSpPr>
        <p:grpSpPr>
          <a:xfrm rot="5400000">
            <a:off x="11103252" y="6058847"/>
            <a:ext cx="1244629" cy="729685"/>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0" name="Google Shape;3420;p13"/>
          <p:cNvGrpSpPr/>
          <p:nvPr/>
        </p:nvGrpSpPr>
        <p:grpSpPr>
          <a:xfrm>
            <a:off x="11278716" y="300799"/>
            <a:ext cx="1167001" cy="884565"/>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41" name="Google Shape;3441;p13"/>
          <p:cNvGrpSpPr/>
          <p:nvPr/>
        </p:nvGrpSpPr>
        <p:grpSpPr>
          <a:xfrm>
            <a:off x="-139774" y="5714164"/>
            <a:ext cx="1133099" cy="1103025"/>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56" name="Google Shape;3456;p13"/>
          <p:cNvGrpSpPr/>
          <p:nvPr/>
        </p:nvGrpSpPr>
        <p:grpSpPr>
          <a:xfrm>
            <a:off x="-126602" y="5430606"/>
            <a:ext cx="896617" cy="1202807"/>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4" name="Google Shape;3504;p13"/>
          <p:cNvGrpSpPr/>
          <p:nvPr/>
        </p:nvGrpSpPr>
        <p:grpSpPr>
          <a:xfrm>
            <a:off x="11023569" y="-341610"/>
            <a:ext cx="1131343" cy="1160228"/>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66" name="Google Shape;3566;p13"/>
          <p:cNvGrpSpPr/>
          <p:nvPr/>
        </p:nvGrpSpPr>
        <p:grpSpPr>
          <a:xfrm rot="5400000">
            <a:off x="352641" y="5993512"/>
            <a:ext cx="444265" cy="1203385"/>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1" name="Google Shape;3591;p13"/>
          <p:cNvGrpSpPr/>
          <p:nvPr/>
        </p:nvGrpSpPr>
        <p:grpSpPr>
          <a:xfrm rot="-5400000">
            <a:off x="10818355" y="125172"/>
            <a:ext cx="215884" cy="194555"/>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5" name="Google Shape;3595;p13"/>
          <p:cNvGrpSpPr/>
          <p:nvPr/>
        </p:nvGrpSpPr>
        <p:grpSpPr>
          <a:xfrm>
            <a:off x="111555" y="141239"/>
            <a:ext cx="215884" cy="194555"/>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665133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11466122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Only Title 1">
  <p:cSld name="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06" name="Google Shape;3606;p14"/>
          <p:cNvSpPr/>
          <p:nvPr/>
        </p:nvSpPr>
        <p:spPr>
          <a:xfrm flipH="1">
            <a:off x="-338726" y="624603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7" name="Google Shape;3607;p14"/>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17" name="Google Shape;3617;p14"/>
          <p:cNvGrpSpPr/>
          <p:nvPr/>
        </p:nvGrpSpPr>
        <p:grpSpPr>
          <a:xfrm rot="-3170136">
            <a:off x="248889" y="-413523"/>
            <a:ext cx="584625" cy="1582299"/>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5" name="Google Shape;3645;p14"/>
          <p:cNvGrpSpPr/>
          <p:nvPr/>
        </p:nvGrpSpPr>
        <p:grpSpPr>
          <a:xfrm rot="-2429099" flipH="1">
            <a:off x="-579332" y="5446964"/>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54" name="Google Shape;3654;p14"/>
          <p:cNvGrpSpPr/>
          <p:nvPr/>
        </p:nvGrpSpPr>
        <p:grpSpPr>
          <a:xfrm rot="5400000">
            <a:off x="574519" y="5944389"/>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9" name="Google Shape;3679;p14"/>
          <p:cNvGrpSpPr/>
          <p:nvPr/>
        </p:nvGrpSpPr>
        <p:grpSpPr>
          <a:xfrm rot="-5400000" flipH="1">
            <a:off x="-275035"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14"/>
          <p:cNvGrpSpPr/>
          <p:nvPr/>
        </p:nvGrpSpPr>
        <p:grpSpPr>
          <a:xfrm flipH="1">
            <a:off x="11079521" y="5714164"/>
            <a:ext cx="1133099"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85" name="Google Shape;3785;p14"/>
          <p:cNvGrpSpPr/>
          <p:nvPr/>
        </p:nvGrpSpPr>
        <p:grpSpPr>
          <a:xfrm rot="-5400000" flipH="1">
            <a:off x="11275942"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0" name="Google Shape;3810;p14"/>
          <p:cNvGrpSpPr/>
          <p:nvPr/>
        </p:nvGrpSpPr>
        <p:grpSpPr>
          <a:xfrm rot="-5400000">
            <a:off x="10679050" y="425461"/>
            <a:ext cx="215884" cy="194555"/>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4" name="Google Shape;3814;p14"/>
          <p:cNvGrpSpPr/>
          <p:nvPr/>
        </p:nvGrpSpPr>
        <p:grpSpPr>
          <a:xfrm>
            <a:off x="11614957" y="5902955"/>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8" name="Google Shape;3818;p14"/>
          <p:cNvGrpSpPr/>
          <p:nvPr/>
        </p:nvGrpSpPr>
        <p:grpSpPr>
          <a:xfrm>
            <a:off x="10863657" y="5995888"/>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0662442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84787" y="5421093"/>
            <a:ext cx="780584" cy="350259"/>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33" name="Google Shape;3833;p15"/>
          <p:cNvSpPr txBox="1">
            <a:spLocks noGrp="1"/>
          </p:cNvSpPr>
          <p:nvPr>
            <p:ph type="subTitle" idx="1"/>
          </p:nvPr>
        </p:nvSpPr>
        <p:spPr>
          <a:xfrm>
            <a:off x="48130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4" name="Google Shape;3834;p15"/>
          <p:cNvSpPr txBox="1">
            <a:spLocks noGrp="1"/>
          </p:cNvSpPr>
          <p:nvPr>
            <p:ph type="subTitle" idx="2"/>
          </p:nvPr>
        </p:nvSpPr>
        <p:spPr>
          <a:xfrm>
            <a:off x="7544900" y="3748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3835" name="Google Shape;3835;p15"/>
          <p:cNvSpPr txBox="1">
            <a:spLocks noGrp="1"/>
          </p:cNvSpPr>
          <p:nvPr>
            <p:ph type="subTitle" idx="3"/>
          </p:nvPr>
        </p:nvSpPr>
        <p:spPr>
          <a:xfrm>
            <a:off x="2081100" y="3748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3836" name="Google Shape;3836;p15"/>
          <p:cNvSpPr txBox="1">
            <a:spLocks noGrp="1"/>
          </p:cNvSpPr>
          <p:nvPr>
            <p:ph type="subTitle" idx="4"/>
          </p:nvPr>
        </p:nvSpPr>
        <p:spPr>
          <a:xfrm>
            <a:off x="21091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4841000" y="4191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7572900" y="4191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2181813" y="6557401"/>
            <a:ext cx="215884" cy="195873"/>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44" name="Google Shape;3844;p1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5" name="Google Shape;3845;p1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6" name="Google Shape;3846;p15"/>
          <p:cNvGrpSpPr/>
          <p:nvPr/>
        </p:nvGrpSpPr>
        <p:grpSpPr>
          <a:xfrm rot="5400000" flipH="1">
            <a:off x="11481667" y="-386271"/>
            <a:ext cx="585400" cy="1517621"/>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55" name="Google Shape;3855;p15"/>
          <p:cNvGrpSpPr/>
          <p:nvPr/>
        </p:nvGrpSpPr>
        <p:grpSpPr>
          <a:xfrm rot="5400000" flipH="1">
            <a:off x="11262293" y="-161884"/>
            <a:ext cx="592580" cy="1603829"/>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83" name="Google Shape;3883;p15"/>
          <p:cNvGrpSpPr/>
          <p:nvPr/>
        </p:nvGrpSpPr>
        <p:grpSpPr>
          <a:xfrm flipH="1">
            <a:off x="78882" y="6054893"/>
            <a:ext cx="1169069" cy="748043"/>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2" name="Google Shape;3892;p15"/>
          <p:cNvGrpSpPr/>
          <p:nvPr/>
        </p:nvGrpSpPr>
        <p:grpSpPr>
          <a:xfrm flipH="1">
            <a:off x="-422322" y="5551541"/>
            <a:ext cx="1029827" cy="1034524"/>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20" name="Google Shape;3920;p15"/>
          <p:cNvGrpSpPr/>
          <p:nvPr/>
        </p:nvGrpSpPr>
        <p:grpSpPr>
          <a:xfrm rot="5400000" flipH="1">
            <a:off x="768154" y="6246411"/>
            <a:ext cx="364021" cy="986027"/>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45" name="Google Shape;3945;p15"/>
          <p:cNvGrpSpPr/>
          <p:nvPr/>
        </p:nvGrpSpPr>
        <p:grpSpPr>
          <a:xfrm rot="5400000" flipH="1">
            <a:off x="-89914" y="1750445"/>
            <a:ext cx="844356" cy="506767"/>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53" name="Google Shape;3953;p15"/>
          <p:cNvGrpSpPr/>
          <p:nvPr/>
        </p:nvGrpSpPr>
        <p:grpSpPr>
          <a:xfrm flipH="1">
            <a:off x="-247415" y="669199"/>
            <a:ext cx="1066705" cy="78979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75" name="Google Shape;3975;p15"/>
          <p:cNvGrpSpPr/>
          <p:nvPr/>
        </p:nvGrpSpPr>
        <p:grpSpPr>
          <a:xfrm flipH="1">
            <a:off x="10866002" y="5296389"/>
            <a:ext cx="1528276" cy="1418404"/>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90" name="Google Shape;3990;p15"/>
          <p:cNvGrpSpPr/>
          <p:nvPr/>
        </p:nvGrpSpPr>
        <p:grpSpPr>
          <a:xfrm flipH="1">
            <a:off x="11167235" y="4932569"/>
            <a:ext cx="1209272" cy="1546943"/>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38" name="Google Shape;4038;p15"/>
          <p:cNvGrpSpPr/>
          <p:nvPr/>
        </p:nvGrpSpPr>
        <p:grpSpPr>
          <a:xfrm flipH="1">
            <a:off x="-184801" y="-209103"/>
            <a:ext cx="1034111" cy="1035928"/>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00" name="Google Shape;4100;p15"/>
          <p:cNvGrpSpPr/>
          <p:nvPr/>
        </p:nvGrpSpPr>
        <p:grpSpPr>
          <a:xfrm rot="-5400000" flipH="1">
            <a:off x="11145299" y="5617374"/>
            <a:ext cx="571291" cy="1623076"/>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25" name="Google Shape;4125;p15"/>
          <p:cNvGrpSpPr/>
          <p:nvPr/>
        </p:nvGrpSpPr>
        <p:grpSpPr>
          <a:xfrm flipH="1">
            <a:off x="-79791" y="6156140"/>
            <a:ext cx="748761" cy="72456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2627917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84787" y="5421093"/>
            <a:ext cx="780584" cy="350259"/>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56" name="Google Shape;4156;p16"/>
          <p:cNvSpPr txBox="1">
            <a:spLocks noGrp="1"/>
          </p:cNvSpPr>
          <p:nvPr>
            <p:ph type="subTitle" idx="1"/>
          </p:nvPr>
        </p:nvSpPr>
        <p:spPr>
          <a:xfrm>
            <a:off x="48130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7" name="Google Shape;4157;p16"/>
          <p:cNvSpPr txBox="1">
            <a:spLocks noGrp="1"/>
          </p:cNvSpPr>
          <p:nvPr>
            <p:ph type="subTitle" idx="2"/>
          </p:nvPr>
        </p:nvSpPr>
        <p:spPr>
          <a:xfrm>
            <a:off x="7849700" y="1716376"/>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4158" name="Google Shape;4158;p16"/>
          <p:cNvSpPr txBox="1">
            <a:spLocks noGrp="1"/>
          </p:cNvSpPr>
          <p:nvPr>
            <p:ph type="subTitle" idx="3"/>
          </p:nvPr>
        </p:nvSpPr>
        <p:spPr>
          <a:xfrm>
            <a:off x="1776300" y="1716383"/>
            <a:ext cx="2566000" cy="462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4159" name="Google Shape;4159;p16"/>
          <p:cNvSpPr txBox="1">
            <a:spLocks noGrp="1"/>
          </p:cNvSpPr>
          <p:nvPr>
            <p:ph type="subTitle" idx="4"/>
          </p:nvPr>
        </p:nvSpPr>
        <p:spPr>
          <a:xfrm>
            <a:off x="18043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4841000" y="2159435"/>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7877700" y="2159433"/>
            <a:ext cx="25100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67">
                <a:latin typeface="Nunito"/>
                <a:ea typeface="Nunito"/>
                <a:cs typeface="Nunito"/>
                <a:sym typeface="Nunito"/>
              </a:defRPr>
            </a:lvl1pPr>
            <a:lvl2pPr lvl="1" algn="ctr" rtl="0">
              <a:lnSpc>
                <a:spcPct val="100000"/>
              </a:lnSpc>
              <a:spcBef>
                <a:spcPts val="0"/>
              </a:spcBef>
              <a:spcAft>
                <a:spcPts val="0"/>
              </a:spcAft>
              <a:buNone/>
              <a:defRPr sz="1867">
                <a:latin typeface="Nunito"/>
                <a:ea typeface="Nunito"/>
                <a:cs typeface="Nunito"/>
                <a:sym typeface="Nunito"/>
              </a:defRPr>
            </a:lvl2pPr>
            <a:lvl3pPr lvl="2" algn="ctr" rtl="0">
              <a:lnSpc>
                <a:spcPct val="100000"/>
              </a:lnSpc>
              <a:spcBef>
                <a:spcPts val="0"/>
              </a:spcBef>
              <a:spcAft>
                <a:spcPts val="0"/>
              </a:spcAft>
              <a:buNone/>
              <a:defRPr sz="1867">
                <a:latin typeface="Nunito"/>
                <a:ea typeface="Nunito"/>
                <a:cs typeface="Nunito"/>
                <a:sym typeface="Nunito"/>
              </a:defRPr>
            </a:lvl3pPr>
            <a:lvl4pPr lvl="3" algn="ctr" rtl="0">
              <a:lnSpc>
                <a:spcPct val="100000"/>
              </a:lnSpc>
              <a:spcBef>
                <a:spcPts val="0"/>
              </a:spcBef>
              <a:spcAft>
                <a:spcPts val="0"/>
              </a:spcAft>
              <a:buNone/>
              <a:defRPr sz="1867">
                <a:latin typeface="Nunito"/>
                <a:ea typeface="Nunito"/>
                <a:cs typeface="Nunito"/>
                <a:sym typeface="Nunito"/>
              </a:defRPr>
            </a:lvl4pPr>
            <a:lvl5pPr lvl="4" algn="ctr" rtl="0">
              <a:lnSpc>
                <a:spcPct val="100000"/>
              </a:lnSpc>
              <a:spcBef>
                <a:spcPts val="0"/>
              </a:spcBef>
              <a:spcAft>
                <a:spcPts val="0"/>
              </a:spcAft>
              <a:buNone/>
              <a:defRPr sz="1867">
                <a:latin typeface="Nunito"/>
                <a:ea typeface="Nunito"/>
                <a:cs typeface="Nunito"/>
                <a:sym typeface="Nunito"/>
              </a:defRPr>
            </a:lvl5pPr>
            <a:lvl6pPr lvl="5" algn="ctr" rtl="0">
              <a:lnSpc>
                <a:spcPct val="100000"/>
              </a:lnSpc>
              <a:spcBef>
                <a:spcPts val="0"/>
              </a:spcBef>
              <a:spcAft>
                <a:spcPts val="0"/>
              </a:spcAft>
              <a:buNone/>
              <a:defRPr sz="1867">
                <a:latin typeface="Nunito"/>
                <a:ea typeface="Nunito"/>
                <a:cs typeface="Nunito"/>
                <a:sym typeface="Nunito"/>
              </a:defRPr>
            </a:lvl6pPr>
            <a:lvl7pPr lvl="6" algn="ctr" rtl="0">
              <a:lnSpc>
                <a:spcPct val="100000"/>
              </a:lnSpc>
              <a:spcBef>
                <a:spcPts val="0"/>
              </a:spcBef>
              <a:spcAft>
                <a:spcPts val="0"/>
              </a:spcAft>
              <a:buNone/>
              <a:defRPr sz="1867">
                <a:latin typeface="Nunito"/>
                <a:ea typeface="Nunito"/>
                <a:cs typeface="Nunito"/>
                <a:sym typeface="Nunito"/>
              </a:defRPr>
            </a:lvl7pPr>
            <a:lvl8pPr lvl="7" algn="ctr" rtl="0">
              <a:lnSpc>
                <a:spcPct val="100000"/>
              </a:lnSpc>
              <a:spcBef>
                <a:spcPts val="0"/>
              </a:spcBef>
              <a:spcAft>
                <a:spcPts val="0"/>
              </a:spcAft>
              <a:buNone/>
              <a:defRPr sz="1867">
                <a:latin typeface="Nunito"/>
                <a:ea typeface="Nunito"/>
                <a:cs typeface="Nunito"/>
                <a:sym typeface="Nunito"/>
              </a:defRPr>
            </a:lvl8pPr>
            <a:lvl9pPr lvl="8" algn="ctr" rtl="0">
              <a:lnSpc>
                <a:spcPct val="100000"/>
              </a:lnSpc>
              <a:spcBef>
                <a:spcPts val="0"/>
              </a:spcBef>
              <a:spcAft>
                <a:spcPts val="0"/>
              </a:spcAft>
              <a:buNone/>
              <a:defRPr sz="1867">
                <a:latin typeface="Nunito"/>
                <a:ea typeface="Nunito"/>
                <a:cs typeface="Nunito"/>
                <a:sym typeface="Nunito"/>
              </a:defRPr>
            </a:lvl9pPr>
          </a:lstStyle>
          <a:p>
            <a:endParaRPr/>
          </a:p>
        </p:txBody>
      </p:sp>
      <p:sp>
        <p:nvSpPr>
          <p:cNvPr id="4162" name="Google Shape;4162;p16"/>
          <p:cNvSpPr/>
          <p:nvPr/>
        </p:nvSpPr>
        <p:spPr>
          <a:xfrm rot="-10468820">
            <a:off x="11396191" y="-508535"/>
            <a:ext cx="41275" cy="36848"/>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3" name="Google Shape;4163;p16"/>
          <p:cNvSpPr/>
          <p:nvPr/>
        </p:nvSpPr>
        <p:spPr>
          <a:xfrm rot="-10468820">
            <a:off x="11463599" y="-451515"/>
            <a:ext cx="44104" cy="35740"/>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4" name="Google Shape;4164;p16"/>
          <p:cNvSpPr/>
          <p:nvPr/>
        </p:nvSpPr>
        <p:spPr>
          <a:xfrm rot="-10468820">
            <a:off x="11090626" y="-432796"/>
            <a:ext cx="49701" cy="38571"/>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5" name="Google Shape;4165;p16"/>
          <p:cNvSpPr/>
          <p:nvPr/>
        </p:nvSpPr>
        <p:spPr>
          <a:xfrm rot="-10468820">
            <a:off x="10990674" y="-411812"/>
            <a:ext cx="41951" cy="38877"/>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6" name="Google Shape;4166;p16"/>
          <p:cNvSpPr/>
          <p:nvPr/>
        </p:nvSpPr>
        <p:spPr>
          <a:xfrm rot="-10468820">
            <a:off x="11131384" y="-515916"/>
            <a:ext cx="48779" cy="37893"/>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7" name="Google Shape;4167;p16"/>
          <p:cNvSpPr/>
          <p:nvPr/>
        </p:nvSpPr>
        <p:spPr>
          <a:xfrm rot="-10468820">
            <a:off x="10926995" y="-507588"/>
            <a:ext cx="43120" cy="38016"/>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8" name="Google Shape;4168;p16"/>
          <p:cNvSpPr/>
          <p:nvPr/>
        </p:nvSpPr>
        <p:spPr>
          <a:xfrm rot="-10468820">
            <a:off x="10750838" y="-530077"/>
            <a:ext cx="45273" cy="3900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9" name="Google Shape;4169;p16"/>
          <p:cNvSpPr/>
          <p:nvPr/>
        </p:nvSpPr>
        <p:spPr>
          <a:xfrm rot="-10468820">
            <a:off x="10845053" y="-459088"/>
            <a:ext cx="43120" cy="38077"/>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0" name="Google Shape;4170;p16"/>
          <p:cNvSpPr/>
          <p:nvPr/>
        </p:nvSpPr>
        <p:spPr>
          <a:xfrm rot="-10468820">
            <a:off x="11298039" y="-488937"/>
            <a:ext cx="46133" cy="34017"/>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1" name="Google Shape;4171;p16"/>
          <p:cNvSpPr/>
          <p:nvPr/>
        </p:nvSpPr>
        <p:spPr>
          <a:xfrm rot="-10468820">
            <a:off x="10850103" y="-564117"/>
            <a:ext cx="41336" cy="37524"/>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2" name="Google Shape;4172;p16"/>
          <p:cNvSpPr/>
          <p:nvPr/>
        </p:nvSpPr>
        <p:spPr>
          <a:xfrm rot="-10468820">
            <a:off x="11020116" y="-510334"/>
            <a:ext cx="46749" cy="38755"/>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3" name="Google Shape;4173;p16"/>
          <p:cNvSpPr/>
          <p:nvPr/>
        </p:nvSpPr>
        <p:spPr>
          <a:xfrm rot="-10468820">
            <a:off x="11202511" y="-451709"/>
            <a:ext cx="48287" cy="38632"/>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4" name="Google Shape;4174;p16"/>
          <p:cNvSpPr/>
          <p:nvPr/>
        </p:nvSpPr>
        <p:spPr>
          <a:xfrm rot="-10468820">
            <a:off x="10901310" y="-370756"/>
            <a:ext cx="44719" cy="38755"/>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5" name="Google Shape;4175;p16"/>
          <p:cNvSpPr/>
          <p:nvPr/>
        </p:nvSpPr>
        <p:spPr>
          <a:xfrm rot="-10468820">
            <a:off x="10733493" y="-425421"/>
            <a:ext cx="44780" cy="38877"/>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6" name="Google Shape;4176;p16"/>
          <p:cNvSpPr/>
          <p:nvPr/>
        </p:nvSpPr>
        <p:spPr>
          <a:xfrm rot="-10468820">
            <a:off x="11170313" y="-369352"/>
            <a:ext cx="46011" cy="33587"/>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7" name="Google Shape;4177;p16"/>
          <p:cNvSpPr/>
          <p:nvPr/>
        </p:nvSpPr>
        <p:spPr>
          <a:xfrm rot="-10468820">
            <a:off x="10483731" y="-529756"/>
            <a:ext cx="46749" cy="38693"/>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8" name="Google Shape;4178;p16"/>
          <p:cNvSpPr/>
          <p:nvPr/>
        </p:nvSpPr>
        <p:spPr>
          <a:xfrm rot="-10468820">
            <a:off x="10451440" y="-429972"/>
            <a:ext cx="40536" cy="38877"/>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9" name="Google Shape;4179;p16"/>
          <p:cNvSpPr/>
          <p:nvPr/>
        </p:nvSpPr>
        <p:spPr>
          <a:xfrm rot="-10468820">
            <a:off x="10354406" y="-436594"/>
            <a:ext cx="46564" cy="38571"/>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0" name="Google Shape;4180;p16"/>
          <p:cNvSpPr/>
          <p:nvPr/>
        </p:nvSpPr>
        <p:spPr>
          <a:xfrm rot="-10468820">
            <a:off x="10540719" y="-345681"/>
            <a:ext cx="43551" cy="35740"/>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1" name="Google Shape;4181;p16"/>
          <p:cNvSpPr/>
          <p:nvPr/>
        </p:nvSpPr>
        <p:spPr>
          <a:xfrm rot="-10468820">
            <a:off x="10570554" y="-566593"/>
            <a:ext cx="46933" cy="37032"/>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2" name="Google Shape;4182;p16"/>
          <p:cNvSpPr/>
          <p:nvPr/>
        </p:nvSpPr>
        <p:spPr>
          <a:xfrm rot="-10468820">
            <a:off x="10652940" y="-503385"/>
            <a:ext cx="47979" cy="38324"/>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3" name="Google Shape;4183;p16"/>
          <p:cNvSpPr/>
          <p:nvPr/>
        </p:nvSpPr>
        <p:spPr>
          <a:xfrm rot="-10468820">
            <a:off x="10633627" y="-402701"/>
            <a:ext cx="42136" cy="38016"/>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4" name="Google Shape;4184;p16"/>
          <p:cNvSpPr/>
          <p:nvPr/>
        </p:nvSpPr>
        <p:spPr>
          <a:xfrm rot="-10468820">
            <a:off x="10253588" y="-396080"/>
            <a:ext cx="46933" cy="38571"/>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5" name="Google Shape;4185;p16"/>
          <p:cNvSpPr/>
          <p:nvPr/>
        </p:nvSpPr>
        <p:spPr>
          <a:xfrm rot="-10468820">
            <a:off x="10392342" y="-529468"/>
            <a:ext cx="43735" cy="3900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6" name="Google Shape;4186;p16"/>
          <p:cNvSpPr/>
          <p:nvPr/>
        </p:nvSpPr>
        <p:spPr>
          <a:xfrm rot="-10468820">
            <a:off x="10550191" y="-463523"/>
            <a:ext cx="44043" cy="34633"/>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7" name="Google Shape;4187;p16"/>
          <p:cNvSpPr/>
          <p:nvPr/>
        </p:nvSpPr>
        <p:spPr>
          <a:xfrm rot="-10468820">
            <a:off x="12388510" y="-415124"/>
            <a:ext cx="38445" cy="37463"/>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8" name="Google Shape;4188;p16"/>
          <p:cNvSpPr/>
          <p:nvPr/>
        </p:nvSpPr>
        <p:spPr>
          <a:xfrm rot="-10468820">
            <a:off x="12291462" y="-422260"/>
            <a:ext cx="46564" cy="38571"/>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9" name="Google Shape;4189;p16"/>
          <p:cNvSpPr/>
          <p:nvPr/>
        </p:nvSpPr>
        <p:spPr>
          <a:xfrm rot="-10468820">
            <a:off x="12090891" y="-347963"/>
            <a:ext cx="45335" cy="38877"/>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0" name="Google Shape;4190;p16"/>
          <p:cNvSpPr/>
          <p:nvPr/>
        </p:nvSpPr>
        <p:spPr>
          <a:xfrm rot="-10468820">
            <a:off x="12115200" y="-440523"/>
            <a:ext cx="43120" cy="38077"/>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1" name="Google Shape;4191;p16"/>
          <p:cNvSpPr/>
          <p:nvPr/>
        </p:nvSpPr>
        <p:spPr>
          <a:xfrm rot="-10468820">
            <a:off x="12186743" y="-382355"/>
            <a:ext cx="44719" cy="38571"/>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2" name="Google Shape;4192;p16"/>
          <p:cNvSpPr/>
          <p:nvPr/>
        </p:nvSpPr>
        <p:spPr>
          <a:xfrm rot="-10468820">
            <a:off x="12014544" y="-437218"/>
            <a:ext cx="46933" cy="37771"/>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3" name="Google Shape;4193;p16"/>
          <p:cNvSpPr/>
          <p:nvPr/>
        </p:nvSpPr>
        <p:spPr>
          <a:xfrm rot="-10468820">
            <a:off x="11760351" y="-442105"/>
            <a:ext cx="41397" cy="37340"/>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4" name="Google Shape;4194;p16"/>
          <p:cNvSpPr/>
          <p:nvPr/>
        </p:nvSpPr>
        <p:spPr>
          <a:xfrm rot="-10468820">
            <a:off x="11651388" y="-398306"/>
            <a:ext cx="47979" cy="38508"/>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5" name="Google Shape;4195;p16"/>
          <p:cNvSpPr/>
          <p:nvPr/>
        </p:nvSpPr>
        <p:spPr>
          <a:xfrm rot="-10468820">
            <a:off x="11822115" y="-348380"/>
            <a:ext cx="48901" cy="38877"/>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6" name="Google Shape;4196;p16"/>
          <p:cNvSpPr/>
          <p:nvPr/>
        </p:nvSpPr>
        <p:spPr>
          <a:xfrm rot="-10468820">
            <a:off x="11445921" y="-353361"/>
            <a:ext cx="46627" cy="33895"/>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7" name="Google Shape;4197;p16"/>
          <p:cNvSpPr/>
          <p:nvPr/>
        </p:nvSpPr>
        <p:spPr>
          <a:xfrm rot="-10468820">
            <a:off x="11918430" y="-383973"/>
            <a:ext cx="45765" cy="33833"/>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8" name="Google Shape;4198;p16"/>
          <p:cNvSpPr/>
          <p:nvPr/>
        </p:nvSpPr>
        <p:spPr>
          <a:xfrm rot="-10468820">
            <a:off x="11846708" y="-457015"/>
            <a:ext cx="42136" cy="38571"/>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9" name="Google Shape;4199;p16"/>
          <p:cNvSpPr/>
          <p:nvPr/>
        </p:nvSpPr>
        <p:spPr>
          <a:xfrm rot="-10468820">
            <a:off x="11533653" y="-376371"/>
            <a:ext cx="43120" cy="38016"/>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0" name="Google Shape;4200;p16"/>
          <p:cNvSpPr/>
          <p:nvPr/>
        </p:nvSpPr>
        <p:spPr>
          <a:xfrm rot="-10468820">
            <a:off x="11568867" y="-458814"/>
            <a:ext cx="46749" cy="38447"/>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1" name="Google Shape;4201;p16"/>
          <p:cNvSpPr/>
          <p:nvPr/>
        </p:nvSpPr>
        <p:spPr>
          <a:xfrm rot="-10468820">
            <a:off x="11275743" y="-398467"/>
            <a:ext cx="47056" cy="35617"/>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2" name="Google Shape;4202;p16"/>
          <p:cNvSpPr/>
          <p:nvPr/>
        </p:nvSpPr>
        <p:spPr>
          <a:xfrm rot="-10468820">
            <a:off x="11362048" y="-414707"/>
            <a:ext cx="44657" cy="37893"/>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3" name="Google Shape;4203;p16"/>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2181813" y="6557401"/>
            <a:ext cx="215884" cy="195873"/>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08" name="Google Shape;4208;p16"/>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9" name="Google Shape;4209;p16"/>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10" name="Google Shape;4210;p16"/>
          <p:cNvGrpSpPr/>
          <p:nvPr/>
        </p:nvGrpSpPr>
        <p:grpSpPr>
          <a:xfrm rot="5400000" flipH="1">
            <a:off x="11481667" y="-386271"/>
            <a:ext cx="585400" cy="1517621"/>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19" name="Google Shape;4219;p16"/>
          <p:cNvGrpSpPr/>
          <p:nvPr/>
        </p:nvGrpSpPr>
        <p:grpSpPr>
          <a:xfrm rot="5400000" flipH="1">
            <a:off x="11262293" y="-161884"/>
            <a:ext cx="592580" cy="1603829"/>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47" name="Google Shape;4247;p16"/>
          <p:cNvGrpSpPr/>
          <p:nvPr/>
        </p:nvGrpSpPr>
        <p:grpSpPr>
          <a:xfrm flipH="1">
            <a:off x="-53819" y="5948476"/>
            <a:ext cx="1169069" cy="748043"/>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56" name="Google Shape;4256;p16"/>
          <p:cNvGrpSpPr/>
          <p:nvPr/>
        </p:nvGrpSpPr>
        <p:grpSpPr>
          <a:xfrm flipH="1">
            <a:off x="-422322" y="5551541"/>
            <a:ext cx="1029827" cy="1034524"/>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84" name="Google Shape;4284;p16"/>
          <p:cNvGrpSpPr/>
          <p:nvPr/>
        </p:nvGrpSpPr>
        <p:grpSpPr>
          <a:xfrm rot="5400000" flipH="1">
            <a:off x="795720" y="6205677"/>
            <a:ext cx="364021" cy="986027"/>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09" name="Google Shape;4309;p16"/>
          <p:cNvGrpSpPr/>
          <p:nvPr/>
        </p:nvGrpSpPr>
        <p:grpSpPr>
          <a:xfrm rot="5400000" flipH="1">
            <a:off x="-89914" y="1750445"/>
            <a:ext cx="844356" cy="506767"/>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17" name="Google Shape;4317;p16"/>
          <p:cNvGrpSpPr/>
          <p:nvPr/>
        </p:nvGrpSpPr>
        <p:grpSpPr>
          <a:xfrm flipH="1">
            <a:off x="-247415" y="669199"/>
            <a:ext cx="1066705" cy="78979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9" name="Google Shape;4339;p16"/>
          <p:cNvGrpSpPr/>
          <p:nvPr/>
        </p:nvGrpSpPr>
        <p:grpSpPr>
          <a:xfrm flipH="1">
            <a:off x="10866002" y="5296389"/>
            <a:ext cx="1528276" cy="1418404"/>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54" name="Google Shape;4354;p16"/>
          <p:cNvGrpSpPr/>
          <p:nvPr/>
        </p:nvGrpSpPr>
        <p:grpSpPr>
          <a:xfrm flipH="1">
            <a:off x="11167235" y="4932569"/>
            <a:ext cx="1209272" cy="1546943"/>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2" name="Google Shape;4402;p16"/>
          <p:cNvGrpSpPr/>
          <p:nvPr/>
        </p:nvGrpSpPr>
        <p:grpSpPr>
          <a:xfrm flipH="1">
            <a:off x="-184801" y="-209103"/>
            <a:ext cx="1034111" cy="1035928"/>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64" name="Google Shape;4464;p16"/>
          <p:cNvGrpSpPr/>
          <p:nvPr/>
        </p:nvGrpSpPr>
        <p:grpSpPr>
          <a:xfrm rot="-5400000" flipH="1">
            <a:off x="11145299" y="5617374"/>
            <a:ext cx="571291" cy="1623076"/>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89" name="Google Shape;4489;p16"/>
          <p:cNvGrpSpPr/>
          <p:nvPr/>
        </p:nvGrpSpPr>
        <p:grpSpPr>
          <a:xfrm flipH="1">
            <a:off x="-79791" y="6156140"/>
            <a:ext cx="748761" cy="72456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0617226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807845" y="2557867"/>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1" name="Google Shape;4511;p17"/>
          <p:cNvSpPr txBox="1">
            <a:spLocks noGrp="1"/>
          </p:cNvSpPr>
          <p:nvPr>
            <p:ph type="subTitle" idx="1"/>
          </p:nvPr>
        </p:nvSpPr>
        <p:spPr>
          <a:xfrm>
            <a:off x="234204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6954955" y="2546800"/>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3" name="Google Shape;4513;p17"/>
          <p:cNvSpPr txBox="1">
            <a:spLocks noGrp="1"/>
          </p:cNvSpPr>
          <p:nvPr>
            <p:ph type="subTitle" idx="3"/>
          </p:nvPr>
        </p:nvSpPr>
        <p:spPr>
          <a:xfrm>
            <a:off x="6489155" y="30548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807845" y="4943851"/>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5" name="Google Shape;4515;p17"/>
          <p:cNvSpPr txBox="1">
            <a:spLocks noGrp="1"/>
          </p:cNvSpPr>
          <p:nvPr>
            <p:ph type="subTitle" idx="5"/>
          </p:nvPr>
        </p:nvSpPr>
        <p:spPr>
          <a:xfrm>
            <a:off x="234204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6954955" y="4934184"/>
            <a:ext cx="2429200" cy="544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667">
                <a:solidFill>
                  <a:srgbClr val="41294A"/>
                </a:solidFill>
              </a:defRPr>
            </a:lvl1pPr>
            <a:lvl2pPr lvl="1" algn="ctr" rtl="0">
              <a:spcBef>
                <a:spcPts val="0"/>
              </a:spcBef>
              <a:spcAft>
                <a:spcPts val="0"/>
              </a:spcAft>
              <a:buClr>
                <a:srgbClr val="41294A"/>
              </a:buClr>
              <a:buSzPts val="2000"/>
              <a:buNone/>
              <a:defRPr sz="2667" b="0">
                <a:solidFill>
                  <a:srgbClr val="41294A"/>
                </a:solidFill>
              </a:defRPr>
            </a:lvl2pPr>
            <a:lvl3pPr lvl="2" algn="ctr" rtl="0">
              <a:spcBef>
                <a:spcPts val="0"/>
              </a:spcBef>
              <a:spcAft>
                <a:spcPts val="0"/>
              </a:spcAft>
              <a:buClr>
                <a:srgbClr val="41294A"/>
              </a:buClr>
              <a:buSzPts val="2000"/>
              <a:buNone/>
              <a:defRPr sz="2667" b="0">
                <a:solidFill>
                  <a:srgbClr val="41294A"/>
                </a:solidFill>
              </a:defRPr>
            </a:lvl3pPr>
            <a:lvl4pPr lvl="3" algn="ctr" rtl="0">
              <a:spcBef>
                <a:spcPts val="0"/>
              </a:spcBef>
              <a:spcAft>
                <a:spcPts val="0"/>
              </a:spcAft>
              <a:buClr>
                <a:srgbClr val="41294A"/>
              </a:buClr>
              <a:buSzPts val="2000"/>
              <a:buNone/>
              <a:defRPr sz="2667" b="0">
                <a:solidFill>
                  <a:srgbClr val="41294A"/>
                </a:solidFill>
              </a:defRPr>
            </a:lvl4pPr>
            <a:lvl5pPr lvl="4" algn="ctr" rtl="0">
              <a:spcBef>
                <a:spcPts val="0"/>
              </a:spcBef>
              <a:spcAft>
                <a:spcPts val="0"/>
              </a:spcAft>
              <a:buClr>
                <a:srgbClr val="41294A"/>
              </a:buClr>
              <a:buSzPts val="2000"/>
              <a:buNone/>
              <a:defRPr sz="2667" b="0">
                <a:solidFill>
                  <a:srgbClr val="41294A"/>
                </a:solidFill>
              </a:defRPr>
            </a:lvl5pPr>
            <a:lvl6pPr lvl="5" algn="ctr" rtl="0">
              <a:spcBef>
                <a:spcPts val="0"/>
              </a:spcBef>
              <a:spcAft>
                <a:spcPts val="0"/>
              </a:spcAft>
              <a:buClr>
                <a:srgbClr val="41294A"/>
              </a:buClr>
              <a:buSzPts val="2000"/>
              <a:buNone/>
              <a:defRPr sz="2667" b="0">
                <a:solidFill>
                  <a:srgbClr val="41294A"/>
                </a:solidFill>
              </a:defRPr>
            </a:lvl6pPr>
            <a:lvl7pPr lvl="6" algn="ctr" rtl="0">
              <a:spcBef>
                <a:spcPts val="0"/>
              </a:spcBef>
              <a:spcAft>
                <a:spcPts val="0"/>
              </a:spcAft>
              <a:buClr>
                <a:srgbClr val="41294A"/>
              </a:buClr>
              <a:buSzPts val="2000"/>
              <a:buNone/>
              <a:defRPr sz="2667" b="0">
                <a:solidFill>
                  <a:srgbClr val="41294A"/>
                </a:solidFill>
              </a:defRPr>
            </a:lvl7pPr>
            <a:lvl8pPr lvl="7" algn="ctr" rtl="0">
              <a:spcBef>
                <a:spcPts val="0"/>
              </a:spcBef>
              <a:spcAft>
                <a:spcPts val="0"/>
              </a:spcAft>
              <a:buClr>
                <a:srgbClr val="41294A"/>
              </a:buClr>
              <a:buSzPts val="2000"/>
              <a:buNone/>
              <a:defRPr sz="2667" b="0">
                <a:solidFill>
                  <a:srgbClr val="41294A"/>
                </a:solidFill>
              </a:defRPr>
            </a:lvl8pPr>
            <a:lvl9pPr lvl="8" algn="ctr" rtl="0">
              <a:spcBef>
                <a:spcPts val="0"/>
              </a:spcBef>
              <a:spcAft>
                <a:spcPts val="0"/>
              </a:spcAft>
              <a:buClr>
                <a:srgbClr val="41294A"/>
              </a:buClr>
              <a:buSzPts val="2000"/>
              <a:buNone/>
              <a:defRPr sz="2667" b="0">
                <a:solidFill>
                  <a:srgbClr val="41294A"/>
                </a:solidFill>
              </a:defRPr>
            </a:lvl9pPr>
          </a:lstStyle>
          <a:p>
            <a:endParaRPr/>
          </a:p>
        </p:txBody>
      </p:sp>
      <p:sp>
        <p:nvSpPr>
          <p:cNvPr id="4517" name="Google Shape;4517;p17"/>
          <p:cNvSpPr txBox="1">
            <a:spLocks noGrp="1"/>
          </p:cNvSpPr>
          <p:nvPr>
            <p:ph type="subTitle" idx="7"/>
          </p:nvPr>
        </p:nvSpPr>
        <p:spPr>
          <a:xfrm>
            <a:off x="6489155" y="5436300"/>
            <a:ext cx="33608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867">
                <a:latin typeface="Nunito"/>
                <a:ea typeface="Nunito"/>
                <a:cs typeface="Nunito"/>
                <a:sym typeface="Nunito"/>
              </a:defRPr>
            </a:lvl1pPr>
            <a:lvl2pPr lvl="1" algn="ctr" rtl="0">
              <a:lnSpc>
                <a:spcPct val="100000"/>
              </a:lnSpc>
              <a:spcBef>
                <a:spcPts val="0"/>
              </a:spcBef>
              <a:spcAft>
                <a:spcPts val="0"/>
              </a:spcAft>
              <a:buSzPts val="1000"/>
              <a:buFont typeface="Nunito"/>
              <a:buNone/>
              <a:defRPr sz="1333">
                <a:latin typeface="Nunito"/>
                <a:ea typeface="Nunito"/>
                <a:cs typeface="Nunito"/>
                <a:sym typeface="Nunito"/>
              </a:defRPr>
            </a:lvl2pPr>
            <a:lvl3pPr lvl="2" algn="ctr" rtl="0">
              <a:lnSpc>
                <a:spcPct val="100000"/>
              </a:lnSpc>
              <a:spcBef>
                <a:spcPts val="0"/>
              </a:spcBef>
              <a:spcAft>
                <a:spcPts val="0"/>
              </a:spcAft>
              <a:buSzPts val="1000"/>
              <a:buFont typeface="Nunito"/>
              <a:buNone/>
              <a:defRPr sz="1333">
                <a:latin typeface="Nunito"/>
                <a:ea typeface="Nunito"/>
                <a:cs typeface="Nunito"/>
                <a:sym typeface="Nunito"/>
              </a:defRPr>
            </a:lvl3pPr>
            <a:lvl4pPr lvl="3" algn="ctr" rtl="0">
              <a:lnSpc>
                <a:spcPct val="100000"/>
              </a:lnSpc>
              <a:spcBef>
                <a:spcPts val="0"/>
              </a:spcBef>
              <a:spcAft>
                <a:spcPts val="0"/>
              </a:spcAft>
              <a:buSzPts val="1000"/>
              <a:buFont typeface="Nunito"/>
              <a:buNone/>
              <a:defRPr sz="1333">
                <a:latin typeface="Nunito"/>
                <a:ea typeface="Nunito"/>
                <a:cs typeface="Nunito"/>
                <a:sym typeface="Nunito"/>
              </a:defRPr>
            </a:lvl4pPr>
            <a:lvl5pPr lvl="4" algn="ctr" rtl="0">
              <a:lnSpc>
                <a:spcPct val="100000"/>
              </a:lnSpc>
              <a:spcBef>
                <a:spcPts val="0"/>
              </a:spcBef>
              <a:spcAft>
                <a:spcPts val="0"/>
              </a:spcAft>
              <a:buSzPts val="1000"/>
              <a:buFont typeface="Nunito"/>
              <a:buNone/>
              <a:defRPr sz="1333">
                <a:latin typeface="Nunito"/>
                <a:ea typeface="Nunito"/>
                <a:cs typeface="Nunito"/>
                <a:sym typeface="Nunito"/>
              </a:defRPr>
            </a:lvl5pPr>
            <a:lvl6pPr lvl="5" algn="ctr" rtl="0">
              <a:lnSpc>
                <a:spcPct val="100000"/>
              </a:lnSpc>
              <a:spcBef>
                <a:spcPts val="0"/>
              </a:spcBef>
              <a:spcAft>
                <a:spcPts val="0"/>
              </a:spcAft>
              <a:buSzPts val="1000"/>
              <a:buFont typeface="Nunito"/>
              <a:buNone/>
              <a:defRPr sz="1333">
                <a:latin typeface="Nunito"/>
                <a:ea typeface="Nunito"/>
                <a:cs typeface="Nunito"/>
                <a:sym typeface="Nunito"/>
              </a:defRPr>
            </a:lvl6pPr>
            <a:lvl7pPr lvl="6" algn="ctr" rtl="0">
              <a:lnSpc>
                <a:spcPct val="100000"/>
              </a:lnSpc>
              <a:spcBef>
                <a:spcPts val="0"/>
              </a:spcBef>
              <a:spcAft>
                <a:spcPts val="0"/>
              </a:spcAft>
              <a:buSzPts val="1000"/>
              <a:buFont typeface="Nunito"/>
              <a:buNone/>
              <a:defRPr sz="1333">
                <a:latin typeface="Nunito"/>
                <a:ea typeface="Nunito"/>
                <a:cs typeface="Nunito"/>
                <a:sym typeface="Nunito"/>
              </a:defRPr>
            </a:lvl7pPr>
            <a:lvl8pPr lvl="7" algn="ctr" rtl="0">
              <a:lnSpc>
                <a:spcPct val="100000"/>
              </a:lnSpc>
              <a:spcBef>
                <a:spcPts val="0"/>
              </a:spcBef>
              <a:spcAft>
                <a:spcPts val="0"/>
              </a:spcAft>
              <a:buSzPts val="1000"/>
              <a:buFont typeface="Nunito"/>
              <a:buNone/>
              <a:defRPr sz="1333">
                <a:latin typeface="Nunito"/>
                <a:ea typeface="Nunito"/>
                <a:cs typeface="Nunito"/>
                <a:sym typeface="Nunito"/>
              </a:defRPr>
            </a:lvl8pPr>
            <a:lvl9pPr lvl="8" algn="ctr" rtl="0">
              <a:lnSpc>
                <a:spcPct val="100000"/>
              </a:lnSpc>
              <a:spcBef>
                <a:spcPts val="0"/>
              </a:spcBef>
              <a:spcAft>
                <a:spcPts val="0"/>
              </a:spcAft>
              <a:buSzPts val="1000"/>
              <a:buFont typeface="Nunito"/>
              <a:buNone/>
              <a:defRPr sz="1333">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34653" y="6173235"/>
            <a:ext cx="134712" cy="121403"/>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23" name="Google Shape;4523;p17"/>
          <p:cNvGrpSpPr/>
          <p:nvPr/>
        </p:nvGrpSpPr>
        <p:grpSpPr>
          <a:xfrm rot="10800000">
            <a:off x="11953227" y="5972948"/>
            <a:ext cx="161157" cy="146249"/>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27" name="Google Shape;4527;p17"/>
          <p:cNvSpPr/>
          <p:nvPr/>
        </p:nvSpPr>
        <p:spPr>
          <a:xfrm rot="10800000">
            <a:off x="8086171" y="-52490"/>
            <a:ext cx="4366563" cy="68142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28" name="Google Shape;4528;p17"/>
          <p:cNvSpPr/>
          <p:nvPr/>
        </p:nvSpPr>
        <p:spPr>
          <a:xfrm rot="10800000">
            <a:off x="-80381" y="6431244"/>
            <a:ext cx="3727520" cy="58212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29" name="Google Shape;4529;p17"/>
          <p:cNvGrpSpPr/>
          <p:nvPr/>
        </p:nvGrpSpPr>
        <p:grpSpPr>
          <a:xfrm rot="10800000">
            <a:off x="10129836" y="6119035"/>
            <a:ext cx="431137" cy="1117704"/>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38" name="Google Shape;4538;p17"/>
          <p:cNvGrpSpPr/>
          <p:nvPr/>
        </p:nvGrpSpPr>
        <p:grpSpPr>
          <a:xfrm rot="10800000">
            <a:off x="11181096" y="5780207"/>
            <a:ext cx="1399760" cy="894955"/>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47" name="Google Shape;4547;p17"/>
          <p:cNvGrpSpPr/>
          <p:nvPr/>
        </p:nvGrpSpPr>
        <p:grpSpPr>
          <a:xfrm rot="10800000">
            <a:off x="11529868" y="6272322"/>
            <a:ext cx="896856" cy="867245"/>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67" name="Google Shape;4567;p17"/>
          <p:cNvGrpSpPr/>
          <p:nvPr/>
        </p:nvGrpSpPr>
        <p:grpSpPr>
          <a:xfrm rot="10800000">
            <a:off x="11038871" y="6090459"/>
            <a:ext cx="436427" cy="1181195"/>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95" name="Google Shape;4595;p17"/>
          <p:cNvGrpSpPr/>
          <p:nvPr/>
        </p:nvGrpSpPr>
        <p:grpSpPr>
          <a:xfrm rot="10800000">
            <a:off x="10268920" y="6327826"/>
            <a:ext cx="657593" cy="1130353"/>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16" name="Google Shape;4616;p17"/>
          <p:cNvGrpSpPr/>
          <p:nvPr/>
        </p:nvGrpSpPr>
        <p:grpSpPr>
          <a:xfrm rot="10800000">
            <a:off x="9675274" y="6353945"/>
            <a:ext cx="811637" cy="1134496"/>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39" name="Google Shape;4639;p17"/>
          <p:cNvGrpSpPr/>
          <p:nvPr/>
        </p:nvGrpSpPr>
        <p:grpSpPr>
          <a:xfrm flipH="1">
            <a:off x="11297919" y="4715680"/>
            <a:ext cx="434472" cy="566888"/>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62" name="Google Shape;4662;p17"/>
          <p:cNvGrpSpPr/>
          <p:nvPr/>
        </p:nvGrpSpPr>
        <p:grpSpPr>
          <a:xfrm>
            <a:off x="-625813" y="-360507"/>
            <a:ext cx="3013544" cy="2059124"/>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73" name="Google Shape;4773;p17"/>
          <p:cNvGrpSpPr/>
          <p:nvPr/>
        </p:nvGrpSpPr>
        <p:grpSpPr>
          <a:xfrm rot="10800000">
            <a:off x="1226129" y="6294233"/>
            <a:ext cx="363169" cy="473611"/>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96" name="Google Shape;4796;p17"/>
          <p:cNvGrpSpPr/>
          <p:nvPr/>
        </p:nvGrpSpPr>
        <p:grpSpPr>
          <a:xfrm rot="10800000">
            <a:off x="10453017" y="-248785"/>
            <a:ext cx="2000313" cy="1947369"/>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11" name="Google Shape;4811;p17"/>
          <p:cNvGrpSpPr/>
          <p:nvPr/>
        </p:nvGrpSpPr>
        <p:grpSpPr>
          <a:xfrm rot="10800000">
            <a:off x="10917521" y="245521"/>
            <a:ext cx="1583039" cy="2123636"/>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59" name="Google Shape;4859;p17"/>
          <p:cNvGrpSpPr/>
          <p:nvPr/>
        </p:nvGrpSpPr>
        <p:grpSpPr>
          <a:xfrm rot="10800000">
            <a:off x="34651" y="6188537"/>
            <a:ext cx="929136" cy="952859"/>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21" name="Google Shape;4921;p17"/>
          <p:cNvGrpSpPr/>
          <p:nvPr/>
        </p:nvGrpSpPr>
        <p:grpSpPr>
          <a:xfrm rot="-620">
            <a:off x="2037372" y="6450719"/>
            <a:ext cx="744240" cy="563072"/>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861127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six columns ">
  <p:cSld name="Title and six columns ">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1314292" y="2581333"/>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5" name="Google Shape;4955;p18"/>
          <p:cNvSpPr txBox="1">
            <a:spLocks noGrp="1"/>
          </p:cNvSpPr>
          <p:nvPr>
            <p:ph type="subTitle" idx="1"/>
          </p:nvPr>
        </p:nvSpPr>
        <p:spPr>
          <a:xfrm>
            <a:off x="1275292" y="3257667"/>
            <a:ext cx="2533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8436900" y="2588731"/>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7" name="Google Shape;4957;p18"/>
          <p:cNvSpPr txBox="1">
            <a:spLocks noGrp="1"/>
          </p:cNvSpPr>
          <p:nvPr>
            <p:ph type="subTitle" idx="3"/>
          </p:nvPr>
        </p:nvSpPr>
        <p:spPr>
          <a:xfrm>
            <a:off x="8436900" y="32650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4875584"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59" name="Google Shape;4959;p18"/>
          <p:cNvSpPr txBox="1">
            <a:spLocks noGrp="1"/>
          </p:cNvSpPr>
          <p:nvPr>
            <p:ph type="subTitle" idx="5"/>
          </p:nvPr>
        </p:nvSpPr>
        <p:spPr>
          <a:xfrm>
            <a:off x="4875584"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4875584" y="2581347"/>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1" name="Google Shape;4961;p18"/>
          <p:cNvSpPr txBox="1">
            <a:spLocks noGrp="1"/>
          </p:cNvSpPr>
          <p:nvPr>
            <p:ph type="subTitle" idx="7"/>
          </p:nvPr>
        </p:nvSpPr>
        <p:spPr>
          <a:xfrm>
            <a:off x="4875584" y="325766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1314292" y="47438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3" name="Google Shape;4963;p18"/>
          <p:cNvSpPr txBox="1">
            <a:spLocks noGrp="1"/>
          </p:cNvSpPr>
          <p:nvPr>
            <p:ph type="subTitle" idx="9"/>
          </p:nvPr>
        </p:nvSpPr>
        <p:spPr>
          <a:xfrm>
            <a:off x="1314292" y="54156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8436900" y="4751264"/>
            <a:ext cx="2455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667" i="0">
                <a:solidFill>
                  <a:schemeClr val="accent2"/>
                </a:solidFill>
              </a:defRPr>
            </a:lvl1pPr>
            <a:lvl2pPr lvl="1"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2pPr>
            <a:lvl3pPr lvl="2"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3pPr>
            <a:lvl4pPr lvl="3"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4pPr>
            <a:lvl5pPr lvl="4"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5pPr>
            <a:lvl6pPr lvl="5"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6pPr>
            <a:lvl7pPr lvl="6"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7pPr>
            <a:lvl8pPr lvl="7"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8pPr>
            <a:lvl9pPr lvl="8" algn="ctr" rtl="0">
              <a:spcBef>
                <a:spcPts val="0"/>
              </a:spcBef>
              <a:spcAft>
                <a:spcPts val="0"/>
              </a:spcAft>
              <a:buClr>
                <a:schemeClr val="accent2"/>
              </a:buClr>
              <a:buSzPts val="1800"/>
              <a:buFont typeface="Chau Philomene One"/>
              <a:buNone/>
              <a:defRPr sz="2400">
                <a:solidFill>
                  <a:schemeClr val="accent2"/>
                </a:solidFill>
                <a:latin typeface="Chau Philomene One"/>
                <a:ea typeface="Chau Philomene One"/>
                <a:cs typeface="Chau Philomene One"/>
                <a:sym typeface="Chau Philomene One"/>
              </a:defRPr>
            </a:lvl9pPr>
          </a:lstStyle>
          <a:p>
            <a:endParaRPr/>
          </a:p>
        </p:txBody>
      </p:sp>
      <p:sp>
        <p:nvSpPr>
          <p:cNvPr id="4965" name="Google Shape;4965;p18"/>
          <p:cNvSpPr txBox="1">
            <a:spLocks noGrp="1"/>
          </p:cNvSpPr>
          <p:nvPr>
            <p:ph type="subTitle" idx="14"/>
          </p:nvPr>
        </p:nvSpPr>
        <p:spPr>
          <a:xfrm>
            <a:off x="8436900" y="5423017"/>
            <a:ext cx="2455200" cy="46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1237300" y="695500"/>
            <a:ext cx="9157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973584" y="6247805"/>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68" name="Google Shape;4968;p18"/>
          <p:cNvGrpSpPr/>
          <p:nvPr/>
        </p:nvGrpSpPr>
        <p:grpSpPr>
          <a:xfrm rot="-1081952">
            <a:off x="377249" y="855897"/>
            <a:ext cx="187600" cy="169065"/>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72" name="Google Shape;4972;p18"/>
          <p:cNvSpPr/>
          <p:nvPr/>
        </p:nvSpPr>
        <p:spPr>
          <a:xfrm flipH="1">
            <a:off x="-338799" y="6436438"/>
            <a:ext cx="3943940" cy="4442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73" name="Google Shape;4973;p18"/>
          <p:cNvSpPr/>
          <p:nvPr/>
        </p:nvSpPr>
        <p:spPr>
          <a:xfrm>
            <a:off x="9160546" y="-4133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74" name="Google Shape;4974;p18"/>
          <p:cNvGrpSpPr/>
          <p:nvPr/>
        </p:nvGrpSpPr>
        <p:grpSpPr>
          <a:xfrm rot="-4252119">
            <a:off x="207438" y="-474994"/>
            <a:ext cx="501884" cy="1301111"/>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83" name="Google Shape;4983;p18"/>
          <p:cNvGrpSpPr/>
          <p:nvPr/>
        </p:nvGrpSpPr>
        <p:grpSpPr>
          <a:xfrm rot="-4252119">
            <a:off x="303981" y="-234652"/>
            <a:ext cx="508040" cy="1375019"/>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11" name="Google Shape;5011;p18"/>
          <p:cNvGrpSpPr/>
          <p:nvPr/>
        </p:nvGrpSpPr>
        <p:grpSpPr>
          <a:xfrm rot="-2429099" flipH="1">
            <a:off x="-579332" y="5446964"/>
            <a:ext cx="1543248" cy="987465"/>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20" name="Google Shape;5020;p18"/>
          <p:cNvGrpSpPr/>
          <p:nvPr/>
        </p:nvGrpSpPr>
        <p:grpSpPr>
          <a:xfrm rot="5400000">
            <a:off x="574519" y="5944389"/>
            <a:ext cx="480533" cy="1301625"/>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45" name="Google Shape;5045;p18"/>
          <p:cNvGrpSpPr/>
          <p:nvPr/>
        </p:nvGrpSpPr>
        <p:grpSpPr>
          <a:xfrm rot="-5400000" flipH="1">
            <a:off x="-275035" y="6058847"/>
            <a:ext cx="1244629" cy="729685"/>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53" name="Google Shape;5053;p18"/>
          <p:cNvGrpSpPr/>
          <p:nvPr/>
        </p:nvGrpSpPr>
        <p:grpSpPr>
          <a:xfrm rot="-1172199">
            <a:off x="11351955" y="800343"/>
            <a:ext cx="1167072" cy="884619"/>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74" name="Google Shape;5074;p18"/>
          <p:cNvGrpSpPr/>
          <p:nvPr/>
        </p:nvGrpSpPr>
        <p:grpSpPr>
          <a:xfrm rot="1768382" flipH="1">
            <a:off x="11236054" y="5674338"/>
            <a:ext cx="1133175" cy="1103100"/>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89" name="Google Shape;5089;p18"/>
          <p:cNvGrpSpPr/>
          <p:nvPr/>
        </p:nvGrpSpPr>
        <p:grpSpPr>
          <a:xfrm>
            <a:off x="10884265" y="-41321"/>
            <a:ext cx="1131343" cy="1160228"/>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51" name="Google Shape;5151;p18"/>
          <p:cNvGrpSpPr/>
          <p:nvPr/>
        </p:nvGrpSpPr>
        <p:grpSpPr>
          <a:xfrm rot="-3631618" flipH="1">
            <a:off x="11289534" y="5838700"/>
            <a:ext cx="444295" cy="1203467"/>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76" name="Google Shape;5176;p18"/>
          <p:cNvGrpSpPr/>
          <p:nvPr/>
        </p:nvGrpSpPr>
        <p:grpSpPr>
          <a:xfrm rot="-5400000">
            <a:off x="10679050" y="425461"/>
            <a:ext cx="215884" cy="194555"/>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0" name="Google Shape;5180;p18"/>
          <p:cNvGrpSpPr/>
          <p:nvPr/>
        </p:nvGrpSpPr>
        <p:grpSpPr>
          <a:xfrm rot="1768319">
            <a:off x="11892423" y="5935330"/>
            <a:ext cx="215885" cy="194556"/>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4" name="Google Shape;5184;p18"/>
          <p:cNvGrpSpPr/>
          <p:nvPr/>
        </p:nvGrpSpPr>
        <p:grpSpPr>
          <a:xfrm rot="1768319">
            <a:off x="11192616" y="5646613"/>
            <a:ext cx="215885" cy="194556"/>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7994465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681600" y="2568767"/>
            <a:ext cx="8828800" cy="10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4018933" y="3624833"/>
            <a:ext cx="4323600" cy="6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3200">
                <a:solidFill>
                  <a:schemeClr val="dk1"/>
                </a:solidFill>
              </a:defRPr>
            </a:lvl1pPr>
            <a:lvl2pPr lvl="1" algn="ctr" rtl="0">
              <a:lnSpc>
                <a:spcPct val="100000"/>
              </a:lnSpc>
              <a:spcBef>
                <a:spcPts val="0"/>
              </a:spcBef>
              <a:spcAft>
                <a:spcPts val="0"/>
              </a:spcAft>
              <a:buNone/>
              <a:defRPr sz="3200">
                <a:solidFill>
                  <a:schemeClr val="dk1"/>
                </a:solidFill>
              </a:defRPr>
            </a:lvl2pPr>
            <a:lvl3pPr lvl="2" algn="ctr" rtl="0">
              <a:lnSpc>
                <a:spcPct val="100000"/>
              </a:lnSpc>
              <a:spcBef>
                <a:spcPts val="0"/>
              </a:spcBef>
              <a:spcAft>
                <a:spcPts val="0"/>
              </a:spcAft>
              <a:buNone/>
              <a:defRPr sz="3200">
                <a:solidFill>
                  <a:schemeClr val="dk1"/>
                </a:solidFill>
              </a:defRPr>
            </a:lvl3pPr>
            <a:lvl4pPr lvl="3" algn="ctr" rtl="0">
              <a:lnSpc>
                <a:spcPct val="100000"/>
              </a:lnSpc>
              <a:spcBef>
                <a:spcPts val="0"/>
              </a:spcBef>
              <a:spcAft>
                <a:spcPts val="0"/>
              </a:spcAft>
              <a:buNone/>
              <a:defRPr sz="3200">
                <a:solidFill>
                  <a:schemeClr val="dk1"/>
                </a:solidFill>
              </a:defRPr>
            </a:lvl4pPr>
            <a:lvl5pPr lvl="4" algn="ctr" rtl="0">
              <a:lnSpc>
                <a:spcPct val="100000"/>
              </a:lnSpc>
              <a:spcBef>
                <a:spcPts val="0"/>
              </a:spcBef>
              <a:spcAft>
                <a:spcPts val="0"/>
              </a:spcAft>
              <a:buNone/>
              <a:defRPr sz="3200">
                <a:solidFill>
                  <a:schemeClr val="dk1"/>
                </a:solidFill>
              </a:defRPr>
            </a:lvl5pPr>
            <a:lvl6pPr lvl="5" algn="ctr" rtl="0">
              <a:lnSpc>
                <a:spcPct val="100000"/>
              </a:lnSpc>
              <a:spcBef>
                <a:spcPts val="0"/>
              </a:spcBef>
              <a:spcAft>
                <a:spcPts val="0"/>
              </a:spcAft>
              <a:buNone/>
              <a:defRPr sz="3200">
                <a:solidFill>
                  <a:schemeClr val="dk1"/>
                </a:solidFill>
              </a:defRPr>
            </a:lvl6pPr>
            <a:lvl7pPr lvl="6" algn="ctr" rtl="0">
              <a:lnSpc>
                <a:spcPct val="100000"/>
              </a:lnSpc>
              <a:spcBef>
                <a:spcPts val="0"/>
              </a:spcBef>
              <a:spcAft>
                <a:spcPts val="0"/>
              </a:spcAft>
              <a:buNone/>
              <a:defRPr sz="3200">
                <a:solidFill>
                  <a:schemeClr val="dk1"/>
                </a:solidFill>
              </a:defRPr>
            </a:lvl7pPr>
            <a:lvl8pPr lvl="7" algn="ctr" rtl="0">
              <a:lnSpc>
                <a:spcPct val="100000"/>
              </a:lnSpc>
              <a:spcBef>
                <a:spcPts val="0"/>
              </a:spcBef>
              <a:spcAft>
                <a:spcPts val="0"/>
              </a:spcAft>
              <a:buNone/>
              <a:defRPr sz="3200">
                <a:solidFill>
                  <a:schemeClr val="dk1"/>
                </a:solidFill>
              </a:defRPr>
            </a:lvl8pPr>
            <a:lvl9pPr lvl="8" algn="ctr" rtl="0">
              <a:lnSpc>
                <a:spcPct val="100000"/>
              </a:lnSpc>
              <a:spcBef>
                <a:spcPts val="0"/>
              </a:spcBef>
              <a:spcAft>
                <a:spcPts val="0"/>
              </a:spcAft>
              <a:buNone/>
              <a:defRPr sz="3200">
                <a:solidFill>
                  <a:schemeClr val="dk1"/>
                </a:solidFill>
              </a:defRPr>
            </a:lvl9pPr>
          </a:lstStyle>
          <a:p>
            <a:endParaRPr/>
          </a:p>
        </p:txBody>
      </p:sp>
      <p:grpSp>
        <p:nvGrpSpPr>
          <p:cNvPr id="5191" name="Google Shape;5191;p19"/>
          <p:cNvGrpSpPr/>
          <p:nvPr/>
        </p:nvGrpSpPr>
        <p:grpSpPr>
          <a:xfrm rot="10800000" flipH="1">
            <a:off x="11838239" y="5589877"/>
            <a:ext cx="215884" cy="194555"/>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95" name="Google Shape;5195;p19"/>
          <p:cNvGrpSpPr/>
          <p:nvPr/>
        </p:nvGrpSpPr>
        <p:grpSpPr>
          <a:xfrm rot="10800000" flipH="1">
            <a:off x="177442" y="5539114"/>
            <a:ext cx="207292" cy="188116"/>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99" name="Google Shape;5199;p19"/>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00" name="Google Shape;5200;p19"/>
          <p:cNvSpPr/>
          <p:nvPr/>
        </p:nvSpPr>
        <p:spPr>
          <a:xfrm rot="10800000" flipH="1">
            <a:off x="6029618" y="5966589"/>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01" name="Google Shape;5201;p19"/>
          <p:cNvGrpSpPr/>
          <p:nvPr/>
        </p:nvGrpSpPr>
        <p:grpSpPr>
          <a:xfrm rot="10800000" flipH="1">
            <a:off x="2175521" y="5727057"/>
            <a:ext cx="554560" cy="1437668"/>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10" name="Google Shape;5210;p19"/>
          <p:cNvGrpSpPr/>
          <p:nvPr/>
        </p:nvGrpSpPr>
        <p:grpSpPr>
          <a:xfrm rot="10800000" flipH="1">
            <a:off x="-422591" y="5291232"/>
            <a:ext cx="1800468" cy="1151152"/>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19" name="Google Shape;5219;p19"/>
          <p:cNvGrpSpPr/>
          <p:nvPr/>
        </p:nvGrpSpPr>
        <p:grpSpPr>
          <a:xfrm rot="10800000" flipH="1">
            <a:off x="-224342" y="5924229"/>
            <a:ext cx="1153599" cy="1115511"/>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39" name="Google Shape;5239;p19"/>
          <p:cNvGrpSpPr/>
          <p:nvPr/>
        </p:nvGrpSpPr>
        <p:grpSpPr>
          <a:xfrm rot="10800000" flipH="1">
            <a:off x="999457" y="5690299"/>
            <a:ext cx="561361" cy="1519333"/>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67" name="Google Shape;5267;p19"/>
          <p:cNvGrpSpPr/>
          <p:nvPr/>
        </p:nvGrpSpPr>
        <p:grpSpPr>
          <a:xfrm rot="10800000" flipH="1">
            <a:off x="1705340" y="5995617"/>
            <a:ext cx="845843" cy="1453939"/>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88" name="Google Shape;5288;p19"/>
          <p:cNvGrpSpPr/>
          <p:nvPr/>
        </p:nvGrpSpPr>
        <p:grpSpPr>
          <a:xfrm rot="10800000" flipH="1">
            <a:off x="2270785" y="6029216"/>
            <a:ext cx="1043985" cy="1459267"/>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1" name="Google Shape;5311;p19"/>
          <p:cNvGrpSpPr/>
          <p:nvPr/>
        </p:nvGrpSpPr>
        <p:grpSpPr>
          <a:xfrm>
            <a:off x="668797" y="3922163"/>
            <a:ext cx="558848" cy="729171"/>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34" name="Google Shape;5334;p19"/>
          <p:cNvGrpSpPr/>
          <p:nvPr/>
        </p:nvGrpSpPr>
        <p:grpSpPr>
          <a:xfrm rot="10800000" flipH="1">
            <a:off x="11026624" y="1058000"/>
            <a:ext cx="1586693" cy="1009432"/>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43" name="Google Shape;5343;p19"/>
          <p:cNvGrpSpPr/>
          <p:nvPr/>
        </p:nvGrpSpPr>
        <p:grpSpPr>
          <a:xfrm rot="10800000" flipH="1">
            <a:off x="11394401" y="259356"/>
            <a:ext cx="1389679" cy="1396017"/>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71" name="Google Shape;5371;p19"/>
          <p:cNvGrpSpPr/>
          <p:nvPr/>
        </p:nvGrpSpPr>
        <p:grpSpPr>
          <a:xfrm rot="10800000" flipH="1">
            <a:off x="11312580" y="-360494"/>
            <a:ext cx="491221" cy="1330575"/>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96" name="Google Shape;5396;p19"/>
          <p:cNvGrpSpPr/>
          <p:nvPr/>
        </p:nvGrpSpPr>
        <p:grpSpPr>
          <a:xfrm rot="-4992369">
            <a:off x="9641891" y="-344473"/>
            <a:ext cx="485747" cy="1259327"/>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05" name="Google Shape;5405;p19"/>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6" name="Google Shape;5406;p19"/>
          <p:cNvSpPr/>
          <p:nvPr/>
        </p:nvSpPr>
        <p:spPr>
          <a:xfrm rot="10800000" flipH="1">
            <a:off x="10645298" y="-266318"/>
            <a:ext cx="648047"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7" name="Google Shape;5407;p19"/>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8" name="Google Shape;5408;p19"/>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9" name="Google Shape;5409;p19"/>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0" name="Google Shape;5410;p19"/>
          <p:cNvSpPr/>
          <p:nvPr/>
        </p:nvSpPr>
        <p:spPr>
          <a:xfrm rot="10800000" flipH="1">
            <a:off x="10798654" y="98214"/>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1" name="Google Shape;5411;p19"/>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2" name="Google Shape;5412;p19"/>
          <p:cNvSpPr/>
          <p:nvPr/>
        </p:nvSpPr>
        <p:spPr>
          <a:xfrm rot="10800000" flipH="1">
            <a:off x="10830702" y="459940"/>
            <a:ext cx="35881"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3" name="Google Shape;5413;p19"/>
          <p:cNvSpPr/>
          <p:nvPr/>
        </p:nvSpPr>
        <p:spPr>
          <a:xfrm rot="10800000" flipH="1">
            <a:off x="10791498" y="422987"/>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4" name="Google Shape;5414;p19"/>
          <p:cNvSpPr/>
          <p:nvPr/>
        </p:nvSpPr>
        <p:spPr>
          <a:xfrm rot="10800000" flipH="1">
            <a:off x="10775810" y="489100"/>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5" name="Google Shape;5415;p19"/>
          <p:cNvSpPr/>
          <p:nvPr/>
        </p:nvSpPr>
        <p:spPr>
          <a:xfrm rot="10800000" flipH="1">
            <a:off x="11203863" y="291870"/>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6" name="Google Shape;5416;p19"/>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7" name="Google Shape;5417;p19"/>
          <p:cNvSpPr/>
          <p:nvPr/>
        </p:nvSpPr>
        <p:spPr>
          <a:xfrm rot="10800000" flipH="1">
            <a:off x="10980867" y="514867"/>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8" name="Google Shape;5418;p19"/>
          <p:cNvSpPr/>
          <p:nvPr/>
        </p:nvSpPr>
        <p:spPr>
          <a:xfrm rot="10800000" flipH="1">
            <a:off x="10955101" y="580980"/>
            <a:ext cx="35881"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9" name="Google Shape;5419;p19"/>
          <p:cNvSpPr/>
          <p:nvPr/>
        </p:nvSpPr>
        <p:spPr>
          <a:xfrm rot="10800000" flipH="1">
            <a:off x="11273335" y="631404"/>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0" name="Google Shape;5420;p19"/>
          <p:cNvSpPr/>
          <p:nvPr/>
        </p:nvSpPr>
        <p:spPr>
          <a:xfrm rot="10800000" flipH="1">
            <a:off x="11218443" y="59105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1" name="Google Shape;5421;p19"/>
          <p:cNvSpPr/>
          <p:nvPr/>
        </p:nvSpPr>
        <p:spPr>
          <a:xfrm rot="10800000" flipH="1">
            <a:off x="11152330" y="828635"/>
            <a:ext cx="35881"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2" name="Google Shape;5422;p19"/>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3" name="Google Shape;5423;p19"/>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4" name="Google Shape;5424;p19"/>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5" name="Google Shape;5425;p19"/>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6" name="Google Shape;5426;p19"/>
          <p:cNvSpPr/>
          <p:nvPr/>
        </p:nvSpPr>
        <p:spPr>
          <a:xfrm rot="-10392468" flipH="1">
            <a:off x="10173159" y="98471"/>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7" name="Google Shape;5427;p19"/>
          <p:cNvSpPr/>
          <p:nvPr/>
        </p:nvSpPr>
        <p:spPr>
          <a:xfrm rot="-10392468" flipH="1">
            <a:off x="10045020" y="219972"/>
            <a:ext cx="288387"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8" name="Google Shape;5428;p19"/>
          <p:cNvSpPr/>
          <p:nvPr/>
        </p:nvSpPr>
        <p:spPr>
          <a:xfrm rot="-10392468" flipH="1">
            <a:off x="10053019" y="393774"/>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29" name="Google Shape;5429;p19"/>
          <p:cNvSpPr/>
          <p:nvPr/>
        </p:nvSpPr>
        <p:spPr>
          <a:xfrm rot="-10392468" flipH="1">
            <a:off x="9885369" y="549537"/>
            <a:ext cx="190455"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0" name="Google Shape;5430;p19"/>
          <p:cNvSpPr/>
          <p:nvPr/>
        </p:nvSpPr>
        <p:spPr>
          <a:xfrm rot="-10392468" flipH="1">
            <a:off x="9843678" y="682735"/>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1" name="Google Shape;5431;p19"/>
          <p:cNvSpPr/>
          <p:nvPr/>
        </p:nvSpPr>
        <p:spPr>
          <a:xfrm rot="10800000" flipH="1">
            <a:off x="10646910" y="529448"/>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2" name="Google Shape;5432;p19"/>
          <p:cNvSpPr/>
          <p:nvPr/>
        </p:nvSpPr>
        <p:spPr>
          <a:xfrm rot="-10392468" flipH="1">
            <a:off x="10414501" y="625982"/>
            <a:ext cx="38131"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3" name="Google Shape;5433;p19"/>
          <p:cNvSpPr/>
          <p:nvPr/>
        </p:nvSpPr>
        <p:spPr>
          <a:xfrm rot="-10392468" flipH="1">
            <a:off x="10406745" y="558443"/>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4" name="Google Shape;5434;p19"/>
          <p:cNvSpPr/>
          <p:nvPr/>
        </p:nvSpPr>
        <p:spPr>
          <a:xfrm rot="-10392468" flipH="1">
            <a:off x="9911061" y="219540"/>
            <a:ext cx="38131"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5" name="Google Shape;5435;p19"/>
          <p:cNvSpPr/>
          <p:nvPr/>
        </p:nvSpPr>
        <p:spPr>
          <a:xfrm rot="-10392468" flipH="1">
            <a:off x="9914780" y="283180"/>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6" name="Google Shape;5436;p19"/>
          <p:cNvSpPr/>
          <p:nvPr/>
        </p:nvSpPr>
        <p:spPr>
          <a:xfrm rot="-10392468" flipH="1">
            <a:off x="9982660" y="243868"/>
            <a:ext cx="38131"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7" name="Google Shape;5437;p19"/>
          <p:cNvSpPr/>
          <p:nvPr/>
        </p:nvSpPr>
        <p:spPr>
          <a:xfrm rot="-10392468" flipH="1">
            <a:off x="10002028" y="877032"/>
            <a:ext cx="38131"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8" name="Google Shape;5438;p19"/>
          <p:cNvSpPr/>
          <p:nvPr/>
        </p:nvSpPr>
        <p:spPr>
          <a:xfrm rot="-10392468" flipH="1">
            <a:off x="9957481" y="890842"/>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9" name="Google Shape;5439;p19"/>
          <p:cNvSpPr/>
          <p:nvPr/>
        </p:nvSpPr>
        <p:spPr>
          <a:xfrm rot="-10392468" flipH="1">
            <a:off x="9822157" y="634414"/>
            <a:ext cx="38131"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0" name="Google Shape;5440;p19"/>
          <p:cNvSpPr/>
          <p:nvPr/>
        </p:nvSpPr>
        <p:spPr>
          <a:xfrm rot="-10392468" flipH="1">
            <a:off x="9826799" y="595452"/>
            <a:ext cx="38131"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1" name="Google Shape;5441;p19"/>
          <p:cNvSpPr/>
          <p:nvPr/>
        </p:nvSpPr>
        <p:spPr>
          <a:xfrm rot="-10392468" flipH="1">
            <a:off x="10463549" y="214241"/>
            <a:ext cx="38131"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2" name="Google Shape;5442;p19"/>
          <p:cNvSpPr/>
          <p:nvPr/>
        </p:nvSpPr>
        <p:spPr>
          <a:xfrm rot="-10392468" flipH="1">
            <a:off x="10089803" y="33901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3" name="Google Shape;5443;p19"/>
          <p:cNvSpPr/>
          <p:nvPr/>
        </p:nvSpPr>
        <p:spPr>
          <a:xfrm rot="-10392468" flipH="1">
            <a:off x="10378104" y="400459"/>
            <a:ext cx="38131"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44" name="Google Shape;5444;p19"/>
          <p:cNvGrpSpPr/>
          <p:nvPr/>
        </p:nvGrpSpPr>
        <p:grpSpPr>
          <a:xfrm rot="10800000" flipH="1">
            <a:off x="9562732" y="5783899"/>
            <a:ext cx="582003" cy="758991"/>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67" name="Google Shape;5467;p19"/>
          <p:cNvGrpSpPr/>
          <p:nvPr/>
        </p:nvGrpSpPr>
        <p:grpSpPr>
          <a:xfrm rot="10800000" flipH="1">
            <a:off x="-295042" y="-248785"/>
            <a:ext cx="2000313" cy="1947369"/>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82" name="Google Shape;5482;p19"/>
          <p:cNvGrpSpPr/>
          <p:nvPr/>
        </p:nvGrpSpPr>
        <p:grpSpPr>
          <a:xfrm rot="10800000" flipH="1">
            <a:off x="-342270" y="245521"/>
            <a:ext cx="1583039" cy="2123636"/>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30" name="Google Shape;5530;p19"/>
          <p:cNvGrpSpPr/>
          <p:nvPr/>
        </p:nvGrpSpPr>
        <p:grpSpPr>
          <a:xfrm rot="10800000" flipH="1">
            <a:off x="10565116" y="5614394"/>
            <a:ext cx="1489000" cy="1527017"/>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92" name="Google Shape;5592;p19"/>
          <p:cNvGrpSpPr/>
          <p:nvPr/>
        </p:nvGrpSpPr>
        <p:grpSpPr>
          <a:xfrm rot="-5400000">
            <a:off x="7416709" y="6041311"/>
            <a:ext cx="1342667" cy="1122328"/>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8991689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8775892" y="2492256"/>
            <a:ext cx="2438000" cy="764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6915759" y="3328005"/>
            <a:ext cx="4383200" cy="17452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867">
                <a:latin typeface="Nunito"/>
                <a:ea typeface="Nunito"/>
                <a:cs typeface="Nunito"/>
                <a:sym typeface="Nunito"/>
              </a:defRPr>
            </a:lvl1pPr>
            <a:lvl2pPr lvl="1" algn="r" rtl="0">
              <a:lnSpc>
                <a:spcPct val="115000"/>
              </a:lnSpc>
              <a:spcBef>
                <a:spcPts val="0"/>
              </a:spcBef>
              <a:spcAft>
                <a:spcPts val="0"/>
              </a:spcAft>
              <a:buNone/>
              <a:defRPr sz="1867">
                <a:latin typeface="Nunito"/>
                <a:ea typeface="Nunito"/>
                <a:cs typeface="Nunito"/>
                <a:sym typeface="Nunito"/>
              </a:defRPr>
            </a:lvl2pPr>
            <a:lvl3pPr lvl="2" algn="r" rtl="0">
              <a:lnSpc>
                <a:spcPct val="115000"/>
              </a:lnSpc>
              <a:spcBef>
                <a:spcPts val="0"/>
              </a:spcBef>
              <a:spcAft>
                <a:spcPts val="0"/>
              </a:spcAft>
              <a:buNone/>
              <a:defRPr sz="1867">
                <a:latin typeface="Nunito"/>
                <a:ea typeface="Nunito"/>
                <a:cs typeface="Nunito"/>
                <a:sym typeface="Nunito"/>
              </a:defRPr>
            </a:lvl3pPr>
            <a:lvl4pPr lvl="3" algn="r" rtl="0">
              <a:lnSpc>
                <a:spcPct val="115000"/>
              </a:lnSpc>
              <a:spcBef>
                <a:spcPts val="0"/>
              </a:spcBef>
              <a:spcAft>
                <a:spcPts val="0"/>
              </a:spcAft>
              <a:buNone/>
              <a:defRPr sz="1867">
                <a:latin typeface="Nunito"/>
                <a:ea typeface="Nunito"/>
                <a:cs typeface="Nunito"/>
                <a:sym typeface="Nunito"/>
              </a:defRPr>
            </a:lvl4pPr>
            <a:lvl5pPr lvl="4" algn="r" rtl="0">
              <a:lnSpc>
                <a:spcPct val="115000"/>
              </a:lnSpc>
              <a:spcBef>
                <a:spcPts val="0"/>
              </a:spcBef>
              <a:spcAft>
                <a:spcPts val="0"/>
              </a:spcAft>
              <a:buNone/>
              <a:defRPr sz="1867">
                <a:latin typeface="Nunito"/>
                <a:ea typeface="Nunito"/>
                <a:cs typeface="Nunito"/>
                <a:sym typeface="Nunito"/>
              </a:defRPr>
            </a:lvl5pPr>
            <a:lvl6pPr lvl="5" algn="r" rtl="0">
              <a:lnSpc>
                <a:spcPct val="115000"/>
              </a:lnSpc>
              <a:spcBef>
                <a:spcPts val="0"/>
              </a:spcBef>
              <a:spcAft>
                <a:spcPts val="0"/>
              </a:spcAft>
              <a:buNone/>
              <a:defRPr sz="1867">
                <a:latin typeface="Nunito"/>
                <a:ea typeface="Nunito"/>
                <a:cs typeface="Nunito"/>
                <a:sym typeface="Nunito"/>
              </a:defRPr>
            </a:lvl6pPr>
            <a:lvl7pPr lvl="6" algn="r" rtl="0">
              <a:lnSpc>
                <a:spcPct val="115000"/>
              </a:lnSpc>
              <a:spcBef>
                <a:spcPts val="0"/>
              </a:spcBef>
              <a:spcAft>
                <a:spcPts val="0"/>
              </a:spcAft>
              <a:buNone/>
              <a:defRPr sz="1867">
                <a:latin typeface="Nunito"/>
                <a:ea typeface="Nunito"/>
                <a:cs typeface="Nunito"/>
                <a:sym typeface="Nunito"/>
              </a:defRPr>
            </a:lvl7pPr>
            <a:lvl8pPr lvl="7" algn="r" rtl="0">
              <a:lnSpc>
                <a:spcPct val="115000"/>
              </a:lnSpc>
              <a:spcBef>
                <a:spcPts val="0"/>
              </a:spcBef>
              <a:spcAft>
                <a:spcPts val="0"/>
              </a:spcAft>
              <a:buNone/>
              <a:defRPr sz="1867">
                <a:latin typeface="Nunito"/>
                <a:ea typeface="Nunito"/>
                <a:cs typeface="Nunito"/>
                <a:sym typeface="Nunito"/>
              </a:defRPr>
            </a:lvl8pPr>
            <a:lvl9pPr lvl="8" algn="r" rtl="0">
              <a:lnSpc>
                <a:spcPct val="115000"/>
              </a:lnSpc>
              <a:spcBef>
                <a:spcPts val="0"/>
              </a:spcBef>
              <a:spcAft>
                <a:spcPts val="0"/>
              </a:spcAft>
              <a:buNone/>
              <a:defRPr sz="1867">
                <a:latin typeface="Nunito"/>
                <a:ea typeface="Nunito"/>
                <a:cs typeface="Nunito"/>
                <a:sym typeface="Nunito"/>
              </a:defRPr>
            </a:lvl9pPr>
          </a:lstStyle>
          <a:p>
            <a:endParaRPr/>
          </a:p>
        </p:txBody>
      </p:sp>
      <p:sp>
        <p:nvSpPr>
          <p:cNvPr id="5627" name="Google Shape;5627;p20"/>
          <p:cNvSpPr/>
          <p:nvPr/>
        </p:nvSpPr>
        <p:spPr>
          <a:xfrm>
            <a:off x="7005934" y="609906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28" name="Google Shape;5628;p20"/>
          <p:cNvSpPr/>
          <p:nvPr/>
        </p:nvSpPr>
        <p:spPr>
          <a:xfrm flipH="1">
            <a:off x="-85870"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29" name="Google Shape;5629;p20"/>
          <p:cNvGrpSpPr/>
          <p:nvPr/>
        </p:nvGrpSpPr>
        <p:grpSpPr>
          <a:xfrm flipH="1">
            <a:off x="10695623" y="-150129"/>
            <a:ext cx="1432199" cy="915695"/>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38" name="Google Shape;5638;p20"/>
          <p:cNvGrpSpPr/>
          <p:nvPr/>
        </p:nvGrpSpPr>
        <p:grpSpPr>
          <a:xfrm>
            <a:off x="10550295" y="5162843"/>
            <a:ext cx="1718685" cy="1882509"/>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89" name="Google Shape;5689;p20"/>
          <p:cNvGrpSpPr/>
          <p:nvPr/>
        </p:nvGrpSpPr>
        <p:grpSpPr>
          <a:xfrm rot="7057695">
            <a:off x="-263851" y="6248626"/>
            <a:ext cx="1163840" cy="522269"/>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99" name="Google Shape;5699;p20"/>
          <p:cNvGrpSpPr/>
          <p:nvPr/>
        </p:nvGrpSpPr>
        <p:grpSpPr>
          <a:xfrm flipH="1">
            <a:off x="47953" y="-192769"/>
            <a:ext cx="1079972" cy="1107545"/>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61" name="Google Shape;5761;p20"/>
          <p:cNvGrpSpPr/>
          <p:nvPr/>
        </p:nvGrpSpPr>
        <p:grpSpPr>
          <a:xfrm rot="5400000" flipH="1">
            <a:off x="1947523" y="92207"/>
            <a:ext cx="156581" cy="141111"/>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65" name="Google Shape;5765;p20"/>
          <p:cNvGrpSpPr/>
          <p:nvPr/>
        </p:nvGrpSpPr>
        <p:grpSpPr>
          <a:xfrm>
            <a:off x="412452" y="-150142"/>
            <a:ext cx="916057" cy="918956"/>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93" name="Google Shape;5793;p20"/>
          <p:cNvGrpSpPr/>
          <p:nvPr/>
        </p:nvGrpSpPr>
        <p:grpSpPr>
          <a:xfrm>
            <a:off x="1003711" y="-185610"/>
            <a:ext cx="665584" cy="643609"/>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13" name="Google Shape;5813;p20"/>
          <p:cNvGrpSpPr/>
          <p:nvPr/>
        </p:nvGrpSpPr>
        <p:grpSpPr>
          <a:xfrm flipH="1">
            <a:off x="2240157" y="-161459"/>
            <a:ext cx="530147" cy="741032"/>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36" name="Google Shape;5836;p20"/>
          <p:cNvGrpSpPr/>
          <p:nvPr/>
        </p:nvGrpSpPr>
        <p:grpSpPr>
          <a:xfrm flipH="1">
            <a:off x="11477162" y="-14776"/>
            <a:ext cx="692257" cy="1084192"/>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59" name="Google Shape;5859;p20"/>
          <p:cNvGrpSpPr/>
          <p:nvPr/>
        </p:nvGrpSpPr>
        <p:grpSpPr>
          <a:xfrm flipH="1">
            <a:off x="11197710" y="1210146"/>
            <a:ext cx="1173972" cy="889837"/>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79" name="Google Shape;5879;p20"/>
          <p:cNvGrpSpPr/>
          <p:nvPr/>
        </p:nvGrpSpPr>
        <p:grpSpPr>
          <a:xfrm rot="5400000" flipH="1">
            <a:off x="11745007" y="1204807"/>
            <a:ext cx="156581" cy="141111"/>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83" name="Google Shape;5883;p20"/>
          <p:cNvGrpSpPr/>
          <p:nvPr/>
        </p:nvGrpSpPr>
        <p:grpSpPr>
          <a:xfrm rot="-2542812">
            <a:off x="10009896" y="-124947"/>
            <a:ext cx="1163825" cy="522285"/>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5201309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893"/>
        <p:cNvGrpSpPr/>
        <p:nvPr/>
      </p:nvGrpSpPr>
      <p:grpSpPr>
        <a:xfrm>
          <a:off x="0" y="0"/>
          <a:ext cx="0" cy="0"/>
          <a:chOff x="0" y="0"/>
          <a:chExt cx="0" cy="0"/>
        </a:xfrm>
      </p:grpSpPr>
      <p:sp>
        <p:nvSpPr>
          <p:cNvPr id="5894" name="Google Shape;5894;p21"/>
          <p:cNvSpPr/>
          <p:nvPr/>
        </p:nvSpPr>
        <p:spPr>
          <a:xfrm rot="5400000">
            <a:off x="-1702267" y="4545833"/>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95" name="Google Shape;5895;p21"/>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896" name="Google Shape;5896;p21"/>
          <p:cNvGrpSpPr/>
          <p:nvPr/>
        </p:nvGrpSpPr>
        <p:grpSpPr>
          <a:xfrm rot="10800000">
            <a:off x="10658059" y="6048775"/>
            <a:ext cx="1432199" cy="915695"/>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05" name="Google Shape;5905;p21"/>
          <p:cNvGrpSpPr/>
          <p:nvPr/>
        </p:nvGrpSpPr>
        <p:grpSpPr>
          <a:xfrm rot="5400000">
            <a:off x="-46729" y="5489364"/>
            <a:ext cx="1306181" cy="1430685"/>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56" name="Google Shape;5956;p21"/>
          <p:cNvGrpSpPr/>
          <p:nvPr/>
        </p:nvGrpSpPr>
        <p:grpSpPr>
          <a:xfrm rot="2699802" flipH="1">
            <a:off x="61021" y="-52074"/>
            <a:ext cx="1163817" cy="522251"/>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66" name="Google Shape;5966;p21"/>
          <p:cNvGrpSpPr/>
          <p:nvPr/>
        </p:nvGrpSpPr>
        <p:grpSpPr>
          <a:xfrm>
            <a:off x="11207159" y="-150135"/>
            <a:ext cx="1079972" cy="1107545"/>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28" name="Google Shape;6028;p21"/>
          <p:cNvGrpSpPr/>
          <p:nvPr/>
        </p:nvGrpSpPr>
        <p:grpSpPr>
          <a:xfrm rot="-5400000">
            <a:off x="10084430" y="92207"/>
            <a:ext cx="156581" cy="141111"/>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32" name="Google Shape;6032;p21"/>
          <p:cNvGrpSpPr/>
          <p:nvPr/>
        </p:nvGrpSpPr>
        <p:grpSpPr>
          <a:xfrm flipH="1">
            <a:off x="10860025" y="-150142"/>
            <a:ext cx="916057" cy="918956"/>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60" name="Google Shape;6060;p21"/>
          <p:cNvGrpSpPr/>
          <p:nvPr/>
        </p:nvGrpSpPr>
        <p:grpSpPr>
          <a:xfrm flipH="1">
            <a:off x="10519239" y="-185610"/>
            <a:ext cx="665584" cy="643609"/>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80" name="Google Shape;6080;p21"/>
          <p:cNvGrpSpPr/>
          <p:nvPr/>
        </p:nvGrpSpPr>
        <p:grpSpPr>
          <a:xfrm>
            <a:off x="9418229" y="-161459"/>
            <a:ext cx="530147" cy="741032"/>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03" name="Google Shape;6103;p21"/>
          <p:cNvGrpSpPr/>
          <p:nvPr/>
        </p:nvGrpSpPr>
        <p:grpSpPr>
          <a:xfrm rot="10800000">
            <a:off x="11439597" y="5744924"/>
            <a:ext cx="692257" cy="1084192"/>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26" name="Google Shape;6126;p21"/>
          <p:cNvGrpSpPr/>
          <p:nvPr/>
        </p:nvGrpSpPr>
        <p:grpSpPr>
          <a:xfrm rot="10800000">
            <a:off x="11160146" y="4714358"/>
            <a:ext cx="1173972" cy="889837"/>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46" name="Google Shape;6146;p21"/>
          <p:cNvGrpSpPr/>
          <p:nvPr/>
        </p:nvGrpSpPr>
        <p:grpSpPr>
          <a:xfrm rot="5400000" flipH="1">
            <a:off x="11745007" y="1204807"/>
            <a:ext cx="156581" cy="141111"/>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50" name="Google Shape;6150;p21"/>
          <p:cNvGrpSpPr/>
          <p:nvPr/>
        </p:nvGrpSpPr>
        <p:grpSpPr>
          <a:xfrm rot="-8257188" flipH="1">
            <a:off x="9972332" y="6417002"/>
            <a:ext cx="1163825" cy="522285"/>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60" name="Google Shape;6160;p21"/>
          <p:cNvSpPr txBox="1">
            <a:spLocks noGrp="1"/>
          </p:cNvSpPr>
          <p:nvPr>
            <p:ph type="title"/>
          </p:nvPr>
        </p:nvSpPr>
        <p:spPr>
          <a:xfrm>
            <a:off x="978596" y="2503619"/>
            <a:ext cx="2438000" cy="764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831385" y="3339401"/>
            <a:ext cx="4383200" cy="17764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58957785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6162"/>
        <p:cNvGrpSpPr/>
        <p:nvPr/>
      </p:nvGrpSpPr>
      <p:grpSpPr>
        <a:xfrm>
          <a:off x="0" y="0"/>
          <a:ext cx="0" cy="0"/>
          <a:chOff x="0" y="0"/>
          <a:chExt cx="0" cy="0"/>
        </a:xfrm>
      </p:grpSpPr>
      <p:sp>
        <p:nvSpPr>
          <p:cNvPr id="6163" name="Google Shape;6163;p22"/>
          <p:cNvSpPr/>
          <p:nvPr/>
        </p:nvSpPr>
        <p:spPr>
          <a:xfrm rot="5400000">
            <a:off x="-1687900" y="2145900"/>
            <a:ext cx="4000072" cy="62426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64" name="Google Shape;6164;p22"/>
          <p:cNvSpPr/>
          <p:nvPr/>
        </p:nvSpPr>
        <p:spPr>
          <a:xfrm>
            <a:off x="7770889" y="-43943"/>
            <a:ext cx="4503516" cy="70324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165" name="Google Shape;6165;p22"/>
          <p:cNvGrpSpPr/>
          <p:nvPr/>
        </p:nvGrpSpPr>
        <p:grpSpPr>
          <a:xfrm rot="-8282980">
            <a:off x="11312649" y="5297143"/>
            <a:ext cx="1385665" cy="1054364"/>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74" name="Google Shape;6174;p22"/>
          <p:cNvGrpSpPr/>
          <p:nvPr/>
        </p:nvGrpSpPr>
        <p:grpSpPr>
          <a:xfrm rot="7845114">
            <a:off x="-99748" y="-323359"/>
            <a:ext cx="1306163" cy="1430665"/>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25" name="Google Shape;6225;p22"/>
          <p:cNvGrpSpPr/>
          <p:nvPr/>
        </p:nvGrpSpPr>
        <p:grpSpPr>
          <a:xfrm>
            <a:off x="11184843" y="-246085"/>
            <a:ext cx="1079972" cy="1107545"/>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87" name="Google Shape;6287;p22"/>
          <p:cNvGrpSpPr/>
          <p:nvPr/>
        </p:nvGrpSpPr>
        <p:grpSpPr>
          <a:xfrm rot="-5400000">
            <a:off x="10084430" y="92207"/>
            <a:ext cx="156581" cy="141111"/>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91" name="Google Shape;6291;p22"/>
          <p:cNvGrpSpPr/>
          <p:nvPr/>
        </p:nvGrpSpPr>
        <p:grpSpPr>
          <a:xfrm flipH="1">
            <a:off x="10860025" y="-150142"/>
            <a:ext cx="916057" cy="918956"/>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19" name="Google Shape;6319;p22"/>
          <p:cNvGrpSpPr/>
          <p:nvPr/>
        </p:nvGrpSpPr>
        <p:grpSpPr>
          <a:xfrm flipH="1">
            <a:off x="10519239" y="-185610"/>
            <a:ext cx="665584" cy="643609"/>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39" name="Google Shape;6339;p22"/>
          <p:cNvGrpSpPr/>
          <p:nvPr/>
        </p:nvGrpSpPr>
        <p:grpSpPr>
          <a:xfrm>
            <a:off x="9418229" y="-161459"/>
            <a:ext cx="530147" cy="741032"/>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62" name="Google Shape;6362;p22"/>
          <p:cNvGrpSpPr/>
          <p:nvPr/>
        </p:nvGrpSpPr>
        <p:grpSpPr>
          <a:xfrm rot="10387032">
            <a:off x="11595919" y="5395717"/>
            <a:ext cx="692244" cy="1084123"/>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85" name="Google Shape;6385;p22"/>
          <p:cNvGrpSpPr/>
          <p:nvPr/>
        </p:nvGrpSpPr>
        <p:grpSpPr>
          <a:xfrm rot="-479532">
            <a:off x="-274863" y="5842081"/>
            <a:ext cx="1174001" cy="889860"/>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05" name="Google Shape;6405;p22"/>
          <p:cNvGrpSpPr/>
          <p:nvPr/>
        </p:nvGrpSpPr>
        <p:grpSpPr>
          <a:xfrm rot="5400000" flipH="1">
            <a:off x="11745007" y="1204807"/>
            <a:ext cx="156581" cy="141111"/>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09" name="Google Shape;6409;p22"/>
          <p:cNvGrpSpPr/>
          <p:nvPr/>
        </p:nvGrpSpPr>
        <p:grpSpPr>
          <a:xfrm rot="1609643">
            <a:off x="11613930" y="6533199"/>
            <a:ext cx="1010065" cy="362459"/>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19" name="Google Shape;6419;p22"/>
          <p:cNvSpPr txBox="1">
            <a:spLocks noGrp="1"/>
          </p:cNvSpPr>
          <p:nvPr>
            <p:ph type="subTitle" idx="1"/>
          </p:nvPr>
        </p:nvSpPr>
        <p:spPr>
          <a:xfrm>
            <a:off x="6707868" y="2249000"/>
            <a:ext cx="4161600" cy="3820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420" name="Google Shape;6420;p22"/>
          <p:cNvGrpSpPr/>
          <p:nvPr/>
        </p:nvGrpSpPr>
        <p:grpSpPr>
          <a:xfrm rot="6386609">
            <a:off x="10812750" y="5773717"/>
            <a:ext cx="1079917" cy="1107491"/>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82" name="Google Shape;6482;p22"/>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72353081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9183774" y="3815777"/>
            <a:ext cx="5263047" cy="82137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86" name="Google Shape;6486;p23"/>
          <p:cNvSpPr/>
          <p:nvPr/>
        </p:nvSpPr>
        <p:spPr>
          <a:xfrm flipH="1">
            <a:off x="-269861" y="-122445"/>
            <a:ext cx="4408516" cy="6884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87" name="Google Shape;6487;p23"/>
          <p:cNvGrpSpPr/>
          <p:nvPr/>
        </p:nvGrpSpPr>
        <p:grpSpPr>
          <a:xfrm rot="10800000" flipH="1">
            <a:off x="-89117" y="6039622"/>
            <a:ext cx="1432199" cy="915695"/>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96" name="Google Shape;6496;p23"/>
          <p:cNvGrpSpPr/>
          <p:nvPr/>
        </p:nvGrpSpPr>
        <p:grpSpPr>
          <a:xfrm rot="-5400000" flipH="1">
            <a:off x="10550298" y="5057390"/>
            <a:ext cx="1718685" cy="1882509"/>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47" name="Google Shape;6547;p23"/>
          <p:cNvGrpSpPr/>
          <p:nvPr/>
        </p:nvGrpSpPr>
        <p:grpSpPr>
          <a:xfrm rot="9042000" flipH="1">
            <a:off x="11233340" y="132099"/>
            <a:ext cx="1163904" cy="522260"/>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57" name="Google Shape;6557;p23"/>
          <p:cNvGrpSpPr/>
          <p:nvPr/>
        </p:nvGrpSpPr>
        <p:grpSpPr>
          <a:xfrm flipH="1">
            <a:off x="-138757" y="-268130"/>
            <a:ext cx="1057191" cy="1084183"/>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19" name="Google Shape;6619;p23"/>
          <p:cNvGrpSpPr/>
          <p:nvPr/>
        </p:nvGrpSpPr>
        <p:grpSpPr>
          <a:xfrm rot="5400000" flipH="1">
            <a:off x="1763423" y="16841"/>
            <a:ext cx="156581" cy="141111"/>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23" name="Google Shape;6623;p23"/>
          <p:cNvGrpSpPr/>
          <p:nvPr/>
        </p:nvGrpSpPr>
        <p:grpSpPr>
          <a:xfrm>
            <a:off x="217875" y="-226410"/>
            <a:ext cx="896712" cy="899548"/>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51" name="Google Shape;6651;p23"/>
          <p:cNvGrpSpPr/>
          <p:nvPr/>
        </p:nvGrpSpPr>
        <p:grpSpPr>
          <a:xfrm>
            <a:off x="796662" y="-261121"/>
            <a:ext cx="651527" cy="630016"/>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71" name="Google Shape;6671;p23"/>
          <p:cNvGrpSpPr/>
          <p:nvPr/>
        </p:nvGrpSpPr>
        <p:grpSpPr>
          <a:xfrm flipH="1">
            <a:off x="2007142" y="-237470"/>
            <a:ext cx="518948" cy="725379"/>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94" name="Google Shape;6694;p23"/>
          <p:cNvGrpSpPr/>
          <p:nvPr/>
        </p:nvGrpSpPr>
        <p:grpSpPr>
          <a:xfrm rot="10800000" flipH="1">
            <a:off x="-130711" y="5735771"/>
            <a:ext cx="692257" cy="1084192"/>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17" name="Google Shape;6717;p23"/>
          <p:cNvGrpSpPr/>
          <p:nvPr/>
        </p:nvGrpSpPr>
        <p:grpSpPr>
          <a:xfrm rot="4699778" flipH="1">
            <a:off x="-327241" y="4823862"/>
            <a:ext cx="1173956" cy="889825"/>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37" name="Google Shape;6737;p23"/>
          <p:cNvGrpSpPr/>
          <p:nvPr/>
        </p:nvGrpSpPr>
        <p:grpSpPr>
          <a:xfrm rot="-5400000" flipH="1">
            <a:off x="670752" y="5928103"/>
            <a:ext cx="156581" cy="141111"/>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41" name="Google Shape;6741;p23"/>
          <p:cNvSpPr txBox="1">
            <a:spLocks noGrp="1"/>
          </p:cNvSpPr>
          <p:nvPr>
            <p:ph type="subTitle" idx="1"/>
          </p:nvPr>
        </p:nvSpPr>
        <p:spPr>
          <a:xfrm>
            <a:off x="7214325" y="1648567"/>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2" name="Google Shape;6742;p23"/>
          <p:cNvSpPr txBox="1">
            <a:spLocks noGrp="1"/>
          </p:cNvSpPr>
          <p:nvPr>
            <p:ph type="subTitle" idx="2"/>
          </p:nvPr>
        </p:nvSpPr>
        <p:spPr>
          <a:xfrm>
            <a:off x="7200716" y="2165751"/>
            <a:ext cx="2818400" cy="9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7210249" y="3338068"/>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4" name="Google Shape;6744;p23"/>
          <p:cNvSpPr txBox="1">
            <a:spLocks noGrp="1"/>
          </p:cNvSpPr>
          <p:nvPr>
            <p:ph type="subTitle" idx="4"/>
          </p:nvPr>
        </p:nvSpPr>
        <p:spPr>
          <a:xfrm>
            <a:off x="7181316" y="385529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7214317" y="5030235"/>
            <a:ext cx="1625600" cy="725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6746" name="Google Shape;6746;p23"/>
          <p:cNvSpPr txBox="1">
            <a:spLocks noGrp="1"/>
          </p:cNvSpPr>
          <p:nvPr>
            <p:ph type="subTitle" idx="6"/>
          </p:nvPr>
        </p:nvSpPr>
        <p:spPr>
          <a:xfrm>
            <a:off x="7200689" y="5538832"/>
            <a:ext cx="2818400" cy="93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67">
                <a:latin typeface="Nunito"/>
                <a:ea typeface="Nunito"/>
                <a:cs typeface="Nunito"/>
                <a:sym typeface="Nunito"/>
              </a:defRPr>
            </a:lvl1pPr>
            <a:lvl2pPr lvl="1" rtl="0">
              <a:lnSpc>
                <a:spcPct val="100000"/>
              </a:lnSpc>
              <a:spcBef>
                <a:spcPts val="0"/>
              </a:spcBef>
              <a:spcAft>
                <a:spcPts val="0"/>
              </a:spcAft>
              <a:buNone/>
              <a:defRPr sz="1867">
                <a:latin typeface="Nunito"/>
                <a:ea typeface="Nunito"/>
                <a:cs typeface="Nunito"/>
                <a:sym typeface="Nunito"/>
              </a:defRPr>
            </a:lvl2pPr>
            <a:lvl3pPr lvl="2" rtl="0">
              <a:lnSpc>
                <a:spcPct val="100000"/>
              </a:lnSpc>
              <a:spcBef>
                <a:spcPts val="0"/>
              </a:spcBef>
              <a:spcAft>
                <a:spcPts val="0"/>
              </a:spcAft>
              <a:buNone/>
              <a:defRPr sz="1867">
                <a:latin typeface="Nunito"/>
                <a:ea typeface="Nunito"/>
                <a:cs typeface="Nunito"/>
                <a:sym typeface="Nunito"/>
              </a:defRPr>
            </a:lvl3pPr>
            <a:lvl4pPr lvl="3" rtl="0">
              <a:lnSpc>
                <a:spcPct val="100000"/>
              </a:lnSpc>
              <a:spcBef>
                <a:spcPts val="0"/>
              </a:spcBef>
              <a:spcAft>
                <a:spcPts val="0"/>
              </a:spcAft>
              <a:buNone/>
              <a:defRPr sz="1867">
                <a:latin typeface="Nunito"/>
                <a:ea typeface="Nunito"/>
                <a:cs typeface="Nunito"/>
                <a:sym typeface="Nunito"/>
              </a:defRPr>
            </a:lvl4pPr>
            <a:lvl5pPr lvl="4" rtl="0">
              <a:lnSpc>
                <a:spcPct val="100000"/>
              </a:lnSpc>
              <a:spcBef>
                <a:spcPts val="0"/>
              </a:spcBef>
              <a:spcAft>
                <a:spcPts val="0"/>
              </a:spcAft>
              <a:buNone/>
              <a:defRPr sz="1867">
                <a:latin typeface="Nunito"/>
                <a:ea typeface="Nunito"/>
                <a:cs typeface="Nunito"/>
                <a:sym typeface="Nunito"/>
              </a:defRPr>
            </a:lvl5pPr>
            <a:lvl6pPr lvl="5" rtl="0">
              <a:lnSpc>
                <a:spcPct val="100000"/>
              </a:lnSpc>
              <a:spcBef>
                <a:spcPts val="0"/>
              </a:spcBef>
              <a:spcAft>
                <a:spcPts val="0"/>
              </a:spcAft>
              <a:buNone/>
              <a:defRPr sz="1867">
                <a:latin typeface="Nunito"/>
                <a:ea typeface="Nunito"/>
                <a:cs typeface="Nunito"/>
                <a:sym typeface="Nunito"/>
              </a:defRPr>
            </a:lvl6pPr>
            <a:lvl7pPr lvl="6" rtl="0">
              <a:lnSpc>
                <a:spcPct val="100000"/>
              </a:lnSpc>
              <a:spcBef>
                <a:spcPts val="0"/>
              </a:spcBef>
              <a:spcAft>
                <a:spcPts val="0"/>
              </a:spcAft>
              <a:buNone/>
              <a:defRPr sz="1867">
                <a:latin typeface="Nunito"/>
                <a:ea typeface="Nunito"/>
                <a:cs typeface="Nunito"/>
                <a:sym typeface="Nunito"/>
              </a:defRPr>
            </a:lvl7pPr>
            <a:lvl8pPr lvl="7" rtl="0">
              <a:lnSpc>
                <a:spcPct val="100000"/>
              </a:lnSpc>
              <a:spcBef>
                <a:spcPts val="0"/>
              </a:spcBef>
              <a:spcAft>
                <a:spcPts val="0"/>
              </a:spcAft>
              <a:buNone/>
              <a:defRPr sz="1867">
                <a:latin typeface="Nunito"/>
                <a:ea typeface="Nunito"/>
                <a:cs typeface="Nunito"/>
                <a:sym typeface="Nunito"/>
              </a:defRPr>
            </a:lvl8pPr>
            <a:lvl9pPr lvl="8" rtl="0">
              <a:lnSpc>
                <a:spcPct val="100000"/>
              </a:lnSpc>
              <a:spcBef>
                <a:spcPts val="0"/>
              </a:spcBef>
              <a:spcAft>
                <a:spcPts val="0"/>
              </a:spcAft>
              <a:buNone/>
              <a:defRPr sz="1867">
                <a:latin typeface="Nunito"/>
                <a:ea typeface="Nunito"/>
                <a:cs typeface="Nunito"/>
                <a:sym typeface="Nunito"/>
              </a:defRPr>
            </a:lvl9pPr>
          </a:lstStyle>
          <a:p>
            <a:endParaRPr/>
          </a:p>
        </p:txBody>
      </p:sp>
    </p:spTree>
    <p:extLst>
      <p:ext uri="{BB962C8B-B14F-4D97-AF65-F5344CB8AC3E}">
        <p14:creationId xmlns:p14="http://schemas.microsoft.com/office/powerpoint/2010/main" val="3265085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25561885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371600" y="1829833"/>
            <a:ext cx="6232800" cy="6952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44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1244333" y="2559433"/>
            <a:ext cx="6049600" cy="281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867">
                <a:latin typeface="Nunito"/>
                <a:ea typeface="Nunito"/>
                <a:cs typeface="Nunito"/>
                <a:sym typeface="Nunito"/>
              </a:defRPr>
            </a:lvl1pPr>
            <a:lvl2pPr lvl="1" rtl="0">
              <a:lnSpc>
                <a:spcPct val="115000"/>
              </a:lnSpc>
              <a:spcBef>
                <a:spcPts val="0"/>
              </a:spcBef>
              <a:spcAft>
                <a:spcPts val="0"/>
              </a:spcAft>
              <a:buNone/>
              <a:defRPr sz="1867">
                <a:latin typeface="Nunito"/>
                <a:ea typeface="Nunito"/>
                <a:cs typeface="Nunito"/>
                <a:sym typeface="Nunito"/>
              </a:defRPr>
            </a:lvl2pPr>
            <a:lvl3pPr lvl="2" rtl="0">
              <a:lnSpc>
                <a:spcPct val="115000"/>
              </a:lnSpc>
              <a:spcBef>
                <a:spcPts val="0"/>
              </a:spcBef>
              <a:spcAft>
                <a:spcPts val="0"/>
              </a:spcAft>
              <a:buNone/>
              <a:defRPr sz="1867">
                <a:latin typeface="Nunito"/>
                <a:ea typeface="Nunito"/>
                <a:cs typeface="Nunito"/>
                <a:sym typeface="Nunito"/>
              </a:defRPr>
            </a:lvl3pPr>
            <a:lvl4pPr lvl="3" rtl="0">
              <a:lnSpc>
                <a:spcPct val="115000"/>
              </a:lnSpc>
              <a:spcBef>
                <a:spcPts val="0"/>
              </a:spcBef>
              <a:spcAft>
                <a:spcPts val="0"/>
              </a:spcAft>
              <a:buNone/>
              <a:defRPr sz="1867">
                <a:latin typeface="Nunito"/>
                <a:ea typeface="Nunito"/>
                <a:cs typeface="Nunito"/>
                <a:sym typeface="Nunito"/>
              </a:defRPr>
            </a:lvl4pPr>
            <a:lvl5pPr lvl="4" rtl="0">
              <a:lnSpc>
                <a:spcPct val="115000"/>
              </a:lnSpc>
              <a:spcBef>
                <a:spcPts val="0"/>
              </a:spcBef>
              <a:spcAft>
                <a:spcPts val="0"/>
              </a:spcAft>
              <a:buNone/>
              <a:defRPr sz="1867">
                <a:latin typeface="Nunito"/>
                <a:ea typeface="Nunito"/>
                <a:cs typeface="Nunito"/>
                <a:sym typeface="Nunito"/>
              </a:defRPr>
            </a:lvl5pPr>
            <a:lvl6pPr lvl="5" rtl="0">
              <a:lnSpc>
                <a:spcPct val="115000"/>
              </a:lnSpc>
              <a:spcBef>
                <a:spcPts val="0"/>
              </a:spcBef>
              <a:spcAft>
                <a:spcPts val="0"/>
              </a:spcAft>
              <a:buNone/>
              <a:defRPr sz="1867">
                <a:latin typeface="Nunito"/>
                <a:ea typeface="Nunito"/>
                <a:cs typeface="Nunito"/>
                <a:sym typeface="Nunito"/>
              </a:defRPr>
            </a:lvl6pPr>
            <a:lvl7pPr lvl="6" rtl="0">
              <a:lnSpc>
                <a:spcPct val="115000"/>
              </a:lnSpc>
              <a:spcBef>
                <a:spcPts val="0"/>
              </a:spcBef>
              <a:spcAft>
                <a:spcPts val="0"/>
              </a:spcAft>
              <a:buNone/>
              <a:defRPr sz="1867">
                <a:latin typeface="Nunito"/>
                <a:ea typeface="Nunito"/>
                <a:cs typeface="Nunito"/>
                <a:sym typeface="Nunito"/>
              </a:defRPr>
            </a:lvl7pPr>
            <a:lvl8pPr lvl="7" rtl="0">
              <a:lnSpc>
                <a:spcPct val="115000"/>
              </a:lnSpc>
              <a:spcBef>
                <a:spcPts val="0"/>
              </a:spcBef>
              <a:spcAft>
                <a:spcPts val="0"/>
              </a:spcAft>
              <a:buNone/>
              <a:defRPr sz="1867">
                <a:latin typeface="Nunito"/>
                <a:ea typeface="Nunito"/>
                <a:cs typeface="Nunito"/>
                <a:sym typeface="Nunito"/>
              </a:defRPr>
            </a:lvl8pPr>
            <a:lvl9pPr lvl="8" rtl="0">
              <a:lnSpc>
                <a:spcPct val="115000"/>
              </a:lnSpc>
              <a:spcBef>
                <a:spcPts val="0"/>
              </a:spcBef>
              <a:spcAft>
                <a:spcPts val="0"/>
              </a:spcAft>
              <a:buNone/>
              <a:defRPr sz="1867">
                <a:latin typeface="Nunito"/>
                <a:ea typeface="Nunito"/>
                <a:cs typeface="Nunito"/>
                <a:sym typeface="Nunito"/>
              </a:defRPr>
            </a:lvl9pPr>
          </a:lstStyle>
          <a:p>
            <a:endParaRPr/>
          </a:p>
        </p:txBody>
      </p:sp>
      <p:grpSp>
        <p:nvGrpSpPr>
          <p:cNvPr id="6750" name="Google Shape;6750;p24"/>
          <p:cNvGrpSpPr/>
          <p:nvPr/>
        </p:nvGrpSpPr>
        <p:grpSpPr>
          <a:xfrm rot="-5400000" flipH="1">
            <a:off x="-188209" y="5511576"/>
            <a:ext cx="780584" cy="350259"/>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60" name="Google Shape;6760;p24"/>
          <p:cNvSpPr/>
          <p:nvPr/>
        </p:nvSpPr>
        <p:spPr>
          <a:xfrm flipH="1">
            <a:off x="-58824" y="6336518"/>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61" name="Google Shape;6761;p24"/>
          <p:cNvSpPr/>
          <p:nvPr/>
        </p:nvSpPr>
        <p:spPr>
          <a:xfrm rot="5400000" flipH="1">
            <a:off x="10071976" y="1309332"/>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62" name="Google Shape;6762;p24"/>
          <p:cNvGrpSpPr/>
          <p:nvPr/>
        </p:nvGrpSpPr>
        <p:grpSpPr>
          <a:xfrm rot="8956076" flipH="1">
            <a:off x="11904031" y="137645"/>
            <a:ext cx="585429" cy="1517697"/>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71" name="Google Shape;6771;p24"/>
          <p:cNvGrpSpPr/>
          <p:nvPr/>
        </p:nvGrpSpPr>
        <p:grpSpPr>
          <a:xfrm rot="8956076" flipH="1">
            <a:off x="11608403" y="383195"/>
            <a:ext cx="592611" cy="1603909"/>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99" name="Google Shape;6799;p24"/>
          <p:cNvGrpSpPr/>
          <p:nvPr/>
        </p:nvGrpSpPr>
        <p:grpSpPr>
          <a:xfrm flipH="1">
            <a:off x="-57241" y="6038960"/>
            <a:ext cx="1169069" cy="748043"/>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08" name="Google Shape;6808;p24"/>
          <p:cNvGrpSpPr/>
          <p:nvPr/>
        </p:nvGrpSpPr>
        <p:grpSpPr>
          <a:xfrm flipH="1">
            <a:off x="-425746" y="5642023"/>
            <a:ext cx="1029827" cy="1034524"/>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36" name="Google Shape;6836;p24"/>
          <p:cNvGrpSpPr/>
          <p:nvPr/>
        </p:nvGrpSpPr>
        <p:grpSpPr>
          <a:xfrm flipH="1">
            <a:off x="-83214" y="6246622"/>
            <a:ext cx="748761" cy="72456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6" name="Google Shape;6856;p24"/>
          <p:cNvGrpSpPr/>
          <p:nvPr/>
        </p:nvGrpSpPr>
        <p:grpSpPr>
          <a:xfrm rot="5400000" flipH="1">
            <a:off x="695898" y="6143395"/>
            <a:ext cx="364021" cy="986027"/>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81" name="Google Shape;6881;p24"/>
          <p:cNvGrpSpPr/>
          <p:nvPr/>
        </p:nvGrpSpPr>
        <p:grpSpPr>
          <a:xfrm flipH="1">
            <a:off x="10908946" y="5296389"/>
            <a:ext cx="1528276" cy="1418404"/>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96" name="Google Shape;6896;p24"/>
          <p:cNvGrpSpPr/>
          <p:nvPr/>
        </p:nvGrpSpPr>
        <p:grpSpPr>
          <a:xfrm flipH="1">
            <a:off x="11210177" y="4932569"/>
            <a:ext cx="1209272" cy="1546943"/>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44" name="Google Shape;6944;p24"/>
          <p:cNvGrpSpPr/>
          <p:nvPr/>
        </p:nvGrpSpPr>
        <p:grpSpPr>
          <a:xfrm rot="-3844303" flipH="1">
            <a:off x="23164" y="40549"/>
            <a:ext cx="1228331" cy="1250937"/>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06" name="Google Shape;7006;p24"/>
          <p:cNvGrpSpPr/>
          <p:nvPr/>
        </p:nvGrpSpPr>
        <p:grpSpPr>
          <a:xfrm rot="-5400000" flipH="1">
            <a:off x="11188243" y="5617374"/>
            <a:ext cx="571291" cy="1623076"/>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31" name="Google Shape;7031;p24"/>
          <p:cNvGrpSpPr/>
          <p:nvPr/>
        </p:nvGrpSpPr>
        <p:grpSpPr>
          <a:xfrm flipH="1">
            <a:off x="1473755" y="782486"/>
            <a:ext cx="844356" cy="506767"/>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7957397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7834835" y="2527833"/>
            <a:ext cx="1879600" cy="9408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3200" i="0"/>
            </a:lvl1pPr>
            <a:lvl2pPr lvl="1" algn="r" rtl="0">
              <a:spcBef>
                <a:spcPts val="0"/>
              </a:spcBef>
              <a:spcAft>
                <a:spcPts val="0"/>
              </a:spcAft>
              <a:buClr>
                <a:srgbClr val="4D4F40"/>
              </a:buClr>
              <a:buSzPts val="2400"/>
              <a:buNone/>
              <a:defRPr sz="3200">
                <a:solidFill>
                  <a:srgbClr val="4D4F40"/>
                </a:solidFill>
              </a:defRPr>
            </a:lvl2pPr>
            <a:lvl3pPr lvl="2" algn="r" rtl="0">
              <a:spcBef>
                <a:spcPts val="0"/>
              </a:spcBef>
              <a:spcAft>
                <a:spcPts val="0"/>
              </a:spcAft>
              <a:buClr>
                <a:srgbClr val="4D4F40"/>
              </a:buClr>
              <a:buSzPts val="2400"/>
              <a:buNone/>
              <a:defRPr sz="3200">
                <a:solidFill>
                  <a:srgbClr val="4D4F40"/>
                </a:solidFill>
              </a:defRPr>
            </a:lvl3pPr>
            <a:lvl4pPr lvl="3" algn="r" rtl="0">
              <a:spcBef>
                <a:spcPts val="0"/>
              </a:spcBef>
              <a:spcAft>
                <a:spcPts val="0"/>
              </a:spcAft>
              <a:buClr>
                <a:srgbClr val="4D4F40"/>
              </a:buClr>
              <a:buSzPts val="2400"/>
              <a:buNone/>
              <a:defRPr sz="3200">
                <a:solidFill>
                  <a:srgbClr val="4D4F40"/>
                </a:solidFill>
              </a:defRPr>
            </a:lvl4pPr>
            <a:lvl5pPr lvl="4" algn="r" rtl="0">
              <a:spcBef>
                <a:spcPts val="0"/>
              </a:spcBef>
              <a:spcAft>
                <a:spcPts val="0"/>
              </a:spcAft>
              <a:buClr>
                <a:srgbClr val="4D4F40"/>
              </a:buClr>
              <a:buSzPts val="2400"/>
              <a:buNone/>
              <a:defRPr sz="3200">
                <a:solidFill>
                  <a:srgbClr val="4D4F40"/>
                </a:solidFill>
              </a:defRPr>
            </a:lvl5pPr>
            <a:lvl6pPr lvl="5" algn="r" rtl="0">
              <a:spcBef>
                <a:spcPts val="0"/>
              </a:spcBef>
              <a:spcAft>
                <a:spcPts val="0"/>
              </a:spcAft>
              <a:buClr>
                <a:srgbClr val="4D4F40"/>
              </a:buClr>
              <a:buSzPts val="2400"/>
              <a:buNone/>
              <a:defRPr sz="3200">
                <a:solidFill>
                  <a:srgbClr val="4D4F40"/>
                </a:solidFill>
              </a:defRPr>
            </a:lvl6pPr>
            <a:lvl7pPr lvl="6" algn="r" rtl="0">
              <a:spcBef>
                <a:spcPts val="0"/>
              </a:spcBef>
              <a:spcAft>
                <a:spcPts val="0"/>
              </a:spcAft>
              <a:buClr>
                <a:srgbClr val="4D4F40"/>
              </a:buClr>
              <a:buSzPts val="2400"/>
              <a:buNone/>
              <a:defRPr sz="3200">
                <a:solidFill>
                  <a:srgbClr val="4D4F40"/>
                </a:solidFill>
              </a:defRPr>
            </a:lvl7pPr>
            <a:lvl8pPr lvl="7" algn="r" rtl="0">
              <a:spcBef>
                <a:spcPts val="0"/>
              </a:spcBef>
              <a:spcAft>
                <a:spcPts val="0"/>
              </a:spcAft>
              <a:buClr>
                <a:srgbClr val="4D4F40"/>
              </a:buClr>
              <a:buSzPts val="2400"/>
              <a:buNone/>
              <a:defRPr sz="3200">
                <a:solidFill>
                  <a:srgbClr val="4D4F40"/>
                </a:solidFill>
              </a:defRPr>
            </a:lvl8pPr>
            <a:lvl9pPr lvl="8" algn="r" rtl="0">
              <a:spcBef>
                <a:spcPts val="0"/>
              </a:spcBef>
              <a:spcAft>
                <a:spcPts val="0"/>
              </a:spcAft>
              <a:buClr>
                <a:srgbClr val="4D4F40"/>
              </a:buClr>
              <a:buSzPts val="2400"/>
              <a:buNone/>
              <a:defRPr sz="3200">
                <a:solidFill>
                  <a:srgbClr val="4D4F40"/>
                </a:solidFill>
              </a:defRPr>
            </a:lvl9pPr>
          </a:lstStyle>
          <a:p>
            <a:endParaRPr/>
          </a:p>
        </p:txBody>
      </p:sp>
      <p:sp>
        <p:nvSpPr>
          <p:cNvPr id="7041" name="Google Shape;7041;p25"/>
          <p:cNvSpPr txBox="1">
            <a:spLocks noGrp="1"/>
          </p:cNvSpPr>
          <p:nvPr>
            <p:ph type="subTitle" idx="1"/>
          </p:nvPr>
        </p:nvSpPr>
        <p:spPr>
          <a:xfrm>
            <a:off x="6902692" y="3481733"/>
            <a:ext cx="2959200" cy="1567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867">
                <a:latin typeface="Nunito"/>
                <a:ea typeface="Nunito"/>
                <a:cs typeface="Nunito"/>
                <a:sym typeface="Nunito"/>
              </a:defRPr>
            </a:lvl1pPr>
            <a:lvl2pPr lvl="1" algn="r" rtl="0">
              <a:spcBef>
                <a:spcPts val="0"/>
              </a:spcBef>
              <a:spcAft>
                <a:spcPts val="0"/>
              </a:spcAft>
              <a:buNone/>
              <a:defRPr sz="1867">
                <a:latin typeface="Nunito"/>
                <a:ea typeface="Nunito"/>
                <a:cs typeface="Nunito"/>
                <a:sym typeface="Nunito"/>
              </a:defRPr>
            </a:lvl2pPr>
            <a:lvl3pPr lvl="2" algn="r" rtl="0">
              <a:spcBef>
                <a:spcPts val="0"/>
              </a:spcBef>
              <a:spcAft>
                <a:spcPts val="0"/>
              </a:spcAft>
              <a:buNone/>
              <a:defRPr sz="1867">
                <a:latin typeface="Nunito"/>
                <a:ea typeface="Nunito"/>
                <a:cs typeface="Nunito"/>
                <a:sym typeface="Nunito"/>
              </a:defRPr>
            </a:lvl3pPr>
            <a:lvl4pPr lvl="3" algn="r" rtl="0">
              <a:spcBef>
                <a:spcPts val="0"/>
              </a:spcBef>
              <a:spcAft>
                <a:spcPts val="0"/>
              </a:spcAft>
              <a:buNone/>
              <a:defRPr sz="1867">
                <a:latin typeface="Nunito"/>
                <a:ea typeface="Nunito"/>
                <a:cs typeface="Nunito"/>
                <a:sym typeface="Nunito"/>
              </a:defRPr>
            </a:lvl4pPr>
            <a:lvl5pPr lvl="4" algn="r" rtl="0">
              <a:spcBef>
                <a:spcPts val="0"/>
              </a:spcBef>
              <a:spcAft>
                <a:spcPts val="0"/>
              </a:spcAft>
              <a:buNone/>
              <a:defRPr sz="1867">
                <a:latin typeface="Nunito"/>
                <a:ea typeface="Nunito"/>
                <a:cs typeface="Nunito"/>
                <a:sym typeface="Nunito"/>
              </a:defRPr>
            </a:lvl5pPr>
            <a:lvl6pPr lvl="5" algn="r" rtl="0">
              <a:spcBef>
                <a:spcPts val="0"/>
              </a:spcBef>
              <a:spcAft>
                <a:spcPts val="0"/>
              </a:spcAft>
              <a:buNone/>
              <a:defRPr sz="1867">
                <a:latin typeface="Nunito"/>
                <a:ea typeface="Nunito"/>
                <a:cs typeface="Nunito"/>
                <a:sym typeface="Nunito"/>
              </a:defRPr>
            </a:lvl6pPr>
            <a:lvl7pPr lvl="6" algn="r" rtl="0">
              <a:spcBef>
                <a:spcPts val="0"/>
              </a:spcBef>
              <a:spcAft>
                <a:spcPts val="0"/>
              </a:spcAft>
              <a:buNone/>
              <a:defRPr sz="1867">
                <a:latin typeface="Nunito"/>
                <a:ea typeface="Nunito"/>
                <a:cs typeface="Nunito"/>
                <a:sym typeface="Nunito"/>
              </a:defRPr>
            </a:lvl7pPr>
            <a:lvl8pPr lvl="7" algn="r" rtl="0">
              <a:spcBef>
                <a:spcPts val="0"/>
              </a:spcBef>
              <a:spcAft>
                <a:spcPts val="0"/>
              </a:spcAft>
              <a:buNone/>
              <a:defRPr sz="1867">
                <a:latin typeface="Nunito"/>
                <a:ea typeface="Nunito"/>
                <a:cs typeface="Nunito"/>
                <a:sym typeface="Nunito"/>
              </a:defRPr>
            </a:lvl8pPr>
            <a:lvl9pPr lvl="8" algn="r" rtl="0">
              <a:spcBef>
                <a:spcPts val="0"/>
              </a:spcBef>
              <a:spcAft>
                <a:spcPts val="0"/>
              </a:spcAft>
              <a:buNone/>
              <a:defRPr sz="1867">
                <a:latin typeface="Nunito"/>
                <a:ea typeface="Nunito"/>
                <a:cs typeface="Nunito"/>
                <a:sym typeface="Nunito"/>
              </a:defRPr>
            </a:lvl9pPr>
          </a:lstStyle>
          <a:p>
            <a:endParaRPr/>
          </a:p>
        </p:txBody>
      </p:sp>
      <p:grpSp>
        <p:nvGrpSpPr>
          <p:cNvPr id="7042" name="Google Shape;7042;p25"/>
          <p:cNvGrpSpPr/>
          <p:nvPr/>
        </p:nvGrpSpPr>
        <p:grpSpPr>
          <a:xfrm rot="-5400000" flipH="1">
            <a:off x="-184787" y="5421093"/>
            <a:ext cx="780584" cy="350259"/>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52" name="Google Shape;7052;p25"/>
          <p:cNvSpPr/>
          <p:nvPr/>
        </p:nvSpPr>
        <p:spPr>
          <a:xfrm flipH="1">
            <a:off x="-55400" y="6246034"/>
            <a:ext cx="4690303"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53" name="Google Shape;7053;p25"/>
          <p:cNvSpPr/>
          <p:nvPr/>
        </p:nvSpPr>
        <p:spPr>
          <a:xfrm flipH="1">
            <a:off x="8839965" y="-20101"/>
            <a:ext cx="3610648" cy="816269"/>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54" name="Google Shape;7054;p25"/>
          <p:cNvGrpSpPr/>
          <p:nvPr/>
        </p:nvGrpSpPr>
        <p:grpSpPr>
          <a:xfrm rot="5400000" flipH="1">
            <a:off x="11481667" y="-386271"/>
            <a:ext cx="585400" cy="1517621"/>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63" name="Google Shape;7063;p25"/>
          <p:cNvGrpSpPr/>
          <p:nvPr/>
        </p:nvGrpSpPr>
        <p:grpSpPr>
          <a:xfrm rot="5400000" flipH="1">
            <a:off x="11262293" y="-161884"/>
            <a:ext cx="592580" cy="1603829"/>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91" name="Google Shape;7091;p25"/>
          <p:cNvGrpSpPr/>
          <p:nvPr/>
        </p:nvGrpSpPr>
        <p:grpSpPr>
          <a:xfrm flipH="1">
            <a:off x="-53819" y="5948476"/>
            <a:ext cx="1169069" cy="748043"/>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00" name="Google Shape;7100;p25"/>
          <p:cNvGrpSpPr/>
          <p:nvPr/>
        </p:nvGrpSpPr>
        <p:grpSpPr>
          <a:xfrm flipH="1">
            <a:off x="-422322" y="5551541"/>
            <a:ext cx="1029827" cy="1034524"/>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28" name="Google Shape;7128;p25"/>
          <p:cNvGrpSpPr/>
          <p:nvPr/>
        </p:nvGrpSpPr>
        <p:grpSpPr>
          <a:xfrm flipH="1">
            <a:off x="-79791" y="6156140"/>
            <a:ext cx="748761" cy="72456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48" name="Google Shape;7148;p25"/>
          <p:cNvGrpSpPr/>
          <p:nvPr/>
        </p:nvGrpSpPr>
        <p:grpSpPr>
          <a:xfrm rot="5400000" flipH="1">
            <a:off x="699320" y="6052911"/>
            <a:ext cx="364021" cy="986027"/>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73" name="Google Shape;7173;p25"/>
          <p:cNvGrpSpPr/>
          <p:nvPr/>
        </p:nvGrpSpPr>
        <p:grpSpPr>
          <a:xfrm rot="5400000" flipH="1">
            <a:off x="-89914" y="1750445"/>
            <a:ext cx="844356" cy="506767"/>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81" name="Google Shape;7181;p25"/>
          <p:cNvGrpSpPr/>
          <p:nvPr/>
        </p:nvGrpSpPr>
        <p:grpSpPr>
          <a:xfrm flipH="1">
            <a:off x="-247415" y="669199"/>
            <a:ext cx="1066705" cy="78979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03" name="Google Shape;7203;p25"/>
          <p:cNvGrpSpPr/>
          <p:nvPr/>
        </p:nvGrpSpPr>
        <p:grpSpPr>
          <a:xfrm flipH="1">
            <a:off x="10866002" y="5296389"/>
            <a:ext cx="1528276" cy="1418404"/>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18" name="Google Shape;7218;p25"/>
          <p:cNvGrpSpPr/>
          <p:nvPr/>
        </p:nvGrpSpPr>
        <p:grpSpPr>
          <a:xfrm flipH="1">
            <a:off x="11167235" y="4932569"/>
            <a:ext cx="1209272" cy="1546943"/>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66" name="Google Shape;7266;p25"/>
          <p:cNvGrpSpPr/>
          <p:nvPr/>
        </p:nvGrpSpPr>
        <p:grpSpPr>
          <a:xfrm flipH="1">
            <a:off x="-184801" y="-209103"/>
            <a:ext cx="1034111" cy="1035928"/>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28" name="Google Shape;7328;p25"/>
          <p:cNvGrpSpPr/>
          <p:nvPr/>
        </p:nvGrpSpPr>
        <p:grpSpPr>
          <a:xfrm rot="-5400000" flipH="1">
            <a:off x="11145299" y="5617374"/>
            <a:ext cx="571291" cy="1623076"/>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5121399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7237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4314400" y="5086599"/>
            <a:ext cx="36644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8117500" y="5086599"/>
            <a:ext cx="3452000" cy="510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Nunito"/>
                <a:ea typeface="Nunito"/>
                <a:cs typeface="Nunito"/>
                <a:sym typeface="Nunito"/>
              </a:defRPr>
            </a:lvl1pPr>
            <a:lvl2pPr lvl="1" algn="ctr" rtl="0">
              <a:spcBef>
                <a:spcPts val="0"/>
              </a:spcBef>
              <a:spcAft>
                <a:spcPts val="0"/>
              </a:spcAft>
              <a:buNone/>
              <a:defRPr sz="2133">
                <a:latin typeface="Nunito"/>
                <a:ea typeface="Nunito"/>
                <a:cs typeface="Nunito"/>
                <a:sym typeface="Nunito"/>
              </a:defRPr>
            </a:lvl2pPr>
            <a:lvl3pPr lvl="2" algn="ctr" rtl="0">
              <a:spcBef>
                <a:spcPts val="0"/>
              </a:spcBef>
              <a:spcAft>
                <a:spcPts val="0"/>
              </a:spcAft>
              <a:buNone/>
              <a:defRPr sz="2133">
                <a:latin typeface="Nunito"/>
                <a:ea typeface="Nunito"/>
                <a:cs typeface="Nunito"/>
                <a:sym typeface="Nunito"/>
              </a:defRPr>
            </a:lvl3pPr>
            <a:lvl4pPr lvl="3" algn="ctr" rtl="0">
              <a:spcBef>
                <a:spcPts val="0"/>
              </a:spcBef>
              <a:spcAft>
                <a:spcPts val="0"/>
              </a:spcAft>
              <a:buNone/>
              <a:defRPr sz="2133">
                <a:latin typeface="Nunito"/>
                <a:ea typeface="Nunito"/>
                <a:cs typeface="Nunito"/>
                <a:sym typeface="Nunito"/>
              </a:defRPr>
            </a:lvl4pPr>
            <a:lvl5pPr lvl="4" algn="ctr" rtl="0">
              <a:spcBef>
                <a:spcPts val="0"/>
              </a:spcBef>
              <a:spcAft>
                <a:spcPts val="0"/>
              </a:spcAft>
              <a:buNone/>
              <a:defRPr sz="2133">
                <a:latin typeface="Nunito"/>
                <a:ea typeface="Nunito"/>
                <a:cs typeface="Nunito"/>
                <a:sym typeface="Nunito"/>
              </a:defRPr>
            </a:lvl5pPr>
            <a:lvl6pPr lvl="5" algn="ctr" rtl="0">
              <a:spcBef>
                <a:spcPts val="0"/>
              </a:spcBef>
              <a:spcAft>
                <a:spcPts val="0"/>
              </a:spcAft>
              <a:buNone/>
              <a:defRPr sz="2133">
                <a:latin typeface="Nunito"/>
                <a:ea typeface="Nunito"/>
                <a:cs typeface="Nunito"/>
                <a:sym typeface="Nunito"/>
              </a:defRPr>
            </a:lvl6pPr>
            <a:lvl7pPr lvl="6" algn="ctr" rtl="0">
              <a:spcBef>
                <a:spcPts val="0"/>
              </a:spcBef>
              <a:spcAft>
                <a:spcPts val="0"/>
              </a:spcAft>
              <a:buNone/>
              <a:defRPr sz="2133">
                <a:latin typeface="Nunito"/>
                <a:ea typeface="Nunito"/>
                <a:cs typeface="Nunito"/>
                <a:sym typeface="Nunito"/>
              </a:defRPr>
            </a:lvl7pPr>
            <a:lvl8pPr lvl="7" algn="ctr" rtl="0">
              <a:spcBef>
                <a:spcPts val="0"/>
              </a:spcBef>
              <a:spcAft>
                <a:spcPts val="0"/>
              </a:spcAft>
              <a:buNone/>
              <a:defRPr sz="2133">
                <a:latin typeface="Nunito"/>
                <a:ea typeface="Nunito"/>
                <a:cs typeface="Nunito"/>
                <a:sym typeface="Nunito"/>
              </a:defRPr>
            </a:lvl8pPr>
            <a:lvl9pPr lvl="8" algn="ctr" rtl="0">
              <a:spcBef>
                <a:spcPts val="0"/>
              </a:spcBef>
              <a:spcAft>
                <a:spcPts val="0"/>
              </a:spcAft>
              <a:buNone/>
              <a:defRPr sz="2133">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7237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8" name="Google Shape;7358;p26"/>
          <p:cNvSpPr txBox="1">
            <a:spLocks noGrp="1"/>
          </p:cNvSpPr>
          <p:nvPr>
            <p:ph type="title" idx="4" hasCustomPrompt="1"/>
          </p:nvPr>
        </p:nvSpPr>
        <p:spPr>
          <a:xfrm>
            <a:off x="44206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59" name="Google Shape;7359;p26"/>
          <p:cNvSpPr txBox="1">
            <a:spLocks noGrp="1"/>
          </p:cNvSpPr>
          <p:nvPr>
            <p:ph type="title" idx="5" hasCustomPrompt="1"/>
          </p:nvPr>
        </p:nvSpPr>
        <p:spPr>
          <a:xfrm>
            <a:off x="8117500" y="4376267"/>
            <a:ext cx="3452000" cy="9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r>
              <a:t>xx%</a:t>
            </a:r>
          </a:p>
        </p:txBody>
      </p:sp>
      <p:sp>
        <p:nvSpPr>
          <p:cNvPr id="7360" name="Google Shape;7360;p26"/>
          <p:cNvSpPr/>
          <p:nvPr/>
        </p:nvSpPr>
        <p:spPr>
          <a:xfrm rot="10800000" flipH="1">
            <a:off x="10769065" y="300510"/>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61" name="Google Shape;7361;p26"/>
          <p:cNvGrpSpPr/>
          <p:nvPr/>
        </p:nvGrpSpPr>
        <p:grpSpPr>
          <a:xfrm rot="-8786653">
            <a:off x="11512179" y="6485251"/>
            <a:ext cx="160952" cy="145051"/>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65" name="Google Shape;7365;p26"/>
          <p:cNvSpPr/>
          <p:nvPr/>
        </p:nvSpPr>
        <p:spPr>
          <a:xfrm rot="10800000" flipH="1">
            <a:off x="6763191" y="-114654"/>
            <a:ext cx="5634107"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66" name="Google Shape;7366;p26"/>
          <p:cNvSpPr/>
          <p:nvPr/>
        </p:nvSpPr>
        <p:spPr>
          <a:xfrm rot="-5400000">
            <a:off x="-1474242" y="4904944"/>
            <a:ext cx="3378535"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67" name="Google Shape;7367;p26"/>
          <p:cNvGrpSpPr/>
          <p:nvPr/>
        </p:nvGrpSpPr>
        <p:grpSpPr>
          <a:xfrm rot="9643598">
            <a:off x="11537293" y="5909508"/>
            <a:ext cx="430611" cy="1116336"/>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76" name="Google Shape;7376;p26"/>
          <p:cNvGrpSpPr/>
          <p:nvPr/>
        </p:nvGrpSpPr>
        <p:grpSpPr>
          <a:xfrm rot="9643598">
            <a:off x="11667995" y="5663090"/>
            <a:ext cx="435892" cy="1179749"/>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04" name="Google Shape;7404;p26"/>
          <p:cNvGrpSpPr/>
          <p:nvPr/>
        </p:nvGrpSpPr>
        <p:grpSpPr>
          <a:xfrm rot="7823798" flipH="1">
            <a:off x="10906302" y="218717"/>
            <a:ext cx="2027625" cy="129740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13" name="Google Shape;7413;p26"/>
          <p:cNvGrpSpPr/>
          <p:nvPr/>
        </p:nvGrpSpPr>
        <p:grpSpPr>
          <a:xfrm rot="-7107846">
            <a:off x="10348155" y="-582340"/>
            <a:ext cx="631312" cy="171004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38" name="Google Shape;7438;p26"/>
          <p:cNvGrpSpPr/>
          <p:nvPr/>
        </p:nvGrpSpPr>
        <p:grpSpPr>
          <a:xfrm rot="6072848" flipH="1">
            <a:off x="10600182" y="-18855"/>
            <a:ext cx="1635175" cy="958648"/>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46" name="Google Shape;7446;p26"/>
          <p:cNvGrpSpPr/>
          <p:nvPr/>
        </p:nvGrpSpPr>
        <p:grpSpPr>
          <a:xfrm rot="9201314">
            <a:off x="-387601" y="5095571"/>
            <a:ext cx="987405" cy="748435"/>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67" name="Google Shape;7467;p26"/>
          <p:cNvGrpSpPr/>
          <p:nvPr/>
        </p:nvGrpSpPr>
        <p:grpSpPr>
          <a:xfrm rot="-10202320" flipH="1">
            <a:off x="-151672" y="25582"/>
            <a:ext cx="1515523" cy="1475300"/>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82" name="Google Shape;7482;p26"/>
          <p:cNvGrpSpPr/>
          <p:nvPr/>
        </p:nvGrpSpPr>
        <p:grpSpPr>
          <a:xfrm rot="10800000">
            <a:off x="-140594" y="5876274"/>
            <a:ext cx="957279" cy="98171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44" name="Google Shape;7544;p26"/>
          <p:cNvGrpSpPr/>
          <p:nvPr/>
        </p:nvGrpSpPr>
        <p:grpSpPr>
          <a:xfrm rot="5997680" flipH="1">
            <a:off x="580143" y="-441614"/>
            <a:ext cx="594207" cy="1609532"/>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69" name="Google Shape;7569;p26"/>
          <p:cNvGrpSpPr/>
          <p:nvPr/>
        </p:nvGrpSpPr>
        <p:grpSpPr>
          <a:xfrm rot="5400000">
            <a:off x="379770" y="5634872"/>
            <a:ext cx="215884" cy="194555"/>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73" name="Google Shape;7573;p26"/>
          <p:cNvGrpSpPr/>
          <p:nvPr/>
        </p:nvGrpSpPr>
        <p:grpSpPr>
          <a:xfrm rot="-10202469">
            <a:off x="299029" y="965384"/>
            <a:ext cx="288736" cy="260208"/>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77" name="Google Shape;7577;p26"/>
          <p:cNvGrpSpPr/>
          <p:nvPr/>
        </p:nvGrpSpPr>
        <p:grpSpPr>
          <a:xfrm rot="-10202469">
            <a:off x="1310225" y="1016757"/>
            <a:ext cx="288736" cy="260208"/>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81" name="Google Shape;7581;p26"/>
          <p:cNvGrpSpPr/>
          <p:nvPr/>
        </p:nvGrpSpPr>
        <p:grpSpPr>
          <a:xfrm>
            <a:off x="8563033" y="-311711"/>
            <a:ext cx="1078472" cy="1108153"/>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96" name="Google Shape;7596;p26"/>
          <p:cNvSpPr/>
          <p:nvPr/>
        </p:nvSpPr>
        <p:spPr>
          <a:xfrm rot="-476255">
            <a:off x="8925793" y="-107108"/>
            <a:ext cx="665315" cy="873248"/>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7" name="Google Shape;7597;p26"/>
          <p:cNvSpPr/>
          <p:nvPr/>
        </p:nvSpPr>
        <p:spPr>
          <a:xfrm rot="-476255">
            <a:off x="9454973" y="12013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8" name="Google Shape;7598;p26"/>
          <p:cNvSpPr/>
          <p:nvPr/>
        </p:nvSpPr>
        <p:spPr>
          <a:xfrm rot="-476255">
            <a:off x="9430555" y="192832"/>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9" name="Google Shape;7599;p26"/>
          <p:cNvSpPr/>
          <p:nvPr/>
        </p:nvSpPr>
        <p:spPr>
          <a:xfrm rot="-476255">
            <a:off x="9387580" y="213491"/>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0" name="Google Shape;7600;p26"/>
          <p:cNvSpPr/>
          <p:nvPr/>
        </p:nvSpPr>
        <p:spPr>
          <a:xfrm rot="-476255">
            <a:off x="9358893" y="288681"/>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1" name="Google Shape;7601;p26"/>
          <p:cNvSpPr/>
          <p:nvPr/>
        </p:nvSpPr>
        <p:spPr>
          <a:xfrm rot="-476255">
            <a:off x="9322653" y="310149"/>
            <a:ext cx="18529" cy="1449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2" name="Google Shape;7602;p26"/>
          <p:cNvSpPr/>
          <p:nvPr/>
        </p:nvSpPr>
        <p:spPr>
          <a:xfrm rot="-476255">
            <a:off x="9321807" y="377784"/>
            <a:ext cx="18557" cy="1449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3" name="Google Shape;7603;p26"/>
          <p:cNvSpPr/>
          <p:nvPr/>
        </p:nvSpPr>
        <p:spPr>
          <a:xfrm rot="-476255">
            <a:off x="9280697" y="398121"/>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4" name="Google Shape;7604;p26"/>
          <p:cNvSpPr/>
          <p:nvPr/>
        </p:nvSpPr>
        <p:spPr>
          <a:xfrm rot="-476255">
            <a:off x="9282537" y="464488"/>
            <a:ext cx="18529" cy="1449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5" name="Google Shape;7605;p26"/>
          <p:cNvSpPr/>
          <p:nvPr/>
        </p:nvSpPr>
        <p:spPr>
          <a:xfrm rot="-476255">
            <a:off x="9243209" y="477276"/>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6" name="Google Shape;7606;p26"/>
          <p:cNvSpPr/>
          <p:nvPr/>
        </p:nvSpPr>
        <p:spPr>
          <a:xfrm rot="-476255">
            <a:off x="9252228" y="528949"/>
            <a:ext cx="18529" cy="13576"/>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7" name="Google Shape;7607;p26"/>
          <p:cNvSpPr/>
          <p:nvPr/>
        </p:nvSpPr>
        <p:spPr>
          <a:xfrm rot="-476255">
            <a:off x="9205876" y="544528"/>
            <a:ext cx="18529" cy="1449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8" name="Google Shape;7608;p26"/>
          <p:cNvSpPr/>
          <p:nvPr/>
        </p:nvSpPr>
        <p:spPr>
          <a:xfrm rot="-476255">
            <a:off x="9213054" y="596459"/>
            <a:ext cx="18529" cy="13603"/>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09" name="Google Shape;7609;p26"/>
          <p:cNvSpPr/>
          <p:nvPr/>
        </p:nvSpPr>
        <p:spPr>
          <a:xfrm rot="-476255">
            <a:off x="9172508" y="606686"/>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0" name="Google Shape;7610;p26"/>
          <p:cNvSpPr/>
          <p:nvPr/>
        </p:nvSpPr>
        <p:spPr>
          <a:xfrm rot="-476255">
            <a:off x="9167450" y="657591"/>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1" name="Google Shape;7611;p26"/>
          <p:cNvSpPr/>
          <p:nvPr/>
        </p:nvSpPr>
        <p:spPr>
          <a:xfrm rot="-476255">
            <a:off x="9133673" y="676880"/>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2" name="Google Shape;7612;p26"/>
          <p:cNvSpPr/>
          <p:nvPr/>
        </p:nvSpPr>
        <p:spPr>
          <a:xfrm rot="-476255">
            <a:off x="9391294" y="118977"/>
            <a:ext cx="18529" cy="1449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3" name="Google Shape;7613;p26"/>
          <p:cNvSpPr/>
          <p:nvPr/>
        </p:nvSpPr>
        <p:spPr>
          <a:xfrm rot="-476255">
            <a:off x="9342850" y="174095"/>
            <a:ext cx="18529" cy="13576"/>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4" name="Google Shape;7614;p26"/>
          <p:cNvSpPr/>
          <p:nvPr/>
        </p:nvSpPr>
        <p:spPr>
          <a:xfrm rot="-476255">
            <a:off x="9290409" y="185981"/>
            <a:ext cx="18529" cy="14471"/>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5" name="Google Shape;7615;p26"/>
          <p:cNvSpPr/>
          <p:nvPr/>
        </p:nvSpPr>
        <p:spPr>
          <a:xfrm rot="-476255">
            <a:off x="9277394" y="233427"/>
            <a:ext cx="18529" cy="14471"/>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6" name="Google Shape;7616;p26"/>
          <p:cNvSpPr/>
          <p:nvPr/>
        </p:nvSpPr>
        <p:spPr>
          <a:xfrm rot="-476255">
            <a:off x="9216025" y="249257"/>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7" name="Google Shape;7617;p26"/>
          <p:cNvSpPr/>
          <p:nvPr/>
        </p:nvSpPr>
        <p:spPr>
          <a:xfrm rot="-476255">
            <a:off x="9214872" y="294153"/>
            <a:ext cx="18529" cy="1449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8" name="Google Shape;7618;p26"/>
          <p:cNvSpPr/>
          <p:nvPr/>
        </p:nvSpPr>
        <p:spPr>
          <a:xfrm rot="-476255">
            <a:off x="9165146" y="306552"/>
            <a:ext cx="18529" cy="13576"/>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9" name="Google Shape;7619;p26"/>
          <p:cNvSpPr/>
          <p:nvPr/>
        </p:nvSpPr>
        <p:spPr>
          <a:xfrm rot="-476255">
            <a:off x="9169947" y="360566"/>
            <a:ext cx="19472" cy="1449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0" name="Google Shape;7620;p26"/>
          <p:cNvSpPr/>
          <p:nvPr/>
        </p:nvSpPr>
        <p:spPr>
          <a:xfrm rot="-476255">
            <a:off x="9116358" y="358090"/>
            <a:ext cx="18529" cy="14471"/>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1" name="Google Shape;7621;p26"/>
          <p:cNvSpPr/>
          <p:nvPr/>
        </p:nvSpPr>
        <p:spPr>
          <a:xfrm rot="-476255">
            <a:off x="9118098" y="410694"/>
            <a:ext cx="19445" cy="1449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2" name="Google Shape;7622;p26"/>
          <p:cNvSpPr/>
          <p:nvPr/>
        </p:nvSpPr>
        <p:spPr>
          <a:xfrm rot="-476255">
            <a:off x="9062732" y="415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3" name="Google Shape;7623;p26"/>
          <p:cNvSpPr/>
          <p:nvPr/>
        </p:nvSpPr>
        <p:spPr>
          <a:xfrm rot="-476255">
            <a:off x="9077309" y="466648"/>
            <a:ext cx="18529" cy="1449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4" name="Google Shape;7624;p26"/>
          <p:cNvSpPr/>
          <p:nvPr/>
        </p:nvSpPr>
        <p:spPr>
          <a:xfrm rot="-476255">
            <a:off x="9024928" y="459341"/>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5" name="Google Shape;7625;p26"/>
          <p:cNvSpPr/>
          <p:nvPr/>
        </p:nvSpPr>
        <p:spPr>
          <a:xfrm rot="-476255">
            <a:off x="9010471" y="516961"/>
            <a:ext cx="19445" cy="13576"/>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6" name="Google Shape;7626;p26"/>
          <p:cNvSpPr/>
          <p:nvPr/>
        </p:nvSpPr>
        <p:spPr>
          <a:xfrm rot="-476255">
            <a:off x="9464425" y="254789"/>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7" name="Google Shape;7627;p26"/>
          <p:cNvSpPr/>
          <p:nvPr/>
        </p:nvSpPr>
        <p:spPr>
          <a:xfrm rot="-476255">
            <a:off x="9478161" y="320415"/>
            <a:ext cx="18529" cy="13576"/>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8" name="Google Shape;7628;p26"/>
          <p:cNvSpPr/>
          <p:nvPr/>
        </p:nvSpPr>
        <p:spPr>
          <a:xfrm rot="-476255">
            <a:off x="9434896" y="344698"/>
            <a:ext cx="18557" cy="14471"/>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9" name="Google Shape;7629;p26"/>
          <p:cNvSpPr/>
          <p:nvPr/>
        </p:nvSpPr>
        <p:spPr>
          <a:xfrm rot="-476255">
            <a:off x="9453306" y="409589"/>
            <a:ext cx="19445" cy="1449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0" name="Google Shape;7630;p26"/>
          <p:cNvSpPr/>
          <p:nvPr/>
        </p:nvSpPr>
        <p:spPr>
          <a:xfrm rot="-476255">
            <a:off x="9411016" y="434725"/>
            <a:ext cx="18557" cy="14471"/>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1" name="Google Shape;7631;p26"/>
          <p:cNvSpPr/>
          <p:nvPr/>
        </p:nvSpPr>
        <p:spPr>
          <a:xfrm rot="-476255">
            <a:off x="9430430" y="48676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2" name="Google Shape;7632;p26"/>
          <p:cNvSpPr/>
          <p:nvPr/>
        </p:nvSpPr>
        <p:spPr>
          <a:xfrm rot="-476255">
            <a:off x="9382330" y="510808"/>
            <a:ext cx="18557" cy="13576"/>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3" name="Google Shape;7633;p26"/>
          <p:cNvSpPr/>
          <p:nvPr/>
        </p:nvSpPr>
        <p:spPr>
          <a:xfrm rot="-476255">
            <a:off x="9399309" y="565024"/>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4" name="Google Shape;7634;p26"/>
          <p:cNvSpPr/>
          <p:nvPr/>
        </p:nvSpPr>
        <p:spPr>
          <a:xfrm rot="-476255">
            <a:off x="9353856" y="574032"/>
            <a:ext cx="19472" cy="1449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5" name="Google Shape;7635;p26"/>
          <p:cNvSpPr/>
          <p:nvPr/>
        </p:nvSpPr>
        <p:spPr>
          <a:xfrm rot="-476255">
            <a:off x="9366096" y="641742"/>
            <a:ext cx="18529" cy="1449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6" name="Google Shape;7636;p26"/>
          <p:cNvSpPr/>
          <p:nvPr/>
        </p:nvSpPr>
        <p:spPr>
          <a:xfrm rot="-476255">
            <a:off x="9319085" y="652866"/>
            <a:ext cx="18529" cy="1449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7" name="Google Shape;7637;p26"/>
          <p:cNvSpPr/>
          <p:nvPr/>
        </p:nvSpPr>
        <p:spPr>
          <a:xfrm rot="-476255">
            <a:off x="9315426" y="720827"/>
            <a:ext cx="19445" cy="13603"/>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8" name="Google Shape;7638;p26"/>
          <p:cNvSpPr/>
          <p:nvPr/>
        </p:nvSpPr>
        <p:spPr>
          <a:xfrm rot="-476255">
            <a:off x="9475875" y="202926"/>
            <a:ext cx="19445" cy="1449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39" name="Google Shape;7639;p26"/>
          <p:cNvSpPr/>
          <p:nvPr/>
        </p:nvSpPr>
        <p:spPr>
          <a:xfrm rot="-476255">
            <a:off x="9437273" y="60553"/>
            <a:ext cx="18529" cy="13576"/>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0" name="Google Shape;7640;p26"/>
          <p:cNvSpPr/>
          <p:nvPr/>
        </p:nvSpPr>
        <p:spPr>
          <a:xfrm rot="-476255">
            <a:off x="9505344" y="79291"/>
            <a:ext cx="19445" cy="14471"/>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1" name="Google Shape;7641;p26"/>
          <p:cNvSpPr/>
          <p:nvPr/>
        </p:nvSpPr>
        <p:spPr>
          <a:xfrm rot="-476255">
            <a:off x="9476224" y="11236"/>
            <a:ext cx="19445" cy="1449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42" name="Google Shape;7642;p26"/>
          <p:cNvSpPr/>
          <p:nvPr/>
        </p:nvSpPr>
        <p:spPr>
          <a:xfrm rot="-476255">
            <a:off x="9497424" y="-17214"/>
            <a:ext cx="18529" cy="13603"/>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759393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6416400" y="1346633"/>
            <a:ext cx="4236000" cy="12132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9600" i="0"/>
            </a:lvl1pPr>
            <a:lvl2pPr lvl="1" algn="ctr" rtl="0">
              <a:spcBef>
                <a:spcPts val="0"/>
              </a:spcBef>
              <a:spcAft>
                <a:spcPts val="0"/>
              </a:spcAft>
              <a:buClr>
                <a:srgbClr val="C6D9BB"/>
              </a:buClr>
              <a:buSzPts val="3300"/>
              <a:buNone/>
              <a:defRPr sz="4400">
                <a:solidFill>
                  <a:srgbClr val="C6D9BB"/>
                </a:solidFill>
              </a:defRPr>
            </a:lvl2pPr>
            <a:lvl3pPr lvl="2" algn="ctr" rtl="0">
              <a:spcBef>
                <a:spcPts val="0"/>
              </a:spcBef>
              <a:spcAft>
                <a:spcPts val="0"/>
              </a:spcAft>
              <a:buClr>
                <a:srgbClr val="C6D9BB"/>
              </a:buClr>
              <a:buSzPts val="3300"/>
              <a:buNone/>
              <a:defRPr sz="4400">
                <a:solidFill>
                  <a:srgbClr val="C6D9BB"/>
                </a:solidFill>
              </a:defRPr>
            </a:lvl3pPr>
            <a:lvl4pPr lvl="3" algn="ctr" rtl="0">
              <a:spcBef>
                <a:spcPts val="0"/>
              </a:spcBef>
              <a:spcAft>
                <a:spcPts val="0"/>
              </a:spcAft>
              <a:buClr>
                <a:srgbClr val="C6D9BB"/>
              </a:buClr>
              <a:buSzPts val="3300"/>
              <a:buNone/>
              <a:defRPr sz="4400">
                <a:solidFill>
                  <a:srgbClr val="C6D9BB"/>
                </a:solidFill>
              </a:defRPr>
            </a:lvl4pPr>
            <a:lvl5pPr lvl="4" algn="ctr" rtl="0">
              <a:spcBef>
                <a:spcPts val="0"/>
              </a:spcBef>
              <a:spcAft>
                <a:spcPts val="0"/>
              </a:spcAft>
              <a:buClr>
                <a:srgbClr val="C6D9BB"/>
              </a:buClr>
              <a:buSzPts val="3300"/>
              <a:buNone/>
              <a:defRPr sz="4400">
                <a:solidFill>
                  <a:srgbClr val="C6D9BB"/>
                </a:solidFill>
              </a:defRPr>
            </a:lvl5pPr>
            <a:lvl6pPr lvl="5" algn="ctr" rtl="0">
              <a:spcBef>
                <a:spcPts val="0"/>
              </a:spcBef>
              <a:spcAft>
                <a:spcPts val="0"/>
              </a:spcAft>
              <a:buClr>
                <a:srgbClr val="C6D9BB"/>
              </a:buClr>
              <a:buSzPts val="3300"/>
              <a:buNone/>
              <a:defRPr sz="4400">
                <a:solidFill>
                  <a:srgbClr val="C6D9BB"/>
                </a:solidFill>
              </a:defRPr>
            </a:lvl6pPr>
            <a:lvl7pPr lvl="6" algn="ctr" rtl="0">
              <a:spcBef>
                <a:spcPts val="0"/>
              </a:spcBef>
              <a:spcAft>
                <a:spcPts val="0"/>
              </a:spcAft>
              <a:buClr>
                <a:srgbClr val="C6D9BB"/>
              </a:buClr>
              <a:buSzPts val="3300"/>
              <a:buNone/>
              <a:defRPr sz="4400">
                <a:solidFill>
                  <a:srgbClr val="C6D9BB"/>
                </a:solidFill>
              </a:defRPr>
            </a:lvl7pPr>
            <a:lvl8pPr lvl="7" algn="ctr" rtl="0">
              <a:spcBef>
                <a:spcPts val="0"/>
              </a:spcBef>
              <a:spcAft>
                <a:spcPts val="0"/>
              </a:spcAft>
              <a:buClr>
                <a:srgbClr val="C6D9BB"/>
              </a:buClr>
              <a:buSzPts val="3300"/>
              <a:buNone/>
              <a:defRPr sz="4400">
                <a:solidFill>
                  <a:srgbClr val="C6D9BB"/>
                </a:solidFill>
              </a:defRPr>
            </a:lvl8pPr>
            <a:lvl9pPr lvl="8" algn="ctr" rtl="0">
              <a:spcBef>
                <a:spcPts val="0"/>
              </a:spcBef>
              <a:spcAft>
                <a:spcPts val="0"/>
              </a:spcAft>
              <a:buClr>
                <a:srgbClr val="C6D9BB"/>
              </a:buClr>
              <a:buSzPts val="3300"/>
              <a:buNone/>
              <a:defRPr sz="4400">
                <a:solidFill>
                  <a:srgbClr val="C6D9BB"/>
                </a:solidFill>
              </a:defRPr>
            </a:lvl9pPr>
          </a:lstStyle>
          <a:p>
            <a:endParaRPr/>
          </a:p>
        </p:txBody>
      </p:sp>
      <p:sp>
        <p:nvSpPr>
          <p:cNvPr id="7645" name="Google Shape;7645;p27"/>
          <p:cNvSpPr txBox="1">
            <a:spLocks noGrp="1"/>
          </p:cNvSpPr>
          <p:nvPr>
            <p:ph type="subTitle" idx="1"/>
          </p:nvPr>
        </p:nvSpPr>
        <p:spPr>
          <a:xfrm>
            <a:off x="6120400" y="3245033"/>
            <a:ext cx="4828000" cy="121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6120400" y="5321433"/>
            <a:ext cx="4828000" cy="5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Nunito"/>
                <a:ea typeface="Nunito"/>
                <a:cs typeface="Nunito"/>
                <a:sym typeface="Nunito"/>
              </a:defRPr>
            </a:lvl1pPr>
            <a:lvl2pPr lvl="1" algn="ctr" rtl="0">
              <a:spcBef>
                <a:spcPts val="0"/>
              </a:spcBef>
              <a:spcAft>
                <a:spcPts val="0"/>
              </a:spcAft>
              <a:buNone/>
              <a:defRPr sz="1867">
                <a:latin typeface="Nunito"/>
                <a:ea typeface="Nunito"/>
                <a:cs typeface="Nunito"/>
                <a:sym typeface="Nunito"/>
              </a:defRPr>
            </a:lvl2pPr>
            <a:lvl3pPr lvl="2" algn="ctr" rtl="0">
              <a:spcBef>
                <a:spcPts val="0"/>
              </a:spcBef>
              <a:spcAft>
                <a:spcPts val="0"/>
              </a:spcAft>
              <a:buNone/>
              <a:defRPr sz="1867">
                <a:latin typeface="Nunito"/>
                <a:ea typeface="Nunito"/>
                <a:cs typeface="Nunito"/>
                <a:sym typeface="Nunito"/>
              </a:defRPr>
            </a:lvl3pPr>
            <a:lvl4pPr lvl="3" algn="ctr" rtl="0">
              <a:spcBef>
                <a:spcPts val="0"/>
              </a:spcBef>
              <a:spcAft>
                <a:spcPts val="0"/>
              </a:spcAft>
              <a:buNone/>
              <a:defRPr sz="1867">
                <a:latin typeface="Nunito"/>
                <a:ea typeface="Nunito"/>
                <a:cs typeface="Nunito"/>
                <a:sym typeface="Nunito"/>
              </a:defRPr>
            </a:lvl4pPr>
            <a:lvl5pPr lvl="4" algn="ctr" rtl="0">
              <a:spcBef>
                <a:spcPts val="0"/>
              </a:spcBef>
              <a:spcAft>
                <a:spcPts val="0"/>
              </a:spcAft>
              <a:buNone/>
              <a:defRPr sz="1867">
                <a:latin typeface="Nunito"/>
                <a:ea typeface="Nunito"/>
                <a:cs typeface="Nunito"/>
                <a:sym typeface="Nunito"/>
              </a:defRPr>
            </a:lvl5pPr>
            <a:lvl6pPr lvl="5" algn="ctr" rtl="0">
              <a:spcBef>
                <a:spcPts val="0"/>
              </a:spcBef>
              <a:spcAft>
                <a:spcPts val="0"/>
              </a:spcAft>
              <a:buNone/>
              <a:defRPr sz="1867">
                <a:latin typeface="Nunito"/>
                <a:ea typeface="Nunito"/>
                <a:cs typeface="Nunito"/>
                <a:sym typeface="Nunito"/>
              </a:defRPr>
            </a:lvl6pPr>
            <a:lvl7pPr lvl="6" algn="ctr" rtl="0">
              <a:spcBef>
                <a:spcPts val="0"/>
              </a:spcBef>
              <a:spcAft>
                <a:spcPts val="0"/>
              </a:spcAft>
              <a:buNone/>
              <a:defRPr sz="1867">
                <a:latin typeface="Nunito"/>
                <a:ea typeface="Nunito"/>
                <a:cs typeface="Nunito"/>
                <a:sym typeface="Nunito"/>
              </a:defRPr>
            </a:lvl7pPr>
            <a:lvl8pPr lvl="7" algn="ctr" rtl="0">
              <a:spcBef>
                <a:spcPts val="0"/>
              </a:spcBef>
              <a:spcAft>
                <a:spcPts val="0"/>
              </a:spcAft>
              <a:buNone/>
              <a:defRPr sz="1867">
                <a:latin typeface="Nunito"/>
                <a:ea typeface="Nunito"/>
                <a:cs typeface="Nunito"/>
                <a:sym typeface="Nunito"/>
              </a:defRPr>
            </a:lvl8pPr>
            <a:lvl9pPr lvl="8" algn="ctr" rtl="0">
              <a:spcBef>
                <a:spcPts val="0"/>
              </a:spcBef>
              <a:spcAft>
                <a:spcPts val="0"/>
              </a:spcAft>
              <a:buNone/>
              <a:defRPr sz="1867">
                <a:latin typeface="Nunito"/>
                <a:ea typeface="Nunito"/>
                <a:cs typeface="Nunito"/>
                <a:sym typeface="Nunito"/>
              </a:defRPr>
            </a:lvl9pPr>
          </a:lstStyle>
          <a:p>
            <a:endParaRPr/>
          </a:p>
        </p:txBody>
      </p:sp>
      <p:sp>
        <p:nvSpPr>
          <p:cNvPr id="7647" name="Google Shape;7647;p27"/>
          <p:cNvSpPr txBox="1"/>
          <p:nvPr/>
        </p:nvSpPr>
        <p:spPr>
          <a:xfrm>
            <a:off x="6399600" y="4559967"/>
            <a:ext cx="4269600" cy="757600"/>
          </a:xfrm>
          <a:prstGeom prst="rect">
            <a:avLst/>
          </a:prstGeom>
          <a:noFill/>
          <a:ln>
            <a:noFill/>
          </a:ln>
        </p:spPr>
        <p:txBody>
          <a:bodyPr spcFirstLastPara="1" wrap="square" lIns="121900" tIns="121900" rIns="121900" bIns="121900" anchor="t" anchorCtr="0">
            <a:noAutofit/>
          </a:bodyPr>
          <a:lstStyle/>
          <a:p>
            <a:pPr marL="0" lvl="0" indent="0" algn="ctr" rtl="0">
              <a:lnSpc>
                <a:spcPct val="114000"/>
              </a:lnSpc>
              <a:spcBef>
                <a:spcPts val="0"/>
              </a:spcBef>
              <a:spcAft>
                <a:spcPts val="0"/>
              </a:spcAft>
              <a:buClr>
                <a:schemeClr val="dk1"/>
              </a:buClr>
              <a:buSzPts val="1100"/>
              <a:buFont typeface="Arial"/>
              <a:buNone/>
            </a:pPr>
            <a:r>
              <a:rPr lang="en" sz="1200">
                <a:solidFill>
                  <a:schemeClr val="accent2"/>
                </a:solidFill>
                <a:latin typeface="Nunito"/>
                <a:ea typeface="Nunito"/>
                <a:cs typeface="Nunito"/>
                <a:sym typeface="Nunito"/>
              </a:rPr>
              <a:t>CREDITS: This presentation template was created by </a:t>
            </a:r>
            <a:r>
              <a:rPr lang="en" sz="1200">
                <a:solidFill>
                  <a:schemeClr val="accent2"/>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chemeClr val="accent2"/>
                </a:solidFill>
                <a:latin typeface="Nunito"/>
                <a:ea typeface="Nunito"/>
                <a:cs typeface="Nunito"/>
                <a:sym typeface="Nunito"/>
              </a:rPr>
              <a:t>, including icons by </a:t>
            </a:r>
            <a:r>
              <a:rPr lang="en" sz="1200">
                <a:solidFill>
                  <a:schemeClr val="accent2"/>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chemeClr val="accent2"/>
                </a:solidFill>
                <a:latin typeface="Nunito"/>
                <a:ea typeface="Nunito"/>
                <a:cs typeface="Nunito"/>
                <a:sym typeface="Nunito"/>
              </a:rPr>
              <a:t>, infographics &amp; images by </a:t>
            </a:r>
            <a:r>
              <a:rPr lang="en" sz="1200">
                <a:solidFill>
                  <a:schemeClr val="accent2"/>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200">
                <a:solidFill>
                  <a:schemeClr val="accent2"/>
                </a:solidFill>
                <a:latin typeface="Nunito"/>
                <a:ea typeface="Nunito"/>
                <a:cs typeface="Nunito"/>
                <a:sym typeface="Nunito"/>
              </a:rPr>
              <a:t> </a:t>
            </a:r>
            <a:endParaRPr sz="2400">
              <a:solidFill>
                <a:schemeClr val="accent2"/>
              </a:solidFill>
              <a:latin typeface="Nunito"/>
              <a:ea typeface="Nunito"/>
              <a:cs typeface="Nunito"/>
              <a:sym typeface="Nunito"/>
            </a:endParaRPr>
          </a:p>
        </p:txBody>
      </p:sp>
      <p:grpSp>
        <p:nvGrpSpPr>
          <p:cNvPr id="7648" name="Google Shape;7648;p27"/>
          <p:cNvGrpSpPr/>
          <p:nvPr/>
        </p:nvGrpSpPr>
        <p:grpSpPr>
          <a:xfrm rot="5400000">
            <a:off x="11135143" y="-219023"/>
            <a:ext cx="340579" cy="882933"/>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57" name="Google Shape;7657;p27"/>
          <p:cNvGrpSpPr/>
          <p:nvPr/>
        </p:nvGrpSpPr>
        <p:grpSpPr>
          <a:xfrm flipH="1">
            <a:off x="11202633" y="-234667"/>
            <a:ext cx="629304" cy="879633"/>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80" name="Google Shape;7680;p27"/>
          <p:cNvGrpSpPr/>
          <p:nvPr/>
        </p:nvGrpSpPr>
        <p:grpSpPr>
          <a:xfrm flipH="1">
            <a:off x="11312053" y="839638"/>
            <a:ext cx="164892" cy="14963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84" name="Google Shape;7684;p27"/>
          <p:cNvSpPr/>
          <p:nvPr/>
        </p:nvSpPr>
        <p:spPr>
          <a:xfrm flipH="1">
            <a:off x="-203198"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685" name="Google Shape;7685;p27"/>
          <p:cNvGrpSpPr/>
          <p:nvPr/>
        </p:nvGrpSpPr>
        <p:grpSpPr>
          <a:xfrm flipH="1">
            <a:off x="11654741" y="-268128"/>
            <a:ext cx="446540" cy="1208568"/>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13" name="Google Shape;7713;p27"/>
          <p:cNvGrpSpPr/>
          <p:nvPr/>
        </p:nvGrpSpPr>
        <p:grpSpPr>
          <a:xfrm flipH="1">
            <a:off x="168405" y="5664331"/>
            <a:ext cx="507223" cy="137392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38" name="Google Shape;7738;p27"/>
          <p:cNvGrpSpPr/>
          <p:nvPr/>
        </p:nvGrpSpPr>
        <p:grpSpPr>
          <a:xfrm>
            <a:off x="11081349" y="5936809"/>
            <a:ext cx="895184" cy="980512"/>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89" name="Google Shape;7789;p27"/>
          <p:cNvGrpSpPr/>
          <p:nvPr/>
        </p:nvGrpSpPr>
        <p:grpSpPr>
          <a:xfrm flipH="1">
            <a:off x="3703750" y="644974"/>
            <a:ext cx="569956" cy="742748"/>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12" name="Google Shape;7812;p27"/>
          <p:cNvGrpSpPr/>
          <p:nvPr/>
        </p:nvGrpSpPr>
        <p:grpSpPr>
          <a:xfrm rot="494480" flipH="1">
            <a:off x="167883" y="-334438"/>
            <a:ext cx="2039100" cy="209116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74" name="Google Shape;7874;p27"/>
          <p:cNvGrpSpPr/>
          <p:nvPr/>
        </p:nvGrpSpPr>
        <p:grpSpPr>
          <a:xfrm rot="5400000" flipH="1">
            <a:off x="1757143" y="125172"/>
            <a:ext cx="215884" cy="194555"/>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78" name="Google Shape;7878;p27"/>
          <p:cNvGrpSpPr/>
          <p:nvPr/>
        </p:nvGrpSpPr>
        <p:grpSpPr>
          <a:xfrm rot="5400000" flipH="1">
            <a:off x="157743" y="1284939"/>
            <a:ext cx="215884" cy="194555"/>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82" name="Google Shape;7882;p27"/>
          <p:cNvGrpSpPr/>
          <p:nvPr/>
        </p:nvGrpSpPr>
        <p:grpSpPr>
          <a:xfrm rot="5400000" flipH="1">
            <a:off x="1420677" y="1500839"/>
            <a:ext cx="215884" cy="194555"/>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5053611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标题和内容">
    <p:bg>
      <p:bgPr>
        <a:blipFill rotWithShape="1">
          <a:blip r:embed="rId2"/>
          <a:stretch>
            <a:fillRect/>
          </a:stretch>
        </a:blipFill>
        <a:effectLst/>
      </p:bgPr>
    </p:bg>
    <p:spTree>
      <p:nvGrpSpPr>
        <p:cNvPr id="1" name=""/>
        <p:cNvGrpSpPr/>
        <p:nvPr/>
      </p:nvGrpSpPr>
      <p:grpSpPr>
        <a:xfrm>
          <a:off x="0" y="0"/>
          <a:ext cx="0" cy="0"/>
          <a:chOff x="0" y="0"/>
          <a:chExt cx="0" cy="0"/>
        </a:xfrm>
      </p:grpSpPr>
      <p:sp>
        <p:nvSpPr>
          <p:cNvPr id="19" name="矩形: 圆角 18"/>
          <p:cNvSpPr/>
          <p:nvPr userDrawn="1"/>
        </p:nvSpPr>
        <p:spPr>
          <a:xfrm>
            <a:off x="353784" y="316381"/>
            <a:ext cx="11484429" cy="6296782"/>
          </a:xfrm>
          <a:prstGeom prst="roundRect">
            <a:avLst/>
          </a:prstGeom>
          <a:solidFill>
            <a:srgbClr val="FBF3EB"/>
          </a:solidFill>
          <a:ln w="28575">
            <a:solidFill>
              <a:srgbClr val="EBBE8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descr="美术1"/>
          <p:cNvPicPr>
            <a:picLocks noChangeAspect="1"/>
          </p:cNvPicPr>
          <p:nvPr userDrawn="1"/>
        </p:nvPicPr>
        <p:blipFill>
          <a:blip r:embed="rId3" cstate="print"/>
          <a:stretch>
            <a:fillRect/>
          </a:stretch>
        </p:blipFill>
        <p:spPr>
          <a:xfrm>
            <a:off x="0" y="5190490"/>
            <a:ext cx="5742940" cy="1667510"/>
          </a:xfrm>
          <a:prstGeom prst="rect">
            <a:avLst/>
          </a:prstGeom>
        </p:spPr>
      </p:pic>
      <p:pic>
        <p:nvPicPr>
          <p:cNvPr id="5" name="图片 4" descr="美术1"/>
          <p:cNvPicPr>
            <a:picLocks noChangeAspect="1"/>
          </p:cNvPicPr>
          <p:nvPr userDrawn="1"/>
        </p:nvPicPr>
        <p:blipFill>
          <a:blip r:embed="rId4" cstate="print"/>
          <a:stretch>
            <a:fillRect/>
          </a:stretch>
        </p:blipFill>
        <p:spPr>
          <a:xfrm flipH="1">
            <a:off x="6316345" y="5294630"/>
            <a:ext cx="5875655" cy="1563370"/>
          </a:xfrm>
          <a:prstGeom prst="rect">
            <a:avLst/>
          </a:prstGeom>
        </p:spPr>
      </p:pic>
    </p:spTree>
    <p:extLst>
      <p:ext uri="{BB962C8B-B14F-4D97-AF65-F5344CB8AC3E}">
        <p14:creationId xmlns:p14="http://schemas.microsoft.com/office/powerpoint/2010/main" val="1837161105"/>
      </p:ext>
    </p:extLst>
  </p:cSld>
  <p:clrMapOvr>
    <a:masterClrMapping/>
  </p:clrMapOvr>
  <p:transition spd="slow">
    <p:wedg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pPr/>
              <a:t>2024/1/12</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pPr/>
              <a:t>‹#›</a:t>
            </a:fld>
            <a:endParaRPr lang="zh-CN" altLang="en-US"/>
          </a:p>
        </p:txBody>
      </p:sp>
    </p:spTree>
    <p:extLst>
      <p:ext uri="{BB962C8B-B14F-4D97-AF65-F5344CB8AC3E}">
        <p14:creationId xmlns:p14="http://schemas.microsoft.com/office/powerpoint/2010/main" val="337833098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obj">
  <p:cSld name="1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A9DAF64E-6CCA-4C71-BD72-DBFC556EDAD3}" type="datetimeFigureOut">
              <a:rPr lang="zh-CN" altLang="en-US" smtClean="0"/>
              <a:pPr/>
              <a:t>2024/1/12</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2E0791F-05A3-48DB-ADDB-28E0D19067A6}" type="slidenum">
              <a:rPr lang="zh-CN" altLang="en-US" smtClean="0"/>
              <a:pPr/>
              <a:t>‹#›</a:t>
            </a:fld>
            <a:endParaRPr lang="zh-CN" altLang="en-US"/>
          </a:p>
        </p:txBody>
      </p:sp>
    </p:spTree>
    <p:extLst>
      <p:ext uri="{BB962C8B-B14F-4D97-AF65-F5344CB8AC3E}">
        <p14:creationId xmlns:p14="http://schemas.microsoft.com/office/powerpoint/2010/main" val="124426031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914647" y="6249025"/>
            <a:ext cx="2539954" cy="456932"/>
          </a:xfrm>
          <a:prstGeom prst="rect">
            <a:avLst/>
          </a:prstGeom>
          <a:ln/>
        </p:spPr>
        <p:txBody>
          <a:bodyPr lIns="55861" tIns="27930" rIns="55861" bIns="27930"/>
          <a:lstStyle>
            <a:lvl1pPr>
              <a:defRPr/>
            </a:lvl1pPr>
          </a:lstStyle>
          <a:p>
            <a:pPr>
              <a:defRPr/>
            </a:pPr>
            <a:endParaRPr lang="vi-VN"/>
          </a:p>
        </p:txBody>
      </p:sp>
      <p:sp>
        <p:nvSpPr>
          <p:cNvPr id="3" name="Rectangle 5"/>
          <p:cNvSpPr>
            <a:spLocks noGrp="1" noChangeArrowheads="1"/>
          </p:cNvSpPr>
          <p:nvPr>
            <p:ph type="ftr" sz="quarter" idx="11"/>
          </p:nvPr>
        </p:nvSpPr>
        <p:spPr>
          <a:xfrm>
            <a:off x="4166359" y="6249025"/>
            <a:ext cx="3859282" cy="456932"/>
          </a:xfrm>
          <a:prstGeom prst="rect">
            <a:avLst/>
          </a:prstGeom>
          <a:ln/>
        </p:spPr>
        <p:txBody>
          <a:bodyPr lIns="55861" tIns="27930" rIns="55861" bIns="27930"/>
          <a:lstStyle>
            <a:lvl1pPr>
              <a:defRPr/>
            </a:lvl1pPr>
          </a:lstStyle>
          <a:p>
            <a:pPr>
              <a:defRPr/>
            </a:pPr>
            <a:endParaRPr lang="vi-VN"/>
          </a:p>
        </p:txBody>
      </p:sp>
      <p:sp>
        <p:nvSpPr>
          <p:cNvPr id="4" name="Rectangle 6"/>
          <p:cNvSpPr>
            <a:spLocks noGrp="1" noChangeArrowheads="1"/>
          </p:cNvSpPr>
          <p:nvPr>
            <p:ph type="sldNum" sz="quarter" idx="12"/>
          </p:nvPr>
        </p:nvSpPr>
        <p:spPr>
          <a:xfrm>
            <a:off x="8737399" y="6249025"/>
            <a:ext cx="2539954" cy="456932"/>
          </a:xfrm>
          <a:prstGeom prst="rect">
            <a:avLst/>
          </a:prstGeom>
          <a:ln/>
        </p:spPr>
        <p:txBody>
          <a:bodyPr lIns="55861" tIns="27930" rIns="55861" bIns="27930"/>
          <a:lstStyle>
            <a:lvl1pPr>
              <a:defRPr/>
            </a:lvl1pPr>
          </a:lstStyle>
          <a:p>
            <a:pPr>
              <a:defRPr/>
            </a:pPr>
            <a:fld id="{5D675D6A-851D-43B0-8222-6C2D8D1338C7}" type="slidenum">
              <a:rPr lang="en-US" altLang="en-US"/>
              <a:pPr>
                <a:defRPr/>
              </a:pPr>
              <a:t>‹#›</a:t>
            </a:fld>
            <a:endParaRPr lang="en-US" altLang="en-US"/>
          </a:p>
        </p:txBody>
      </p:sp>
    </p:spTree>
    <p:extLst>
      <p:ext uri="{BB962C8B-B14F-4D97-AF65-F5344CB8AC3E}">
        <p14:creationId xmlns:p14="http://schemas.microsoft.com/office/powerpoint/2010/main" val="276061048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013291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3592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13678428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D997B5FA-0921-464F-AAE1-844C04324D75}" type="datetimeFigureOut">
              <a:rPr lang="zh-CN" altLang="en-US" smtClean="0"/>
              <a:pPr/>
              <a:t>2024/1/12</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565CE74E-AB26-4998-AD42-012C4C1AD076}" type="slidenum">
              <a:rPr lang="zh-CN" altLang="en-US" smtClean="0"/>
              <a:pPr/>
              <a:t>‹#›</a:t>
            </a:fld>
            <a:endParaRPr lang="zh-CN" altLang="en-US"/>
          </a:p>
        </p:txBody>
      </p:sp>
    </p:spTree>
    <p:extLst>
      <p:ext uri="{BB962C8B-B14F-4D97-AF65-F5344CB8AC3E}">
        <p14:creationId xmlns:p14="http://schemas.microsoft.com/office/powerpoint/2010/main" val="6739594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slideLayout" Target="../slideLayouts/slideLayout49.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slideLayout" Target="../slideLayouts/slideLayout48.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28" Type="http://schemas.openxmlformats.org/officeDocument/2006/relationships/theme" Target="../theme/theme3.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slideLayout" Target="../slideLayouts/slideLayout5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slideLayout" Target="../slideLayouts/slideLayout76.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29" Type="http://schemas.openxmlformats.org/officeDocument/2006/relationships/slideLayout" Target="../slideLayouts/slideLayout79.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id="{69CF9DE2-D20B-460B-A467-DD77DEF5B290}"/>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657350" y="190500"/>
            <a:ext cx="1323677" cy="1323677"/>
          </a:xfrm>
          <a:prstGeom prst="rect">
            <a:avLst/>
          </a:prstGeom>
        </p:spPr>
      </p:pic>
    </p:spTree>
    <p:extLst>
      <p:ext uri="{BB962C8B-B14F-4D97-AF65-F5344CB8AC3E}">
        <p14:creationId xmlns:p14="http://schemas.microsoft.com/office/powerpoint/2010/main" val="146347541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CF5572A-7572-6231-473C-90390858F88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E60BC7A-ED5A-BC8A-B713-2E87381E118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C69BF8C-B767-9C58-AA19-2E2BF957E60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F24D3A8-FB95-4660-9BA4-0E4ECF739183}" type="datetimeFigureOut">
              <a:rPr lang="en-US" smtClean="0"/>
              <a:pPr/>
              <a:t>1/12/2024</a:t>
            </a:fld>
            <a:endParaRPr lang="en-US"/>
          </a:p>
        </p:txBody>
      </p:sp>
      <p:sp>
        <p:nvSpPr>
          <p:cNvPr id="5" name="Footer Placeholder 4">
            <a:extLst>
              <a:ext uri="{FF2B5EF4-FFF2-40B4-BE49-F238E27FC236}">
                <a16:creationId xmlns:a16="http://schemas.microsoft.com/office/drawing/2014/main" id="{615B1E38-E4AD-A4B5-6EDC-367C1A004B2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A462ED4-F08E-258A-A200-E69BDA8CFBA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8296EA8-050F-4963-851C-275A901E1B45}" type="slidenum">
              <a:rPr lang="en-US" smtClean="0"/>
              <a:pPr/>
              <a:t>‹#›</a:t>
            </a:fld>
            <a:endParaRPr lang="en-US"/>
          </a:p>
        </p:txBody>
      </p:sp>
    </p:spTree>
    <p:extLst>
      <p:ext uri="{BB962C8B-B14F-4D97-AF65-F5344CB8AC3E}">
        <p14:creationId xmlns:p14="http://schemas.microsoft.com/office/powerpoint/2010/main" val="2022922652"/>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40333" y="704000"/>
            <a:ext cx="9311200" cy="12912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755100" y="3487367"/>
            <a:ext cx="9196400" cy="27304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599985522"/>
      </p:ext>
    </p:extLst>
  </p:cSld>
  <p:clrMap bg1="lt1" tx1="dk1" bg2="dk2" tx2="lt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 id="2147483712" r:id="rId15"/>
    <p:sldLayoutId id="2147483713" r:id="rId16"/>
    <p:sldLayoutId id="2147483714" r:id="rId17"/>
    <p:sldLayoutId id="2147483715" r:id="rId18"/>
    <p:sldLayoutId id="2147483716" r:id="rId19"/>
    <p:sldLayoutId id="2147483717" r:id="rId20"/>
    <p:sldLayoutId id="2147483718" r:id="rId21"/>
    <p:sldLayoutId id="2147483719" r:id="rId22"/>
    <p:sldLayoutId id="2147483720" r:id="rId23"/>
    <p:sldLayoutId id="2147483721" r:id="rId24"/>
    <p:sldLayoutId id="2147483722" r:id="rId25"/>
    <p:sldLayoutId id="2147483723" r:id="rId26"/>
    <p:sldLayoutId id="2147483724"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40333" y="704000"/>
            <a:ext cx="9311200" cy="12912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755100" y="3487367"/>
            <a:ext cx="9196400" cy="27304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811174754"/>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3.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1.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4.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2.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5.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3.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4.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48.png"/><Relationship Id="rId18" Type="http://schemas.openxmlformats.org/officeDocument/2006/relationships/image" Target="../media/image61.png"/><Relationship Id="rId3" Type="http://schemas.openxmlformats.org/officeDocument/2006/relationships/audio" Target="../media/audio3.wav"/><Relationship Id="rId21" Type="http://schemas.openxmlformats.org/officeDocument/2006/relationships/image" Target="../media/image64.png"/><Relationship Id="rId7" Type="http://schemas.openxmlformats.org/officeDocument/2006/relationships/image" Target="../media/image26.png"/><Relationship Id="rId12" Type="http://schemas.openxmlformats.org/officeDocument/2006/relationships/slide" Target="slide7.xml"/><Relationship Id="rId17" Type="http://schemas.openxmlformats.org/officeDocument/2006/relationships/image" Target="../media/image60.png"/><Relationship Id="rId2" Type="http://schemas.openxmlformats.org/officeDocument/2006/relationships/audio" Target="../media/audio1.wav"/><Relationship Id="rId16" Type="http://schemas.openxmlformats.org/officeDocument/2006/relationships/image" Target="../media/image59.png"/><Relationship Id="rId20" Type="http://schemas.openxmlformats.org/officeDocument/2006/relationships/image" Target="../media/image63.png"/><Relationship Id="rId1" Type="http://schemas.openxmlformats.org/officeDocument/2006/relationships/slideLayout" Target="../slideLayouts/slideLayout14.xml"/><Relationship Id="rId6" Type="http://schemas.openxmlformats.org/officeDocument/2006/relationships/image" Target="../media/image25.png"/><Relationship Id="rId11" Type="http://schemas.openxmlformats.org/officeDocument/2006/relationships/image" Target="../media/image58.png"/><Relationship Id="rId5" Type="http://schemas.openxmlformats.org/officeDocument/2006/relationships/audio" Target="../media/audio2.wav"/><Relationship Id="rId15" Type="http://schemas.openxmlformats.org/officeDocument/2006/relationships/image" Target="../media/image50.png"/><Relationship Id="rId10" Type="http://schemas.openxmlformats.org/officeDocument/2006/relationships/image" Target="../media/image57.png"/><Relationship Id="rId19" Type="http://schemas.openxmlformats.org/officeDocument/2006/relationships/image" Target="../media/image62.png"/><Relationship Id="rId4" Type="http://schemas.openxmlformats.org/officeDocument/2006/relationships/audio" Target="../media/audio4.wav"/><Relationship Id="rId9" Type="http://schemas.openxmlformats.org/officeDocument/2006/relationships/image" Target="../media/image47.png"/><Relationship Id="rId14" Type="http://schemas.openxmlformats.org/officeDocument/2006/relationships/image" Target="../media/image49.png"/></Relationships>
</file>

<file path=ppt/slides/_rels/slide15.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65.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_rels/slide16.xml.rels><?xml version="1.0" encoding="UTF-8" standalone="yes"?>
<Relationships xmlns="http://schemas.openxmlformats.org/package/2006/relationships"><Relationship Id="rId3" Type="http://schemas.openxmlformats.org/officeDocument/2006/relationships/image" Target="../media/image8.jpeg"/><Relationship Id="rId7" Type="http://schemas.openxmlformats.org/officeDocument/2006/relationships/audio" Target="../media/audio1.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66.gif"/><Relationship Id="rId5" Type="http://schemas.openxmlformats.org/officeDocument/2006/relationships/image" Target="../media/image12.png"/><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2.png"/></Relationships>
</file>

<file path=ppt/slides/_rels/slide18.xml.rels><?xml version="1.0" encoding="UTF-8" standalone="yes"?>
<Relationships xmlns="http://schemas.openxmlformats.org/package/2006/relationships"><Relationship Id="rId8" Type="http://schemas.openxmlformats.org/officeDocument/2006/relationships/image" Target="../media/image69.png"/><Relationship Id="rId3" Type="http://schemas.openxmlformats.org/officeDocument/2006/relationships/image" Target="../media/image8.jpeg"/><Relationship Id="rId7" Type="http://schemas.openxmlformats.org/officeDocument/2006/relationships/image" Target="../media/image68.png"/><Relationship Id="rId2" Type="http://schemas.openxmlformats.org/officeDocument/2006/relationships/audio" Target="../media/audio5.wav"/><Relationship Id="rId1" Type="http://schemas.openxmlformats.org/officeDocument/2006/relationships/slideLayout" Target="../slideLayouts/slideLayout7.xml"/><Relationship Id="rId6" Type="http://schemas.openxmlformats.org/officeDocument/2006/relationships/image" Target="../media/image67.png"/><Relationship Id="rId5" Type="http://schemas.openxmlformats.org/officeDocument/2006/relationships/image" Target="../media/image12.png"/><Relationship Id="rId10" Type="http://schemas.openxmlformats.org/officeDocument/2006/relationships/audio" Target="../media/audio50.wav"/><Relationship Id="rId4" Type="http://schemas.openxmlformats.org/officeDocument/2006/relationships/image" Target="../media/image11.png"/><Relationship Id="rId9" Type="http://schemas.openxmlformats.org/officeDocument/2006/relationships/image" Target="../media/image70.gif"/></Relationships>
</file>

<file path=ppt/slides/_rels/slide19.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microsoft.com/office/2007/relationships/hdphoto" Target="../media/hdphoto2.wdp"/><Relationship Id="rId2"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image" Target="../media/image15.png"/><Relationship Id="rId5" Type="http://schemas.microsoft.com/office/2007/relationships/hdphoto" Target="../media/hdphoto1.wdp"/><Relationship Id="rId4" Type="http://schemas.openxmlformats.org/officeDocument/2006/relationships/image" Target="../media/image14.png"/><Relationship Id="rId9" Type="http://schemas.openxmlformats.org/officeDocument/2006/relationships/image" Target="../media/image71.pn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Layout" Target="../slideLayouts/slideLayout7.xml"/><Relationship Id="rId5" Type="http://schemas.openxmlformats.org/officeDocument/2006/relationships/image" Target="../media/image72.gif"/><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Layout" Target="../slideLayouts/slideLayout7.xml"/><Relationship Id="rId6" Type="http://schemas.openxmlformats.org/officeDocument/2006/relationships/image" Target="../media/image73.png"/><Relationship Id="rId5" Type="http://schemas.openxmlformats.org/officeDocument/2006/relationships/image" Target="../media/image72.gif"/><Relationship Id="rId4" Type="http://schemas.openxmlformats.org/officeDocument/2006/relationships/image" Target="../media/image12.png"/></Relationships>
</file>

<file path=ppt/slides/_rels/slide2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Layout" Target="../slideLayouts/slideLayout7.xml"/><Relationship Id="rId6" Type="http://schemas.openxmlformats.org/officeDocument/2006/relationships/image" Target="../media/image73.png"/><Relationship Id="rId5" Type="http://schemas.openxmlformats.org/officeDocument/2006/relationships/image" Target="../media/image72.gif"/><Relationship Id="rId4" Type="http://schemas.openxmlformats.org/officeDocument/2006/relationships/image" Target="../media/image12.png"/></Relationships>
</file>

<file path=ppt/slides/_rels/slide24.xml.rels><?xml version="1.0" encoding="UTF-8" standalone="yes"?>
<Relationships xmlns="http://schemas.openxmlformats.org/package/2006/relationships"><Relationship Id="rId3" Type="http://schemas.openxmlformats.org/officeDocument/2006/relationships/image" Target="../media/image8.jpeg"/><Relationship Id="rId7" Type="http://schemas.openxmlformats.org/officeDocument/2006/relationships/image" Target="../media/image75.png"/><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74.png"/><Relationship Id="rId5" Type="http://schemas.openxmlformats.org/officeDocument/2006/relationships/image" Target="../media/image12.png"/><Relationship Id="rId4" Type="http://schemas.openxmlformats.org/officeDocument/2006/relationships/image" Target="../media/image11.png"/></Relationships>
</file>

<file path=ppt/slides/_rels/slide25.xml.rels><?xml version="1.0" encoding="UTF-8" standalone="yes"?>
<Relationships xmlns="http://schemas.openxmlformats.org/package/2006/relationships"><Relationship Id="rId3" Type="http://schemas.openxmlformats.org/officeDocument/2006/relationships/image" Target="../media/image8.jpeg"/><Relationship Id="rId7" Type="http://schemas.openxmlformats.org/officeDocument/2006/relationships/audio" Target="../media/audio1.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66.gif"/><Relationship Id="rId5" Type="http://schemas.openxmlformats.org/officeDocument/2006/relationships/image" Target="../media/image12.png"/><Relationship Id="rId4" Type="http://schemas.openxmlformats.org/officeDocument/2006/relationships/image" Target="../media/image11.png"/></Relationships>
</file>

<file path=ppt/slides/_rels/slide2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emf"/><Relationship Id="rId1" Type="http://schemas.openxmlformats.org/officeDocument/2006/relationships/slideLayout" Target="../slideLayouts/slideLayout53.xml"/></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audio" Target="../media/audio6.wav"/><Relationship Id="rId1" Type="http://schemas.openxmlformats.org/officeDocument/2006/relationships/slideLayout" Target="../slideLayouts/slideLayout53.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6.emf"/></Relationships>
</file>

<file path=ppt/slides/_rels/slide28.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16.png"/></Relationships>
</file>

<file path=ppt/slides/_rels/slide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microsoft.com/office/2007/relationships/hdphoto" Target="../media/hdphoto2.wdp"/><Relationship Id="rId2"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image" Target="../media/image15.png"/><Relationship Id="rId5" Type="http://schemas.microsoft.com/office/2007/relationships/hdphoto" Target="../media/hdphoto1.wdp"/><Relationship Id="rId4" Type="http://schemas.openxmlformats.org/officeDocument/2006/relationships/image" Target="../media/image14.png"/><Relationship Id="rId9" Type="http://schemas.openxmlformats.org/officeDocument/2006/relationships/image" Target="../media/image17.png"/></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21.png"/><Relationship Id="rId2" Type="http://schemas.openxmlformats.org/officeDocument/2006/relationships/image" Target="../media/image8.jpeg"/><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image" Target="../media/image19.gif"/><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4" Type="http://schemas.openxmlformats.org/officeDocument/2006/relationships/image" Target="../media/image24.png"/></Relationships>
</file>

<file path=ppt/slides/_rels/slide7.xml.rels><?xml version="1.0" encoding="UTF-8" standalone="yes"?>
<Relationships xmlns="http://schemas.openxmlformats.org/package/2006/relationships"><Relationship Id="rId8" Type="http://schemas.openxmlformats.org/officeDocument/2006/relationships/slide" Target="slide9.xml"/><Relationship Id="rId13" Type="http://schemas.openxmlformats.org/officeDocument/2006/relationships/image" Target="../media/image32.png"/><Relationship Id="rId18" Type="http://schemas.openxmlformats.org/officeDocument/2006/relationships/slide" Target="slide14.xml"/><Relationship Id="rId26" Type="http://schemas.openxmlformats.org/officeDocument/2006/relationships/image" Target="../media/image41.png"/><Relationship Id="rId3" Type="http://schemas.openxmlformats.org/officeDocument/2006/relationships/image" Target="../media/image26.png"/><Relationship Id="rId21" Type="http://schemas.openxmlformats.org/officeDocument/2006/relationships/image" Target="../media/image36.png"/><Relationship Id="rId7" Type="http://schemas.openxmlformats.org/officeDocument/2006/relationships/image" Target="../media/image29.png"/><Relationship Id="rId12" Type="http://schemas.openxmlformats.org/officeDocument/2006/relationships/slide" Target="slide11.xml"/><Relationship Id="rId17" Type="http://schemas.openxmlformats.org/officeDocument/2006/relationships/image" Target="../media/image34.png"/><Relationship Id="rId25" Type="http://schemas.openxmlformats.org/officeDocument/2006/relationships/image" Target="../media/image40.png"/><Relationship Id="rId2" Type="http://schemas.openxmlformats.org/officeDocument/2006/relationships/image" Target="../media/image25.png"/><Relationship Id="rId16" Type="http://schemas.openxmlformats.org/officeDocument/2006/relationships/slide" Target="slide13.xml"/><Relationship Id="rId20" Type="http://schemas.openxmlformats.org/officeDocument/2006/relationships/slide" Target="slide15.xml"/><Relationship Id="rId29" Type="http://schemas.openxmlformats.org/officeDocument/2006/relationships/image" Target="../media/image44.png"/><Relationship Id="rId1" Type="http://schemas.openxmlformats.org/officeDocument/2006/relationships/slideLayout" Target="../slideLayouts/slideLayout14.xml"/><Relationship Id="rId6" Type="http://schemas.openxmlformats.org/officeDocument/2006/relationships/slide" Target="slide8.xml"/><Relationship Id="rId11" Type="http://schemas.openxmlformats.org/officeDocument/2006/relationships/image" Target="../media/image31.png"/><Relationship Id="rId24" Type="http://schemas.openxmlformats.org/officeDocument/2006/relationships/image" Target="../media/image39.png"/><Relationship Id="rId5" Type="http://schemas.openxmlformats.org/officeDocument/2006/relationships/image" Target="../media/image28.png"/><Relationship Id="rId15" Type="http://schemas.openxmlformats.org/officeDocument/2006/relationships/image" Target="../media/image33.png"/><Relationship Id="rId23" Type="http://schemas.openxmlformats.org/officeDocument/2006/relationships/image" Target="../media/image38.png"/><Relationship Id="rId28" Type="http://schemas.openxmlformats.org/officeDocument/2006/relationships/image" Target="../media/image43.png"/><Relationship Id="rId10" Type="http://schemas.openxmlformats.org/officeDocument/2006/relationships/slide" Target="slide10.xml"/><Relationship Id="rId19" Type="http://schemas.openxmlformats.org/officeDocument/2006/relationships/image" Target="../media/image35.png"/><Relationship Id="rId31" Type="http://schemas.openxmlformats.org/officeDocument/2006/relationships/slide" Target="slide16.xml"/><Relationship Id="rId4" Type="http://schemas.openxmlformats.org/officeDocument/2006/relationships/image" Target="../media/image27.png"/><Relationship Id="rId9" Type="http://schemas.openxmlformats.org/officeDocument/2006/relationships/image" Target="../media/image30.png"/><Relationship Id="rId14" Type="http://schemas.openxmlformats.org/officeDocument/2006/relationships/slide" Target="slide12.xml"/><Relationship Id="rId22" Type="http://schemas.openxmlformats.org/officeDocument/2006/relationships/image" Target="../media/image37.png"/><Relationship Id="rId27" Type="http://schemas.openxmlformats.org/officeDocument/2006/relationships/image" Target="../media/image42.png"/><Relationship Id="rId30" Type="http://schemas.openxmlformats.org/officeDocument/2006/relationships/image" Target="../media/image45.png"/></Relationships>
</file>

<file path=ppt/slides/_rels/slide8.xml.rels><?xml version="1.0" encoding="UTF-8" standalone="yes"?>
<Relationships xmlns="http://schemas.openxmlformats.org/package/2006/relationships"><Relationship Id="rId8" Type="http://schemas.openxmlformats.org/officeDocument/2006/relationships/slide" Target="slide7.xml"/><Relationship Id="rId3" Type="http://schemas.openxmlformats.org/officeDocument/2006/relationships/audio" Target="../media/audio2.wav"/><Relationship Id="rId7" Type="http://schemas.openxmlformats.org/officeDocument/2006/relationships/image" Target="../media/image47.png"/><Relationship Id="rId12" Type="http://schemas.openxmlformats.org/officeDocument/2006/relationships/image" Target="../media/image51.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46.png"/><Relationship Id="rId11" Type="http://schemas.openxmlformats.org/officeDocument/2006/relationships/image" Target="../media/image50.png"/><Relationship Id="rId5" Type="http://schemas.openxmlformats.org/officeDocument/2006/relationships/image" Target="../media/image26.png"/><Relationship Id="rId10" Type="http://schemas.openxmlformats.org/officeDocument/2006/relationships/image" Target="../media/image49.png"/><Relationship Id="rId4" Type="http://schemas.openxmlformats.org/officeDocument/2006/relationships/image" Target="../media/image25.png"/><Relationship Id="rId9" Type="http://schemas.openxmlformats.org/officeDocument/2006/relationships/image" Target="../media/image48.png"/></Relationships>
</file>

<file path=ppt/slides/_rels/slide9.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2.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26.png"/><Relationship Id="rId11" Type="http://schemas.openxmlformats.org/officeDocument/2006/relationships/image" Target="../media/image49.png"/><Relationship Id="rId5" Type="http://schemas.openxmlformats.org/officeDocument/2006/relationships/image" Target="../media/image25.png"/><Relationship Id="rId10" Type="http://schemas.openxmlformats.org/officeDocument/2006/relationships/image" Target="../media/image48.png"/><Relationship Id="rId4" Type="http://schemas.openxmlformats.org/officeDocument/2006/relationships/image" Target="../media/image50.png"/><Relationship Id="rId9" Type="http://schemas.openxmlformats.org/officeDocument/2006/relationships/slide" Target="slide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 4" descr="610654865b9c2">
            <a:extLst>
              <a:ext uri="{FF2B5EF4-FFF2-40B4-BE49-F238E27FC236}">
                <a16:creationId xmlns:a16="http://schemas.microsoft.com/office/drawing/2014/main" id="{40695C66-3BF0-4183-9D05-ED8FB26C87B2}"/>
              </a:ext>
            </a:extLst>
          </p:cNvPr>
          <p:cNvPicPr>
            <a:picLocks noChangeAspect="1"/>
          </p:cNvPicPr>
          <p:nvPr/>
        </p:nvPicPr>
        <p:blipFill>
          <a:blip r:embed="rId3"/>
          <a:stretch>
            <a:fillRect/>
          </a:stretch>
        </p:blipFill>
        <p:spPr>
          <a:xfrm>
            <a:off x="182" y="0"/>
            <a:ext cx="12192635" cy="6858000"/>
          </a:xfrm>
          <a:prstGeom prst="rect">
            <a:avLst/>
          </a:prstGeom>
        </p:spPr>
      </p:pic>
      <p:sp>
        <p:nvSpPr>
          <p:cNvPr id="2" name="矩形 3">
            <a:extLst>
              <a:ext uri="{FF2B5EF4-FFF2-40B4-BE49-F238E27FC236}">
                <a16:creationId xmlns:a16="http://schemas.microsoft.com/office/drawing/2014/main" id="{36AC6E2F-C9F1-4E53-BD1A-9B0AE00B8399}"/>
              </a:ext>
            </a:extLst>
          </p:cNvPr>
          <p:cNvSpPr/>
          <p:nvPr/>
        </p:nvSpPr>
        <p:spPr>
          <a:xfrm>
            <a:off x="0" y="6121400"/>
            <a:ext cx="12192000" cy="749300"/>
          </a:xfrm>
          <a:prstGeom prst="rect">
            <a:avLst/>
          </a:prstGeom>
          <a:solidFill>
            <a:srgbClr val="8363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3" name="矩形: 圆角 2">
            <a:extLst>
              <a:ext uri="{FF2B5EF4-FFF2-40B4-BE49-F238E27FC236}">
                <a16:creationId xmlns:a16="http://schemas.microsoft.com/office/drawing/2014/main" id="{64912503-6490-4130-A4FA-A87777FC5466}"/>
              </a:ext>
            </a:extLst>
          </p:cNvPr>
          <p:cNvSpPr/>
          <p:nvPr/>
        </p:nvSpPr>
        <p:spPr>
          <a:xfrm>
            <a:off x="895350" y="489218"/>
            <a:ext cx="10172700" cy="5384800"/>
          </a:xfrm>
          <a:prstGeom prst="roundRect">
            <a:avLst>
              <a:gd name="adj" fmla="val 6347"/>
            </a:avLst>
          </a:prstGeom>
          <a:solidFill>
            <a:srgbClr val="156C80"/>
          </a:solidFill>
          <a:ln w="152400">
            <a:solidFill>
              <a:srgbClr val="D49955"/>
            </a:solidFill>
          </a:ln>
          <a:effectLst>
            <a:outerShdw blurRad="50800" dist="1397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pic>
        <p:nvPicPr>
          <p:cNvPr id="7" name="图片 7">
            <a:extLst>
              <a:ext uri="{FF2B5EF4-FFF2-40B4-BE49-F238E27FC236}">
                <a16:creationId xmlns:a16="http://schemas.microsoft.com/office/drawing/2014/main" id="{458B313D-6B21-48DD-AB3C-959BCE23A7D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9441" t="93144" r="57777" b="1486"/>
          <a:stretch>
            <a:fillRect/>
          </a:stretch>
        </p:blipFill>
        <p:spPr>
          <a:xfrm>
            <a:off x="10378114" y="6489700"/>
            <a:ext cx="1498600" cy="368300"/>
          </a:xfrm>
          <a:prstGeom prst="rect">
            <a:avLst/>
          </a:prstGeom>
        </p:spPr>
      </p:pic>
      <p:pic>
        <p:nvPicPr>
          <p:cNvPr id="17" name="Picture 16">
            <a:extLst>
              <a:ext uri="{FF2B5EF4-FFF2-40B4-BE49-F238E27FC236}">
                <a16:creationId xmlns:a16="http://schemas.microsoft.com/office/drawing/2014/main" id="{B8688FE0-74BF-48AF-B502-3BEB5D76E622}"/>
              </a:ext>
            </a:extLst>
          </p:cNvPr>
          <p:cNvPicPr>
            <a:picLocks noChangeAspect="1"/>
          </p:cNvPicPr>
          <p:nvPr/>
        </p:nvPicPr>
        <p:blipFill>
          <a:blip r:embed="rId5"/>
          <a:stretch>
            <a:fillRect/>
          </a:stretch>
        </p:blipFill>
        <p:spPr>
          <a:xfrm>
            <a:off x="2171700" y="2385424"/>
            <a:ext cx="7439244" cy="1717567"/>
          </a:xfrm>
          <a:prstGeom prst="rect">
            <a:avLst/>
          </a:prstGeom>
        </p:spPr>
      </p:pic>
      <p:sp>
        <p:nvSpPr>
          <p:cNvPr id="18" name="TextBox 17">
            <a:extLst>
              <a:ext uri="{FF2B5EF4-FFF2-40B4-BE49-F238E27FC236}">
                <a16:creationId xmlns:a16="http://schemas.microsoft.com/office/drawing/2014/main" id="{EB26E2FE-7378-4D57-9129-2D9F1530D6F9}"/>
              </a:ext>
            </a:extLst>
          </p:cNvPr>
          <p:cNvSpPr txBox="1"/>
          <p:nvPr/>
        </p:nvSpPr>
        <p:spPr>
          <a:xfrm>
            <a:off x="4810125" y="4086225"/>
            <a:ext cx="3152775" cy="646331"/>
          </a:xfrm>
          <a:prstGeom prst="rect">
            <a:avLst/>
          </a:prstGeom>
          <a:noFill/>
        </p:spPr>
        <p:txBody>
          <a:bodyPr wrap="square" rtlCol="0">
            <a:spAutoFit/>
          </a:bodyPr>
          <a:lstStyle/>
          <a:p>
            <a:r>
              <a:rPr lang="en-US" sz="3600" b="1" dirty="0">
                <a:solidFill>
                  <a:srgbClr val="FFFF00"/>
                </a:solidFill>
              </a:rPr>
              <a:t>(</a:t>
            </a:r>
            <a:r>
              <a:rPr lang="en-US" sz="3600" b="1" dirty="0" err="1">
                <a:solidFill>
                  <a:srgbClr val="FFFF00"/>
                </a:solidFill>
              </a:rPr>
              <a:t>Tiết</a:t>
            </a:r>
            <a:r>
              <a:rPr lang="en-US" sz="3600" b="1" dirty="0">
                <a:solidFill>
                  <a:srgbClr val="FFFF00"/>
                </a:solidFill>
              </a:rPr>
              <a:t> 3 + 4)</a:t>
            </a:r>
          </a:p>
        </p:txBody>
      </p:sp>
      <p:pic>
        <p:nvPicPr>
          <p:cNvPr id="14" name="Picture 13">
            <a:extLst>
              <a:ext uri="{FF2B5EF4-FFF2-40B4-BE49-F238E27FC236}">
                <a16:creationId xmlns:a16="http://schemas.microsoft.com/office/drawing/2014/main" id="{757D8FA0-C0E8-44A4-A023-51F95DA32E6E}"/>
              </a:ext>
            </a:extLst>
          </p:cNvPr>
          <p:cNvPicPr>
            <a:picLocks noChangeAspect="1"/>
          </p:cNvPicPr>
          <p:nvPr/>
        </p:nvPicPr>
        <p:blipFill>
          <a:blip r:embed="rId6"/>
          <a:stretch>
            <a:fillRect/>
          </a:stretch>
        </p:blipFill>
        <p:spPr>
          <a:xfrm>
            <a:off x="4226280" y="1482805"/>
            <a:ext cx="3529890" cy="1072989"/>
          </a:xfrm>
          <a:prstGeom prst="rect">
            <a:avLst/>
          </a:prstGeom>
        </p:spPr>
      </p:pic>
    </p:spTree>
    <p:extLst>
      <p:ext uri="{BB962C8B-B14F-4D97-AF65-F5344CB8AC3E}">
        <p14:creationId xmlns:p14="http://schemas.microsoft.com/office/powerpoint/2010/main" val="19787915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down)">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hidden="1">
            <a:extLst>
              <a:ext uri="{FF2B5EF4-FFF2-40B4-BE49-F238E27FC236}">
                <a16:creationId xmlns:a16="http://schemas.microsoft.com/office/drawing/2014/main" id="{7688641F-40C6-BDC6-DE83-1C9828089F56}"/>
              </a:ext>
            </a:extLst>
          </p:cNvPr>
          <p:cNvGrpSpPr/>
          <p:nvPr/>
        </p:nvGrpSpPr>
        <p:grpSpPr>
          <a:xfrm>
            <a:off x="13179476" y="2561566"/>
            <a:ext cx="9540205" cy="2759073"/>
            <a:chOff x="820151" y="6920040"/>
            <a:chExt cx="9540205" cy="2759073"/>
          </a:xfrm>
        </p:grpSpPr>
        <p:pic>
          <p:nvPicPr>
            <p:cNvPr id="63" name="TIM 5" descr="Icon&#10;&#10;Description automatically generated">
              <a:extLst>
                <a:ext uri="{FF2B5EF4-FFF2-40B4-BE49-F238E27FC236}">
                  <a16:creationId xmlns:a16="http://schemas.microsoft.com/office/drawing/2014/main" id="{5916431B-5B11-69DA-B2A1-9AA7AE36B54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65" name="TIM 4" descr="Icon&#10;&#10;Description automatically generated">
              <a:extLst>
                <a:ext uri="{FF2B5EF4-FFF2-40B4-BE49-F238E27FC236}">
                  <a16:creationId xmlns:a16="http://schemas.microsoft.com/office/drawing/2014/main" id="{E8FBB65F-A623-D541-2C76-5C660822DBB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67" name="TIM 3" descr="Icon&#10;&#10;Description automatically generated">
              <a:extLst>
                <a:ext uri="{FF2B5EF4-FFF2-40B4-BE49-F238E27FC236}">
                  <a16:creationId xmlns:a16="http://schemas.microsoft.com/office/drawing/2014/main" id="{733668B5-EA41-95D1-63FC-550177F3CA5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69" name="TIM 2" descr="Icon&#10;&#10;Description automatically generated">
              <a:extLst>
                <a:ext uri="{FF2B5EF4-FFF2-40B4-BE49-F238E27FC236}">
                  <a16:creationId xmlns:a16="http://schemas.microsoft.com/office/drawing/2014/main" id="{23FEB717-147C-8FC1-0A6B-3DCC6CA4C2F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70" name="TIM 1" descr="Icon&#10;&#10;Description automatically generated">
              <a:extLst>
                <a:ext uri="{FF2B5EF4-FFF2-40B4-BE49-F238E27FC236}">
                  <a16:creationId xmlns:a16="http://schemas.microsoft.com/office/drawing/2014/main" id="{AF56C875-6841-55EF-B784-CDDC5A26559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71" name="TIM 5" descr="Icon&#10;&#10;Description automatically generated">
              <a:extLst>
                <a:ext uri="{FF2B5EF4-FFF2-40B4-BE49-F238E27FC236}">
                  <a16:creationId xmlns:a16="http://schemas.microsoft.com/office/drawing/2014/main" id="{852F66A2-F810-FB40-8DA1-335336B0236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72" name="TIM 5" descr="Icon&#10;&#10;Description automatically generated">
              <a:extLst>
                <a:ext uri="{FF2B5EF4-FFF2-40B4-BE49-F238E27FC236}">
                  <a16:creationId xmlns:a16="http://schemas.microsoft.com/office/drawing/2014/main" id="{E764AF34-A5A4-3132-A1CD-CE309A6A5D0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73" name="TIM 5" descr="Icon&#10;&#10;Description automatically generated">
              <a:extLst>
                <a:ext uri="{FF2B5EF4-FFF2-40B4-BE49-F238E27FC236}">
                  <a16:creationId xmlns:a16="http://schemas.microsoft.com/office/drawing/2014/main" id="{F7C9522D-FFE4-30E3-01D6-09F101E7D56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74" name="TIM 2" descr="Icon&#10;&#10;Description automatically generated">
              <a:extLst>
                <a:ext uri="{FF2B5EF4-FFF2-40B4-BE49-F238E27FC236}">
                  <a16:creationId xmlns:a16="http://schemas.microsoft.com/office/drawing/2014/main" id="{E7F58CE4-AB1A-43E4-B54C-AB0CDCC8F48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75" name="TIM 2" descr="Icon&#10;&#10;Description automatically generated">
              <a:extLst>
                <a:ext uri="{FF2B5EF4-FFF2-40B4-BE49-F238E27FC236}">
                  <a16:creationId xmlns:a16="http://schemas.microsoft.com/office/drawing/2014/main" id="{841456CE-7497-304F-9F71-249168BA42E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76" name="TIM 2" descr="Icon&#10;&#10;Description automatically generated">
              <a:extLst>
                <a:ext uri="{FF2B5EF4-FFF2-40B4-BE49-F238E27FC236}">
                  <a16:creationId xmlns:a16="http://schemas.microsoft.com/office/drawing/2014/main" id="{E050ABDB-B544-E5FA-A835-F761F752DB0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1B740F84-9594-4811-AE04-AEAAC8D8591B}"/>
              </a:ext>
            </a:extLst>
          </p:cNvPr>
          <p:cNvSpPr>
            <a:spLocks noGrp="1"/>
          </p:cNvSpPr>
          <p:nvPr>
            <p:ph idx="1"/>
          </p:nvPr>
        </p:nvSpPr>
        <p:spPr/>
        <p:txBody>
          <a:bodyPr/>
          <a:lstStyle/>
          <a:p>
            <a:endParaRPr lang="en-US"/>
          </a:p>
        </p:txBody>
      </p:sp>
      <p:pic>
        <p:nvPicPr>
          <p:cNvPr id="77" name="Hình nền" descr="A picture containing text&#10;&#10;Description automatically generated">
            <a:extLst>
              <a:ext uri="{FF2B5EF4-FFF2-40B4-BE49-F238E27FC236}">
                <a16:creationId xmlns:a16="http://schemas.microsoft.com/office/drawing/2014/main" id="{038CF013-259F-49E2-97F0-EEBDE97ACE5F}"/>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8" name="Hình nền 1" descr="A picture containing text&#10;&#10;Description automatically generated">
            <a:extLst>
              <a:ext uri="{FF2B5EF4-FFF2-40B4-BE49-F238E27FC236}">
                <a16:creationId xmlns:a16="http://schemas.microsoft.com/office/drawing/2014/main" id="{5B626180-6B3C-47F7-BB4D-59203CC957C6}"/>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9" name="Bảng câu hỏi">
            <a:extLst>
              <a:ext uri="{FF2B5EF4-FFF2-40B4-BE49-F238E27FC236}">
                <a16:creationId xmlns:a16="http://schemas.microsoft.com/office/drawing/2014/main" id="{4616655D-D48E-453E-948C-CFA19FC3C70B}"/>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80" name="Picture 79">
            <a:extLst>
              <a:ext uri="{FF2B5EF4-FFF2-40B4-BE49-F238E27FC236}">
                <a16:creationId xmlns:a16="http://schemas.microsoft.com/office/drawing/2014/main" id="{353AB04B-2EF0-4E43-A7D3-E98B6421994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81" name="Trái dâu">
            <a:extLst>
              <a:ext uri="{FF2B5EF4-FFF2-40B4-BE49-F238E27FC236}">
                <a16:creationId xmlns:a16="http://schemas.microsoft.com/office/drawing/2014/main" id="{E122F26B-F88D-461B-A90C-77A8A3D77C14}"/>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82" name="Đáp Án D">
            <a:extLst>
              <a:ext uri="{FF2B5EF4-FFF2-40B4-BE49-F238E27FC236}">
                <a16:creationId xmlns:a16="http://schemas.microsoft.com/office/drawing/2014/main" id="{2247CE28-A97F-479D-A53B-460471A5E26D}"/>
              </a:ext>
            </a:extLst>
          </p:cNvPr>
          <p:cNvSpPr/>
          <p:nvPr/>
        </p:nvSpPr>
        <p:spPr>
          <a:xfrm>
            <a:off x="5659507" y="2173540"/>
            <a:ext cx="5884793"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Ngày</a:t>
            </a:r>
            <a:r>
              <a:rPr lang="en-US" sz="4000" b="1" dirty="0">
                <a:solidFill>
                  <a:srgbClr val="FF0000"/>
                </a:solidFill>
              </a:rPr>
              <a:t> </a:t>
            </a:r>
            <a:r>
              <a:rPr lang="en-US" sz="4000" b="1" dirty="0" err="1">
                <a:solidFill>
                  <a:srgbClr val="FF0000"/>
                </a:solidFill>
              </a:rPr>
              <a:t>em</a:t>
            </a:r>
            <a:r>
              <a:rPr lang="en-US" sz="4000" b="1" dirty="0">
                <a:solidFill>
                  <a:srgbClr val="FF0000"/>
                </a:solidFill>
              </a:rPr>
              <a:t> </a:t>
            </a:r>
            <a:r>
              <a:rPr lang="en-US" sz="4000" b="1" dirty="0" err="1">
                <a:solidFill>
                  <a:srgbClr val="FF0000"/>
                </a:solidFill>
              </a:rPr>
              <a:t>vào</a:t>
            </a:r>
            <a:r>
              <a:rPr lang="en-US" sz="4000" b="1" dirty="0">
                <a:solidFill>
                  <a:srgbClr val="FF0000"/>
                </a:solidFill>
              </a:rPr>
              <a:t> </a:t>
            </a:r>
            <a:r>
              <a:rPr lang="en-US" sz="4000" b="1" dirty="0" err="1">
                <a:solidFill>
                  <a:srgbClr val="FF0000"/>
                </a:solidFill>
              </a:rPr>
              <a:t>Đội</a:t>
            </a:r>
            <a:endParaRPr kumimoji="0" lang="en-US" sz="4000" b="1" i="0" u="none" strike="noStrike" kern="1200" cap="none" spc="0" normalizeH="0" baseline="0" noProof="0" dirty="0">
              <a:ln>
                <a:noFill/>
              </a:ln>
              <a:solidFill>
                <a:srgbClr val="FF0000"/>
              </a:solidFill>
              <a:effectLst/>
              <a:uLnTx/>
              <a:uFillTx/>
            </a:endParaRPr>
          </a:p>
        </p:txBody>
      </p:sp>
      <p:sp>
        <p:nvSpPr>
          <p:cNvPr id="83" name="Chứa câu hỏi">
            <a:extLst>
              <a:ext uri="{FF2B5EF4-FFF2-40B4-BE49-F238E27FC236}">
                <a16:creationId xmlns:a16="http://schemas.microsoft.com/office/drawing/2014/main" id="{A917B731-DBDC-4062-A735-6657772F0536}"/>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84" name="Picture 83" descr="A picture containing toy&#10;&#10;Description automatically generated">
            <a:hlinkClick r:id="rId9" action="ppaction://hlinksldjump"/>
            <a:extLst>
              <a:ext uri="{FF2B5EF4-FFF2-40B4-BE49-F238E27FC236}">
                <a16:creationId xmlns:a16="http://schemas.microsoft.com/office/drawing/2014/main" id="{0E5186BB-F3F3-4CE9-AEA9-EC3F91157C23}"/>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85" name="Đồng hồ" descr="Icon&#10;&#10;Description automatically generated">
            <a:extLst>
              <a:ext uri="{FF2B5EF4-FFF2-40B4-BE49-F238E27FC236}">
                <a16:creationId xmlns:a16="http://schemas.microsoft.com/office/drawing/2014/main" id="{53F5AA2F-39C8-4B2B-9101-42ADFAF37F90}"/>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86" name="15">
            <a:extLst>
              <a:ext uri="{FF2B5EF4-FFF2-40B4-BE49-F238E27FC236}">
                <a16:creationId xmlns:a16="http://schemas.microsoft.com/office/drawing/2014/main" id="{1E80CDF5-F760-491E-85BE-0D9D43DEC511}"/>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87" name="14">
            <a:extLst>
              <a:ext uri="{FF2B5EF4-FFF2-40B4-BE49-F238E27FC236}">
                <a16:creationId xmlns:a16="http://schemas.microsoft.com/office/drawing/2014/main" id="{897050A4-FA35-457F-9CAB-AA82D35A1FA5}"/>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88" name="13">
            <a:extLst>
              <a:ext uri="{FF2B5EF4-FFF2-40B4-BE49-F238E27FC236}">
                <a16:creationId xmlns:a16="http://schemas.microsoft.com/office/drawing/2014/main" id="{921A394A-2B6D-4228-B676-C10025DC2583}"/>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89" name="12">
            <a:extLst>
              <a:ext uri="{FF2B5EF4-FFF2-40B4-BE49-F238E27FC236}">
                <a16:creationId xmlns:a16="http://schemas.microsoft.com/office/drawing/2014/main" id="{C0937692-44C8-4B85-831F-CA7055266C2F}"/>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0" name="11">
            <a:extLst>
              <a:ext uri="{FF2B5EF4-FFF2-40B4-BE49-F238E27FC236}">
                <a16:creationId xmlns:a16="http://schemas.microsoft.com/office/drawing/2014/main" id="{33F47418-9B42-4236-9002-FAEAD6862233}"/>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1" name="10">
            <a:extLst>
              <a:ext uri="{FF2B5EF4-FFF2-40B4-BE49-F238E27FC236}">
                <a16:creationId xmlns:a16="http://schemas.microsoft.com/office/drawing/2014/main" id="{4B3FAEA6-99C2-480B-ACC0-851D5F491F53}"/>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2" name="09">
            <a:extLst>
              <a:ext uri="{FF2B5EF4-FFF2-40B4-BE49-F238E27FC236}">
                <a16:creationId xmlns:a16="http://schemas.microsoft.com/office/drawing/2014/main" id="{87D5492E-0744-45FC-99E8-33DBF97F6139}"/>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3" name="08">
            <a:extLst>
              <a:ext uri="{FF2B5EF4-FFF2-40B4-BE49-F238E27FC236}">
                <a16:creationId xmlns:a16="http://schemas.microsoft.com/office/drawing/2014/main" id="{78318951-A1B4-4A13-9637-FE3C5A3A0D79}"/>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94" name="07">
            <a:extLst>
              <a:ext uri="{FF2B5EF4-FFF2-40B4-BE49-F238E27FC236}">
                <a16:creationId xmlns:a16="http://schemas.microsoft.com/office/drawing/2014/main" id="{A5979754-1405-469C-8BAC-A00422CD3547}"/>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95" name="06">
            <a:extLst>
              <a:ext uri="{FF2B5EF4-FFF2-40B4-BE49-F238E27FC236}">
                <a16:creationId xmlns:a16="http://schemas.microsoft.com/office/drawing/2014/main" id="{C271C1F9-DC26-4352-841F-6760104EB471}"/>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96" name="05">
            <a:extLst>
              <a:ext uri="{FF2B5EF4-FFF2-40B4-BE49-F238E27FC236}">
                <a16:creationId xmlns:a16="http://schemas.microsoft.com/office/drawing/2014/main" id="{2DB6BE98-9C03-4DAA-A290-8A29C7B2B5BF}"/>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97" name="04">
            <a:extLst>
              <a:ext uri="{FF2B5EF4-FFF2-40B4-BE49-F238E27FC236}">
                <a16:creationId xmlns:a16="http://schemas.microsoft.com/office/drawing/2014/main" id="{E494E65F-2123-4DD1-872B-4A3B81EF15D7}"/>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98" name="03">
            <a:extLst>
              <a:ext uri="{FF2B5EF4-FFF2-40B4-BE49-F238E27FC236}">
                <a16:creationId xmlns:a16="http://schemas.microsoft.com/office/drawing/2014/main" id="{33732FD1-735F-4B26-B5C9-0486CCB8BF3C}"/>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99" name="02">
            <a:extLst>
              <a:ext uri="{FF2B5EF4-FFF2-40B4-BE49-F238E27FC236}">
                <a16:creationId xmlns:a16="http://schemas.microsoft.com/office/drawing/2014/main" id="{DF937726-6DB2-4848-BA1C-9FC464C205D3}"/>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0" name="01">
            <a:extLst>
              <a:ext uri="{FF2B5EF4-FFF2-40B4-BE49-F238E27FC236}">
                <a16:creationId xmlns:a16="http://schemas.microsoft.com/office/drawing/2014/main" id="{999CB880-2A5F-4C37-9304-64845FA6F69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1" name="00">
            <a:extLst>
              <a:ext uri="{FF2B5EF4-FFF2-40B4-BE49-F238E27FC236}">
                <a16:creationId xmlns:a16="http://schemas.microsoft.com/office/drawing/2014/main" id="{62BA363A-FD73-4DA7-8084-60A9C7EA7E4E}"/>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2" name="Oval 101">
            <a:extLst>
              <a:ext uri="{FF2B5EF4-FFF2-40B4-BE49-F238E27FC236}">
                <a16:creationId xmlns:a16="http://schemas.microsoft.com/office/drawing/2014/main" id="{06DD2F5F-F2CF-4AAE-A2C5-027EBA5B697C}"/>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A9DAFD8C-5716-480A-BFF1-D56D1B5D8AD6}"/>
              </a:ext>
            </a:extLst>
          </p:cNvPr>
          <p:cNvPicPr>
            <a:picLocks noChangeAspect="1"/>
          </p:cNvPicPr>
          <p:nvPr/>
        </p:nvPicPr>
        <p:blipFill>
          <a:blip r:embed="rId12"/>
          <a:stretch>
            <a:fillRect/>
          </a:stretch>
        </p:blipFill>
        <p:spPr>
          <a:xfrm>
            <a:off x="709612" y="2205037"/>
            <a:ext cx="4437453" cy="2681288"/>
          </a:xfrm>
          <a:prstGeom prst="rect">
            <a:avLst/>
          </a:prstGeom>
        </p:spPr>
      </p:pic>
    </p:spTree>
    <p:extLst>
      <p:ext uri="{BB962C8B-B14F-4D97-AF65-F5344CB8AC3E}">
        <p14:creationId xmlns:p14="http://schemas.microsoft.com/office/powerpoint/2010/main" val="293069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12000"/>
                                  </p:stCondLst>
                                  <p:childTnLst>
                                    <p:animMotion origin="layout" path="M -0.89753 -0.06343 L -0.89336 -0.79329 " pathEditMode="relative" rAng="0" ptsTypes="AA">
                                      <p:cBhvr>
                                        <p:cTn id="6" dur="10000" fill="hold"/>
                                        <p:tgtEl>
                                          <p:spTgt spid="61"/>
                                        </p:tgtEl>
                                        <p:attrNameLst>
                                          <p:attrName>ppt_x</p:attrName>
                                          <p:attrName>ppt_y</p:attrName>
                                        </p:attrNameLst>
                                      </p:cBhvr>
                                      <p:rCtr x="208" y="-36505"/>
                                    </p:animMotion>
                                  </p:childTnLst>
                                </p:cTn>
                              </p:par>
                              <p:par>
                                <p:cTn id="7" presetID="22" presetClass="exit" presetSubtype="4" fill="hold" nodeType="withEffect">
                                  <p:stCondLst>
                                    <p:cond delay="18000"/>
                                  </p:stCondLst>
                                  <p:childTnLst>
                                    <p:animEffect transition="out" filter="wipe(down)">
                                      <p:cBhvr>
                                        <p:cTn id="8" dur="500"/>
                                        <p:tgtEl>
                                          <p:spTgt spid="61"/>
                                        </p:tgtEl>
                                      </p:cBhvr>
                                    </p:animEffect>
                                    <p:set>
                                      <p:cBhvr>
                                        <p:cTn id="9" dur="1" fill="hold">
                                          <p:stCondLst>
                                            <p:cond delay="499"/>
                                          </p:stCondLst>
                                        </p:cTn>
                                        <p:tgtEl>
                                          <p:spTgt spid="61"/>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82"/>
                                        </p:tgtEl>
                                        <p:attrNameLst>
                                          <p:attrName>style.visibility</p:attrName>
                                        </p:attrNameLst>
                                      </p:cBhvr>
                                      <p:to>
                                        <p:strVal val="visible"/>
                                      </p:to>
                                    </p:set>
                                    <p:animEffect transition="in" filter="wipe(down)">
                                      <p:cBhvr>
                                        <p:cTn id="14" dur="500"/>
                                        <p:tgtEl>
                                          <p:spTgt spid="82"/>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2"/>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2">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2">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2">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2">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2">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80"/>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80"/>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86"/>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86"/>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87"/>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87"/>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88"/>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88"/>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89"/>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89"/>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0"/>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0"/>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1"/>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1"/>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2"/>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2"/>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3"/>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3"/>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94"/>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94"/>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95"/>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95"/>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96"/>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96"/>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97"/>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97"/>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98"/>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98"/>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99"/>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99"/>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0"/>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0"/>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1"/>
                                        </p:tgtEl>
                                        <p:attrNameLst>
                                          <p:attrName>style.visibility</p:attrName>
                                        </p:attrNameLst>
                                      </p:cBhvr>
                                      <p:to>
                                        <p:strVal val="visible"/>
                                      </p:to>
                                    </p:set>
                                  </p:childTnLst>
                                </p:cTn>
                              </p:par>
                            </p:childTnLst>
                          </p:cTn>
                        </p:par>
                      </p:childTnLst>
                    </p:cTn>
                  </p:par>
                </p:childTnLst>
              </p:cTn>
              <p:nextCondLst>
                <p:cond evt="onClick" delay="0">
                  <p:tgtEl>
                    <p:spTgt spid="102"/>
                  </p:tgtEl>
                </p:cond>
              </p:nextCondLst>
            </p:seq>
          </p:childTnLst>
        </p:cTn>
      </p:par>
    </p:tnLst>
    <p:bldLst>
      <p:bldP spid="82" grpId="0" animBg="1"/>
      <p:bldP spid="86" grpId="0"/>
      <p:bldP spid="86" grpId="1"/>
      <p:bldP spid="87" grpId="0"/>
      <p:bldP spid="87" grpId="1"/>
      <p:bldP spid="88" grpId="0"/>
      <p:bldP spid="88" grpId="1"/>
      <p:bldP spid="89" grpId="0"/>
      <p:bldP spid="89" grpId="1"/>
      <p:bldP spid="90" grpId="0"/>
      <p:bldP spid="90" grpId="1"/>
      <p:bldP spid="91" grpId="0"/>
      <p:bldP spid="91" grpId="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2" grpId="0" build="allAtOnce"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hidden="1">
            <a:extLst>
              <a:ext uri="{FF2B5EF4-FFF2-40B4-BE49-F238E27FC236}">
                <a16:creationId xmlns:a16="http://schemas.microsoft.com/office/drawing/2014/main" id="{B1B6C43A-12B0-6EBA-FF19-2C37E18808DC}"/>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9615560D-0ACE-EE13-EB27-4F1CFBBF44E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1B948972-450A-F7E4-D29E-1DDCAC39DA4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7E136080-BFD9-E95E-50C3-C7D2686C976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F3CA0FF2-ADF3-49A3-D693-2FD7F461773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E145126A-434B-83F4-9C7B-21B0B509D1A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7D51B28F-9736-1CC9-22F8-6C3612B1196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FC05ACEE-3770-9D40-415B-B1735BA2CE9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496A539D-4D42-099F-A3A9-ED32602363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89666DFF-57E5-7E5D-A684-E4CEA00B32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04FB153B-FEE0-3C79-BF8D-947D5067E84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5158FE30-13EE-8EB3-61B4-B361EBD6355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7E6ACE2B-341E-49D7-9DE4-470FD016FF78}"/>
              </a:ext>
            </a:extLst>
          </p:cNvPr>
          <p:cNvSpPr>
            <a:spLocks noGrp="1"/>
          </p:cNvSpPr>
          <p:nvPr>
            <p:ph idx="1"/>
          </p:nvPr>
        </p:nvSpPr>
        <p:spPr/>
        <p:txBody>
          <a:bodyPr/>
          <a:lstStyle/>
          <a:p>
            <a:endParaRPr lang="en-US"/>
          </a:p>
        </p:txBody>
      </p:sp>
      <p:pic>
        <p:nvPicPr>
          <p:cNvPr id="71" name="Hình nền" descr="A picture containing text&#10;&#10;Description automatically generated">
            <a:extLst>
              <a:ext uri="{FF2B5EF4-FFF2-40B4-BE49-F238E27FC236}">
                <a16:creationId xmlns:a16="http://schemas.microsoft.com/office/drawing/2014/main" id="{EF40DBDC-2A80-42CF-98A2-B12DEE415939}"/>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2" name="Hình nền 1" descr="A picture containing text&#10;&#10;Description automatically generated">
            <a:extLst>
              <a:ext uri="{FF2B5EF4-FFF2-40B4-BE49-F238E27FC236}">
                <a16:creationId xmlns:a16="http://schemas.microsoft.com/office/drawing/2014/main" id="{F108837D-C5CE-40F9-A729-FD78CA01CDD7}"/>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3" name="Bảng câu hỏi">
            <a:extLst>
              <a:ext uri="{FF2B5EF4-FFF2-40B4-BE49-F238E27FC236}">
                <a16:creationId xmlns:a16="http://schemas.microsoft.com/office/drawing/2014/main" id="{04230D90-3CEE-4617-AAF0-085DE03F0706}"/>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4" name="Picture 73">
            <a:extLst>
              <a:ext uri="{FF2B5EF4-FFF2-40B4-BE49-F238E27FC236}">
                <a16:creationId xmlns:a16="http://schemas.microsoft.com/office/drawing/2014/main" id="{ACB6FED2-E6F8-4345-A4DB-62440FBDAD5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5" name="Trái dâu">
            <a:extLst>
              <a:ext uri="{FF2B5EF4-FFF2-40B4-BE49-F238E27FC236}">
                <a16:creationId xmlns:a16="http://schemas.microsoft.com/office/drawing/2014/main" id="{94C74A0B-460A-4E85-B894-C38F1C57A7B8}"/>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6" name="Đáp Án D">
            <a:extLst>
              <a:ext uri="{FF2B5EF4-FFF2-40B4-BE49-F238E27FC236}">
                <a16:creationId xmlns:a16="http://schemas.microsoft.com/office/drawing/2014/main" id="{BDED876B-58B5-47DF-9C0F-5F15865A1F30}"/>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Tôi</a:t>
            </a:r>
            <a:r>
              <a:rPr lang="en-US" sz="4000" b="1" dirty="0">
                <a:solidFill>
                  <a:srgbClr val="FF0000"/>
                </a:solidFill>
              </a:rPr>
              <a:t> </a:t>
            </a:r>
            <a:r>
              <a:rPr lang="en-US" sz="4000" b="1" dirty="0" err="1">
                <a:solidFill>
                  <a:srgbClr val="FF0000"/>
                </a:solidFill>
              </a:rPr>
              <a:t>yêu</a:t>
            </a:r>
            <a:r>
              <a:rPr lang="en-US" sz="4000" b="1" dirty="0">
                <a:solidFill>
                  <a:srgbClr val="FF0000"/>
                </a:solidFill>
              </a:rPr>
              <a:t> </a:t>
            </a:r>
            <a:r>
              <a:rPr lang="en-US" sz="4000" b="1" dirty="0" err="1">
                <a:solidFill>
                  <a:srgbClr val="FF0000"/>
                </a:solidFill>
              </a:rPr>
              <a:t>em</a:t>
            </a:r>
            <a:r>
              <a:rPr lang="en-US" sz="4000" b="1" dirty="0">
                <a:solidFill>
                  <a:srgbClr val="FF0000"/>
                </a:solidFill>
              </a:rPr>
              <a:t> </a:t>
            </a:r>
            <a:r>
              <a:rPr lang="en-US" sz="4000" b="1" dirty="0" err="1">
                <a:solidFill>
                  <a:srgbClr val="FF0000"/>
                </a:solidFill>
              </a:rPr>
              <a:t>tôi</a:t>
            </a:r>
            <a:endParaRPr kumimoji="0" lang="en-US" sz="4000" b="1" i="0" u="none" strike="noStrike" kern="1200" cap="none" spc="0" normalizeH="0" baseline="0" noProof="0" dirty="0">
              <a:ln>
                <a:noFill/>
              </a:ln>
              <a:solidFill>
                <a:srgbClr val="FF0000"/>
              </a:solidFill>
              <a:effectLst/>
              <a:uLnTx/>
              <a:uFillTx/>
            </a:endParaRPr>
          </a:p>
        </p:txBody>
      </p:sp>
      <p:sp>
        <p:nvSpPr>
          <p:cNvPr id="89" name="Chứa câu hỏi">
            <a:extLst>
              <a:ext uri="{FF2B5EF4-FFF2-40B4-BE49-F238E27FC236}">
                <a16:creationId xmlns:a16="http://schemas.microsoft.com/office/drawing/2014/main" id="{984FEFB9-4C49-49E9-8C31-38DAC5853772}"/>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90" name="Picture 89" descr="A picture containing toy&#10;&#10;Description automatically generated">
            <a:hlinkClick r:id="rId9" action="ppaction://hlinksldjump"/>
            <a:extLst>
              <a:ext uri="{FF2B5EF4-FFF2-40B4-BE49-F238E27FC236}">
                <a16:creationId xmlns:a16="http://schemas.microsoft.com/office/drawing/2014/main" id="{97B02D04-69FF-49FE-82F7-E688BF0B08B7}"/>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91" name="Đồng hồ" descr="Icon&#10;&#10;Description automatically generated">
            <a:extLst>
              <a:ext uri="{FF2B5EF4-FFF2-40B4-BE49-F238E27FC236}">
                <a16:creationId xmlns:a16="http://schemas.microsoft.com/office/drawing/2014/main" id="{2B927CEA-A43B-44DD-AF00-36FA40BE661E}"/>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2" name="15">
            <a:extLst>
              <a:ext uri="{FF2B5EF4-FFF2-40B4-BE49-F238E27FC236}">
                <a16:creationId xmlns:a16="http://schemas.microsoft.com/office/drawing/2014/main" id="{511F946D-3B4C-4E5B-A665-4ADE3572E118}"/>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3" name="14">
            <a:extLst>
              <a:ext uri="{FF2B5EF4-FFF2-40B4-BE49-F238E27FC236}">
                <a16:creationId xmlns:a16="http://schemas.microsoft.com/office/drawing/2014/main" id="{BC6C9969-0042-4701-B25B-E7D47DAAE4EB}"/>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4" name="13">
            <a:extLst>
              <a:ext uri="{FF2B5EF4-FFF2-40B4-BE49-F238E27FC236}">
                <a16:creationId xmlns:a16="http://schemas.microsoft.com/office/drawing/2014/main" id="{98B4B2E9-302C-4755-8DA5-155C499841C4}"/>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5" name="12">
            <a:extLst>
              <a:ext uri="{FF2B5EF4-FFF2-40B4-BE49-F238E27FC236}">
                <a16:creationId xmlns:a16="http://schemas.microsoft.com/office/drawing/2014/main" id="{1B3F4D27-6FF4-4723-ACE5-C6F4A9924AF3}"/>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6" name="11">
            <a:extLst>
              <a:ext uri="{FF2B5EF4-FFF2-40B4-BE49-F238E27FC236}">
                <a16:creationId xmlns:a16="http://schemas.microsoft.com/office/drawing/2014/main" id="{18443D14-6F18-45E7-9D0F-C2281AE44483}"/>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7" name="10">
            <a:extLst>
              <a:ext uri="{FF2B5EF4-FFF2-40B4-BE49-F238E27FC236}">
                <a16:creationId xmlns:a16="http://schemas.microsoft.com/office/drawing/2014/main" id="{9549B921-47CD-43DA-88A2-AA4695894875}"/>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8" name="09">
            <a:extLst>
              <a:ext uri="{FF2B5EF4-FFF2-40B4-BE49-F238E27FC236}">
                <a16:creationId xmlns:a16="http://schemas.microsoft.com/office/drawing/2014/main" id="{21406F25-5AB0-4744-A4FA-CE855ABE9B61}"/>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9" name="08">
            <a:extLst>
              <a:ext uri="{FF2B5EF4-FFF2-40B4-BE49-F238E27FC236}">
                <a16:creationId xmlns:a16="http://schemas.microsoft.com/office/drawing/2014/main" id="{263C0BA7-BF71-4491-A013-8CC7934972FA}"/>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00" name="07">
            <a:extLst>
              <a:ext uri="{FF2B5EF4-FFF2-40B4-BE49-F238E27FC236}">
                <a16:creationId xmlns:a16="http://schemas.microsoft.com/office/drawing/2014/main" id="{B4645692-46F5-4D8F-81F7-DFD74DEFEAA9}"/>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01" name="06">
            <a:extLst>
              <a:ext uri="{FF2B5EF4-FFF2-40B4-BE49-F238E27FC236}">
                <a16:creationId xmlns:a16="http://schemas.microsoft.com/office/drawing/2014/main" id="{D538E1DA-4D11-46DA-AD25-8F75DC32CEFF}"/>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2" name="05">
            <a:extLst>
              <a:ext uri="{FF2B5EF4-FFF2-40B4-BE49-F238E27FC236}">
                <a16:creationId xmlns:a16="http://schemas.microsoft.com/office/drawing/2014/main" id="{AF836F7D-549C-4AA5-B359-E56B0EFF8C81}"/>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3" name="04">
            <a:extLst>
              <a:ext uri="{FF2B5EF4-FFF2-40B4-BE49-F238E27FC236}">
                <a16:creationId xmlns:a16="http://schemas.microsoft.com/office/drawing/2014/main" id="{3D2D5DE0-6204-442D-9B07-B8CD2C76CDA7}"/>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4" name="03">
            <a:extLst>
              <a:ext uri="{FF2B5EF4-FFF2-40B4-BE49-F238E27FC236}">
                <a16:creationId xmlns:a16="http://schemas.microsoft.com/office/drawing/2014/main" id="{E3D0B29A-252C-475C-849A-F17B1177D53A}"/>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5" name="02">
            <a:extLst>
              <a:ext uri="{FF2B5EF4-FFF2-40B4-BE49-F238E27FC236}">
                <a16:creationId xmlns:a16="http://schemas.microsoft.com/office/drawing/2014/main" id="{DC79EF40-7BD0-41A0-A2AB-E23E98EA946F}"/>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6" name="01">
            <a:extLst>
              <a:ext uri="{FF2B5EF4-FFF2-40B4-BE49-F238E27FC236}">
                <a16:creationId xmlns:a16="http://schemas.microsoft.com/office/drawing/2014/main" id="{BD6C41AF-1333-4252-AB4E-1ED482453B1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7" name="00">
            <a:extLst>
              <a:ext uri="{FF2B5EF4-FFF2-40B4-BE49-F238E27FC236}">
                <a16:creationId xmlns:a16="http://schemas.microsoft.com/office/drawing/2014/main" id="{EDADD25C-7A4C-4440-B4C4-755F3876744B}"/>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8" name="Oval 107">
            <a:extLst>
              <a:ext uri="{FF2B5EF4-FFF2-40B4-BE49-F238E27FC236}">
                <a16:creationId xmlns:a16="http://schemas.microsoft.com/office/drawing/2014/main" id="{A3568BBF-890B-4C75-AB67-542808E077C7}"/>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C6CCA65D-3EB8-424A-B728-496E687B5114}"/>
              </a:ext>
            </a:extLst>
          </p:cNvPr>
          <p:cNvPicPr>
            <a:picLocks noChangeAspect="1"/>
          </p:cNvPicPr>
          <p:nvPr/>
        </p:nvPicPr>
        <p:blipFill>
          <a:blip r:embed="rId12"/>
          <a:stretch>
            <a:fillRect/>
          </a:stretch>
        </p:blipFill>
        <p:spPr>
          <a:xfrm>
            <a:off x="714374" y="2095499"/>
            <a:ext cx="3819525" cy="3086485"/>
          </a:xfrm>
          <a:prstGeom prst="rect">
            <a:avLst/>
          </a:prstGeom>
        </p:spPr>
      </p:pic>
    </p:spTree>
    <p:extLst>
      <p:ext uri="{BB962C8B-B14F-4D97-AF65-F5344CB8AC3E}">
        <p14:creationId xmlns:p14="http://schemas.microsoft.com/office/powerpoint/2010/main" val="2679896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77"/>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77"/>
                                        </p:tgtEl>
                                      </p:cBhvr>
                                    </p:animEffect>
                                    <p:set>
                                      <p:cBhvr>
                                        <p:cTn id="9" dur="1" fill="hold">
                                          <p:stCondLst>
                                            <p:cond delay="499"/>
                                          </p:stCondLst>
                                        </p:cTn>
                                        <p:tgtEl>
                                          <p:spTgt spid="77"/>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wipe(down)">
                                      <p:cBhvr>
                                        <p:cTn id="14" dur="500"/>
                                        <p:tgtEl>
                                          <p:spTgt spid="76"/>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8"/>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8">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8">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8">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8">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8">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74"/>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74"/>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92"/>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93"/>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93"/>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94"/>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94"/>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95"/>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95"/>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6"/>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6"/>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7"/>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7"/>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8"/>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8"/>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9"/>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9"/>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00"/>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00"/>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01"/>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01"/>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02"/>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02"/>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03"/>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03"/>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04"/>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04"/>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05"/>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05"/>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6"/>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6"/>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7"/>
                                        </p:tgtEl>
                                        <p:attrNameLst>
                                          <p:attrName>style.visibility</p:attrName>
                                        </p:attrNameLst>
                                      </p:cBhvr>
                                      <p:to>
                                        <p:strVal val="visible"/>
                                      </p:to>
                                    </p:set>
                                  </p:childTnLst>
                                </p:cTn>
                              </p:par>
                            </p:childTnLst>
                          </p:cTn>
                        </p:par>
                      </p:childTnLst>
                    </p:cTn>
                  </p:par>
                </p:childTnLst>
              </p:cTn>
              <p:nextCondLst>
                <p:cond evt="onClick" delay="0">
                  <p:tgtEl>
                    <p:spTgt spid="108"/>
                  </p:tgtEl>
                </p:cond>
              </p:nextCondLst>
            </p:seq>
          </p:childTnLst>
        </p:cTn>
      </p:par>
    </p:tnLst>
    <p:bldLst>
      <p:bldP spid="76" grpId="0" animBg="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5" grpId="1"/>
      <p:bldP spid="106" grpId="0"/>
      <p:bldP spid="106" grpId="1"/>
      <p:bldP spid="107" grpId="0"/>
      <p:bldP spid="108" grpId="0" build="allAtOnce"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hidden="1">
            <a:extLst>
              <a:ext uri="{FF2B5EF4-FFF2-40B4-BE49-F238E27FC236}">
                <a16:creationId xmlns:a16="http://schemas.microsoft.com/office/drawing/2014/main" id="{1F4E6B9F-0DB4-FF55-9294-C11FD44B0108}"/>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002A0557-1774-1C0F-368B-F503B0EE38D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203E397A-790F-926F-8C10-23368E7AC27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12132DF0-C41B-F4FB-B46D-DB243C6CD08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DD974C02-A5DB-8A57-69E7-6DCA9518BE1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94138316-944A-AAA4-2104-7245948D2B2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ED9513EB-E3DE-1993-4CC8-3FFD2F860F4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61ADBF7A-857F-2335-F823-616AEE80FE0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B899914E-61CA-2C86-0304-E6612A19972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7A741A69-C577-1DE2-B681-D6143F5D1B1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2A5E5AFB-38B8-6708-B7D3-F4FFAF35D4C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0C5FBCC9-EF3E-9533-9F35-161C4C625BB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01E2B9D1-B87C-4046-924C-07FF5ED4546C}"/>
              </a:ext>
            </a:extLst>
          </p:cNvPr>
          <p:cNvSpPr>
            <a:spLocks noGrp="1"/>
          </p:cNvSpPr>
          <p:nvPr>
            <p:ph idx="1"/>
          </p:nvPr>
        </p:nvSpPr>
        <p:spPr/>
        <p:txBody>
          <a:bodyPr/>
          <a:lstStyle/>
          <a:p>
            <a:endParaRPr lang="en-US"/>
          </a:p>
        </p:txBody>
      </p:sp>
      <p:pic>
        <p:nvPicPr>
          <p:cNvPr id="71" name="Hình nền" descr="A picture containing text&#10;&#10;Description automatically generated">
            <a:extLst>
              <a:ext uri="{FF2B5EF4-FFF2-40B4-BE49-F238E27FC236}">
                <a16:creationId xmlns:a16="http://schemas.microsoft.com/office/drawing/2014/main" id="{1CE6CA5B-4252-42FE-AD97-D62E6669ACB8}"/>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2" name="Hình nền 1" descr="A picture containing text&#10;&#10;Description automatically generated">
            <a:extLst>
              <a:ext uri="{FF2B5EF4-FFF2-40B4-BE49-F238E27FC236}">
                <a16:creationId xmlns:a16="http://schemas.microsoft.com/office/drawing/2014/main" id="{B5FC9323-E0F9-4989-AB09-DE8E6E97CC68}"/>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3" name="Bảng câu hỏi">
            <a:extLst>
              <a:ext uri="{FF2B5EF4-FFF2-40B4-BE49-F238E27FC236}">
                <a16:creationId xmlns:a16="http://schemas.microsoft.com/office/drawing/2014/main" id="{06415179-B3B5-44C5-BEFC-F99E5248CC77}"/>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4" name="Picture 73">
            <a:extLst>
              <a:ext uri="{FF2B5EF4-FFF2-40B4-BE49-F238E27FC236}">
                <a16:creationId xmlns:a16="http://schemas.microsoft.com/office/drawing/2014/main" id="{F086C4C5-A45F-4400-B4A4-875ED6DF03E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5" name="Trái dâu">
            <a:extLst>
              <a:ext uri="{FF2B5EF4-FFF2-40B4-BE49-F238E27FC236}">
                <a16:creationId xmlns:a16="http://schemas.microsoft.com/office/drawing/2014/main" id="{7115C35C-21B5-4E19-9A4E-8B8B0DB2AC6F}"/>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6" name="Đáp Án D">
            <a:extLst>
              <a:ext uri="{FF2B5EF4-FFF2-40B4-BE49-F238E27FC236}">
                <a16:creationId xmlns:a16="http://schemas.microsoft.com/office/drawing/2014/main" id="{0A8E2BA1-151F-408B-9C56-882CED8F53A4}"/>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Đi</a:t>
            </a:r>
            <a:r>
              <a:rPr lang="en-US" sz="4000" b="1" dirty="0">
                <a:solidFill>
                  <a:srgbClr val="FF0000"/>
                </a:solidFill>
              </a:rPr>
              <a:t> </a:t>
            </a:r>
            <a:r>
              <a:rPr lang="en-US" sz="4000" b="1" dirty="0" err="1">
                <a:solidFill>
                  <a:srgbClr val="FF0000"/>
                </a:solidFill>
              </a:rPr>
              <a:t>học</a:t>
            </a:r>
            <a:r>
              <a:rPr lang="en-US" sz="4000" b="1" dirty="0">
                <a:solidFill>
                  <a:srgbClr val="FF0000"/>
                </a:solidFill>
              </a:rPr>
              <a:t> </a:t>
            </a:r>
            <a:r>
              <a:rPr lang="en-US" sz="4000" b="1" dirty="0" err="1">
                <a:solidFill>
                  <a:srgbClr val="FF0000"/>
                </a:solidFill>
              </a:rPr>
              <a:t>vui</a:t>
            </a:r>
            <a:r>
              <a:rPr lang="en-US" sz="4000" b="1" dirty="0">
                <a:solidFill>
                  <a:srgbClr val="FF0000"/>
                </a:solidFill>
              </a:rPr>
              <a:t> </a:t>
            </a:r>
            <a:r>
              <a:rPr lang="en-US" sz="4000" b="1" dirty="0" err="1">
                <a:solidFill>
                  <a:srgbClr val="FF0000"/>
                </a:solidFill>
              </a:rPr>
              <a:t>sao</a:t>
            </a:r>
            <a:endParaRPr kumimoji="0" lang="en-US" sz="4000" b="1" i="0" u="none" strike="noStrike" kern="1200" cap="none" spc="0" normalizeH="0" baseline="0" noProof="0" dirty="0">
              <a:ln>
                <a:noFill/>
              </a:ln>
              <a:solidFill>
                <a:srgbClr val="FF0000"/>
              </a:solidFill>
              <a:effectLst/>
              <a:uLnTx/>
              <a:uFillTx/>
            </a:endParaRPr>
          </a:p>
        </p:txBody>
      </p:sp>
      <p:sp>
        <p:nvSpPr>
          <p:cNvPr id="89" name="Chứa câu hỏi">
            <a:extLst>
              <a:ext uri="{FF2B5EF4-FFF2-40B4-BE49-F238E27FC236}">
                <a16:creationId xmlns:a16="http://schemas.microsoft.com/office/drawing/2014/main" id="{EDBE8EA8-E449-4112-8DE4-1229E41E6596}"/>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90" name="Picture 89" descr="A picture containing toy&#10;&#10;Description automatically generated">
            <a:hlinkClick r:id="rId9" action="ppaction://hlinksldjump"/>
            <a:extLst>
              <a:ext uri="{FF2B5EF4-FFF2-40B4-BE49-F238E27FC236}">
                <a16:creationId xmlns:a16="http://schemas.microsoft.com/office/drawing/2014/main" id="{D0F64DA4-D6B3-4591-A94A-0C0061C36C8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91" name="Đồng hồ" descr="Icon&#10;&#10;Description automatically generated">
            <a:extLst>
              <a:ext uri="{FF2B5EF4-FFF2-40B4-BE49-F238E27FC236}">
                <a16:creationId xmlns:a16="http://schemas.microsoft.com/office/drawing/2014/main" id="{117199B6-1940-47A6-95E5-9D08CD552D51}"/>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2" name="15">
            <a:extLst>
              <a:ext uri="{FF2B5EF4-FFF2-40B4-BE49-F238E27FC236}">
                <a16:creationId xmlns:a16="http://schemas.microsoft.com/office/drawing/2014/main" id="{461310BD-CB8E-4431-9CA0-F9F683664D02}"/>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3" name="14">
            <a:extLst>
              <a:ext uri="{FF2B5EF4-FFF2-40B4-BE49-F238E27FC236}">
                <a16:creationId xmlns:a16="http://schemas.microsoft.com/office/drawing/2014/main" id="{CEAAA6D5-9022-4FA1-A49E-AE2E38905A14}"/>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4" name="13">
            <a:extLst>
              <a:ext uri="{FF2B5EF4-FFF2-40B4-BE49-F238E27FC236}">
                <a16:creationId xmlns:a16="http://schemas.microsoft.com/office/drawing/2014/main" id="{B03A89BE-150E-4482-9C92-CA1BC5290787}"/>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5" name="12">
            <a:extLst>
              <a:ext uri="{FF2B5EF4-FFF2-40B4-BE49-F238E27FC236}">
                <a16:creationId xmlns:a16="http://schemas.microsoft.com/office/drawing/2014/main" id="{E6FBF362-9A9C-4088-9F09-D50728BAB5DC}"/>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6" name="11">
            <a:extLst>
              <a:ext uri="{FF2B5EF4-FFF2-40B4-BE49-F238E27FC236}">
                <a16:creationId xmlns:a16="http://schemas.microsoft.com/office/drawing/2014/main" id="{59F820AD-BFF7-4835-AADD-A8A7BCB1B3A1}"/>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7" name="10">
            <a:extLst>
              <a:ext uri="{FF2B5EF4-FFF2-40B4-BE49-F238E27FC236}">
                <a16:creationId xmlns:a16="http://schemas.microsoft.com/office/drawing/2014/main" id="{AA88FCA6-C4F2-4E97-9632-66103685A2E0}"/>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8" name="09">
            <a:extLst>
              <a:ext uri="{FF2B5EF4-FFF2-40B4-BE49-F238E27FC236}">
                <a16:creationId xmlns:a16="http://schemas.microsoft.com/office/drawing/2014/main" id="{EE4FA527-2BC6-4A08-88A6-766D16137BC1}"/>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9" name="08">
            <a:extLst>
              <a:ext uri="{FF2B5EF4-FFF2-40B4-BE49-F238E27FC236}">
                <a16:creationId xmlns:a16="http://schemas.microsoft.com/office/drawing/2014/main" id="{11068403-B4E6-4330-A322-1BF872D990B2}"/>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00" name="07">
            <a:extLst>
              <a:ext uri="{FF2B5EF4-FFF2-40B4-BE49-F238E27FC236}">
                <a16:creationId xmlns:a16="http://schemas.microsoft.com/office/drawing/2014/main" id="{D3921653-43AA-46A8-8D09-554831437EEC}"/>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01" name="06">
            <a:extLst>
              <a:ext uri="{FF2B5EF4-FFF2-40B4-BE49-F238E27FC236}">
                <a16:creationId xmlns:a16="http://schemas.microsoft.com/office/drawing/2014/main" id="{B2228EC2-5923-49FE-87B2-274FC845A9CB}"/>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2" name="05">
            <a:extLst>
              <a:ext uri="{FF2B5EF4-FFF2-40B4-BE49-F238E27FC236}">
                <a16:creationId xmlns:a16="http://schemas.microsoft.com/office/drawing/2014/main" id="{9F620F48-21DC-4F2A-A783-D3762FEE0824}"/>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3" name="04">
            <a:extLst>
              <a:ext uri="{FF2B5EF4-FFF2-40B4-BE49-F238E27FC236}">
                <a16:creationId xmlns:a16="http://schemas.microsoft.com/office/drawing/2014/main" id="{B8F5525F-7A88-4A10-8F10-153AB3D80E53}"/>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4" name="03">
            <a:extLst>
              <a:ext uri="{FF2B5EF4-FFF2-40B4-BE49-F238E27FC236}">
                <a16:creationId xmlns:a16="http://schemas.microsoft.com/office/drawing/2014/main" id="{AC5CE08E-9982-451F-9CAD-C3131619A2AB}"/>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5" name="02">
            <a:extLst>
              <a:ext uri="{FF2B5EF4-FFF2-40B4-BE49-F238E27FC236}">
                <a16:creationId xmlns:a16="http://schemas.microsoft.com/office/drawing/2014/main" id="{9501FB04-4DAC-499D-A9CE-198FB1EFDED3}"/>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6" name="01">
            <a:extLst>
              <a:ext uri="{FF2B5EF4-FFF2-40B4-BE49-F238E27FC236}">
                <a16:creationId xmlns:a16="http://schemas.microsoft.com/office/drawing/2014/main" id="{58AF7C98-81A7-4CF6-B6AC-DD3752781C2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7" name="00">
            <a:extLst>
              <a:ext uri="{FF2B5EF4-FFF2-40B4-BE49-F238E27FC236}">
                <a16:creationId xmlns:a16="http://schemas.microsoft.com/office/drawing/2014/main" id="{69D10D7F-C1AD-47EC-8D6A-1EF7824F1CFC}"/>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8" name="Oval 107">
            <a:extLst>
              <a:ext uri="{FF2B5EF4-FFF2-40B4-BE49-F238E27FC236}">
                <a16:creationId xmlns:a16="http://schemas.microsoft.com/office/drawing/2014/main" id="{AE8F1925-6319-42FE-B54A-95882137FFD1}"/>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B7183918-1479-4545-B1DF-9F3AEB0EEF1D}"/>
              </a:ext>
            </a:extLst>
          </p:cNvPr>
          <p:cNvPicPr>
            <a:picLocks noChangeAspect="1"/>
          </p:cNvPicPr>
          <p:nvPr/>
        </p:nvPicPr>
        <p:blipFill>
          <a:blip r:embed="rId12"/>
          <a:stretch>
            <a:fillRect/>
          </a:stretch>
        </p:blipFill>
        <p:spPr>
          <a:xfrm>
            <a:off x="652462" y="2019299"/>
            <a:ext cx="4454273" cy="2695575"/>
          </a:xfrm>
          <a:prstGeom prst="rect">
            <a:avLst/>
          </a:prstGeom>
        </p:spPr>
      </p:pic>
    </p:spTree>
    <p:extLst>
      <p:ext uri="{BB962C8B-B14F-4D97-AF65-F5344CB8AC3E}">
        <p14:creationId xmlns:p14="http://schemas.microsoft.com/office/powerpoint/2010/main" val="1361099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77"/>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77"/>
                                        </p:tgtEl>
                                      </p:cBhvr>
                                    </p:animEffect>
                                    <p:set>
                                      <p:cBhvr>
                                        <p:cTn id="9" dur="1" fill="hold">
                                          <p:stCondLst>
                                            <p:cond delay="499"/>
                                          </p:stCondLst>
                                        </p:cTn>
                                        <p:tgtEl>
                                          <p:spTgt spid="77"/>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wipe(down)">
                                      <p:cBhvr>
                                        <p:cTn id="14" dur="500"/>
                                        <p:tgtEl>
                                          <p:spTgt spid="76"/>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8"/>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8">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8">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8">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8">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8">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74"/>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74"/>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92"/>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93"/>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93"/>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94"/>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94"/>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95"/>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95"/>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6"/>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6"/>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7"/>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7"/>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8"/>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8"/>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9"/>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9"/>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00"/>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00"/>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01"/>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01"/>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02"/>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02"/>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03"/>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03"/>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04"/>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04"/>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05"/>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05"/>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6"/>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6"/>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7"/>
                                        </p:tgtEl>
                                        <p:attrNameLst>
                                          <p:attrName>style.visibility</p:attrName>
                                        </p:attrNameLst>
                                      </p:cBhvr>
                                      <p:to>
                                        <p:strVal val="visible"/>
                                      </p:to>
                                    </p:set>
                                  </p:childTnLst>
                                </p:cTn>
                              </p:par>
                            </p:childTnLst>
                          </p:cTn>
                        </p:par>
                      </p:childTnLst>
                    </p:cTn>
                  </p:par>
                </p:childTnLst>
              </p:cTn>
              <p:nextCondLst>
                <p:cond evt="onClick" delay="0">
                  <p:tgtEl>
                    <p:spTgt spid="108"/>
                  </p:tgtEl>
                </p:cond>
              </p:nextCondLst>
            </p:seq>
          </p:childTnLst>
        </p:cTn>
      </p:par>
    </p:tnLst>
    <p:bldLst>
      <p:bldP spid="76" grpId="0" animBg="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5" grpId="1"/>
      <p:bldP spid="106" grpId="0"/>
      <p:bldP spid="106" grpId="1"/>
      <p:bldP spid="107" grpId="0"/>
      <p:bldP spid="108" grpId="0" build="allAtOnce"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hidden="1">
            <a:extLst>
              <a:ext uri="{FF2B5EF4-FFF2-40B4-BE49-F238E27FC236}">
                <a16:creationId xmlns:a16="http://schemas.microsoft.com/office/drawing/2014/main" id="{73F82C9B-5675-0E7A-D2F7-DE3E416AEE67}"/>
              </a:ext>
            </a:extLst>
          </p:cNvPr>
          <p:cNvGrpSpPr/>
          <p:nvPr/>
        </p:nvGrpSpPr>
        <p:grpSpPr>
          <a:xfrm>
            <a:off x="14168578" y="2853425"/>
            <a:ext cx="9540205" cy="2759073"/>
            <a:chOff x="820151" y="6920040"/>
            <a:chExt cx="9540205" cy="2759073"/>
          </a:xfrm>
        </p:grpSpPr>
        <p:pic>
          <p:nvPicPr>
            <p:cNvPr id="90" name="TIM 5" descr="Icon&#10;&#10;Description automatically generated">
              <a:extLst>
                <a:ext uri="{FF2B5EF4-FFF2-40B4-BE49-F238E27FC236}">
                  <a16:creationId xmlns:a16="http://schemas.microsoft.com/office/drawing/2014/main" id="{9B32F249-DCFA-BB24-9A87-50F00AF7E8E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91" name="TIM 4" descr="Icon&#10;&#10;Description automatically generated">
              <a:extLst>
                <a:ext uri="{FF2B5EF4-FFF2-40B4-BE49-F238E27FC236}">
                  <a16:creationId xmlns:a16="http://schemas.microsoft.com/office/drawing/2014/main" id="{5754E1DA-2E99-9F4C-7F1E-00D7B7F6EBB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92" name="TIM 3" descr="Icon&#10;&#10;Description automatically generated">
              <a:extLst>
                <a:ext uri="{FF2B5EF4-FFF2-40B4-BE49-F238E27FC236}">
                  <a16:creationId xmlns:a16="http://schemas.microsoft.com/office/drawing/2014/main" id="{705115B7-7BB6-9B90-9973-6CB5431634E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93" name="TIM 2" descr="Icon&#10;&#10;Description automatically generated">
              <a:extLst>
                <a:ext uri="{FF2B5EF4-FFF2-40B4-BE49-F238E27FC236}">
                  <a16:creationId xmlns:a16="http://schemas.microsoft.com/office/drawing/2014/main" id="{9AB8C62F-1116-A4E6-E612-C64ED3599A5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94" name="TIM 1" descr="Icon&#10;&#10;Description automatically generated">
              <a:extLst>
                <a:ext uri="{FF2B5EF4-FFF2-40B4-BE49-F238E27FC236}">
                  <a16:creationId xmlns:a16="http://schemas.microsoft.com/office/drawing/2014/main" id="{9247B716-3C97-0681-562B-3B836C59044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95" name="TIM 5" descr="Icon&#10;&#10;Description automatically generated">
              <a:extLst>
                <a:ext uri="{FF2B5EF4-FFF2-40B4-BE49-F238E27FC236}">
                  <a16:creationId xmlns:a16="http://schemas.microsoft.com/office/drawing/2014/main" id="{EC8E3BCA-0060-B2C5-47B6-58B00DCF110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96" name="TIM 5" descr="Icon&#10;&#10;Description automatically generated">
              <a:extLst>
                <a:ext uri="{FF2B5EF4-FFF2-40B4-BE49-F238E27FC236}">
                  <a16:creationId xmlns:a16="http://schemas.microsoft.com/office/drawing/2014/main" id="{C737F045-05FE-EE47-D147-65CF65C273A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97" name="TIM 5" descr="Icon&#10;&#10;Description automatically generated">
              <a:extLst>
                <a:ext uri="{FF2B5EF4-FFF2-40B4-BE49-F238E27FC236}">
                  <a16:creationId xmlns:a16="http://schemas.microsoft.com/office/drawing/2014/main" id="{B22B258F-50EC-A940-33C0-C1AFCFEE06E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98" name="TIM 2" descr="Icon&#10;&#10;Description automatically generated">
              <a:extLst>
                <a:ext uri="{FF2B5EF4-FFF2-40B4-BE49-F238E27FC236}">
                  <a16:creationId xmlns:a16="http://schemas.microsoft.com/office/drawing/2014/main" id="{BF2826BE-FFC8-C853-F084-81E509B685A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99" name="TIM 2" descr="Icon&#10;&#10;Description automatically generated">
              <a:extLst>
                <a:ext uri="{FF2B5EF4-FFF2-40B4-BE49-F238E27FC236}">
                  <a16:creationId xmlns:a16="http://schemas.microsoft.com/office/drawing/2014/main" id="{5909F57D-8D6A-4B74-A3E4-B1B7CF075D3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100" name="TIM 2" descr="Icon&#10;&#10;Description automatically generated">
              <a:extLst>
                <a:ext uri="{FF2B5EF4-FFF2-40B4-BE49-F238E27FC236}">
                  <a16:creationId xmlns:a16="http://schemas.microsoft.com/office/drawing/2014/main" id="{ED30C52F-E912-615F-3487-CD8F9DDD784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C20F4A8A-6E13-4DBE-9BF7-48C8853C716C}"/>
              </a:ext>
            </a:extLst>
          </p:cNvPr>
          <p:cNvSpPr>
            <a:spLocks noGrp="1"/>
          </p:cNvSpPr>
          <p:nvPr>
            <p:ph idx="1"/>
          </p:nvPr>
        </p:nvSpPr>
        <p:spPr/>
        <p:txBody>
          <a:bodyPr/>
          <a:lstStyle/>
          <a:p>
            <a:endParaRPr lang="en-US"/>
          </a:p>
        </p:txBody>
      </p:sp>
      <p:pic>
        <p:nvPicPr>
          <p:cNvPr id="83" name="Hình nền" descr="A picture containing text&#10;&#10;Description automatically generated">
            <a:extLst>
              <a:ext uri="{FF2B5EF4-FFF2-40B4-BE49-F238E27FC236}">
                <a16:creationId xmlns:a16="http://schemas.microsoft.com/office/drawing/2014/main" id="{92D95496-D994-4C55-AB40-E1BF6D868E45}"/>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84" name="Hình nền 1" descr="A picture containing text&#10;&#10;Description automatically generated">
            <a:extLst>
              <a:ext uri="{FF2B5EF4-FFF2-40B4-BE49-F238E27FC236}">
                <a16:creationId xmlns:a16="http://schemas.microsoft.com/office/drawing/2014/main" id="{C912FF8B-C325-487B-8AB6-BE7B594C0D8F}"/>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85" name="Bảng câu hỏi">
            <a:extLst>
              <a:ext uri="{FF2B5EF4-FFF2-40B4-BE49-F238E27FC236}">
                <a16:creationId xmlns:a16="http://schemas.microsoft.com/office/drawing/2014/main" id="{75E2A6E6-325B-4252-8C14-80568B296AA2}"/>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86" name="Picture 85">
            <a:extLst>
              <a:ext uri="{FF2B5EF4-FFF2-40B4-BE49-F238E27FC236}">
                <a16:creationId xmlns:a16="http://schemas.microsoft.com/office/drawing/2014/main" id="{C2F113E6-6901-4322-9891-6D3FFCFCC16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87" name="Trái dâu">
            <a:extLst>
              <a:ext uri="{FF2B5EF4-FFF2-40B4-BE49-F238E27FC236}">
                <a16:creationId xmlns:a16="http://schemas.microsoft.com/office/drawing/2014/main" id="{37A33302-D4E7-46A7-9D4E-0B535664E769}"/>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88" name="Đáp Án D">
            <a:extLst>
              <a:ext uri="{FF2B5EF4-FFF2-40B4-BE49-F238E27FC236}">
                <a16:creationId xmlns:a16="http://schemas.microsoft.com/office/drawing/2014/main" id="{24ACB572-67B3-4845-8C23-4A32EF5ED053}"/>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Ngưỡng</a:t>
            </a:r>
            <a:r>
              <a:rPr lang="en-US" sz="4000" b="1" dirty="0">
                <a:solidFill>
                  <a:srgbClr val="FF0000"/>
                </a:solidFill>
              </a:rPr>
              <a:t> </a:t>
            </a:r>
            <a:r>
              <a:rPr lang="en-US" sz="4000" b="1" dirty="0" err="1">
                <a:solidFill>
                  <a:srgbClr val="FF0000"/>
                </a:solidFill>
              </a:rPr>
              <a:t>cửa</a:t>
            </a:r>
            <a:endParaRPr kumimoji="0" lang="en-US" sz="4000" b="1" i="0" u="none" strike="noStrike" kern="1200" cap="none" spc="0" normalizeH="0" baseline="0" noProof="0" dirty="0">
              <a:ln>
                <a:noFill/>
              </a:ln>
              <a:solidFill>
                <a:srgbClr val="FF0000"/>
              </a:solidFill>
              <a:effectLst/>
              <a:uLnTx/>
              <a:uFillTx/>
            </a:endParaRPr>
          </a:p>
        </p:txBody>
      </p:sp>
      <p:sp>
        <p:nvSpPr>
          <p:cNvPr id="101" name="Chứa câu hỏi">
            <a:extLst>
              <a:ext uri="{FF2B5EF4-FFF2-40B4-BE49-F238E27FC236}">
                <a16:creationId xmlns:a16="http://schemas.microsoft.com/office/drawing/2014/main" id="{DF1CF1BC-E978-4BA0-A096-B6C2356D0C2D}"/>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102" name="Picture 101" descr="A picture containing toy&#10;&#10;Description automatically generated">
            <a:hlinkClick r:id="rId9" action="ppaction://hlinksldjump"/>
            <a:extLst>
              <a:ext uri="{FF2B5EF4-FFF2-40B4-BE49-F238E27FC236}">
                <a16:creationId xmlns:a16="http://schemas.microsoft.com/office/drawing/2014/main" id="{5D9D37DD-2CEC-49E5-A9A2-24B19034041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103" name="Đồng hồ" descr="Icon&#10;&#10;Description automatically generated">
            <a:extLst>
              <a:ext uri="{FF2B5EF4-FFF2-40B4-BE49-F238E27FC236}">
                <a16:creationId xmlns:a16="http://schemas.microsoft.com/office/drawing/2014/main" id="{CC9A1531-F4FA-44FD-ABE2-B96DD4E4455B}"/>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104" name="15">
            <a:extLst>
              <a:ext uri="{FF2B5EF4-FFF2-40B4-BE49-F238E27FC236}">
                <a16:creationId xmlns:a16="http://schemas.microsoft.com/office/drawing/2014/main" id="{9EABD6C6-30E7-4355-B4A4-43DD5A35AC44}"/>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105" name="14">
            <a:extLst>
              <a:ext uri="{FF2B5EF4-FFF2-40B4-BE49-F238E27FC236}">
                <a16:creationId xmlns:a16="http://schemas.microsoft.com/office/drawing/2014/main" id="{12800E2F-83B7-48FA-9656-AFB5C4C1E29F}"/>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106" name="13">
            <a:extLst>
              <a:ext uri="{FF2B5EF4-FFF2-40B4-BE49-F238E27FC236}">
                <a16:creationId xmlns:a16="http://schemas.microsoft.com/office/drawing/2014/main" id="{149893BB-1E5A-4BD9-90A9-FD20D3DFF843}"/>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107" name="12">
            <a:extLst>
              <a:ext uri="{FF2B5EF4-FFF2-40B4-BE49-F238E27FC236}">
                <a16:creationId xmlns:a16="http://schemas.microsoft.com/office/drawing/2014/main" id="{651F9B0A-97BF-4438-8DC5-7A315D4B9502}"/>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108" name="11">
            <a:extLst>
              <a:ext uri="{FF2B5EF4-FFF2-40B4-BE49-F238E27FC236}">
                <a16:creationId xmlns:a16="http://schemas.microsoft.com/office/drawing/2014/main" id="{F2937C17-F455-4B86-B419-69CFFB1A1D2A}"/>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109" name="10">
            <a:extLst>
              <a:ext uri="{FF2B5EF4-FFF2-40B4-BE49-F238E27FC236}">
                <a16:creationId xmlns:a16="http://schemas.microsoft.com/office/drawing/2014/main" id="{5C317968-584B-448C-9CAB-80C7533188EF}"/>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110" name="09">
            <a:extLst>
              <a:ext uri="{FF2B5EF4-FFF2-40B4-BE49-F238E27FC236}">
                <a16:creationId xmlns:a16="http://schemas.microsoft.com/office/drawing/2014/main" id="{E438C373-ADF8-4EC4-990B-ADB5F1DD559E}"/>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111" name="08">
            <a:extLst>
              <a:ext uri="{FF2B5EF4-FFF2-40B4-BE49-F238E27FC236}">
                <a16:creationId xmlns:a16="http://schemas.microsoft.com/office/drawing/2014/main" id="{402D1B2C-1048-4C05-B33D-A68476C29791}"/>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12" name="07">
            <a:extLst>
              <a:ext uri="{FF2B5EF4-FFF2-40B4-BE49-F238E27FC236}">
                <a16:creationId xmlns:a16="http://schemas.microsoft.com/office/drawing/2014/main" id="{1A2C4D3C-0E58-4C9F-8BCF-5AFE355D1B63}"/>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13" name="06">
            <a:extLst>
              <a:ext uri="{FF2B5EF4-FFF2-40B4-BE49-F238E27FC236}">
                <a16:creationId xmlns:a16="http://schemas.microsoft.com/office/drawing/2014/main" id="{06B47E93-DA9D-414D-95E5-C9CB76CBD379}"/>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14" name="05">
            <a:extLst>
              <a:ext uri="{FF2B5EF4-FFF2-40B4-BE49-F238E27FC236}">
                <a16:creationId xmlns:a16="http://schemas.microsoft.com/office/drawing/2014/main" id="{488CE6B5-4B60-485A-8DE1-02F8DA8D5AD9}"/>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15" name="04">
            <a:extLst>
              <a:ext uri="{FF2B5EF4-FFF2-40B4-BE49-F238E27FC236}">
                <a16:creationId xmlns:a16="http://schemas.microsoft.com/office/drawing/2014/main" id="{F4B68122-4B89-4B0A-A7FA-182C5D1A2A53}"/>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16" name="03">
            <a:extLst>
              <a:ext uri="{FF2B5EF4-FFF2-40B4-BE49-F238E27FC236}">
                <a16:creationId xmlns:a16="http://schemas.microsoft.com/office/drawing/2014/main" id="{E7C7763A-4632-4378-89F9-596366A96AFE}"/>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17" name="02">
            <a:extLst>
              <a:ext uri="{FF2B5EF4-FFF2-40B4-BE49-F238E27FC236}">
                <a16:creationId xmlns:a16="http://schemas.microsoft.com/office/drawing/2014/main" id="{7949E679-A6D7-4869-9EBB-C386B535F217}"/>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18" name="01">
            <a:extLst>
              <a:ext uri="{FF2B5EF4-FFF2-40B4-BE49-F238E27FC236}">
                <a16:creationId xmlns:a16="http://schemas.microsoft.com/office/drawing/2014/main" id="{66EAE07A-EDB5-4542-8BD1-D4CF50D9EE9A}"/>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19" name="00">
            <a:extLst>
              <a:ext uri="{FF2B5EF4-FFF2-40B4-BE49-F238E27FC236}">
                <a16:creationId xmlns:a16="http://schemas.microsoft.com/office/drawing/2014/main" id="{AF87AC77-9A3B-48D9-B643-AA51BB159C0E}"/>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20" name="Oval 119">
            <a:extLst>
              <a:ext uri="{FF2B5EF4-FFF2-40B4-BE49-F238E27FC236}">
                <a16:creationId xmlns:a16="http://schemas.microsoft.com/office/drawing/2014/main" id="{050C9F87-4C88-4462-9135-CCE5D06796BF}"/>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77F38377-CF00-4A0F-ADCE-E93BFBCCAFE3}"/>
              </a:ext>
            </a:extLst>
          </p:cNvPr>
          <p:cNvPicPr>
            <a:picLocks noChangeAspect="1"/>
          </p:cNvPicPr>
          <p:nvPr/>
        </p:nvPicPr>
        <p:blipFill>
          <a:blip r:embed="rId12"/>
          <a:stretch>
            <a:fillRect/>
          </a:stretch>
        </p:blipFill>
        <p:spPr>
          <a:xfrm>
            <a:off x="604837" y="2038350"/>
            <a:ext cx="4059973" cy="2590800"/>
          </a:xfrm>
          <a:prstGeom prst="rect">
            <a:avLst/>
          </a:prstGeom>
        </p:spPr>
      </p:pic>
    </p:spTree>
    <p:extLst>
      <p:ext uri="{BB962C8B-B14F-4D97-AF65-F5344CB8AC3E}">
        <p14:creationId xmlns:p14="http://schemas.microsoft.com/office/powerpoint/2010/main" val="1837451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89"/>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89"/>
                                        </p:tgtEl>
                                      </p:cBhvr>
                                    </p:animEffect>
                                    <p:set>
                                      <p:cBhvr>
                                        <p:cTn id="9" dur="1" fill="hold">
                                          <p:stCondLst>
                                            <p:cond delay="499"/>
                                          </p:stCondLst>
                                        </p:cTn>
                                        <p:tgtEl>
                                          <p:spTgt spid="89"/>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88"/>
                                        </p:tgtEl>
                                        <p:attrNameLst>
                                          <p:attrName>style.visibility</p:attrName>
                                        </p:attrNameLst>
                                      </p:cBhvr>
                                      <p:to>
                                        <p:strVal val="visible"/>
                                      </p:to>
                                    </p:set>
                                    <p:animEffect transition="in" filter="wipe(down)">
                                      <p:cBhvr>
                                        <p:cTn id="14" dur="500"/>
                                        <p:tgtEl>
                                          <p:spTgt spid="88"/>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20"/>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20">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20">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20">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20">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20">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86"/>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86"/>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104"/>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104"/>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105"/>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105"/>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106"/>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106"/>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107"/>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107"/>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108"/>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108"/>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109"/>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109"/>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110"/>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110"/>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111"/>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111"/>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12"/>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12"/>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13"/>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13"/>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14"/>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14"/>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15"/>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15"/>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16"/>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16"/>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17"/>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17"/>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18"/>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18"/>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19"/>
                                        </p:tgtEl>
                                        <p:attrNameLst>
                                          <p:attrName>style.visibility</p:attrName>
                                        </p:attrNameLst>
                                      </p:cBhvr>
                                      <p:to>
                                        <p:strVal val="visible"/>
                                      </p:to>
                                    </p:set>
                                  </p:childTnLst>
                                </p:cTn>
                              </p:par>
                            </p:childTnLst>
                          </p:cTn>
                        </p:par>
                      </p:childTnLst>
                    </p:cTn>
                  </p:par>
                </p:childTnLst>
              </p:cTn>
              <p:nextCondLst>
                <p:cond evt="onClick" delay="0">
                  <p:tgtEl>
                    <p:spTgt spid="120"/>
                  </p:tgtEl>
                </p:cond>
              </p:nextCondLst>
            </p:seq>
          </p:childTnLst>
        </p:cTn>
      </p:par>
    </p:tnLst>
    <p:bldLst>
      <p:bldP spid="88" grpId="0" animBg="1"/>
      <p:bldP spid="104" grpId="0"/>
      <p:bldP spid="104" grpId="1"/>
      <p:bldP spid="105" grpId="0"/>
      <p:bldP spid="105" grpId="1"/>
      <p:bldP spid="106" grpId="0"/>
      <p:bldP spid="106" grpId="1"/>
      <p:bldP spid="107" grpId="0"/>
      <p:bldP spid="107" grpId="1"/>
      <p:bldP spid="108" grpId="0"/>
      <p:bldP spid="108" grpId="1"/>
      <p:bldP spid="109" grpId="0"/>
      <p:bldP spid="109" grpId="1"/>
      <p:bldP spid="110" grpId="0"/>
      <p:bldP spid="110" grpId="1"/>
      <p:bldP spid="111" grpId="0"/>
      <p:bldP spid="111" grpId="1"/>
      <p:bldP spid="112" grpId="0"/>
      <p:bldP spid="112" grpId="1"/>
      <p:bldP spid="113" grpId="0"/>
      <p:bldP spid="113" grpId="1"/>
      <p:bldP spid="114" grpId="0"/>
      <p:bldP spid="114" grpId="1"/>
      <p:bldP spid="115" grpId="0"/>
      <p:bldP spid="115" grpId="1"/>
      <p:bldP spid="116" grpId="0"/>
      <p:bldP spid="116" grpId="1"/>
      <p:bldP spid="117" grpId="0"/>
      <p:bldP spid="117" grpId="1"/>
      <p:bldP spid="118" grpId="0"/>
      <p:bldP spid="118" grpId="1"/>
      <p:bldP spid="119" grpId="0"/>
      <p:bldP spid="120" grpId="0" build="allAtOnce"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nền" descr="A picture containing text&#10;&#10;Description automatically generated">
            <a:extLst>
              <a:ext uri="{FF2B5EF4-FFF2-40B4-BE49-F238E27FC236}">
                <a16:creationId xmlns:a16="http://schemas.microsoft.com/office/drawing/2014/main" id="{6CCB60C3-5240-4043-6913-D8545F9C11D5}"/>
              </a:ext>
            </a:extLst>
          </p:cNvPr>
          <p:cNvPicPr>
            <a:picLocks noGrp="1" noRot="1" noChangeAspect="1" noMove="1" noResize="1" noEditPoints="1" noAdjustHandles="1" noChangeArrowheads="1" noChangeShapeType="1" noCrop="1"/>
          </p:cNvPicPr>
          <p:nvPr>
            <p:ph idx="1"/>
          </p:nvPr>
        </p:nvPicPr>
        <p:blipFill>
          <a:blip r:embed="rId6">
            <a:extLst>
              <a:ext uri="{28A0092B-C50C-407E-A947-70E740481C1C}">
                <a14:useLocalDpi xmlns:a14="http://schemas.microsoft.com/office/drawing/2010/main" val="0"/>
              </a:ext>
            </a:extLst>
          </a:blip>
          <a:stretch>
            <a:fillRect/>
          </a:stretch>
        </p:blipFill>
        <p:spPr>
          <a:xfrm>
            <a:off x="-1" y="0"/>
            <a:ext cx="12190613" cy="6858000"/>
          </a:xfrm>
        </p:spPr>
      </p:pic>
      <p:pic>
        <p:nvPicPr>
          <p:cNvPr id="7" name="Hình nền 1" descr="A picture containing text&#10;&#10;Description automatically generated">
            <a:extLst>
              <a:ext uri="{FF2B5EF4-FFF2-40B4-BE49-F238E27FC236}">
                <a16:creationId xmlns:a16="http://schemas.microsoft.com/office/drawing/2014/main" id="{CB766BFB-D82C-D196-FDD6-1D747B7BC89D}"/>
              </a:ext>
            </a:extLst>
          </p:cNvPr>
          <p:cNvPicPr>
            <a:picLocks noGrp="1" noRot="1" noChangeAspect="1" noMove="1" noResize="1" noEditPoints="1" noAdjustHandles="1" noChangeArrowheads="1" noChangeShapeType="1" noCrop="1"/>
          </p:cNvPicPr>
          <p:nvPr/>
        </p:nvPicPr>
        <p:blipFill>
          <a:blip r:embed="rId7">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3" name="Bảng câu hỏi">
            <a:extLst>
              <a:ext uri="{FF2B5EF4-FFF2-40B4-BE49-F238E27FC236}">
                <a16:creationId xmlns:a16="http://schemas.microsoft.com/office/drawing/2014/main" id="{F60F4824-667E-4935-B1FF-20CB0037D05F}"/>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sp>
        <p:nvSpPr>
          <p:cNvPr id="15" name="Đáp án A">
            <a:extLst>
              <a:ext uri="{FF2B5EF4-FFF2-40B4-BE49-F238E27FC236}">
                <a16:creationId xmlns:a16="http://schemas.microsoft.com/office/drawing/2014/main" id="{DC00C847-4D2D-6A62-DFA9-C398EC787EFC}"/>
              </a:ext>
            </a:extLst>
          </p:cNvPr>
          <p:cNvSpPr/>
          <p:nvPr/>
        </p:nvSpPr>
        <p:spPr>
          <a:xfrm>
            <a:off x="1151869" y="2439230"/>
            <a:ext cx="2843032"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A. </a:t>
            </a:r>
            <a:r>
              <a:rPr kumimoji="0" lang="en-US" sz="2400" b="0" i="0" u="none" strike="noStrike" kern="1200" cap="none" spc="0" normalizeH="0" baseline="0" noProof="0" err="1">
                <a:ln>
                  <a:noFill/>
                </a:ln>
                <a:solidFill>
                  <a:prstClr val="black"/>
                </a:solidFill>
                <a:effectLst/>
                <a:uLnTx/>
                <a:uFillTx/>
                <a:latin typeface="#9Slide05 Fourth Medium" panose="00000600000000000000" pitchFamily="2" charset="0"/>
                <a:ea typeface="+mn-ea"/>
                <a:cs typeface="+mn-cs"/>
              </a:rPr>
              <a:t>Đáp</a:t>
            </a: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 án sai</a:t>
            </a:r>
          </a:p>
        </p:txBody>
      </p:sp>
      <p:pic>
        <p:nvPicPr>
          <p:cNvPr id="20" name="Picture 19">
            <a:extLst>
              <a:ext uri="{FF2B5EF4-FFF2-40B4-BE49-F238E27FC236}">
                <a16:creationId xmlns:a16="http://schemas.microsoft.com/office/drawing/2014/main" id="{5DD3B384-6F40-41D7-C3FB-B9D7CC45AFC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22" name="Trái dâu">
            <a:extLst>
              <a:ext uri="{FF2B5EF4-FFF2-40B4-BE49-F238E27FC236}">
                <a16:creationId xmlns:a16="http://schemas.microsoft.com/office/drawing/2014/main" id="{F8F7A878-E6BC-2BBB-AB32-2C8850B71C97}"/>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11" name="Đáp án B">
            <a:extLst>
              <a:ext uri="{FF2B5EF4-FFF2-40B4-BE49-F238E27FC236}">
                <a16:creationId xmlns:a16="http://schemas.microsoft.com/office/drawing/2014/main" id="{093BAAC3-CDB0-EE4B-D40D-B86BCA4AF721}"/>
              </a:ext>
            </a:extLst>
          </p:cNvPr>
          <p:cNvSpPr/>
          <p:nvPr/>
        </p:nvSpPr>
        <p:spPr>
          <a:xfrm>
            <a:off x="1133378" y="3762552"/>
            <a:ext cx="2882766"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B. </a:t>
            </a:r>
            <a:r>
              <a:rPr kumimoji="0" lang="en-US" sz="2400" b="0" i="0" u="none" strike="noStrike" kern="1200" cap="none" spc="0" normalizeH="0" baseline="0" noProof="0" err="1">
                <a:ln>
                  <a:noFill/>
                </a:ln>
                <a:solidFill>
                  <a:prstClr val="black"/>
                </a:solidFill>
                <a:effectLst/>
                <a:uLnTx/>
                <a:uFillTx/>
                <a:latin typeface="#9Slide05 Fourth Medium" panose="00000600000000000000" pitchFamily="2" charset="0"/>
                <a:ea typeface="+mn-ea"/>
                <a:cs typeface="+mn-cs"/>
              </a:rPr>
              <a:t>Đáp</a:t>
            </a: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 án sai</a:t>
            </a:r>
          </a:p>
        </p:txBody>
      </p:sp>
      <p:sp>
        <p:nvSpPr>
          <p:cNvPr id="12" name="Đáp Án D">
            <a:extLst>
              <a:ext uri="{FF2B5EF4-FFF2-40B4-BE49-F238E27FC236}">
                <a16:creationId xmlns:a16="http://schemas.microsoft.com/office/drawing/2014/main" id="{B8D90F59-D75E-7F93-365E-A852F282AC6F}"/>
              </a:ext>
            </a:extLst>
          </p:cNvPr>
          <p:cNvSpPr/>
          <p:nvPr/>
        </p:nvSpPr>
        <p:spPr>
          <a:xfrm>
            <a:off x="8367758" y="2439230"/>
            <a:ext cx="2950532"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C. </a:t>
            </a:r>
            <a:r>
              <a:rPr kumimoji="0" lang="en-US" sz="2400" b="0" i="0" u="none" strike="noStrike" kern="1200" cap="none" spc="0" normalizeH="0" baseline="0" noProof="0" err="1">
                <a:ln>
                  <a:noFill/>
                </a:ln>
                <a:solidFill>
                  <a:prstClr val="black"/>
                </a:solidFill>
                <a:effectLst/>
                <a:uLnTx/>
                <a:uFillTx/>
                <a:latin typeface="#9Slide05 Fourth Medium" panose="00000600000000000000" pitchFamily="2" charset="0"/>
                <a:ea typeface="+mn-ea"/>
                <a:cs typeface="+mn-cs"/>
              </a:rPr>
              <a:t>Đáp</a:t>
            </a: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 án đúng</a:t>
            </a:r>
          </a:p>
        </p:txBody>
      </p:sp>
      <p:sp>
        <p:nvSpPr>
          <p:cNvPr id="14" name="Đáp Án C">
            <a:extLst>
              <a:ext uri="{FF2B5EF4-FFF2-40B4-BE49-F238E27FC236}">
                <a16:creationId xmlns:a16="http://schemas.microsoft.com/office/drawing/2014/main" id="{C5EE615E-9BBF-50CC-63A2-2A83812C948E}"/>
              </a:ext>
            </a:extLst>
          </p:cNvPr>
          <p:cNvSpPr/>
          <p:nvPr/>
        </p:nvSpPr>
        <p:spPr>
          <a:xfrm>
            <a:off x="8389001" y="3787681"/>
            <a:ext cx="2950532"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D. </a:t>
            </a:r>
            <a:r>
              <a:rPr kumimoji="0" lang="en-US" sz="2400" b="0" i="0" u="none" strike="noStrike" kern="1200" cap="none" spc="0" normalizeH="0" baseline="0" noProof="0" err="1">
                <a:ln>
                  <a:noFill/>
                </a:ln>
                <a:solidFill>
                  <a:prstClr val="black"/>
                </a:solidFill>
                <a:effectLst/>
                <a:uLnTx/>
                <a:uFillTx/>
                <a:latin typeface="#9Slide05 Fourth Medium" panose="00000600000000000000" pitchFamily="2" charset="0"/>
                <a:ea typeface="+mn-ea"/>
                <a:cs typeface="+mn-cs"/>
              </a:rPr>
              <a:t>Đáp</a:t>
            </a:r>
            <a:r>
              <a:rPr kumimoji="0" lang="en-US" sz="24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 án sai</a:t>
            </a:r>
          </a:p>
        </p:txBody>
      </p:sp>
      <p:sp>
        <p:nvSpPr>
          <p:cNvPr id="2" name="Chứa câu hỏi">
            <a:extLst>
              <a:ext uri="{FF2B5EF4-FFF2-40B4-BE49-F238E27FC236}">
                <a16:creationId xmlns:a16="http://schemas.microsoft.com/office/drawing/2014/main" id="{910B81BC-AE14-C347-5E3E-CE49A8E1DBE9}"/>
              </a:ext>
            </a:extLst>
          </p:cNvPr>
          <p:cNvSpPr txBox="1"/>
          <p:nvPr/>
        </p:nvSpPr>
        <p:spPr>
          <a:xfrm>
            <a:off x="3120279" y="759418"/>
            <a:ext cx="5937844" cy="8617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rPr>
              <a:t>Câu 7: Bạn hãy điền câu hỏi vào đây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 name="Dâu trl sai">
            <a:extLst>
              <a:ext uri="{FF2B5EF4-FFF2-40B4-BE49-F238E27FC236}">
                <a16:creationId xmlns:a16="http://schemas.microsoft.com/office/drawing/2014/main" id="{1D300307-A4A3-C61D-F600-6698A51F8609}"/>
              </a:ext>
            </a:extLst>
          </p:cNvPr>
          <p:cNvPicPr>
            <a:picLocks noChangeAspect="1"/>
          </p:cNvPicPr>
          <p:nvPr/>
        </p:nvPicPr>
        <p:blipFill>
          <a:blip r:embed="rId10" cstate="print">
            <a:extLst>
              <a:ext uri="{28A0092B-C50C-407E-A947-70E740481C1C}">
                <a14:useLocalDpi xmlns:a14="http://schemas.microsoft.com/office/drawing/2010/main" val="0"/>
              </a:ext>
            </a:extLst>
          </a:blip>
          <a:srcRect l="316" r="316"/>
          <a:stretch/>
        </p:blipFill>
        <p:spPr>
          <a:xfrm>
            <a:off x="4941367" y="2102034"/>
            <a:ext cx="2501168" cy="2516074"/>
          </a:xfrm>
          <a:prstGeom prst="rect">
            <a:avLst/>
          </a:prstGeom>
        </p:spPr>
      </p:pic>
      <p:pic>
        <p:nvPicPr>
          <p:cNvPr id="17" name="Dâu trl Đúng">
            <a:extLst>
              <a:ext uri="{FF2B5EF4-FFF2-40B4-BE49-F238E27FC236}">
                <a16:creationId xmlns:a16="http://schemas.microsoft.com/office/drawing/2014/main" id="{4FB2AF25-1C56-62B2-53BC-8E04C38BAA8D}"/>
              </a:ext>
            </a:extLst>
          </p:cNvPr>
          <p:cNvPicPr>
            <a:picLocks noChangeAspect="1"/>
          </p:cNvPicPr>
          <p:nvPr/>
        </p:nvPicPr>
        <p:blipFill>
          <a:blip r:embed="rId11" cstate="print">
            <a:extLst>
              <a:ext uri="{28A0092B-C50C-407E-A947-70E740481C1C}">
                <a14:useLocalDpi xmlns:a14="http://schemas.microsoft.com/office/drawing/2010/main" val="0"/>
              </a:ext>
            </a:extLst>
          </a:blip>
          <a:srcRect l="4708" r="4708"/>
          <a:stretch/>
        </p:blipFill>
        <p:spPr>
          <a:xfrm>
            <a:off x="5065381" y="2201157"/>
            <a:ext cx="2299246" cy="2538224"/>
          </a:xfrm>
          <a:prstGeom prst="rect">
            <a:avLst/>
          </a:prstGeom>
        </p:spPr>
      </p:pic>
      <p:pic>
        <p:nvPicPr>
          <p:cNvPr id="16" name="Picture 15" descr="A picture containing toy&#10;&#10;Description automatically generated">
            <a:hlinkClick r:id="rId12" action="ppaction://hlinksldjump"/>
            <a:extLst>
              <a:ext uri="{FF2B5EF4-FFF2-40B4-BE49-F238E27FC236}">
                <a16:creationId xmlns:a16="http://schemas.microsoft.com/office/drawing/2014/main" id="{4DDA8698-39C2-F9E6-5284-7DA5CCFE11A3}"/>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43" name="Đồng hồ" descr="Icon&#10;&#10;Description automatically generated">
            <a:extLst>
              <a:ext uri="{FF2B5EF4-FFF2-40B4-BE49-F238E27FC236}">
                <a16:creationId xmlns:a16="http://schemas.microsoft.com/office/drawing/2014/main" id="{3435C499-5F05-72EC-C43B-E0AA01A622DF}"/>
              </a:ext>
            </a:extLst>
          </p:cNvPr>
          <p:cNvPicPr/>
          <p:nvPr/>
        </p:nvPicPr>
        <p:blipFill>
          <a:blip r:embed="rId14" cstate="print">
            <a:extLst>
              <a:ext uri="{28A0092B-C50C-407E-A947-70E740481C1C}">
                <a14:useLocalDpi xmlns:a14="http://schemas.microsoft.com/office/drawing/2010/main" val="0"/>
              </a:ext>
            </a:extLst>
          </a:blip>
          <a:stretch>
            <a:fillRect/>
          </a:stretch>
        </p:blipFill>
        <p:spPr>
          <a:xfrm>
            <a:off x="5013757" y="4646080"/>
            <a:ext cx="2501168" cy="2187914"/>
          </a:xfrm>
          <a:prstGeom prst="rect">
            <a:avLst/>
          </a:prstGeom>
        </p:spPr>
      </p:pic>
      <p:grpSp>
        <p:nvGrpSpPr>
          <p:cNvPr id="33" name="Group 32">
            <a:extLst>
              <a:ext uri="{FF2B5EF4-FFF2-40B4-BE49-F238E27FC236}">
                <a16:creationId xmlns:a16="http://schemas.microsoft.com/office/drawing/2014/main" id="{E9FCBD8E-7C0A-7AE9-3BBE-DE1001904643}"/>
              </a:ext>
            </a:extLst>
          </p:cNvPr>
          <p:cNvGrpSpPr/>
          <p:nvPr/>
        </p:nvGrpSpPr>
        <p:grpSpPr>
          <a:xfrm>
            <a:off x="12338470" y="7342540"/>
            <a:ext cx="9540205" cy="2759073"/>
            <a:chOff x="820151" y="6920040"/>
            <a:chExt cx="9540205" cy="2759073"/>
          </a:xfrm>
        </p:grpSpPr>
        <p:pic>
          <p:nvPicPr>
            <p:cNvPr id="19" name="TIM 5" descr="Icon&#10;&#10;Description automatically generated">
              <a:extLst>
                <a:ext uri="{FF2B5EF4-FFF2-40B4-BE49-F238E27FC236}">
                  <a16:creationId xmlns:a16="http://schemas.microsoft.com/office/drawing/2014/main" id="{12FD6C48-8548-0D0D-EFFF-4EAA36FA5402}"/>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23" name="TIM 4" descr="Icon&#10;&#10;Description automatically generated">
              <a:extLst>
                <a:ext uri="{FF2B5EF4-FFF2-40B4-BE49-F238E27FC236}">
                  <a16:creationId xmlns:a16="http://schemas.microsoft.com/office/drawing/2014/main" id="{227149C9-960C-2E03-070A-AEB122930265}"/>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24" name="TIM 3" descr="Icon&#10;&#10;Description automatically generated">
              <a:extLst>
                <a:ext uri="{FF2B5EF4-FFF2-40B4-BE49-F238E27FC236}">
                  <a16:creationId xmlns:a16="http://schemas.microsoft.com/office/drawing/2014/main" id="{642C859C-428A-25AB-99EA-FA0E840C31D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25" name="TIM 2" descr="Icon&#10;&#10;Description automatically generated">
              <a:extLst>
                <a:ext uri="{FF2B5EF4-FFF2-40B4-BE49-F238E27FC236}">
                  <a16:creationId xmlns:a16="http://schemas.microsoft.com/office/drawing/2014/main" id="{75970914-B5FD-6940-E09C-F7049890CFB7}"/>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26" name="TIM 1" descr="Icon&#10;&#10;Description automatically generated">
              <a:extLst>
                <a:ext uri="{FF2B5EF4-FFF2-40B4-BE49-F238E27FC236}">
                  <a16:creationId xmlns:a16="http://schemas.microsoft.com/office/drawing/2014/main" id="{6ED9EFDD-F565-E243-6D1A-A711620A4EB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27" name="TIM 5" descr="Icon&#10;&#10;Description automatically generated">
              <a:extLst>
                <a:ext uri="{FF2B5EF4-FFF2-40B4-BE49-F238E27FC236}">
                  <a16:creationId xmlns:a16="http://schemas.microsoft.com/office/drawing/2014/main" id="{FB4494EE-03DA-0ED7-EE95-7525EABF6CD9}"/>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28" name="TIM 5" descr="Icon&#10;&#10;Description automatically generated">
              <a:extLst>
                <a:ext uri="{FF2B5EF4-FFF2-40B4-BE49-F238E27FC236}">
                  <a16:creationId xmlns:a16="http://schemas.microsoft.com/office/drawing/2014/main" id="{2E93D06C-7701-06A9-920A-A37966E4C2C3}"/>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29" name="TIM 5" descr="Icon&#10;&#10;Description automatically generated">
              <a:extLst>
                <a:ext uri="{FF2B5EF4-FFF2-40B4-BE49-F238E27FC236}">
                  <a16:creationId xmlns:a16="http://schemas.microsoft.com/office/drawing/2014/main" id="{4817F757-208A-A65F-6D33-80BC71E4FE4A}"/>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30" name="TIM 2" descr="Icon&#10;&#10;Description automatically generated">
              <a:extLst>
                <a:ext uri="{FF2B5EF4-FFF2-40B4-BE49-F238E27FC236}">
                  <a16:creationId xmlns:a16="http://schemas.microsoft.com/office/drawing/2014/main" id="{BDD7CA06-615B-6412-2126-05A6DBDF646F}"/>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31" name="TIM 2" descr="Icon&#10;&#10;Description automatically generated">
              <a:extLst>
                <a:ext uri="{FF2B5EF4-FFF2-40B4-BE49-F238E27FC236}">
                  <a16:creationId xmlns:a16="http://schemas.microsoft.com/office/drawing/2014/main" id="{364ABABF-05E3-8B41-886C-5DDAAF151AAF}"/>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32" name="TIM 2" descr="Icon&#10;&#10;Description automatically generated">
              <a:extLst>
                <a:ext uri="{FF2B5EF4-FFF2-40B4-BE49-F238E27FC236}">
                  <a16:creationId xmlns:a16="http://schemas.microsoft.com/office/drawing/2014/main" id="{97258E7A-8118-3508-628F-6A12CF63294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grpSp>
        <p:nvGrpSpPr>
          <p:cNvPr id="42" name="Group 41">
            <a:extLst>
              <a:ext uri="{FF2B5EF4-FFF2-40B4-BE49-F238E27FC236}">
                <a16:creationId xmlns:a16="http://schemas.microsoft.com/office/drawing/2014/main" id="{C05A52CE-926F-E560-A814-BF6FF9D48BE2}"/>
              </a:ext>
            </a:extLst>
          </p:cNvPr>
          <p:cNvGrpSpPr/>
          <p:nvPr/>
        </p:nvGrpSpPr>
        <p:grpSpPr>
          <a:xfrm>
            <a:off x="1691111" y="7507073"/>
            <a:ext cx="8692874" cy="2885621"/>
            <a:chOff x="950186" y="7249803"/>
            <a:chExt cx="10153363" cy="3370434"/>
          </a:xfrm>
        </p:grpSpPr>
        <p:pic>
          <p:nvPicPr>
            <p:cNvPr id="35" name="Picture 34" descr="Icon&#10;&#10;Description automatically generated">
              <a:extLst>
                <a:ext uri="{FF2B5EF4-FFF2-40B4-BE49-F238E27FC236}">
                  <a16:creationId xmlns:a16="http://schemas.microsoft.com/office/drawing/2014/main" id="{03DEDA35-1709-DE61-2E51-5ED5FCE6EFC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950186" y="7925102"/>
              <a:ext cx="1037364" cy="1037249"/>
            </a:xfrm>
            <a:prstGeom prst="rect">
              <a:avLst/>
            </a:prstGeom>
          </p:spPr>
        </p:pic>
        <p:pic>
          <p:nvPicPr>
            <p:cNvPr id="36" name="Picture 35" descr="Icon&#10;&#10;Description automatically generated">
              <a:extLst>
                <a:ext uri="{FF2B5EF4-FFF2-40B4-BE49-F238E27FC236}">
                  <a16:creationId xmlns:a16="http://schemas.microsoft.com/office/drawing/2014/main" id="{24B1A428-95B1-A9EE-77BF-7101667A1EE2}"/>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2610790" y="7897799"/>
              <a:ext cx="1037364" cy="1037249"/>
            </a:xfrm>
            <a:prstGeom prst="rect">
              <a:avLst/>
            </a:prstGeom>
          </p:spPr>
        </p:pic>
        <p:pic>
          <p:nvPicPr>
            <p:cNvPr id="37" name="Picture 36" descr="Icon&#10;&#10;Description automatically generated">
              <a:extLst>
                <a:ext uri="{FF2B5EF4-FFF2-40B4-BE49-F238E27FC236}">
                  <a16:creationId xmlns:a16="http://schemas.microsoft.com/office/drawing/2014/main" id="{FB452FBA-DED3-192F-3A6B-1F1FC7FD298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231738" y="8635608"/>
              <a:ext cx="1037364" cy="1037249"/>
            </a:xfrm>
            <a:prstGeom prst="rect">
              <a:avLst/>
            </a:prstGeom>
          </p:spPr>
        </p:pic>
        <p:pic>
          <p:nvPicPr>
            <p:cNvPr id="38" name="Picture 37" descr="Icon&#10;&#10;Description automatically generated">
              <a:extLst>
                <a:ext uri="{FF2B5EF4-FFF2-40B4-BE49-F238E27FC236}">
                  <a16:creationId xmlns:a16="http://schemas.microsoft.com/office/drawing/2014/main" id="{BBE16DE3-D931-22B2-9097-0B6131CB68D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5817736" y="7485475"/>
              <a:ext cx="1037364" cy="1037249"/>
            </a:xfrm>
            <a:prstGeom prst="rect">
              <a:avLst/>
            </a:prstGeom>
          </p:spPr>
        </p:pic>
        <p:pic>
          <p:nvPicPr>
            <p:cNvPr id="39" name="Picture 38" descr="Icon&#10;&#10;Description automatically generated">
              <a:extLst>
                <a:ext uri="{FF2B5EF4-FFF2-40B4-BE49-F238E27FC236}">
                  <a16:creationId xmlns:a16="http://schemas.microsoft.com/office/drawing/2014/main" id="{DB1213F3-D69E-E378-3B5D-F6C54D9A09CB}"/>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767059" y="9582988"/>
              <a:ext cx="1037364" cy="1037249"/>
            </a:xfrm>
            <a:prstGeom prst="rect">
              <a:avLst/>
            </a:prstGeom>
          </p:spPr>
        </p:pic>
        <p:pic>
          <p:nvPicPr>
            <p:cNvPr id="40" name="Picture 39" descr="Icon&#10;&#10;Description automatically generated">
              <a:extLst>
                <a:ext uri="{FF2B5EF4-FFF2-40B4-BE49-F238E27FC236}">
                  <a16:creationId xmlns:a16="http://schemas.microsoft.com/office/drawing/2014/main" id="{8C2DEFE7-EE7D-D9B3-8D4A-0CF14271A97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8502233" y="7249803"/>
              <a:ext cx="1037364" cy="1037249"/>
            </a:xfrm>
            <a:prstGeom prst="rect">
              <a:avLst/>
            </a:prstGeom>
          </p:spPr>
        </p:pic>
        <p:pic>
          <p:nvPicPr>
            <p:cNvPr id="41" name="Picture 40" descr="Icon&#10;&#10;Description automatically generated">
              <a:extLst>
                <a:ext uri="{FF2B5EF4-FFF2-40B4-BE49-F238E27FC236}">
                  <a16:creationId xmlns:a16="http://schemas.microsoft.com/office/drawing/2014/main" id="{43260ECF-6D74-44B6-A541-41033D8D0DB4}"/>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0066185" y="8952372"/>
              <a:ext cx="1037364" cy="1037249"/>
            </a:xfrm>
            <a:prstGeom prst="rect">
              <a:avLst/>
            </a:prstGeom>
          </p:spPr>
        </p:pic>
      </p:grpSp>
      <p:sp>
        <p:nvSpPr>
          <p:cNvPr id="44" name="15">
            <a:extLst>
              <a:ext uri="{FF2B5EF4-FFF2-40B4-BE49-F238E27FC236}">
                <a16:creationId xmlns:a16="http://schemas.microsoft.com/office/drawing/2014/main" id="{9B909BA0-8901-0EE8-D536-A5F1335AAD28}"/>
              </a:ext>
            </a:extLst>
          </p:cNvPr>
          <p:cNvSpPr txBox="1"/>
          <p:nvPr/>
        </p:nvSpPr>
        <p:spPr>
          <a:xfrm>
            <a:off x="5655951" y="516481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45" name="14">
            <a:extLst>
              <a:ext uri="{FF2B5EF4-FFF2-40B4-BE49-F238E27FC236}">
                <a16:creationId xmlns:a16="http://schemas.microsoft.com/office/drawing/2014/main" id="{99AEAD67-E87A-32A9-47D3-25C889A584B7}"/>
              </a:ext>
            </a:extLst>
          </p:cNvPr>
          <p:cNvSpPr txBox="1"/>
          <p:nvPr/>
        </p:nvSpPr>
        <p:spPr>
          <a:xfrm>
            <a:off x="5655950" y="516481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46" name="13">
            <a:extLst>
              <a:ext uri="{FF2B5EF4-FFF2-40B4-BE49-F238E27FC236}">
                <a16:creationId xmlns:a16="http://schemas.microsoft.com/office/drawing/2014/main" id="{CB342112-0209-5D30-B37C-14D41B5854AB}"/>
              </a:ext>
            </a:extLst>
          </p:cNvPr>
          <p:cNvSpPr txBox="1"/>
          <p:nvPr/>
        </p:nvSpPr>
        <p:spPr>
          <a:xfrm>
            <a:off x="5655951" y="516481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47" name="12">
            <a:extLst>
              <a:ext uri="{FF2B5EF4-FFF2-40B4-BE49-F238E27FC236}">
                <a16:creationId xmlns:a16="http://schemas.microsoft.com/office/drawing/2014/main" id="{0E83F79B-500F-01B7-45CD-98C1A6FC6B88}"/>
              </a:ext>
            </a:extLst>
          </p:cNvPr>
          <p:cNvSpPr txBox="1"/>
          <p:nvPr/>
        </p:nvSpPr>
        <p:spPr>
          <a:xfrm>
            <a:off x="5655951" y="516481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48" name="11">
            <a:extLst>
              <a:ext uri="{FF2B5EF4-FFF2-40B4-BE49-F238E27FC236}">
                <a16:creationId xmlns:a16="http://schemas.microsoft.com/office/drawing/2014/main" id="{E1639CE5-8FE5-CF9D-7929-B1758EB5E5BE}"/>
              </a:ext>
            </a:extLst>
          </p:cNvPr>
          <p:cNvSpPr txBox="1"/>
          <p:nvPr/>
        </p:nvSpPr>
        <p:spPr>
          <a:xfrm>
            <a:off x="5655951" y="516481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49" name="10">
            <a:extLst>
              <a:ext uri="{FF2B5EF4-FFF2-40B4-BE49-F238E27FC236}">
                <a16:creationId xmlns:a16="http://schemas.microsoft.com/office/drawing/2014/main" id="{E61DDAED-69F1-5C78-D231-535C7F87DB3C}"/>
              </a:ext>
            </a:extLst>
          </p:cNvPr>
          <p:cNvSpPr txBox="1"/>
          <p:nvPr/>
        </p:nvSpPr>
        <p:spPr>
          <a:xfrm>
            <a:off x="5655951" y="516480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50" name="09">
            <a:extLst>
              <a:ext uri="{FF2B5EF4-FFF2-40B4-BE49-F238E27FC236}">
                <a16:creationId xmlns:a16="http://schemas.microsoft.com/office/drawing/2014/main" id="{FF3D31F0-8DBE-E8B0-05B2-F22D8F020951}"/>
              </a:ext>
            </a:extLst>
          </p:cNvPr>
          <p:cNvSpPr txBox="1"/>
          <p:nvPr/>
        </p:nvSpPr>
        <p:spPr>
          <a:xfrm>
            <a:off x="5655951" y="516480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51" name="08">
            <a:extLst>
              <a:ext uri="{FF2B5EF4-FFF2-40B4-BE49-F238E27FC236}">
                <a16:creationId xmlns:a16="http://schemas.microsoft.com/office/drawing/2014/main" id="{6F793441-4A05-2B36-5B7F-DD0214BDBFCD}"/>
              </a:ext>
            </a:extLst>
          </p:cNvPr>
          <p:cNvSpPr txBox="1"/>
          <p:nvPr/>
        </p:nvSpPr>
        <p:spPr>
          <a:xfrm>
            <a:off x="5655951" y="516480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52" name="07">
            <a:extLst>
              <a:ext uri="{FF2B5EF4-FFF2-40B4-BE49-F238E27FC236}">
                <a16:creationId xmlns:a16="http://schemas.microsoft.com/office/drawing/2014/main" id="{B129E0B8-68D3-72C7-C07E-7D5189CC4F1D}"/>
              </a:ext>
            </a:extLst>
          </p:cNvPr>
          <p:cNvSpPr txBox="1"/>
          <p:nvPr/>
        </p:nvSpPr>
        <p:spPr>
          <a:xfrm>
            <a:off x="5655951" y="516480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53" name="06">
            <a:extLst>
              <a:ext uri="{FF2B5EF4-FFF2-40B4-BE49-F238E27FC236}">
                <a16:creationId xmlns:a16="http://schemas.microsoft.com/office/drawing/2014/main" id="{627E9A35-7855-B5CA-C336-49EF1A641209}"/>
              </a:ext>
            </a:extLst>
          </p:cNvPr>
          <p:cNvSpPr txBox="1"/>
          <p:nvPr/>
        </p:nvSpPr>
        <p:spPr>
          <a:xfrm>
            <a:off x="5655951" y="516480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54" name="05">
            <a:extLst>
              <a:ext uri="{FF2B5EF4-FFF2-40B4-BE49-F238E27FC236}">
                <a16:creationId xmlns:a16="http://schemas.microsoft.com/office/drawing/2014/main" id="{A113015C-B8DF-EA15-A493-F883F56831B3}"/>
              </a:ext>
            </a:extLst>
          </p:cNvPr>
          <p:cNvSpPr txBox="1"/>
          <p:nvPr/>
        </p:nvSpPr>
        <p:spPr>
          <a:xfrm>
            <a:off x="5655951" y="516480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55" name="04">
            <a:extLst>
              <a:ext uri="{FF2B5EF4-FFF2-40B4-BE49-F238E27FC236}">
                <a16:creationId xmlns:a16="http://schemas.microsoft.com/office/drawing/2014/main" id="{4D6FC5E9-D2D1-579B-9000-E77F2C7B89AB}"/>
              </a:ext>
            </a:extLst>
          </p:cNvPr>
          <p:cNvSpPr txBox="1"/>
          <p:nvPr/>
        </p:nvSpPr>
        <p:spPr>
          <a:xfrm>
            <a:off x="5655951" y="516480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56" name="03">
            <a:extLst>
              <a:ext uri="{FF2B5EF4-FFF2-40B4-BE49-F238E27FC236}">
                <a16:creationId xmlns:a16="http://schemas.microsoft.com/office/drawing/2014/main" id="{F08CDEC2-CB8C-ABCA-1D9A-A341E05F44BD}"/>
              </a:ext>
            </a:extLst>
          </p:cNvPr>
          <p:cNvSpPr txBox="1"/>
          <p:nvPr/>
        </p:nvSpPr>
        <p:spPr>
          <a:xfrm>
            <a:off x="5655951" y="516480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57" name="02">
            <a:extLst>
              <a:ext uri="{FF2B5EF4-FFF2-40B4-BE49-F238E27FC236}">
                <a16:creationId xmlns:a16="http://schemas.microsoft.com/office/drawing/2014/main" id="{336B7051-FB22-F6EF-56A3-31CB9F7E0E64}"/>
              </a:ext>
            </a:extLst>
          </p:cNvPr>
          <p:cNvSpPr txBox="1"/>
          <p:nvPr/>
        </p:nvSpPr>
        <p:spPr>
          <a:xfrm>
            <a:off x="5655951" y="516480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58" name="01">
            <a:extLst>
              <a:ext uri="{FF2B5EF4-FFF2-40B4-BE49-F238E27FC236}">
                <a16:creationId xmlns:a16="http://schemas.microsoft.com/office/drawing/2014/main" id="{C8843F8F-0B35-DF93-6F53-4638C4DD4FB8}"/>
              </a:ext>
            </a:extLst>
          </p:cNvPr>
          <p:cNvSpPr txBox="1"/>
          <p:nvPr/>
        </p:nvSpPr>
        <p:spPr>
          <a:xfrm>
            <a:off x="5655951" y="516480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59" name="00">
            <a:extLst>
              <a:ext uri="{FF2B5EF4-FFF2-40B4-BE49-F238E27FC236}">
                <a16:creationId xmlns:a16="http://schemas.microsoft.com/office/drawing/2014/main" id="{260BDC11-E0D4-736A-95CD-842B53B2CC19}"/>
              </a:ext>
            </a:extLst>
          </p:cNvPr>
          <p:cNvSpPr txBox="1"/>
          <p:nvPr/>
        </p:nvSpPr>
        <p:spPr>
          <a:xfrm>
            <a:off x="5655951" y="516480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60" name="Oval 59">
            <a:extLst>
              <a:ext uri="{FF2B5EF4-FFF2-40B4-BE49-F238E27FC236}">
                <a16:creationId xmlns:a16="http://schemas.microsoft.com/office/drawing/2014/main" id="{FB537467-2096-D04A-540D-10F0CB1D9DB0}"/>
              </a:ext>
            </a:extLst>
          </p:cNvPr>
          <p:cNvSpPr/>
          <p:nvPr/>
        </p:nvSpPr>
        <p:spPr>
          <a:xfrm>
            <a:off x="5435812" y="4999580"/>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Calibri" panose="020F0502020204030204"/>
                <a:ea typeface="+mn-ea"/>
                <a:cs typeface="+mn-cs"/>
              </a:rPr>
              <a:t>BẮT ĐẦU</a:t>
            </a:r>
          </a:p>
        </p:txBody>
      </p:sp>
      <p:pic>
        <p:nvPicPr>
          <p:cNvPr id="62" name="Picture 61">
            <a:extLst>
              <a:ext uri="{FF2B5EF4-FFF2-40B4-BE49-F238E27FC236}">
                <a16:creationId xmlns:a16="http://schemas.microsoft.com/office/drawing/2014/main" id="{39605572-AA91-2006-866D-5E460DD20D38}"/>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363110" y="2318627"/>
            <a:ext cx="762947" cy="762220"/>
          </a:xfrm>
          <a:prstGeom prst="rect">
            <a:avLst/>
          </a:prstGeom>
        </p:spPr>
      </p:pic>
      <p:pic>
        <p:nvPicPr>
          <p:cNvPr id="64" name="Picture 63" descr="A picture containing toy&#10;&#10;Description automatically generated">
            <a:extLst>
              <a:ext uri="{FF2B5EF4-FFF2-40B4-BE49-F238E27FC236}">
                <a16:creationId xmlns:a16="http://schemas.microsoft.com/office/drawing/2014/main" id="{3E13CF36-CBA8-E56C-8980-DC9C3C71169E}"/>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272030" y="3642172"/>
            <a:ext cx="861348" cy="861348"/>
          </a:xfrm>
          <a:prstGeom prst="rect">
            <a:avLst/>
          </a:prstGeom>
        </p:spPr>
      </p:pic>
      <p:pic>
        <p:nvPicPr>
          <p:cNvPr id="66" name="Picture 65" descr="A toy figurine of a cartoon character&#10;&#10;Description automatically generated with low confidence">
            <a:extLst>
              <a:ext uri="{FF2B5EF4-FFF2-40B4-BE49-F238E27FC236}">
                <a16:creationId xmlns:a16="http://schemas.microsoft.com/office/drawing/2014/main" id="{DF21080A-16E3-0B21-C3A9-A006D44F3D58}"/>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7043347" y="2279597"/>
            <a:ext cx="1035595" cy="1035595"/>
          </a:xfrm>
          <a:prstGeom prst="rect">
            <a:avLst/>
          </a:prstGeom>
        </p:spPr>
      </p:pic>
      <p:pic>
        <p:nvPicPr>
          <p:cNvPr id="68" name="Picture 67">
            <a:extLst>
              <a:ext uri="{FF2B5EF4-FFF2-40B4-BE49-F238E27FC236}">
                <a16:creationId xmlns:a16="http://schemas.microsoft.com/office/drawing/2014/main" id="{977F631E-EC7A-E50D-B933-5C0F35BFEC23}"/>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234036" y="3791198"/>
            <a:ext cx="883528" cy="883528"/>
          </a:xfrm>
          <a:prstGeom prst="rect">
            <a:avLst/>
          </a:prstGeom>
        </p:spPr>
      </p:pic>
      <p:grpSp>
        <p:nvGrpSpPr>
          <p:cNvPr id="77" name="Group 76" hidden="1">
            <a:extLst>
              <a:ext uri="{FF2B5EF4-FFF2-40B4-BE49-F238E27FC236}">
                <a16:creationId xmlns:a16="http://schemas.microsoft.com/office/drawing/2014/main" id="{01CC18CF-64E4-4FF3-3E43-DEBBF21C5B15}"/>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F638A0DE-0D77-7CBB-D51F-7903771C62FD}"/>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61AD02BC-997F-68D8-E4C6-6EC73154005D}"/>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40C84725-A5C1-F7BA-F3C7-591F3C2CE660}"/>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E069417B-42A5-7E3B-051E-CDC5F3769328}"/>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8629F0D7-10C0-A4BC-6C68-47D8924D08AD}"/>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9E616573-BAB5-97D0-ECF1-1A06C5A9D0C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CB277CC0-7836-5088-E67C-2777EEDA2084}"/>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F1DDAA8D-96F2-E544-7507-E142380D9F5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BB406BDB-F709-0C34-AFE7-BF768C913652}"/>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14884401-69B7-2CAE-0B95-4DD4B7747B6B}"/>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02316580-1A96-A6FD-7C50-33DA97D026D3}"/>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pic>
        <p:nvPicPr>
          <p:cNvPr id="69" name="Hình nền" descr="A picture containing text&#10;&#10;Description automatically generated">
            <a:extLst>
              <a:ext uri="{FF2B5EF4-FFF2-40B4-BE49-F238E27FC236}">
                <a16:creationId xmlns:a16="http://schemas.microsoft.com/office/drawing/2014/main" id="{9A1B1BF1-65C6-474D-ACD7-8EB3F97319BF}"/>
              </a:ext>
            </a:extLst>
          </p:cNvPr>
          <p:cNvPicPr>
            <a:picLocks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0" name="Hình nền 1" descr="A picture containing text&#10;&#10;Description automatically generated">
            <a:extLst>
              <a:ext uri="{FF2B5EF4-FFF2-40B4-BE49-F238E27FC236}">
                <a16:creationId xmlns:a16="http://schemas.microsoft.com/office/drawing/2014/main" id="{CE2CF2A1-D578-42F9-846D-53413507E518}"/>
              </a:ext>
            </a:extLst>
          </p:cNvPr>
          <p:cNvPicPr>
            <a:picLocks noGrp="1" noRot="1" noChangeAspect="1" noMove="1" noResize="1" noEditPoints="1" noAdjustHandles="1" noChangeArrowheads="1" noChangeShapeType="1" noCrop="1"/>
          </p:cNvPicPr>
          <p:nvPr/>
        </p:nvPicPr>
        <p:blipFill>
          <a:blip r:embed="rId7">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1" name="Bảng câu hỏi">
            <a:extLst>
              <a:ext uri="{FF2B5EF4-FFF2-40B4-BE49-F238E27FC236}">
                <a16:creationId xmlns:a16="http://schemas.microsoft.com/office/drawing/2014/main" id="{AB35DC0F-3C3F-4180-A474-8B2273EC77FC}"/>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2" name="Picture 71">
            <a:extLst>
              <a:ext uri="{FF2B5EF4-FFF2-40B4-BE49-F238E27FC236}">
                <a16:creationId xmlns:a16="http://schemas.microsoft.com/office/drawing/2014/main" id="{0FE543AA-99D9-4DD7-BF35-B3FEA9AF59A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3" name="Trái dâu">
            <a:extLst>
              <a:ext uri="{FF2B5EF4-FFF2-40B4-BE49-F238E27FC236}">
                <a16:creationId xmlns:a16="http://schemas.microsoft.com/office/drawing/2014/main" id="{4B26A069-CECC-44C0-B7EC-7947DB6CE5E5}"/>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4" name="Đáp Án D">
            <a:extLst>
              <a:ext uri="{FF2B5EF4-FFF2-40B4-BE49-F238E27FC236}">
                <a16:creationId xmlns:a16="http://schemas.microsoft.com/office/drawing/2014/main" id="{73B8E534-96D5-41D0-A2BB-DC0B14C7E529}"/>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Khi </a:t>
            </a:r>
            <a:r>
              <a:rPr lang="en-US" sz="4000" b="1" dirty="0" err="1">
                <a:solidFill>
                  <a:srgbClr val="FF0000"/>
                </a:solidFill>
              </a:rPr>
              <a:t>cả</a:t>
            </a:r>
            <a:r>
              <a:rPr lang="en-US" sz="4000" b="1" dirty="0">
                <a:solidFill>
                  <a:srgbClr val="FF0000"/>
                </a:solidFill>
              </a:rPr>
              <a:t> </a:t>
            </a:r>
            <a:r>
              <a:rPr lang="en-US" sz="4000" b="1" dirty="0" err="1">
                <a:solidFill>
                  <a:srgbClr val="FF0000"/>
                </a:solidFill>
              </a:rPr>
              <a:t>nhà</a:t>
            </a:r>
            <a:r>
              <a:rPr lang="en-US" sz="4000" b="1" dirty="0">
                <a:solidFill>
                  <a:srgbClr val="FF0000"/>
                </a:solidFill>
              </a:rPr>
              <a:t> </a:t>
            </a:r>
            <a:r>
              <a:rPr lang="en-US" sz="4000" b="1" dirty="0" err="1">
                <a:solidFill>
                  <a:srgbClr val="FF0000"/>
                </a:solidFill>
              </a:rPr>
              <a:t>bé</a:t>
            </a:r>
            <a:r>
              <a:rPr lang="en-US" sz="4000" b="1" dirty="0">
                <a:solidFill>
                  <a:srgbClr val="FF0000"/>
                </a:solidFill>
              </a:rPr>
              <a:t> </a:t>
            </a:r>
            <a:r>
              <a:rPr lang="en-US" sz="4000" b="1" dirty="0" err="1">
                <a:solidFill>
                  <a:srgbClr val="FF0000"/>
                </a:solidFill>
              </a:rPr>
              <a:t>tí</a:t>
            </a:r>
            <a:endParaRPr kumimoji="0" lang="en-US" sz="4000" b="1" i="0" u="none" strike="noStrike" kern="1200" cap="none" spc="0" normalizeH="0" baseline="0" noProof="0" dirty="0">
              <a:ln>
                <a:noFill/>
              </a:ln>
              <a:solidFill>
                <a:srgbClr val="FF0000"/>
              </a:solidFill>
              <a:effectLst/>
              <a:uLnTx/>
              <a:uFillTx/>
            </a:endParaRPr>
          </a:p>
        </p:txBody>
      </p:sp>
      <p:sp>
        <p:nvSpPr>
          <p:cNvPr id="75" name="Chứa câu hỏi">
            <a:extLst>
              <a:ext uri="{FF2B5EF4-FFF2-40B4-BE49-F238E27FC236}">
                <a16:creationId xmlns:a16="http://schemas.microsoft.com/office/drawing/2014/main" id="{58908069-AA78-4F6A-AFA8-BAE39EC9D2F9}"/>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76" name="Picture 75" descr="A picture containing toy&#10;&#10;Description automatically generated">
            <a:hlinkClick r:id="rId12" action="ppaction://hlinksldjump"/>
            <a:extLst>
              <a:ext uri="{FF2B5EF4-FFF2-40B4-BE49-F238E27FC236}">
                <a16:creationId xmlns:a16="http://schemas.microsoft.com/office/drawing/2014/main" id="{0C8FE982-8552-4B3B-93C1-DF7AEB8CD7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89" name="Đồng hồ" descr="Icon&#10;&#10;Description automatically generated">
            <a:extLst>
              <a:ext uri="{FF2B5EF4-FFF2-40B4-BE49-F238E27FC236}">
                <a16:creationId xmlns:a16="http://schemas.microsoft.com/office/drawing/2014/main" id="{9E48E359-F81F-45CD-9630-72DB79E2FB66}"/>
              </a:ext>
            </a:extLst>
          </p:cNvPr>
          <p:cNvPicPr/>
          <p:nvPr/>
        </p:nvPicPr>
        <p:blipFill>
          <a:blip r:embed="rId14"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0" name="15">
            <a:extLst>
              <a:ext uri="{FF2B5EF4-FFF2-40B4-BE49-F238E27FC236}">
                <a16:creationId xmlns:a16="http://schemas.microsoft.com/office/drawing/2014/main" id="{5DA804C0-1EAA-4D55-B11D-F4CCC55FD78A}"/>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1" name="14">
            <a:extLst>
              <a:ext uri="{FF2B5EF4-FFF2-40B4-BE49-F238E27FC236}">
                <a16:creationId xmlns:a16="http://schemas.microsoft.com/office/drawing/2014/main" id="{90772173-E9C4-428D-ACF9-C8082BCC0F8B}"/>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2" name="13">
            <a:extLst>
              <a:ext uri="{FF2B5EF4-FFF2-40B4-BE49-F238E27FC236}">
                <a16:creationId xmlns:a16="http://schemas.microsoft.com/office/drawing/2014/main" id="{2E1173B5-617F-42C5-B6C8-5F76E445C5C9}"/>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3" name="12">
            <a:extLst>
              <a:ext uri="{FF2B5EF4-FFF2-40B4-BE49-F238E27FC236}">
                <a16:creationId xmlns:a16="http://schemas.microsoft.com/office/drawing/2014/main" id="{179DB666-4CEF-41D7-BE2E-634B17C4A7D1}"/>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4" name="11">
            <a:extLst>
              <a:ext uri="{FF2B5EF4-FFF2-40B4-BE49-F238E27FC236}">
                <a16:creationId xmlns:a16="http://schemas.microsoft.com/office/drawing/2014/main" id="{CD794E04-40F3-442A-8D5D-8E7EA5540B54}"/>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5" name="10">
            <a:extLst>
              <a:ext uri="{FF2B5EF4-FFF2-40B4-BE49-F238E27FC236}">
                <a16:creationId xmlns:a16="http://schemas.microsoft.com/office/drawing/2014/main" id="{50A5A942-AD23-4810-BE39-C87B44A9832D}"/>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6" name="09">
            <a:extLst>
              <a:ext uri="{FF2B5EF4-FFF2-40B4-BE49-F238E27FC236}">
                <a16:creationId xmlns:a16="http://schemas.microsoft.com/office/drawing/2014/main" id="{8D574E92-E1BC-46ED-B9C6-AA60305D358D}"/>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7" name="08">
            <a:extLst>
              <a:ext uri="{FF2B5EF4-FFF2-40B4-BE49-F238E27FC236}">
                <a16:creationId xmlns:a16="http://schemas.microsoft.com/office/drawing/2014/main" id="{EC29A2EA-345E-4D1C-AE6C-671B63DA7614}"/>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98" name="07">
            <a:extLst>
              <a:ext uri="{FF2B5EF4-FFF2-40B4-BE49-F238E27FC236}">
                <a16:creationId xmlns:a16="http://schemas.microsoft.com/office/drawing/2014/main" id="{B381A588-118E-4A4B-9C7F-5555586DF426}"/>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99" name="06">
            <a:extLst>
              <a:ext uri="{FF2B5EF4-FFF2-40B4-BE49-F238E27FC236}">
                <a16:creationId xmlns:a16="http://schemas.microsoft.com/office/drawing/2014/main" id="{7D1106DC-C28D-49F7-92A2-5EA0D50F6033}"/>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0" name="05">
            <a:extLst>
              <a:ext uri="{FF2B5EF4-FFF2-40B4-BE49-F238E27FC236}">
                <a16:creationId xmlns:a16="http://schemas.microsoft.com/office/drawing/2014/main" id="{B232FEC4-1D19-4FA0-B0B0-B71ED8283D91}"/>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1" name="04">
            <a:extLst>
              <a:ext uri="{FF2B5EF4-FFF2-40B4-BE49-F238E27FC236}">
                <a16:creationId xmlns:a16="http://schemas.microsoft.com/office/drawing/2014/main" id="{CF86BDAF-108B-4E36-B6E8-56FE97862A32}"/>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2" name="03">
            <a:extLst>
              <a:ext uri="{FF2B5EF4-FFF2-40B4-BE49-F238E27FC236}">
                <a16:creationId xmlns:a16="http://schemas.microsoft.com/office/drawing/2014/main" id="{492B7C67-21CC-4CA5-8DF4-8C3BF9FCEF78}"/>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3" name="02">
            <a:extLst>
              <a:ext uri="{FF2B5EF4-FFF2-40B4-BE49-F238E27FC236}">
                <a16:creationId xmlns:a16="http://schemas.microsoft.com/office/drawing/2014/main" id="{192258AF-F95A-4070-B9E4-6EFAC4195CCB}"/>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4" name="01">
            <a:extLst>
              <a:ext uri="{FF2B5EF4-FFF2-40B4-BE49-F238E27FC236}">
                <a16:creationId xmlns:a16="http://schemas.microsoft.com/office/drawing/2014/main" id="{46263277-B715-4BC6-A2B8-924C77DE10AA}"/>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5" name="00">
            <a:extLst>
              <a:ext uri="{FF2B5EF4-FFF2-40B4-BE49-F238E27FC236}">
                <a16:creationId xmlns:a16="http://schemas.microsoft.com/office/drawing/2014/main" id="{E6653E38-9BBD-4D50-B2A8-AF59A4715FF6}"/>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6" name="Oval 105">
            <a:extLst>
              <a:ext uri="{FF2B5EF4-FFF2-40B4-BE49-F238E27FC236}">
                <a16:creationId xmlns:a16="http://schemas.microsoft.com/office/drawing/2014/main" id="{1BACD3CB-235F-4E3F-9E0C-0BDF0101C46E}"/>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6" name="Picture 5">
            <a:extLst>
              <a:ext uri="{FF2B5EF4-FFF2-40B4-BE49-F238E27FC236}">
                <a16:creationId xmlns:a16="http://schemas.microsoft.com/office/drawing/2014/main" id="{D70FDBBC-B234-42E0-82AC-CCD604D66F2D}"/>
              </a:ext>
            </a:extLst>
          </p:cNvPr>
          <p:cNvPicPr>
            <a:picLocks noChangeAspect="1"/>
          </p:cNvPicPr>
          <p:nvPr/>
        </p:nvPicPr>
        <p:blipFill>
          <a:blip r:embed="rId21"/>
          <a:stretch>
            <a:fillRect/>
          </a:stretch>
        </p:blipFill>
        <p:spPr>
          <a:xfrm>
            <a:off x="437529" y="1971675"/>
            <a:ext cx="4104654" cy="2670498"/>
          </a:xfrm>
          <a:prstGeom prst="rect">
            <a:avLst/>
          </a:prstGeom>
        </p:spPr>
      </p:pic>
    </p:spTree>
    <p:extLst>
      <p:ext uri="{BB962C8B-B14F-4D97-AF65-F5344CB8AC3E}">
        <p14:creationId xmlns:p14="http://schemas.microsoft.com/office/powerpoint/2010/main" val="2662020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withEffect">
                                  <p:stCondLst>
                                    <p:cond delay="2000"/>
                                  </p:stCondLst>
                                  <p:childTnLst>
                                    <p:set>
                                      <p:cBhvr>
                                        <p:cTn id="6" dur="1" fill="hold">
                                          <p:stCondLst>
                                            <p:cond delay="0"/>
                                          </p:stCondLst>
                                        </p:cTn>
                                        <p:tgtEl>
                                          <p:spTgt spid="60">
                                            <p:bg/>
                                          </p:spTgt>
                                        </p:tgtEl>
                                        <p:attrNameLst>
                                          <p:attrName>style.visibility</p:attrName>
                                        </p:attrNameLst>
                                      </p:cBhvr>
                                      <p:to>
                                        <p:strVal val="visible"/>
                                      </p:to>
                                    </p:set>
                                    <p:anim calcmode="lin" valueType="num">
                                      <p:cBhvr additive="base">
                                        <p:cTn id="7" dur="1000" fill="hold"/>
                                        <p:tgtEl>
                                          <p:spTgt spid="60">
                                            <p:bg/>
                                          </p:spTgt>
                                        </p:tgtEl>
                                        <p:attrNameLst>
                                          <p:attrName>ppt_x</p:attrName>
                                        </p:attrNameLst>
                                      </p:cBhvr>
                                      <p:tavLst>
                                        <p:tav tm="0">
                                          <p:val>
                                            <p:strVal val="#ppt_x"/>
                                          </p:val>
                                        </p:tav>
                                        <p:tav tm="100000">
                                          <p:val>
                                            <p:strVal val="#ppt_x"/>
                                          </p:val>
                                        </p:tav>
                                      </p:tavLst>
                                    </p:anim>
                                    <p:anim calcmode="lin" valueType="num">
                                      <p:cBhvr additive="base">
                                        <p:cTn id="8" dur="1000" fill="hold"/>
                                        <p:tgtEl>
                                          <p:spTgt spid="60">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2000"/>
                                  </p:stCondLst>
                                  <p:childTnLst>
                                    <p:set>
                                      <p:cBhvr>
                                        <p:cTn id="10" dur="1" fill="hold">
                                          <p:stCondLst>
                                            <p:cond delay="0"/>
                                          </p:stCondLst>
                                        </p:cTn>
                                        <p:tgtEl>
                                          <p:spTgt spid="60">
                                            <p:txEl>
                                              <p:pRg st="0" end="0"/>
                                            </p:txEl>
                                          </p:spTgt>
                                        </p:tgtEl>
                                        <p:attrNameLst>
                                          <p:attrName>style.visibility</p:attrName>
                                        </p:attrNameLst>
                                      </p:cBhvr>
                                      <p:to>
                                        <p:strVal val="visible"/>
                                      </p:to>
                                    </p:set>
                                    <p:anim calcmode="lin" valueType="num">
                                      <p:cBhvr additive="base">
                                        <p:cTn id="11" dur="10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60">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1" nodeType="withEffect">
                                  <p:stCondLst>
                                    <p:cond delay="2000"/>
                                  </p:stCondLst>
                                  <p:childTnLst>
                                    <p:set>
                                      <p:cBhvr>
                                        <p:cTn id="14" dur="1" fill="hold">
                                          <p:stCondLst>
                                            <p:cond delay="0"/>
                                          </p:stCondLst>
                                        </p:cTn>
                                        <p:tgtEl>
                                          <p:spTgt spid="60">
                                            <p:txEl>
                                              <p:pRg st="1" end="1"/>
                                            </p:txEl>
                                          </p:spTgt>
                                        </p:tgtEl>
                                        <p:attrNameLst>
                                          <p:attrName>style.visibility</p:attrName>
                                        </p:attrNameLst>
                                      </p:cBhvr>
                                      <p:to>
                                        <p:strVal val="visible"/>
                                      </p:to>
                                    </p:set>
                                    <p:anim calcmode="lin" valueType="num">
                                      <p:cBhvr additive="base">
                                        <p:cTn id="15" dur="1000" fill="hold"/>
                                        <p:tgtEl>
                                          <p:spTgt spid="60">
                                            <p:txEl>
                                              <p:pRg st="1" end="1"/>
                                            </p:txEl>
                                          </p:spTgt>
                                        </p:tgtEl>
                                        <p:attrNameLst>
                                          <p:attrName>ppt_x</p:attrName>
                                        </p:attrNameLst>
                                      </p:cBhvr>
                                      <p:tavLst>
                                        <p:tav tm="0">
                                          <p:val>
                                            <p:strVal val="#ppt_x"/>
                                          </p:val>
                                        </p:tav>
                                        <p:tav tm="100000">
                                          <p:val>
                                            <p:strVal val="#ppt_x"/>
                                          </p:val>
                                        </p:tav>
                                      </p:tavLst>
                                    </p:anim>
                                    <p:anim calcmode="lin" valueType="num">
                                      <p:cBhvr additive="base">
                                        <p:cTn id="16" dur="1000" fill="hold"/>
                                        <p:tgtEl>
                                          <p:spTgt spid="60">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1000" fill="hold"/>
                                        <p:tgtEl>
                                          <p:spTgt spid="43"/>
                                        </p:tgtEl>
                                        <p:attrNameLst>
                                          <p:attrName>ppt_x</p:attrName>
                                        </p:attrNameLst>
                                      </p:cBhvr>
                                      <p:tavLst>
                                        <p:tav tm="0">
                                          <p:val>
                                            <p:strVal val="#ppt_x"/>
                                          </p:val>
                                        </p:tav>
                                        <p:tav tm="100000">
                                          <p:val>
                                            <p:strVal val="#ppt_x"/>
                                          </p:val>
                                        </p:tav>
                                      </p:tavLst>
                                    </p:anim>
                                    <p:anim calcmode="lin" valueType="num">
                                      <p:cBhvr additive="base">
                                        <p:cTn id="20" dur="1000" fill="hold"/>
                                        <p:tgtEl>
                                          <p:spTgt spid="43"/>
                                        </p:tgtEl>
                                        <p:attrNameLst>
                                          <p:attrName>ppt_y</p:attrName>
                                        </p:attrNameLst>
                                      </p:cBhvr>
                                      <p:tavLst>
                                        <p:tav tm="0">
                                          <p:val>
                                            <p:strVal val="1+#ppt_h/2"/>
                                          </p:val>
                                        </p:tav>
                                        <p:tav tm="100000">
                                          <p:val>
                                            <p:strVal val="#ppt_y"/>
                                          </p:val>
                                        </p:tav>
                                      </p:tavLst>
                                    </p:anim>
                                  </p:childTnLst>
                                </p:cTn>
                              </p:par>
                              <p:par>
                                <p:cTn id="21" presetID="2" presetClass="entr" presetSubtype="1" fill="hold" nodeType="withEffect">
                                  <p:stCondLst>
                                    <p:cond delay="3250"/>
                                  </p:stCondLst>
                                  <p:childTnLst>
                                    <p:set>
                                      <p:cBhvr>
                                        <p:cTn id="22" dur="1" fill="hold">
                                          <p:stCondLst>
                                            <p:cond delay="0"/>
                                          </p:stCondLst>
                                        </p:cTn>
                                        <p:tgtEl>
                                          <p:spTgt spid="62"/>
                                        </p:tgtEl>
                                        <p:attrNameLst>
                                          <p:attrName>style.visibility</p:attrName>
                                        </p:attrNameLst>
                                      </p:cBhvr>
                                      <p:to>
                                        <p:strVal val="visible"/>
                                      </p:to>
                                    </p:set>
                                    <p:anim calcmode="lin" valueType="num">
                                      <p:cBhvr additive="base">
                                        <p:cTn id="23" dur="1000" fill="hold"/>
                                        <p:tgtEl>
                                          <p:spTgt spid="62"/>
                                        </p:tgtEl>
                                        <p:attrNameLst>
                                          <p:attrName>ppt_x</p:attrName>
                                        </p:attrNameLst>
                                      </p:cBhvr>
                                      <p:tavLst>
                                        <p:tav tm="0">
                                          <p:val>
                                            <p:strVal val="#ppt_x"/>
                                          </p:val>
                                        </p:tav>
                                        <p:tav tm="100000">
                                          <p:val>
                                            <p:strVal val="#ppt_x"/>
                                          </p:val>
                                        </p:tav>
                                      </p:tavLst>
                                    </p:anim>
                                    <p:anim calcmode="lin" valueType="num">
                                      <p:cBhvr additive="base">
                                        <p:cTn id="24" dur="1000" fill="hold"/>
                                        <p:tgtEl>
                                          <p:spTgt spid="62"/>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3250"/>
                                  </p:stCondLst>
                                  <p:childTnLst>
                                    <p:set>
                                      <p:cBhvr>
                                        <p:cTn id="26" dur="1" fill="hold">
                                          <p:stCondLst>
                                            <p:cond delay="0"/>
                                          </p:stCondLst>
                                        </p:cTn>
                                        <p:tgtEl>
                                          <p:spTgt spid="64"/>
                                        </p:tgtEl>
                                        <p:attrNameLst>
                                          <p:attrName>style.visibility</p:attrName>
                                        </p:attrNameLst>
                                      </p:cBhvr>
                                      <p:to>
                                        <p:strVal val="visible"/>
                                      </p:to>
                                    </p:set>
                                    <p:anim calcmode="lin" valueType="num">
                                      <p:cBhvr additive="base">
                                        <p:cTn id="27" dur="1000" fill="hold"/>
                                        <p:tgtEl>
                                          <p:spTgt spid="64"/>
                                        </p:tgtEl>
                                        <p:attrNameLst>
                                          <p:attrName>ppt_x</p:attrName>
                                        </p:attrNameLst>
                                      </p:cBhvr>
                                      <p:tavLst>
                                        <p:tav tm="0">
                                          <p:val>
                                            <p:strVal val="#ppt_x"/>
                                          </p:val>
                                        </p:tav>
                                        <p:tav tm="100000">
                                          <p:val>
                                            <p:strVal val="#ppt_x"/>
                                          </p:val>
                                        </p:tav>
                                      </p:tavLst>
                                    </p:anim>
                                    <p:anim calcmode="lin" valueType="num">
                                      <p:cBhvr additive="base">
                                        <p:cTn id="28" dur="1000" fill="hold"/>
                                        <p:tgtEl>
                                          <p:spTgt spid="64"/>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325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1000" fill="hold"/>
                                        <p:tgtEl>
                                          <p:spTgt spid="66"/>
                                        </p:tgtEl>
                                        <p:attrNameLst>
                                          <p:attrName>ppt_x</p:attrName>
                                        </p:attrNameLst>
                                      </p:cBhvr>
                                      <p:tavLst>
                                        <p:tav tm="0">
                                          <p:val>
                                            <p:strVal val="#ppt_x"/>
                                          </p:val>
                                        </p:tav>
                                        <p:tav tm="100000">
                                          <p:val>
                                            <p:strVal val="#ppt_x"/>
                                          </p:val>
                                        </p:tav>
                                      </p:tavLst>
                                    </p:anim>
                                    <p:anim calcmode="lin" valueType="num">
                                      <p:cBhvr additive="base">
                                        <p:cTn id="32" dur="1000" fill="hold"/>
                                        <p:tgtEl>
                                          <p:spTgt spid="66"/>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3250"/>
                                  </p:stCondLst>
                                  <p:childTnLst>
                                    <p:set>
                                      <p:cBhvr>
                                        <p:cTn id="34" dur="1" fill="hold">
                                          <p:stCondLst>
                                            <p:cond delay="0"/>
                                          </p:stCondLst>
                                        </p:cTn>
                                        <p:tgtEl>
                                          <p:spTgt spid="68"/>
                                        </p:tgtEl>
                                        <p:attrNameLst>
                                          <p:attrName>style.visibility</p:attrName>
                                        </p:attrNameLst>
                                      </p:cBhvr>
                                      <p:to>
                                        <p:strVal val="visible"/>
                                      </p:to>
                                    </p:set>
                                    <p:anim calcmode="lin" valueType="num">
                                      <p:cBhvr additive="base">
                                        <p:cTn id="35" dur="1000" fill="hold"/>
                                        <p:tgtEl>
                                          <p:spTgt spid="68"/>
                                        </p:tgtEl>
                                        <p:attrNameLst>
                                          <p:attrName>ppt_x</p:attrName>
                                        </p:attrNameLst>
                                      </p:cBhvr>
                                      <p:tavLst>
                                        <p:tav tm="0">
                                          <p:val>
                                            <p:strVal val="#ppt_x"/>
                                          </p:val>
                                        </p:tav>
                                        <p:tav tm="100000">
                                          <p:val>
                                            <p:strVal val="#ppt_x"/>
                                          </p:val>
                                        </p:tav>
                                      </p:tavLst>
                                    </p:anim>
                                    <p:anim calcmode="lin" valueType="num">
                                      <p:cBhvr additive="base">
                                        <p:cTn id="36" dur="1000" fill="hold"/>
                                        <p:tgtEl>
                                          <p:spTgt spid="68"/>
                                        </p:tgtEl>
                                        <p:attrNameLst>
                                          <p:attrName>ppt_y</p:attrName>
                                        </p:attrNameLst>
                                      </p:cBhvr>
                                      <p:tavLst>
                                        <p:tav tm="0">
                                          <p:val>
                                            <p:strVal val="0-#ppt_h/2"/>
                                          </p:val>
                                        </p:tav>
                                        <p:tav tm="100000">
                                          <p:val>
                                            <p:strVal val="#ppt_y"/>
                                          </p:val>
                                        </p:tav>
                                      </p:tavLst>
                                    </p:anim>
                                  </p:childTnLst>
                                </p:cTn>
                              </p:par>
                              <p:par>
                                <p:cTn id="37" presetID="64" presetClass="path" presetSubtype="0" accel="50000" decel="50000" fill="hold" nodeType="withEffect">
                                  <p:stCondLst>
                                    <p:cond delay="0"/>
                                  </p:stCondLst>
                                  <p:childTnLst>
                                    <p:animMotion origin="layout" path="M -1.01342 0.63634 L -1.03204 -0.43056 " pathEditMode="relative" rAng="0" ptsTypes="AA">
                                      <p:cBhvr>
                                        <p:cTn id="38" dur="10000" fill="hold"/>
                                        <p:tgtEl>
                                          <p:spTgt spid="77"/>
                                        </p:tgtEl>
                                        <p:attrNameLst>
                                          <p:attrName>ppt_x</p:attrName>
                                          <p:attrName>ppt_y</p:attrName>
                                        </p:attrNameLst>
                                      </p:cBhvr>
                                      <p:rCtr x="-938" y="-53356"/>
                                    </p:animMotion>
                                  </p:childTnLst>
                                </p:cTn>
                              </p:par>
                              <p:par>
                                <p:cTn id="39" presetID="22" presetClass="exit" presetSubtype="4" fill="hold" nodeType="withEffect">
                                  <p:stCondLst>
                                    <p:cond delay="12000"/>
                                  </p:stCondLst>
                                  <p:childTnLst>
                                    <p:animEffect transition="out" filter="wipe(down)">
                                      <p:cBhvr>
                                        <p:cTn id="40" dur="500"/>
                                        <p:tgtEl>
                                          <p:spTgt spid="77"/>
                                        </p:tgtEl>
                                      </p:cBhvr>
                                    </p:animEffect>
                                    <p:set>
                                      <p:cBhvr>
                                        <p:cTn id="41" dur="1" fill="hold">
                                          <p:stCondLst>
                                            <p:cond delay="499"/>
                                          </p:stCondLst>
                                        </p:cTn>
                                        <p:tgtEl>
                                          <p:spTgt spid="77"/>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wipe(down)">
                                      <p:cBhvr>
                                        <p:cTn id="46" dur="500"/>
                                        <p:tgtEl>
                                          <p:spTgt spid="74"/>
                                        </p:tgtEl>
                                      </p:cBhvr>
                                    </p:animEffect>
                                  </p:childTnLst>
                                  <p:subTnLst>
                                    <p:audio>
                                      <p:cMediaNode>
                                        <p:cTn display="0" masterRel="sameClick">
                                          <p:stCondLst>
                                            <p:cond evt="begin" delay="0">
                                              <p:tn val="44"/>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15"/>
                    </p:tgtEl>
                  </p:cond>
                </p:stCondLst>
                <p:endSync evt="end" delay="0">
                  <p:rtn val="all"/>
                </p:endSync>
                <p:childTnLst>
                  <p:par>
                    <p:cTn id="48" fill="hold">
                      <p:stCondLst>
                        <p:cond delay="0"/>
                      </p:stCondLst>
                      <p:childTnLst>
                        <p:par>
                          <p:cTn id="49" fill="hold">
                            <p:stCondLst>
                              <p:cond delay="0"/>
                            </p:stCondLst>
                            <p:childTnLst>
                              <p:par>
                                <p:cTn id="50" presetID="1" presetClass="emph" presetSubtype="2" fill="hold" grpId="1" nodeType="clickEffect">
                                  <p:stCondLst>
                                    <p:cond delay="0"/>
                                  </p:stCondLst>
                                  <p:childTnLst>
                                    <p:animClr clrSpc="rgb" dir="cw">
                                      <p:cBhvr>
                                        <p:cTn id="51" dur="2000" fill="hold"/>
                                        <p:tgtEl>
                                          <p:spTgt spid="15"/>
                                        </p:tgtEl>
                                        <p:attrNameLst>
                                          <p:attrName>fillcolor</p:attrName>
                                        </p:attrNameLst>
                                      </p:cBhvr>
                                      <p:to>
                                        <a:srgbClr val="FF0000"/>
                                      </p:to>
                                    </p:animClr>
                                    <p:set>
                                      <p:cBhvr>
                                        <p:cTn id="52" dur="2000" fill="hold"/>
                                        <p:tgtEl>
                                          <p:spTgt spid="15"/>
                                        </p:tgtEl>
                                        <p:attrNameLst>
                                          <p:attrName>fill.type</p:attrName>
                                        </p:attrNameLst>
                                      </p:cBhvr>
                                      <p:to>
                                        <p:strVal val="solid"/>
                                      </p:to>
                                    </p:set>
                                    <p:set>
                                      <p:cBhvr>
                                        <p:cTn id="53" dur="2000" fill="hold"/>
                                        <p:tgtEl>
                                          <p:spTgt spid="15"/>
                                        </p:tgtEl>
                                        <p:attrNameLst>
                                          <p:attrName>fill.on</p:attrName>
                                        </p:attrNameLst>
                                      </p:cBhvr>
                                      <p:to>
                                        <p:strVal val="true"/>
                                      </p:to>
                                    </p:set>
                                  </p:childTnLst>
                                </p:cTn>
                              </p:par>
                              <p:par>
                                <p:cTn id="54" presetID="31" presetClass="entr" presetSubtype="0" fill="hold" nodeType="with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p:cTn id="56" dur="1000" fill="hold"/>
                                        <p:tgtEl>
                                          <p:spTgt spid="4"/>
                                        </p:tgtEl>
                                        <p:attrNameLst>
                                          <p:attrName>ppt_w</p:attrName>
                                        </p:attrNameLst>
                                      </p:cBhvr>
                                      <p:tavLst>
                                        <p:tav tm="0">
                                          <p:val>
                                            <p:fltVal val="0"/>
                                          </p:val>
                                        </p:tav>
                                        <p:tav tm="100000">
                                          <p:val>
                                            <p:strVal val="#ppt_w"/>
                                          </p:val>
                                        </p:tav>
                                      </p:tavLst>
                                    </p:anim>
                                    <p:anim calcmode="lin" valueType="num">
                                      <p:cBhvr>
                                        <p:cTn id="57" dur="1000" fill="hold"/>
                                        <p:tgtEl>
                                          <p:spTgt spid="4"/>
                                        </p:tgtEl>
                                        <p:attrNameLst>
                                          <p:attrName>ppt_h</p:attrName>
                                        </p:attrNameLst>
                                      </p:cBhvr>
                                      <p:tavLst>
                                        <p:tav tm="0">
                                          <p:val>
                                            <p:fltVal val="0"/>
                                          </p:val>
                                        </p:tav>
                                        <p:tav tm="100000">
                                          <p:val>
                                            <p:strVal val="#ppt_h"/>
                                          </p:val>
                                        </p:tav>
                                      </p:tavLst>
                                    </p:anim>
                                    <p:anim calcmode="lin" valueType="num">
                                      <p:cBhvr>
                                        <p:cTn id="58" dur="1000" fill="hold"/>
                                        <p:tgtEl>
                                          <p:spTgt spid="4"/>
                                        </p:tgtEl>
                                        <p:attrNameLst>
                                          <p:attrName>style.rotation</p:attrName>
                                        </p:attrNameLst>
                                      </p:cBhvr>
                                      <p:tavLst>
                                        <p:tav tm="0">
                                          <p:val>
                                            <p:fltVal val="90"/>
                                          </p:val>
                                        </p:tav>
                                        <p:tav tm="100000">
                                          <p:val>
                                            <p:fltVal val="0"/>
                                          </p:val>
                                        </p:tav>
                                      </p:tavLst>
                                    </p:anim>
                                    <p:animEffect transition="in" filter="fade">
                                      <p:cBhvr>
                                        <p:cTn id="59" dur="1000"/>
                                        <p:tgtEl>
                                          <p:spTgt spid="4"/>
                                        </p:tgtEl>
                                      </p:cBhvr>
                                    </p:animEffect>
                                  </p:childTnLst>
                                </p:cTn>
                              </p:par>
                              <p:par>
                                <p:cTn id="60" presetID="32" presetClass="emph" presetSubtype="0" fill="hold" nodeType="withEffect">
                                  <p:stCondLst>
                                    <p:cond delay="0"/>
                                  </p:stCondLst>
                                  <p:childTnLst>
                                    <p:animRot by="120000">
                                      <p:cBhvr>
                                        <p:cTn id="61" dur="100" fill="hold">
                                          <p:stCondLst>
                                            <p:cond delay="0"/>
                                          </p:stCondLst>
                                        </p:cTn>
                                        <p:tgtEl>
                                          <p:spTgt spid="4"/>
                                        </p:tgtEl>
                                        <p:attrNameLst>
                                          <p:attrName>r</p:attrName>
                                        </p:attrNameLst>
                                      </p:cBhvr>
                                    </p:animRot>
                                    <p:animRot by="-240000">
                                      <p:cBhvr>
                                        <p:cTn id="62" dur="200" fill="hold">
                                          <p:stCondLst>
                                            <p:cond delay="200"/>
                                          </p:stCondLst>
                                        </p:cTn>
                                        <p:tgtEl>
                                          <p:spTgt spid="4"/>
                                        </p:tgtEl>
                                        <p:attrNameLst>
                                          <p:attrName>r</p:attrName>
                                        </p:attrNameLst>
                                      </p:cBhvr>
                                    </p:animRot>
                                    <p:animRot by="240000">
                                      <p:cBhvr>
                                        <p:cTn id="63" dur="200" fill="hold">
                                          <p:stCondLst>
                                            <p:cond delay="400"/>
                                          </p:stCondLst>
                                        </p:cTn>
                                        <p:tgtEl>
                                          <p:spTgt spid="4"/>
                                        </p:tgtEl>
                                        <p:attrNameLst>
                                          <p:attrName>r</p:attrName>
                                        </p:attrNameLst>
                                      </p:cBhvr>
                                    </p:animRot>
                                    <p:animRot by="-240000">
                                      <p:cBhvr>
                                        <p:cTn id="64" dur="200" fill="hold">
                                          <p:stCondLst>
                                            <p:cond delay="600"/>
                                          </p:stCondLst>
                                        </p:cTn>
                                        <p:tgtEl>
                                          <p:spTgt spid="4"/>
                                        </p:tgtEl>
                                        <p:attrNameLst>
                                          <p:attrName>r</p:attrName>
                                        </p:attrNameLst>
                                      </p:cBhvr>
                                    </p:animRot>
                                    <p:animRot by="120000">
                                      <p:cBhvr>
                                        <p:cTn id="65" dur="200" fill="hold">
                                          <p:stCondLst>
                                            <p:cond delay="800"/>
                                          </p:stCondLst>
                                        </p:cTn>
                                        <p:tgtEl>
                                          <p:spTgt spid="4"/>
                                        </p:tgtEl>
                                        <p:attrNameLst>
                                          <p:attrName>r</p:attrName>
                                        </p:attrNameLst>
                                      </p:cBhvr>
                                    </p:animRot>
                                  </p:childTnLst>
                                  <p:subTnLst>
                                    <p:audio>
                                      <p:cMediaNode>
                                        <p:cTn display="0" masterRel="sameClick">
                                          <p:stCondLst>
                                            <p:cond evt="begin" delay="0">
                                              <p:tn val="60"/>
                                            </p:cond>
                                          </p:stCondLst>
                                          <p:endCondLst>
                                            <p:cond evt="onStopAudio" delay="0">
                                              <p:tgtEl>
                                                <p:sldTgt/>
                                              </p:tgtEl>
                                            </p:cond>
                                          </p:endCondLst>
                                        </p:cTn>
                                        <p:tgtEl>
                                          <p:sndTgt r:embed="rId3" name="Âm thanh trl sai.wav"/>
                                        </p:tgtEl>
                                      </p:cMediaNode>
                                    </p:audio>
                                  </p:subTnLst>
                                </p:cTn>
                              </p:par>
                              <p:par>
                                <p:cTn id="66" presetID="64" presetClass="path" presetSubtype="0" accel="50000" decel="50000" fill="hold" nodeType="withEffect">
                                  <p:stCondLst>
                                    <p:cond delay="0"/>
                                  </p:stCondLst>
                                  <p:childTnLst>
                                    <p:animMotion origin="layout" path="M 5E-6 1.85185E-6 L -0.01106 -0.88889 " pathEditMode="relative" rAng="0" ptsTypes="AA">
                                      <p:cBhvr>
                                        <p:cTn id="67" dur="10000" fill="hold"/>
                                        <p:tgtEl>
                                          <p:spTgt spid="42"/>
                                        </p:tgtEl>
                                        <p:attrNameLst>
                                          <p:attrName>ppt_x</p:attrName>
                                          <p:attrName>ppt_y</p:attrName>
                                        </p:attrNameLst>
                                      </p:cBhvr>
                                      <p:rCtr x="-560" y="-44444"/>
                                    </p:animMotion>
                                  </p:childTnLst>
                                </p:cTn>
                              </p:par>
                              <p:par>
                                <p:cTn id="68" presetID="1" presetClass="exit" presetSubtype="0" fill="hold" nodeType="withEffect">
                                  <p:stCondLst>
                                    <p:cond delay="10000"/>
                                  </p:stCondLst>
                                  <p:childTnLst>
                                    <p:set>
                                      <p:cBhvr>
                                        <p:cTn id="69" dur="1" fill="hold">
                                          <p:stCondLst>
                                            <p:cond delay="499"/>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70" restart="whenNotActive" fill="hold" evtFilter="cancelBubble" nodeType="interactiveSeq">
                <p:stCondLst>
                  <p:cond evt="onClick" delay="0">
                    <p:tgtEl>
                      <p:spTgt spid="11"/>
                    </p:tgtEl>
                  </p:cond>
                </p:stCondLst>
                <p:endSync evt="end" delay="0">
                  <p:rtn val="all"/>
                </p:endSync>
                <p:childTnLst>
                  <p:par>
                    <p:cTn id="71" fill="hold">
                      <p:stCondLst>
                        <p:cond delay="0"/>
                      </p:stCondLst>
                      <p:childTnLst>
                        <p:par>
                          <p:cTn id="72" fill="hold">
                            <p:stCondLst>
                              <p:cond delay="0"/>
                            </p:stCondLst>
                            <p:childTnLst>
                              <p:par>
                                <p:cTn id="73" presetID="1" presetClass="emph" presetSubtype="2" fill="hold" nodeType="clickEffect">
                                  <p:stCondLst>
                                    <p:cond delay="0"/>
                                  </p:stCondLst>
                                  <p:childTnLst>
                                    <p:animClr clrSpc="rgb" dir="cw">
                                      <p:cBhvr>
                                        <p:cTn id="74" dur="2000" fill="hold"/>
                                        <p:tgtEl>
                                          <p:spTgt spid="11"/>
                                        </p:tgtEl>
                                        <p:attrNameLst>
                                          <p:attrName>fillcolor</p:attrName>
                                        </p:attrNameLst>
                                      </p:cBhvr>
                                      <p:to>
                                        <a:srgbClr val="FF0000"/>
                                      </p:to>
                                    </p:animClr>
                                    <p:set>
                                      <p:cBhvr>
                                        <p:cTn id="75" dur="2000" fill="hold"/>
                                        <p:tgtEl>
                                          <p:spTgt spid="11"/>
                                        </p:tgtEl>
                                        <p:attrNameLst>
                                          <p:attrName>fill.type</p:attrName>
                                        </p:attrNameLst>
                                      </p:cBhvr>
                                      <p:to>
                                        <p:strVal val="solid"/>
                                      </p:to>
                                    </p:set>
                                    <p:set>
                                      <p:cBhvr>
                                        <p:cTn id="76" dur="2000" fill="hold"/>
                                        <p:tgtEl>
                                          <p:spTgt spid="11"/>
                                        </p:tgtEl>
                                        <p:attrNameLst>
                                          <p:attrName>fill.on</p:attrName>
                                        </p:attrNameLst>
                                      </p:cBhvr>
                                      <p:to>
                                        <p:strVal val="true"/>
                                      </p:to>
                                    </p:set>
                                  </p:childTnLst>
                                  <p:subTnLst>
                                    <p:audio>
                                      <p:cMediaNode>
                                        <p:cTn display="0" masterRel="sameClick">
                                          <p:stCondLst>
                                            <p:cond evt="begin" delay="0">
                                              <p:tn val="73"/>
                                            </p:cond>
                                          </p:stCondLst>
                                          <p:endCondLst>
                                            <p:cond evt="onStopAudio" delay="0">
                                              <p:tgtEl>
                                                <p:sldTgt/>
                                              </p:tgtEl>
                                            </p:cond>
                                          </p:endCondLst>
                                        </p:cTn>
                                        <p:tgtEl>
                                          <p:sndTgt r:embed="rId3" name="Âm thanh trl sai.wav"/>
                                        </p:tgtEl>
                                      </p:cMediaNode>
                                    </p:audio>
                                  </p:subTnLst>
                                </p:cTn>
                              </p:par>
                              <p:par>
                                <p:cTn id="77" presetID="31" presetClass="entr" presetSubtype="0" fill="hold" nodeType="withEffect">
                                  <p:stCondLst>
                                    <p:cond delay="0"/>
                                  </p:stCondLst>
                                  <p:childTnLst>
                                    <p:set>
                                      <p:cBhvr>
                                        <p:cTn id="78" dur="1" fill="hold">
                                          <p:stCondLst>
                                            <p:cond delay="0"/>
                                          </p:stCondLst>
                                        </p:cTn>
                                        <p:tgtEl>
                                          <p:spTgt spid="4"/>
                                        </p:tgtEl>
                                        <p:attrNameLst>
                                          <p:attrName>style.visibility</p:attrName>
                                        </p:attrNameLst>
                                      </p:cBhvr>
                                      <p:to>
                                        <p:strVal val="visible"/>
                                      </p:to>
                                    </p:set>
                                    <p:anim calcmode="lin" valueType="num">
                                      <p:cBhvr>
                                        <p:cTn id="79" dur="1000" fill="hold"/>
                                        <p:tgtEl>
                                          <p:spTgt spid="4"/>
                                        </p:tgtEl>
                                        <p:attrNameLst>
                                          <p:attrName>ppt_w</p:attrName>
                                        </p:attrNameLst>
                                      </p:cBhvr>
                                      <p:tavLst>
                                        <p:tav tm="0">
                                          <p:val>
                                            <p:fltVal val="0"/>
                                          </p:val>
                                        </p:tav>
                                        <p:tav tm="100000">
                                          <p:val>
                                            <p:strVal val="#ppt_w"/>
                                          </p:val>
                                        </p:tav>
                                      </p:tavLst>
                                    </p:anim>
                                    <p:anim calcmode="lin" valueType="num">
                                      <p:cBhvr>
                                        <p:cTn id="80" dur="1000" fill="hold"/>
                                        <p:tgtEl>
                                          <p:spTgt spid="4"/>
                                        </p:tgtEl>
                                        <p:attrNameLst>
                                          <p:attrName>ppt_h</p:attrName>
                                        </p:attrNameLst>
                                      </p:cBhvr>
                                      <p:tavLst>
                                        <p:tav tm="0">
                                          <p:val>
                                            <p:fltVal val="0"/>
                                          </p:val>
                                        </p:tav>
                                        <p:tav tm="100000">
                                          <p:val>
                                            <p:strVal val="#ppt_h"/>
                                          </p:val>
                                        </p:tav>
                                      </p:tavLst>
                                    </p:anim>
                                    <p:anim calcmode="lin" valueType="num">
                                      <p:cBhvr>
                                        <p:cTn id="81" dur="1000" fill="hold"/>
                                        <p:tgtEl>
                                          <p:spTgt spid="4"/>
                                        </p:tgtEl>
                                        <p:attrNameLst>
                                          <p:attrName>style.rotation</p:attrName>
                                        </p:attrNameLst>
                                      </p:cBhvr>
                                      <p:tavLst>
                                        <p:tav tm="0">
                                          <p:val>
                                            <p:fltVal val="90"/>
                                          </p:val>
                                        </p:tav>
                                        <p:tav tm="100000">
                                          <p:val>
                                            <p:fltVal val="0"/>
                                          </p:val>
                                        </p:tav>
                                      </p:tavLst>
                                    </p:anim>
                                    <p:animEffect transition="in" filter="fade">
                                      <p:cBhvr>
                                        <p:cTn id="82" dur="1000"/>
                                        <p:tgtEl>
                                          <p:spTgt spid="4"/>
                                        </p:tgtEl>
                                      </p:cBhvr>
                                    </p:animEffect>
                                  </p:childTnLst>
                                </p:cTn>
                              </p:par>
                              <p:par>
                                <p:cTn id="83" presetID="32" presetClass="emph" presetSubtype="0" fill="hold" nodeType="withEffect">
                                  <p:stCondLst>
                                    <p:cond delay="0"/>
                                  </p:stCondLst>
                                  <p:childTnLst>
                                    <p:animRot by="120000">
                                      <p:cBhvr>
                                        <p:cTn id="84" dur="100" fill="hold">
                                          <p:stCondLst>
                                            <p:cond delay="0"/>
                                          </p:stCondLst>
                                        </p:cTn>
                                        <p:tgtEl>
                                          <p:spTgt spid="4"/>
                                        </p:tgtEl>
                                        <p:attrNameLst>
                                          <p:attrName>r</p:attrName>
                                        </p:attrNameLst>
                                      </p:cBhvr>
                                    </p:animRot>
                                    <p:animRot by="-240000">
                                      <p:cBhvr>
                                        <p:cTn id="85" dur="200" fill="hold">
                                          <p:stCondLst>
                                            <p:cond delay="200"/>
                                          </p:stCondLst>
                                        </p:cTn>
                                        <p:tgtEl>
                                          <p:spTgt spid="4"/>
                                        </p:tgtEl>
                                        <p:attrNameLst>
                                          <p:attrName>r</p:attrName>
                                        </p:attrNameLst>
                                      </p:cBhvr>
                                    </p:animRot>
                                    <p:animRot by="240000">
                                      <p:cBhvr>
                                        <p:cTn id="86" dur="200" fill="hold">
                                          <p:stCondLst>
                                            <p:cond delay="400"/>
                                          </p:stCondLst>
                                        </p:cTn>
                                        <p:tgtEl>
                                          <p:spTgt spid="4"/>
                                        </p:tgtEl>
                                        <p:attrNameLst>
                                          <p:attrName>r</p:attrName>
                                        </p:attrNameLst>
                                      </p:cBhvr>
                                    </p:animRot>
                                    <p:animRot by="-240000">
                                      <p:cBhvr>
                                        <p:cTn id="87" dur="200" fill="hold">
                                          <p:stCondLst>
                                            <p:cond delay="600"/>
                                          </p:stCondLst>
                                        </p:cTn>
                                        <p:tgtEl>
                                          <p:spTgt spid="4"/>
                                        </p:tgtEl>
                                        <p:attrNameLst>
                                          <p:attrName>r</p:attrName>
                                        </p:attrNameLst>
                                      </p:cBhvr>
                                    </p:animRot>
                                    <p:animRot by="120000">
                                      <p:cBhvr>
                                        <p:cTn id="88" dur="200" fill="hold">
                                          <p:stCondLst>
                                            <p:cond delay="800"/>
                                          </p:stCondLst>
                                        </p:cTn>
                                        <p:tgtEl>
                                          <p:spTgt spid="4"/>
                                        </p:tgtEl>
                                        <p:attrNameLst>
                                          <p:attrName>r</p:attrName>
                                        </p:attrNameLst>
                                      </p:cBhvr>
                                    </p:animRot>
                                  </p:childTnLst>
                                </p:cTn>
                              </p:par>
                              <p:par>
                                <p:cTn id="89" presetID="64" presetClass="path" presetSubtype="0" accel="50000" decel="50000" fill="hold" nodeType="withEffect">
                                  <p:stCondLst>
                                    <p:cond delay="0"/>
                                  </p:stCondLst>
                                  <p:childTnLst>
                                    <p:animMotion origin="layout" path="M 0.02617 -0.05162 L 0.00834 -0.90509 " pathEditMode="relative" rAng="0" ptsTypes="AA">
                                      <p:cBhvr>
                                        <p:cTn id="90" dur="10000" fill="hold"/>
                                        <p:tgtEl>
                                          <p:spTgt spid="42"/>
                                        </p:tgtEl>
                                        <p:attrNameLst>
                                          <p:attrName>ppt_x</p:attrName>
                                          <p:attrName>ppt_y</p:attrName>
                                        </p:attrNameLst>
                                      </p:cBhvr>
                                      <p:rCtr x="-898" y="-42685"/>
                                    </p:animMotion>
                                  </p:childTnLst>
                                </p:cTn>
                              </p:par>
                              <p:par>
                                <p:cTn id="91" presetID="1" presetClass="exit" presetSubtype="0" fill="hold" nodeType="withEffect">
                                  <p:stCondLst>
                                    <p:cond delay="10000"/>
                                  </p:stCondLst>
                                  <p:childTnLst>
                                    <p:set>
                                      <p:cBhvr>
                                        <p:cTn id="92" dur="1" fill="hold">
                                          <p:stCondLst>
                                            <p:cond delay="0"/>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93" restart="whenNotActive" fill="hold" evtFilter="cancelBubble" nodeType="interactiveSeq">
                <p:stCondLst>
                  <p:cond evt="onClick" delay="0">
                    <p:tgtEl>
                      <p:spTgt spid="14"/>
                    </p:tgtEl>
                  </p:cond>
                </p:stCondLst>
                <p:endSync evt="end" delay="0">
                  <p:rtn val="all"/>
                </p:endSync>
                <p:childTnLst>
                  <p:par>
                    <p:cTn id="94" fill="hold">
                      <p:stCondLst>
                        <p:cond delay="0"/>
                      </p:stCondLst>
                      <p:childTnLst>
                        <p:par>
                          <p:cTn id="95" fill="hold">
                            <p:stCondLst>
                              <p:cond delay="0"/>
                            </p:stCondLst>
                            <p:childTnLst>
                              <p:par>
                                <p:cTn id="96" presetID="1" presetClass="emph" presetSubtype="2" fill="hold" nodeType="clickEffect">
                                  <p:stCondLst>
                                    <p:cond delay="0"/>
                                  </p:stCondLst>
                                  <p:childTnLst>
                                    <p:animClr clrSpc="rgb" dir="cw">
                                      <p:cBhvr>
                                        <p:cTn id="97" dur="2000" fill="hold"/>
                                        <p:tgtEl>
                                          <p:spTgt spid="14"/>
                                        </p:tgtEl>
                                        <p:attrNameLst>
                                          <p:attrName>fillcolor</p:attrName>
                                        </p:attrNameLst>
                                      </p:cBhvr>
                                      <p:to>
                                        <a:srgbClr val="FF0000"/>
                                      </p:to>
                                    </p:animClr>
                                    <p:set>
                                      <p:cBhvr>
                                        <p:cTn id="98" dur="2000" fill="hold"/>
                                        <p:tgtEl>
                                          <p:spTgt spid="14"/>
                                        </p:tgtEl>
                                        <p:attrNameLst>
                                          <p:attrName>fill.type</p:attrName>
                                        </p:attrNameLst>
                                      </p:cBhvr>
                                      <p:to>
                                        <p:strVal val="solid"/>
                                      </p:to>
                                    </p:set>
                                    <p:set>
                                      <p:cBhvr>
                                        <p:cTn id="99" dur="2000" fill="hold"/>
                                        <p:tgtEl>
                                          <p:spTgt spid="14"/>
                                        </p:tgtEl>
                                        <p:attrNameLst>
                                          <p:attrName>fill.on</p:attrName>
                                        </p:attrNameLst>
                                      </p:cBhvr>
                                      <p:to>
                                        <p:strVal val="true"/>
                                      </p:to>
                                    </p:set>
                                  </p:childTnLst>
                                  <p:subTnLst>
                                    <p:audio>
                                      <p:cMediaNode>
                                        <p:cTn display="0" masterRel="sameClick">
                                          <p:stCondLst>
                                            <p:cond evt="begin" delay="0">
                                              <p:tn val="96"/>
                                            </p:cond>
                                          </p:stCondLst>
                                          <p:endCondLst>
                                            <p:cond evt="onStopAudio" delay="0">
                                              <p:tgtEl>
                                                <p:sldTgt/>
                                              </p:tgtEl>
                                            </p:cond>
                                          </p:endCondLst>
                                        </p:cTn>
                                        <p:tgtEl>
                                          <p:sndTgt r:embed="rId3" name="Âm thanh trl sai.wav"/>
                                        </p:tgtEl>
                                      </p:cMediaNode>
                                    </p:audio>
                                  </p:subTnLst>
                                </p:cTn>
                              </p:par>
                              <p:par>
                                <p:cTn id="100" presetID="31" presetClass="entr" presetSubtype="0" fill="hold" nodeType="withEffect">
                                  <p:stCondLst>
                                    <p:cond delay="0"/>
                                  </p:stCondLst>
                                  <p:childTnLst>
                                    <p:set>
                                      <p:cBhvr>
                                        <p:cTn id="101" dur="1" fill="hold">
                                          <p:stCondLst>
                                            <p:cond delay="0"/>
                                          </p:stCondLst>
                                        </p:cTn>
                                        <p:tgtEl>
                                          <p:spTgt spid="4"/>
                                        </p:tgtEl>
                                        <p:attrNameLst>
                                          <p:attrName>style.visibility</p:attrName>
                                        </p:attrNameLst>
                                      </p:cBhvr>
                                      <p:to>
                                        <p:strVal val="visible"/>
                                      </p:to>
                                    </p:set>
                                    <p:anim calcmode="lin" valueType="num">
                                      <p:cBhvr>
                                        <p:cTn id="102" dur="1000" fill="hold"/>
                                        <p:tgtEl>
                                          <p:spTgt spid="4"/>
                                        </p:tgtEl>
                                        <p:attrNameLst>
                                          <p:attrName>ppt_w</p:attrName>
                                        </p:attrNameLst>
                                      </p:cBhvr>
                                      <p:tavLst>
                                        <p:tav tm="0">
                                          <p:val>
                                            <p:fltVal val="0"/>
                                          </p:val>
                                        </p:tav>
                                        <p:tav tm="100000">
                                          <p:val>
                                            <p:strVal val="#ppt_w"/>
                                          </p:val>
                                        </p:tav>
                                      </p:tavLst>
                                    </p:anim>
                                    <p:anim calcmode="lin" valueType="num">
                                      <p:cBhvr>
                                        <p:cTn id="103" dur="1000" fill="hold"/>
                                        <p:tgtEl>
                                          <p:spTgt spid="4"/>
                                        </p:tgtEl>
                                        <p:attrNameLst>
                                          <p:attrName>ppt_h</p:attrName>
                                        </p:attrNameLst>
                                      </p:cBhvr>
                                      <p:tavLst>
                                        <p:tav tm="0">
                                          <p:val>
                                            <p:fltVal val="0"/>
                                          </p:val>
                                        </p:tav>
                                        <p:tav tm="100000">
                                          <p:val>
                                            <p:strVal val="#ppt_h"/>
                                          </p:val>
                                        </p:tav>
                                      </p:tavLst>
                                    </p:anim>
                                    <p:anim calcmode="lin" valueType="num">
                                      <p:cBhvr>
                                        <p:cTn id="104" dur="1000" fill="hold"/>
                                        <p:tgtEl>
                                          <p:spTgt spid="4"/>
                                        </p:tgtEl>
                                        <p:attrNameLst>
                                          <p:attrName>style.rotation</p:attrName>
                                        </p:attrNameLst>
                                      </p:cBhvr>
                                      <p:tavLst>
                                        <p:tav tm="0">
                                          <p:val>
                                            <p:fltVal val="90"/>
                                          </p:val>
                                        </p:tav>
                                        <p:tav tm="100000">
                                          <p:val>
                                            <p:fltVal val="0"/>
                                          </p:val>
                                        </p:tav>
                                      </p:tavLst>
                                    </p:anim>
                                    <p:animEffect transition="in" filter="fade">
                                      <p:cBhvr>
                                        <p:cTn id="105" dur="1000"/>
                                        <p:tgtEl>
                                          <p:spTgt spid="4"/>
                                        </p:tgtEl>
                                      </p:cBhvr>
                                    </p:animEffect>
                                  </p:childTnLst>
                                </p:cTn>
                              </p:par>
                              <p:par>
                                <p:cTn id="106" presetID="32" presetClass="emph" presetSubtype="0" fill="hold" nodeType="withEffect">
                                  <p:stCondLst>
                                    <p:cond delay="0"/>
                                  </p:stCondLst>
                                  <p:childTnLst>
                                    <p:animRot by="120000">
                                      <p:cBhvr>
                                        <p:cTn id="107" dur="100" fill="hold">
                                          <p:stCondLst>
                                            <p:cond delay="0"/>
                                          </p:stCondLst>
                                        </p:cTn>
                                        <p:tgtEl>
                                          <p:spTgt spid="4"/>
                                        </p:tgtEl>
                                        <p:attrNameLst>
                                          <p:attrName>r</p:attrName>
                                        </p:attrNameLst>
                                      </p:cBhvr>
                                    </p:animRot>
                                    <p:animRot by="-240000">
                                      <p:cBhvr>
                                        <p:cTn id="108" dur="200" fill="hold">
                                          <p:stCondLst>
                                            <p:cond delay="200"/>
                                          </p:stCondLst>
                                        </p:cTn>
                                        <p:tgtEl>
                                          <p:spTgt spid="4"/>
                                        </p:tgtEl>
                                        <p:attrNameLst>
                                          <p:attrName>r</p:attrName>
                                        </p:attrNameLst>
                                      </p:cBhvr>
                                    </p:animRot>
                                    <p:animRot by="240000">
                                      <p:cBhvr>
                                        <p:cTn id="109" dur="200" fill="hold">
                                          <p:stCondLst>
                                            <p:cond delay="400"/>
                                          </p:stCondLst>
                                        </p:cTn>
                                        <p:tgtEl>
                                          <p:spTgt spid="4"/>
                                        </p:tgtEl>
                                        <p:attrNameLst>
                                          <p:attrName>r</p:attrName>
                                        </p:attrNameLst>
                                      </p:cBhvr>
                                    </p:animRot>
                                    <p:animRot by="-240000">
                                      <p:cBhvr>
                                        <p:cTn id="110" dur="200" fill="hold">
                                          <p:stCondLst>
                                            <p:cond delay="600"/>
                                          </p:stCondLst>
                                        </p:cTn>
                                        <p:tgtEl>
                                          <p:spTgt spid="4"/>
                                        </p:tgtEl>
                                        <p:attrNameLst>
                                          <p:attrName>r</p:attrName>
                                        </p:attrNameLst>
                                      </p:cBhvr>
                                    </p:animRot>
                                    <p:animRot by="120000">
                                      <p:cBhvr>
                                        <p:cTn id="111" dur="200" fill="hold">
                                          <p:stCondLst>
                                            <p:cond delay="800"/>
                                          </p:stCondLst>
                                        </p:cTn>
                                        <p:tgtEl>
                                          <p:spTgt spid="4"/>
                                        </p:tgtEl>
                                        <p:attrNameLst>
                                          <p:attrName>r</p:attrName>
                                        </p:attrNameLst>
                                      </p:cBhvr>
                                    </p:animRot>
                                  </p:childTnLst>
                                </p:cTn>
                              </p:par>
                              <p:par>
                                <p:cTn id="112" presetID="64" presetClass="path" presetSubtype="0" accel="50000" decel="50000" fill="hold" nodeType="withEffect">
                                  <p:stCondLst>
                                    <p:cond delay="0"/>
                                  </p:stCondLst>
                                  <p:childTnLst>
                                    <p:animMotion origin="layout" path="M -2.29167E-6 -2.59259E-6 L -0.00534 -0.91597 " pathEditMode="relative" rAng="0" ptsTypes="AA">
                                      <p:cBhvr>
                                        <p:cTn id="113" dur="10000" fill="hold"/>
                                        <p:tgtEl>
                                          <p:spTgt spid="42"/>
                                        </p:tgtEl>
                                        <p:attrNameLst>
                                          <p:attrName>ppt_x</p:attrName>
                                          <p:attrName>ppt_y</p:attrName>
                                        </p:attrNameLst>
                                      </p:cBhvr>
                                      <p:rCtr x="-273" y="-45810"/>
                                    </p:animMotion>
                                  </p:childTnLst>
                                </p:cTn>
                              </p:par>
                              <p:par>
                                <p:cTn id="114" presetID="1" presetClass="exit" presetSubtype="0" fill="hold" nodeType="withEffect">
                                  <p:stCondLst>
                                    <p:cond delay="10000"/>
                                  </p:stCondLst>
                                  <p:childTnLst>
                                    <p:set>
                                      <p:cBhvr>
                                        <p:cTn id="115" dur="1" fill="hold">
                                          <p:stCondLst>
                                            <p:cond delay="0"/>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116" restart="whenNotActive" fill="hold" evtFilter="cancelBubble" nodeType="interactiveSeq">
                <p:stCondLst>
                  <p:cond evt="onClick" delay="0">
                    <p:tgtEl>
                      <p:spTgt spid="12"/>
                    </p:tgtEl>
                  </p:cond>
                </p:stCondLst>
                <p:endSync evt="end" delay="0">
                  <p:rtn val="all"/>
                </p:endSync>
                <p:childTnLst>
                  <p:par>
                    <p:cTn id="117" fill="hold">
                      <p:stCondLst>
                        <p:cond delay="0"/>
                      </p:stCondLst>
                      <p:childTnLst>
                        <p:par>
                          <p:cTn id="118" fill="hold">
                            <p:stCondLst>
                              <p:cond delay="0"/>
                            </p:stCondLst>
                            <p:childTnLst>
                              <p:par>
                                <p:cTn id="119" presetID="1" presetClass="emph" presetSubtype="2" fill="hold" nodeType="clickEffect">
                                  <p:stCondLst>
                                    <p:cond delay="0"/>
                                  </p:stCondLst>
                                  <p:childTnLst>
                                    <p:animClr clrSpc="rgb" dir="cw">
                                      <p:cBhvr>
                                        <p:cTn id="120" dur="2000" fill="hold"/>
                                        <p:tgtEl>
                                          <p:spTgt spid="12"/>
                                        </p:tgtEl>
                                        <p:attrNameLst>
                                          <p:attrName>fillcolor</p:attrName>
                                        </p:attrNameLst>
                                      </p:cBhvr>
                                      <p:to>
                                        <a:srgbClr val="ED7D31"/>
                                      </p:to>
                                    </p:animClr>
                                    <p:set>
                                      <p:cBhvr>
                                        <p:cTn id="121" dur="2000" fill="hold"/>
                                        <p:tgtEl>
                                          <p:spTgt spid="12"/>
                                        </p:tgtEl>
                                        <p:attrNameLst>
                                          <p:attrName>fill.type</p:attrName>
                                        </p:attrNameLst>
                                      </p:cBhvr>
                                      <p:to>
                                        <p:strVal val="solid"/>
                                      </p:to>
                                    </p:set>
                                    <p:set>
                                      <p:cBhvr>
                                        <p:cTn id="122" dur="2000" fill="hold"/>
                                        <p:tgtEl>
                                          <p:spTgt spid="12"/>
                                        </p:tgtEl>
                                        <p:attrNameLst>
                                          <p:attrName>fill.on</p:attrName>
                                        </p:attrNameLst>
                                      </p:cBhvr>
                                      <p:to>
                                        <p:strVal val="true"/>
                                      </p:to>
                                    </p:set>
                                  </p:childTnLst>
                                </p:cTn>
                              </p:par>
                              <p:par>
                                <p:cTn id="123" presetID="1" presetClass="exit" presetSubtype="0" fill="hold" nodeType="withEffect">
                                  <p:stCondLst>
                                    <p:cond delay="0"/>
                                  </p:stCondLst>
                                  <p:childTnLst>
                                    <p:set>
                                      <p:cBhvr>
                                        <p:cTn id="124" dur="1" fill="hold">
                                          <p:stCondLst>
                                            <p:cond delay="0"/>
                                          </p:stCondLst>
                                        </p:cTn>
                                        <p:tgtEl>
                                          <p:spTgt spid="4"/>
                                        </p:tgtEl>
                                        <p:attrNameLst>
                                          <p:attrName>style.visibility</p:attrName>
                                        </p:attrNameLst>
                                      </p:cBhvr>
                                      <p:to>
                                        <p:strVal val="hidden"/>
                                      </p:to>
                                    </p:set>
                                  </p:childTnLst>
                                </p:cTn>
                              </p:par>
                              <p:par>
                                <p:cTn id="125" presetID="31" presetClass="entr" presetSubtype="0" fill="hold" nodeType="with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1000" fill="hold"/>
                                        <p:tgtEl>
                                          <p:spTgt spid="17"/>
                                        </p:tgtEl>
                                        <p:attrNameLst>
                                          <p:attrName>ppt_w</p:attrName>
                                        </p:attrNameLst>
                                      </p:cBhvr>
                                      <p:tavLst>
                                        <p:tav tm="0">
                                          <p:val>
                                            <p:fltVal val="0"/>
                                          </p:val>
                                        </p:tav>
                                        <p:tav tm="100000">
                                          <p:val>
                                            <p:strVal val="#ppt_w"/>
                                          </p:val>
                                        </p:tav>
                                      </p:tavLst>
                                    </p:anim>
                                    <p:anim calcmode="lin" valueType="num">
                                      <p:cBhvr>
                                        <p:cTn id="128" dur="1000" fill="hold"/>
                                        <p:tgtEl>
                                          <p:spTgt spid="17"/>
                                        </p:tgtEl>
                                        <p:attrNameLst>
                                          <p:attrName>ppt_h</p:attrName>
                                        </p:attrNameLst>
                                      </p:cBhvr>
                                      <p:tavLst>
                                        <p:tav tm="0">
                                          <p:val>
                                            <p:fltVal val="0"/>
                                          </p:val>
                                        </p:tav>
                                        <p:tav tm="100000">
                                          <p:val>
                                            <p:strVal val="#ppt_h"/>
                                          </p:val>
                                        </p:tav>
                                      </p:tavLst>
                                    </p:anim>
                                    <p:anim calcmode="lin" valueType="num">
                                      <p:cBhvr>
                                        <p:cTn id="129" dur="1000" fill="hold"/>
                                        <p:tgtEl>
                                          <p:spTgt spid="17"/>
                                        </p:tgtEl>
                                        <p:attrNameLst>
                                          <p:attrName>style.rotation</p:attrName>
                                        </p:attrNameLst>
                                      </p:cBhvr>
                                      <p:tavLst>
                                        <p:tav tm="0">
                                          <p:val>
                                            <p:fltVal val="90"/>
                                          </p:val>
                                        </p:tav>
                                        <p:tav tm="100000">
                                          <p:val>
                                            <p:fltVal val="0"/>
                                          </p:val>
                                        </p:tav>
                                      </p:tavLst>
                                    </p:anim>
                                    <p:animEffect transition="in" filter="fade">
                                      <p:cBhvr>
                                        <p:cTn id="130" dur="1000"/>
                                        <p:tgtEl>
                                          <p:spTgt spid="17"/>
                                        </p:tgtEl>
                                      </p:cBhvr>
                                    </p:animEffect>
                                  </p:childTnLst>
                                </p:cTn>
                              </p:par>
                              <p:par>
                                <p:cTn id="131" presetID="32" presetClass="emph" presetSubtype="0" fill="hold" grpId="1" nodeType="withEffect">
                                  <p:stCondLst>
                                    <p:cond delay="0"/>
                                  </p:stCondLst>
                                  <p:iterate type="lt">
                                    <p:tmPct val="0"/>
                                  </p:iterate>
                                  <p:childTnLst>
                                    <p:animRot by="120000">
                                      <p:cBhvr>
                                        <p:cTn id="132" dur="100" fill="hold">
                                          <p:stCondLst>
                                            <p:cond delay="0"/>
                                          </p:stCondLst>
                                        </p:cTn>
                                        <p:tgtEl>
                                          <p:spTgt spid="12"/>
                                        </p:tgtEl>
                                        <p:attrNameLst>
                                          <p:attrName>r</p:attrName>
                                        </p:attrNameLst>
                                      </p:cBhvr>
                                    </p:animRot>
                                    <p:animRot by="-240000">
                                      <p:cBhvr>
                                        <p:cTn id="133" dur="200" fill="hold">
                                          <p:stCondLst>
                                            <p:cond delay="200"/>
                                          </p:stCondLst>
                                        </p:cTn>
                                        <p:tgtEl>
                                          <p:spTgt spid="12"/>
                                        </p:tgtEl>
                                        <p:attrNameLst>
                                          <p:attrName>r</p:attrName>
                                        </p:attrNameLst>
                                      </p:cBhvr>
                                    </p:animRot>
                                    <p:animRot by="240000">
                                      <p:cBhvr>
                                        <p:cTn id="134" dur="200" fill="hold">
                                          <p:stCondLst>
                                            <p:cond delay="400"/>
                                          </p:stCondLst>
                                        </p:cTn>
                                        <p:tgtEl>
                                          <p:spTgt spid="12"/>
                                        </p:tgtEl>
                                        <p:attrNameLst>
                                          <p:attrName>r</p:attrName>
                                        </p:attrNameLst>
                                      </p:cBhvr>
                                    </p:animRot>
                                    <p:animRot by="-240000">
                                      <p:cBhvr>
                                        <p:cTn id="135" dur="200" fill="hold">
                                          <p:stCondLst>
                                            <p:cond delay="600"/>
                                          </p:stCondLst>
                                        </p:cTn>
                                        <p:tgtEl>
                                          <p:spTgt spid="12"/>
                                        </p:tgtEl>
                                        <p:attrNameLst>
                                          <p:attrName>r</p:attrName>
                                        </p:attrNameLst>
                                      </p:cBhvr>
                                    </p:animRot>
                                    <p:animRot by="120000">
                                      <p:cBhvr>
                                        <p:cTn id="136" dur="200" fill="hold">
                                          <p:stCondLst>
                                            <p:cond delay="800"/>
                                          </p:stCondLst>
                                        </p:cTn>
                                        <p:tgtEl>
                                          <p:spTgt spid="12"/>
                                        </p:tgtEl>
                                        <p:attrNameLst>
                                          <p:attrName>r</p:attrName>
                                        </p:attrNameLst>
                                      </p:cBhvr>
                                    </p:animRot>
                                  </p:childTnLst>
                                  <p:subTnLst>
                                    <p:audio>
                                      <p:cMediaNode>
                                        <p:cTn display="0" masterRel="sameClick">
                                          <p:stCondLst>
                                            <p:cond evt="begin" delay="0">
                                              <p:tn val="131"/>
                                            </p:cond>
                                          </p:stCondLst>
                                          <p:endCondLst>
                                            <p:cond evt="onStopAudio" delay="0">
                                              <p:tgtEl>
                                                <p:sldTgt/>
                                              </p:tgtEl>
                                            </p:cond>
                                          </p:endCondLst>
                                        </p:cTn>
                                        <p:tgtEl>
                                          <p:sndTgt r:embed="rId4" name="Vỗ tay trl đúng.wav"/>
                                        </p:tgtEl>
                                      </p:cMediaNode>
                                    </p:audio>
                                  </p:subTnLst>
                                </p:cTn>
                              </p:par>
                              <p:par>
                                <p:cTn id="137" presetID="64" presetClass="path" presetSubtype="0" accel="50000" decel="50000" fill="hold" nodeType="withEffect">
                                  <p:stCondLst>
                                    <p:cond delay="0"/>
                                  </p:stCondLst>
                                  <p:childTnLst>
                                    <p:animMotion origin="layout" path="M -0.89753 -0.06343 L -0.89336 -0.79329 " pathEditMode="relative" rAng="0" ptsTypes="AA">
                                      <p:cBhvr>
                                        <p:cTn id="138" dur="10000" fill="hold"/>
                                        <p:tgtEl>
                                          <p:spTgt spid="33"/>
                                        </p:tgtEl>
                                        <p:attrNameLst>
                                          <p:attrName>ppt_x</p:attrName>
                                          <p:attrName>ppt_y</p:attrName>
                                        </p:attrNameLst>
                                      </p:cBhvr>
                                      <p:rCtr x="208" y="-36505"/>
                                    </p:animMotion>
                                  </p:childTnLst>
                                </p:cTn>
                              </p:par>
                              <p:par>
                                <p:cTn id="139" presetID="22" presetClass="exit" presetSubtype="4" fill="hold" nodeType="withEffect">
                                  <p:stCondLst>
                                    <p:cond delay="12000"/>
                                  </p:stCondLst>
                                  <p:childTnLst>
                                    <p:animEffect transition="out" filter="wipe(down)">
                                      <p:cBhvr>
                                        <p:cTn id="140" dur="500"/>
                                        <p:tgtEl>
                                          <p:spTgt spid="33"/>
                                        </p:tgtEl>
                                      </p:cBhvr>
                                    </p:animEffect>
                                    <p:set>
                                      <p:cBhvr>
                                        <p:cTn id="141" dur="1" fill="hold">
                                          <p:stCondLst>
                                            <p:cond delay="499"/>
                                          </p:stCondLst>
                                        </p:cTn>
                                        <p:tgtEl>
                                          <p:spTgt spid="33"/>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142" restart="whenNotActive" fill="hold" evtFilter="cancelBubble" nodeType="interactiveSeq">
                <p:stCondLst>
                  <p:cond evt="onClick" delay="0">
                    <p:tgtEl>
                      <p:spTgt spid="60"/>
                    </p:tgtEl>
                  </p:cond>
                </p:stCondLst>
                <p:endSync evt="end" delay="0">
                  <p:rtn val="all"/>
                </p:endSync>
                <p:childTnLst>
                  <p:par>
                    <p:cTn id="143" fill="hold">
                      <p:stCondLst>
                        <p:cond delay="0"/>
                      </p:stCondLst>
                      <p:childTnLst>
                        <p:par>
                          <p:cTn id="144" fill="hold">
                            <p:stCondLst>
                              <p:cond delay="0"/>
                            </p:stCondLst>
                            <p:childTnLst>
                              <p:par>
                                <p:cTn id="145" presetID="1" presetClass="exit" presetSubtype="0" fill="hold" nodeType="clickEffect">
                                  <p:stCondLst>
                                    <p:cond delay="0"/>
                                  </p:stCondLst>
                                  <p:childTnLst>
                                    <p:set>
                                      <p:cBhvr>
                                        <p:cTn id="146" dur="1" fill="hold">
                                          <p:stCondLst>
                                            <p:cond delay="0"/>
                                          </p:stCondLst>
                                        </p:cTn>
                                        <p:tgtEl>
                                          <p:spTgt spid="60">
                                            <p:txEl>
                                              <p:pRg st="0" end="0"/>
                                            </p:txEl>
                                          </p:spTgt>
                                        </p:tgtEl>
                                        <p:attrNameLst>
                                          <p:attrName>style.visibility</p:attrName>
                                        </p:attrNameLst>
                                      </p:cBhvr>
                                      <p:to>
                                        <p:strVal val="hidden"/>
                                      </p:to>
                                    </p:set>
                                  </p:childTnLst>
                                  <p:subTnLst>
                                    <p:audio>
                                      <p:cMediaNode>
                                        <p:cTn display="0" masterRel="sameClick">
                                          <p:stCondLst>
                                            <p:cond evt="begin" delay="0">
                                              <p:tn val="145"/>
                                            </p:cond>
                                          </p:stCondLst>
                                          <p:endCondLst>
                                            <p:cond evt="onStopAudio" delay="0">
                                              <p:tgtEl>
                                                <p:sldTgt/>
                                              </p:tgtEl>
                                            </p:cond>
                                          </p:endCondLst>
                                        </p:cTn>
                                        <p:tgtEl>
                                          <p:sndTgt r:embed="rId5" name="15s.wav"/>
                                        </p:tgtEl>
                                      </p:cMediaNode>
                                    </p:audio>
                                  </p:subTnLst>
                                </p:cTn>
                              </p:par>
                              <p:par>
                                <p:cTn id="147" presetID="1" presetClass="exit" presetSubtype="0" fill="hold" nodeType="withEffect">
                                  <p:stCondLst>
                                    <p:cond delay="0"/>
                                  </p:stCondLst>
                                  <p:childTnLst>
                                    <p:set>
                                      <p:cBhvr>
                                        <p:cTn id="148" dur="1" fill="hold">
                                          <p:stCondLst>
                                            <p:cond delay="0"/>
                                          </p:stCondLst>
                                        </p:cTn>
                                        <p:tgtEl>
                                          <p:spTgt spid="60">
                                            <p:txEl>
                                              <p:pRg st="1" end="1"/>
                                            </p:txEl>
                                          </p:spTgt>
                                        </p:tgtEl>
                                        <p:attrNameLst>
                                          <p:attrName>style.visibility</p:attrName>
                                        </p:attrNameLst>
                                      </p:cBhvr>
                                      <p:to>
                                        <p:strVal val="hidden"/>
                                      </p:to>
                                    </p:set>
                                  </p:childTnLst>
                                </p:cTn>
                              </p:par>
                              <p:par>
                                <p:cTn id="149" presetID="1" presetClass="exit" presetSubtype="0" fill="hold" grpId="0" nodeType="withEffect">
                                  <p:stCondLst>
                                    <p:cond delay="0"/>
                                  </p:stCondLst>
                                  <p:childTnLst>
                                    <p:set>
                                      <p:cBhvr>
                                        <p:cTn id="150" dur="1" fill="hold">
                                          <p:stCondLst>
                                            <p:cond delay="0"/>
                                          </p:stCondLst>
                                        </p:cTn>
                                        <p:tgtEl>
                                          <p:spTgt spid="60">
                                            <p:txEl>
                                              <p:pRg st="0" end="0"/>
                                            </p:txEl>
                                          </p:spTgt>
                                        </p:tgtEl>
                                        <p:attrNameLst>
                                          <p:attrName>style.visibility</p:attrName>
                                        </p:attrNameLst>
                                      </p:cBhvr>
                                      <p:to>
                                        <p:strVal val="hidden"/>
                                      </p:to>
                                    </p:set>
                                  </p:childTnLst>
                                </p:cTn>
                              </p:par>
                              <p:par>
                                <p:cTn id="151" presetID="1" presetClass="exit" presetSubtype="0" fill="hold" grpId="0" nodeType="withEffect">
                                  <p:stCondLst>
                                    <p:cond delay="0"/>
                                  </p:stCondLst>
                                  <p:childTnLst>
                                    <p:set>
                                      <p:cBhvr>
                                        <p:cTn id="152" dur="1" fill="hold">
                                          <p:stCondLst>
                                            <p:cond delay="0"/>
                                          </p:stCondLst>
                                        </p:cTn>
                                        <p:tgtEl>
                                          <p:spTgt spid="60">
                                            <p:txEl>
                                              <p:pRg st="1" end="1"/>
                                            </p:txEl>
                                          </p:spTgt>
                                        </p:tgtEl>
                                        <p:attrNameLst>
                                          <p:attrName>style.visibility</p:attrName>
                                        </p:attrNameLst>
                                      </p:cBhvr>
                                      <p:to>
                                        <p:strVal val="hidden"/>
                                      </p:to>
                                    </p:set>
                                  </p:childTnLst>
                                </p:cTn>
                              </p:par>
                              <p:par>
                                <p:cTn id="153" presetID="1" presetClass="exit" presetSubtype="0" fill="hold" grpId="0" nodeType="withEffect">
                                  <p:stCondLst>
                                    <p:cond delay="0"/>
                                  </p:stCondLst>
                                  <p:childTnLst>
                                    <p:set>
                                      <p:cBhvr>
                                        <p:cTn id="154" dur="1" fill="hold">
                                          <p:stCondLst>
                                            <p:cond delay="0"/>
                                          </p:stCondLst>
                                        </p:cTn>
                                        <p:tgtEl>
                                          <p:spTgt spid="60">
                                            <p:bg/>
                                          </p:spTgt>
                                        </p:tgtEl>
                                        <p:attrNameLst>
                                          <p:attrName>style.visibility</p:attrName>
                                        </p:attrNameLst>
                                      </p:cBhvr>
                                      <p:to>
                                        <p:strVal val="hidden"/>
                                      </p:to>
                                    </p:set>
                                  </p:childTnLst>
                                </p:cTn>
                              </p:par>
                              <p:par>
                                <p:cTn id="155" presetID="1" presetClass="entr" presetSubtype="0" fill="hold" nodeType="withEffect">
                                  <p:stCondLst>
                                    <p:cond delay="0"/>
                                  </p:stCondLst>
                                  <p:childTnLst>
                                    <p:set>
                                      <p:cBhvr>
                                        <p:cTn id="156" dur="1" fill="hold">
                                          <p:stCondLst>
                                            <p:cond delay="0"/>
                                          </p:stCondLst>
                                        </p:cTn>
                                        <p:tgtEl>
                                          <p:spTgt spid="20"/>
                                        </p:tgtEl>
                                        <p:attrNameLst>
                                          <p:attrName>style.visibility</p:attrName>
                                        </p:attrNameLst>
                                      </p:cBhvr>
                                      <p:to>
                                        <p:strVal val="visible"/>
                                      </p:to>
                                    </p:set>
                                  </p:childTnLst>
                                </p:cTn>
                              </p:par>
                              <p:par>
                                <p:cTn id="157" presetID="42" presetClass="path" presetSubtype="0" accel="50000" decel="50000" fill="hold" nodeType="withEffect">
                                  <p:stCondLst>
                                    <p:cond delay="0"/>
                                  </p:stCondLst>
                                  <p:childTnLst>
                                    <p:animMotion origin="layout" path="M -8.33333E-7 -3.7037E-6 L 0.63984 0.01065 " pathEditMode="relative" rAng="0" ptsTypes="AA">
                                      <p:cBhvr>
                                        <p:cTn id="158" dur="16000" fill="hold"/>
                                        <p:tgtEl>
                                          <p:spTgt spid="20"/>
                                        </p:tgtEl>
                                        <p:attrNameLst>
                                          <p:attrName>ppt_x</p:attrName>
                                          <p:attrName>ppt_y</p:attrName>
                                        </p:attrNameLst>
                                      </p:cBhvr>
                                      <p:rCtr x="31992" y="532"/>
                                    </p:animMotion>
                                  </p:childTnLst>
                                </p:cTn>
                              </p:par>
                              <p:par>
                                <p:cTn id="159" presetID="1" presetClass="entr" presetSubtype="0" fill="hold" grpId="0" nodeType="withEffect">
                                  <p:stCondLst>
                                    <p:cond delay="0"/>
                                  </p:stCondLst>
                                  <p:childTnLst>
                                    <p:set>
                                      <p:cBhvr>
                                        <p:cTn id="160" dur="1" fill="hold">
                                          <p:stCondLst>
                                            <p:cond delay="0"/>
                                          </p:stCondLst>
                                        </p:cTn>
                                        <p:tgtEl>
                                          <p:spTgt spid="44"/>
                                        </p:tgtEl>
                                        <p:attrNameLst>
                                          <p:attrName>style.visibility</p:attrName>
                                        </p:attrNameLst>
                                      </p:cBhvr>
                                      <p:to>
                                        <p:strVal val="visible"/>
                                      </p:to>
                                    </p:set>
                                  </p:childTnLst>
                                </p:cTn>
                              </p:par>
                              <p:par>
                                <p:cTn id="161" presetID="1" presetClass="exit" presetSubtype="0" fill="hold" grpId="1" nodeType="withEffect">
                                  <p:stCondLst>
                                    <p:cond delay="1000"/>
                                  </p:stCondLst>
                                  <p:childTnLst>
                                    <p:set>
                                      <p:cBhvr>
                                        <p:cTn id="162" dur="1" fill="hold">
                                          <p:stCondLst>
                                            <p:cond delay="0"/>
                                          </p:stCondLst>
                                        </p:cTn>
                                        <p:tgtEl>
                                          <p:spTgt spid="44"/>
                                        </p:tgtEl>
                                        <p:attrNameLst>
                                          <p:attrName>style.visibility</p:attrName>
                                        </p:attrNameLst>
                                      </p:cBhvr>
                                      <p:to>
                                        <p:strVal val="hidden"/>
                                      </p:to>
                                    </p:set>
                                  </p:childTnLst>
                                </p:cTn>
                              </p:par>
                              <p:par>
                                <p:cTn id="163" presetID="1" presetClass="entr" presetSubtype="0" fill="hold" grpId="0" nodeType="withEffect">
                                  <p:stCondLst>
                                    <p:cond delay="1000"/>
                                  </p:stCondLst>
                                  <p:childTnLst>
                                    <p:set>
                                      <p:cBhvr>
                                        <p:cTn id="164" dur="1" fill="hold">
                                          <p:stCondLst>
                                            <p:cond delay="0"/>
                                          </p:stCondLst>
                                        </p:cTn>
                                        <p:tgtEl>
                                          <p:spTgt spid="45"/>
                                        </p:tgtEl>
                                        <p:attrNameLst>
                                          <p:attrName>style.visibility</p:attrName>
                                        </p:attrNameLst>
                                      </p:cBhvr>
                                      <p:to>
                                        <p:strVal val="visible"/>
                                      </p:to>
                                    </p:set>
                                  </p:childTnLst>
                                </p:cTn>
                              </p:par>
                              <p:par>
                                <p:cTn id="165" presetID="1" presetClass="exit" presetSubtype="0" fill="hold" grpId="1" nodeType="withEffect">
                                  <p:stCondLst>
                                    <p:cond delay="2000"/>
                                  </p:stCondLst>
                                  <p:childTnLst>
                                    <p:set>
                                      <p:cBhvr>
                                        <p:cTn id="166" dur="1" fill="hold">
                                          <p:stCondLst>
                                            <p:cond delay="0"/>
                                          </p:stCondLst>
                                        </p:cTn>
                                        <p:tgtEl>
                                          <p:spTgt spid="45"/>
                                        </p:tgtEl>
                                        <p:attrNameLst>
                                          <p:attrName>style.visibility</p:attrName>
                                        </p:attrNameLst>
                                      </p:cBhvr>
                                      <p:to>
                                        <p:strVal val="hidden"/>
                                      </p:to>
                                    </p:set>
                                  </p:childTnLst>
                                </p:cTn>
                              </p:par>
                              <p:par>
                                <p:cTn id="167" presetID="1" presetClass="entr" presetSubtype="0" fill="hold" grpId="0" nodeType="withEffect">
                                  <p:stCondLst>
                                    <p:cond delay="2000"/>
                                  </p:stCondLst>
                                  <p:childTnLst>
                                    <p:set>
                                      <p:cBhvr>
                                        <p:cTn id="168" dur="1" fill="hold">
                                          <p:stCondLst>
                                            <p:cond delay="0"/>
                                          </p:stCondLst>
                                        </p:cTn>
                                        <p:tgtEl>
                                          <p:spTgt spid="46"/>
                                        </p:tgtEl>
                                        <p:attrNameLst>
                                          <p:attrName>style.visibility</p:attrName>
                                        </p:attrNameLst>
                                      </p:cBhvr>
                                      <p:to>
                                        <p:strVal val="visible"/>
                                      </p:to>
                                    </p:set>
                                  </p:childTnLst>
                                </p:cTn>
                              </p:par>
                              <p:par>
                                <p:cTn id="169" presetID="1" presetClass="exit" presetSubtype="0" fill="hold" grpId="1" nodeType="withEffect">
                                  <p:stCondLst>
                                    <p:cond delay="3000"/>
                                  </p:stCondLst>
                                  <p:childTnLst>
                                    <p:set>
                                      <p:cBhvr>
                                        <p:cTn id="170" dur="1" fill="hold">
                                          <p:stCondLst>
                                            <p:cond delay="0"/>
                                          </p:stCondLst>
                                        </p:cTn>
                                        <p:tgtEl>
                                          <p:spTgt spid="46"/>
                                        </p:tgtEl>
                                        <p:attrNameLst>
                                          <p:attrName>style.visibility</p:attrName>
                                        </p:attrNameLst>
                                      </p:cBhvr>
                                      <p:to>
                                        <p:strVal val="hidden"/>
                                      </p:to>
                                    </p:set>
                                  </p:childTnLst>
                                </p:cTn>
                              </p:par>
                              <p:par>
                                <p:cTn id="171" presetID="1" presetClass="entr" presetSubtype="0" fill="hold" grpId="0" nodeType="withEffect">
                                  <p:stCondLst>
                                    <p:cond delay="3000"/>
                                  </p:stCondLst>
                                  <p:childTnLst>
                                    <p:set>
                                      <p:cBhvr>
                                        <p:cTn id="172" dur="1" fill="hold">
                                          <p:stCondLst>
                                            <p:cond delay="0"/>
                                          </p:stCondLst>
                                        </p:cTn>
                                        <p:tgtEl>
                                          <p:spTgt spid="47"/>
                                        </p:tgtEl>
                                        <p:attrNameLst>
                                          <p:attrName>style.visibility</p:attrName>
                                        </p:attrNameLst>
                                      </p:cBhvr>
                                      <p:to>
                                        <p:strVal val="visible"/>
                                      </p:to>
                                    </p:set>
                                  </p:childTnLst>
                                </p:cTn>
                              </p:par>
                              <p:par>
                                <p:cTn id="173" presetID="1" presetClass="exit" presetSubtype="0" fill="hold" grpId="1" nodeType="withEffect">
                                  <p:stCondLst>
                                    <p:cond delay="4000"/>
                                  </p:stCondLst>
                                  <p:childTnLst>
                                    <p:set>
                                      <p:cBhvr>
                                        <p:cTn id="174" dur="1" fill="hold">
                                          <p:stCondLst>
                                            <p:cond delay="0"/>
                                          </p:stCondLst>
                                        </p:cTn>
                                        <p:tgtEl>
                                          <p:spTgt spid="47"/>
                                        </p:tgtEl>
                                        <p:attrNameLst>
                                          <p:attrName>style.visibility</p:attrName>
                                        </p:attrNameLst>
                                      </p:cBhvr>
                                      <p:to>
                                        <p:strVal val="hidden"/>
                                      </p:to>
                                    </p:set>
                                  </p:childTnLst>
                                </p:cTn>
                              </p:par>
                              <p:par>
                                <p:cTn id="175" presetID="1" presetClass="entr" presetSubtype="0" fill="hold" grpId="0" nodeType="withEffect">
                                  <p:stCondLst>
                                    <p:cond delay="4000"/>
                                  </p:stCondLst>
                                  <p:childTnLst>
                                    <p:set>
                                      <p:cBhvr>
                                        <p:cTn id="176" dur="1" fill="hold">
                                          <p:stCondLst>
                                            <p:cond delay="0"/>
                                          </p:stCondLst>
                                        </p:cTn>
                                        <p:tgtEl>
                                          <p:spTgt spid="48"/>
                                        </p:tgtEl>
                                        <p:attrNameLst>
                                          <p:attrName>style.visibility</p:attrName>
                                        </p:attrNameLst>
                                      </p:cBhvr>
                                      <p:to>
                                        <p:strVal val="visible"/>
                                      </p:to>
                                    </p:set>
                                  </p:childTnLst>
                                </p:cTn>
                              </p:par>
                              <p:par>
                                <p:cTn id="177" presetID="1" presetClass="exit" presetSubtype="0" fill="hold" grpId="1" nodeType="withEffect">
                                  <p:stCondLst>
                                    <p:cond delay="5000"/>
                                  </p:stCondLst>
                                  <p:childTnLst>
                                    <p:set>
                                      <p:cBhvr>
                                        <p:cTn id="178" dur="1" fill="hold">
                                          <p:stCondLst>
                                            <p:cond delay="0"/>
                                          </p:stCondLst>
                                        </p:cTn>
                                        <p:tgtEl>
                                          <p:spTgt spid="48"/>
                                        </p:tgtEl>
                                        <p:attrNameLst>
                                          <p:attrName>style.visibility</p:attrName>
                                        </p:attrNameLst>
                                      </p:cBhvr>
                                      <p:to>
                                        <p:strVal val="hidden"/>
                                      </p:to>
                                    </p:set>
                                  </p:childTnLst>
                                </p:cTn>
                              </p:par>
                              <p:par>
                                <p:cTn id="179" presetID="1" presetClass="entr" presetSubtype="0" fill="hold" grpId="0" nodeType="withEffect">
                                  <p:stCondLst>
                                    <p:cond delay="5000"/>
                                  </p:stCondLst>
                                  <p:childTnLst>
                                    <p:set>
                                      <p:cBhvr>
                                        <p:cTn id="180" dur="1" fill="hold">
                                          <p:stCondLst>
                                            <p:cond delay="0"/>
                                          </p:stCondLst>
                                        </p:cTn>
                                        <p:tgtEl>
                                          <p:spTgt spid="49"/>
                                        </p:tgtEl>
                                        <p:attrNameLst>
                                          <p:attrName>style.visibility</p:attrName>
                                        </p:attrNameLst>
                                      </p:cBhvr>
                                      <p:to>
                                        <p:strVal val="visible"/>
                                      </p:to>
                                    </p:set>
                                  </p:childTnLst>
                                </p:cTn>
                              </p:par>
                              <p:par>
                                <p:cTn id="181" presetID="1" presetClass="exit" presetSubtype="0" fill="hold" grpId="1" nodeType="withEffect">
                                  <p:stCondLst>
                                    <p:cond delay="6000"/>
                                  </p:stCondLst>
                                  <p:childTnLst>
                                    <p:set>
                                      <p:cBhvr>
                                        <p:cTn id="182" dur="1" fill="hold">
                                          <p:stCondLst>
                                            <p:cond delay="0"/>
                                          </p:stCondLst>
                                        </p:cTn>
                                        <p:tgtEl>
                                          <p:spTgt spid="49"/>
                                        </p:tgtEl>
                                        <p:attrNameLst>
                                          <p:attrName>style.visibility</p:attrName>
                                        </p:attrNameLst>
                                      </p:cBhvr>
                                      <p:to>
                                        <p:strVal val="hidden"/>
                                      </p:to>
                                    </p:set>
                                  </p:childTnLst>
                                </p:cTn>
                              </p:par>
                              <p:par>
                                <p:cTn id="183" presetID="1" presetClass="entr" presetSubtype="0" fill="hold" grpId="0" nodeType="withEffect">
                                  <p:stCondLst>
                                    <p:cond delay="6000"/>
                                  </p:stCondLst>
                                  <p:childTnLst>
                                    <p:set>
                                      <p:cBhvr>
                                        <p:cTn id="184" dur="1" fill="hold">
                                          <p:stCondLst>
                                            <p:cond delay="0"/>
                                          </p:stCondLst>
                                        </p:cTn>
                                        <p:tgtEl>
                                          <p:spTgt spid="50"/>
                                        </p:tgtEl>
                                        <p:attrNameLst>
                                          <p:attrName>style.visibility</p:attrName>
                                        </p:attrNameLst>
                                      </p:cBhvr>
                                      <p:to>
                                        <p:strVal val="visible"/>
                                      </p:to>
                                    </p:set>
                                  </p:childTnLst>
                                </p:cTn>
                              </p:par>
                              <p:par>
                                <p:cTn id="185" presetID="1" presetClass="exit" presetSubtype="0" fill="hold" grpId="1" nodeType="withEffect">
                                  <p:stCondLst>
                                    <p:cond delay="7000"/>
                                  </p:stCondLst>
                                  <p:childTnLst>
                                    <p:set>
                                      <p:cBhvr>
                                        <p:cTn id="186" dur="1" fill="hold">
                                          <p:stCondLst>
                                            <p:cond delay="0"/>
                                          </p:stCondLst>
                                        </p:cTn>
                                        <p:tgtEl>
                                          <p:spTgt spid="50"/>
                                        </p:tgtEl>
                                        <p:attrNameLst>
                                          <p:attrName>style.visibility</p:attrName>
                                        </p:attrNameLst>
                                      </p:cBhvr>
                                      <p:to>
                                        <p:strVal val="hidden"/>
                                      </p:to>
                                    </p:set>
                                  </p:childTnLst>
                                </p:cTn>
                              </p:par>
                              <p:par>
                                <p:cTn id="187" presetID="1" presetClass="entr" presetSubtype="0" fill="hold" grpId="0" nodeType="withEffect">
                                  <p:stCondLst>
                                    <p:cond delay="7000"/>
                                  </p:stCondLst>
                                  <p:childTnLst>
                                    <p:set>
                                      <p:cBhvr>
                                        <p:cTn id="188" dur="1" fill="hold">
                                          <p:stCondLst>
                                            <p:cond delay="0"/>
                                          </p:stCondLst>
                                        </p:cTn>
                                        <p:tgtEl>
                                          <p:spTgt spid="51"/>
                                        </p:tgtEl>
                                        <p:attrNameLst>
                                          <p:attrName>style.visibility</p:attrName>
                                        </p:attrNameLst>
                                      </p:cBhvr>
                                      <p:to>
                                        <p:strVal val="visible"/>
                                      </p:to>
                                    </p:set>
                                  </p:childTnLst>
                                </p:cTn>
                              </p:par>
                              <p:par>
                                <p:cTn id="189" presetID="1" presetClass="exit" presetSubtype="0" fill="hold" grpId="1" nodeType="withEffect">
                                  <p:stCondLst>
                                    <p:cond delay="8000"/>
                                  </p:stCondLst>
                                  <p:childTnLst>
                                    <p:set>
                                      <p:cBhvr>
                                        <p:cTn id="190" dur="1" fill="hold">
                                          <p:stCondLst>
                                            <p:cond delay="0"/>
                                          </p:stCondLst>
                                        </p:cTn>
                                        <p:tgtEl>
                                          <p:spTgt spid="51"/>
                                        </p:tgtEl>
                                        <p:attrNameLst>
                                          <p:attrName>style.visibility</p:attrName>
                                        </p:attrNameLst>
                                      </p:cBhvr>
                                      <p:to>
                                        <p:strVal val="hidden"/>
                                      </p:to>
                                    </p:set>
                                  </p:childTnLst>
                                </p:cTn>
                              </p:par>
                              <p:par>
                                <p:cTn id="191" presetID="1" presetClass="entr" presetSubtype="0" fill="hold" grpId="0" nodeType="withEffect">
                                  <p:stCondLst>
                                    <p:cond delay="8000"/>
                                  </p:stCondLst>
                                  <p:childTnLst>
                                    <p:set>
                                      <p:cBhvr>
                                        <p:cTn id="192" dur="1" fill="hold">
                                          <p:stCondLst>
                                            <p:cond delay="0"/>
                                          </p:stCondLst>
                                        </p:cTn>
                                        <p:tgtEl>
                                          <p:spTgt spid="52"/>
                                        </p:tgtEl>
                                        <p:attrNameLst>
                                          <p:attrName>style.visibility</p:attrName>
                                        </p:attrNameLst>
                                      </p:cBhvr>
                                      <p:to>
                                        <p:strVal val="visible"/>
                                      </p:to>
                                    </p:set>
                                  </p:childTnLst>
                                </p:cTn>
                              </p:par>
                              <p:par>
                                <p:cTn id="193" presetID="1" presetClass="exit" presetSubtype="0" fill="hold" grpId="1" nodeType="withEffect">
                                  <p:stCondLst>
                                    <p:cond delay="9000"/>
                                  </p:stCondLst>
                                  <p:childTnLst>
                                    <p:set>
                                      <p:cBhvr>
                                        <p:cTn id="194" dur="1" fill="hold">
                                          <p:stCondLst>
                                            <p:cond delay="0"/>
                                          </p:stCondLst>
                                        </p:cTn>
                                        <p:tgtEl>
                                          <p:spTgt spid="52"/>
                                        </p:tgtEl>
                                        <p:attrNameLst>
                                          <p:attrName>style.visibility</p:attrName>
                                        </p:attrNameLst>
                                      </p:cBhvr>
                                      <p:to>
                                        <p:strVal val="hidden"/>
                                      </p:to>
                                    </p:set>
                                  </p:childTnLst>
                                </p:cTn>
                              </p:par>
                              <p:par>
                                <p:cTn id="195" presetID="1" presetClass="entr" presetSubtype="0" fill="hold" grpId="0" nodeType="withEffect">
                                  <p:stCondLst>
                                    <p:cond delay="9000"/>
                                  </p:stCondLst>
                                  <p:childTnLst>
                                    <p:set>
                                      <p:cBhvr>
                                        <p:cTn id="196" dur="1" fill="hold">
                                          <p:stCondLst>
                                            <p:cond delay="0"/>
                                          </p:stCondLst>
                                        </p:cTn>
                                        <p:tgtEl>
                                          <p:spTgt spid="53"/>
                                        </p:tgtEl>
                                        <p:attrNameLst>
                                          <p:attrName>style.visibility</p:attrName>
                                        </p:attrNameLst>
                                      </p:cBhvr>
                                      <p:to>
                                        <p:strVal val="visible"/>
                                      </p:to>
                                    </p:set>
                                  </p:childTnLst>
                                </p:cTn>
                              </p:par>
                              <p:par>
                                <p:cTn id="197" presetID="1" presetClass="exit" presetSubtype="0" fill="hold" grpId="1" nodeType="withEffect">
                                  <p:stCondLst>
                                    <p:cond delay="10000"/>
                                  </p:stCondLst>
                                  <p:childTnLst>
                                    <p:set>
                                      <p:cBhvr>
                                        <p:cTn id="198" dur="1" fill="hold">
                                          <p:stCondLst>
                                            <p:cond delay="0"/>
                                          </p:stCondLst>
                                        </p:cTn>
                                        <p:tgtEl>
                                          <p:spTgt spid="53"/>
                                        </p:tgtEl>
                                        <p:attrNameLst>
                                          <p:attrName>style.visibility</p:attrName>
                                        </p:attrNameLst>
                                      </p:cBhvr>
                                      <p:to>
                                        <p:strVal val="hidden"/>
                                      </p:to>
                                    </p:set>
                                  </p:childTnLst>
                                </p:cTn>
                              </p:par>
                              <p:par>
                                <p:cTn id="199" presetID="1" presetClass="entr" presetSubtype="0" fill="hold" grpId="0" nodeType="withEffect">
                                  <p:stCondLst>
                                    <p:cond delay="10000"/>
                                  </p:stCondLst>
                                  <p:childTnLst>
                                    <p:set>
                                      <p:cBhvr>
                                        <p:cTn id="200" dur="1" fill="hold">
                                          <p:stCondLst>
                                            <p:cond delay="0"/>
                                          </p:stCondLst>
                                        </p:cTn>
                                        <p:tgtEl>
                                          <p:spTgt spid="54"/>
                                        </p:tgtEl>
                                        <p:attrNameLst>
                                          <p:attrName>style.visibility</p:attrName>
                                        </p:attrNameLst>
                                      </p:cBhvr>
                                      <p:to>
                                        <p:strVal val="visible"/>
                                      </p:to>
                                    </p:set>
                                  </p:childTnLst>
                                </p:cTn>
                              </p:par>
                              <p:par>
                                <p:cTn id="201" presetID="1" presetClass="exit" presetSubtype="0" fill="hold" grpId="1" nodeType="withEffect">
                                  <p:stCondLst>
                                    <p:cond delay="11000"/>
                                  </p:stCondLst>
                                  <p:childTnLst>
                                    <p:set>
                                      <p:cBhvr>
                                        <p:cTn id="202" dur="1" fill="hold">
                                          <p:stCondLst>
                                            <p:cond delay="0"/>
                                          </p:stCondLst>
                                        </p:cTn>
                                        <p:tgtEl>
                                          <p:spTgt spid="54"/>
                                        </p:tgtEl>
                                        <p:attrNameLst>
                                          <p:attrName>style.visibility</p:attrName>
                                        </p:attrNameLst>
                                      </p:cBhvr>
                                      <p:to>
                                        <p:strVal val="hidden"/>
                                      </p:to>
                                    </p:set>
                                  </p:childTnLst>
                                </p:cTn>
                              </p:par>
                              <p:par>
                                <p:cTn id="203" presetID="1" presetClass="entr" presetSubtype="0" fill="hold" grpId="0" nodeType="withEffect">
                                  <p:stCondLst>
                                    <p:cond delay="11000"/>
                                  </p:stCondLst>
                                  <p:childTnLst>
                                    <p:set>
                                      <p:cBhvr>
                                        <p:cTn id="204" dur="1" fill="hold">
                                          <p:stCondLst>
                                            <p:cond delay="0"/>
                                          </p:stCondLst>
                                        </p:cTn>
                                        <p:tgtEl>
                                          <p:spTgt spid="55"/>
                                        </p:tgtEl>
                                        <p:attrNameLst>
                                          <p:attrName>style.visibility</p:attrName>
                                        </p:attrNameLst>
                                      </p:cBhvr>
                                      <p:to>
                                        <p:strVal val="visible"/>
                                      </p:to>
                                    </p:set>
                                  </p:childTnLst>
                                </p:cTn>
                              </p:par>
                              <p:par>
                                <p:cTn id="205" presetID="1" presetClass="exit" presetSubtype="0" fill="hold" grpId="1" nodeType="withEffect">
                                  <p:stCondLst>
                                    <p:cond delay="12000"/>
                                  </p:stCondLst>
                                  <p:childTnLst>
                                    <p:set>
                                      <p:cBhvr>
                                        <p:cTn id="206" dur="1" fill="hold">
                                          <p:stCondLst>
                                            <p:cond delay="0"/>
                                          </p:stCondLst>
                                        </p:cTn>
                                        <p:tgtEl>
                                          <p:spTgt spid="55"/>
                                        </p:tgtEl>
                                        <p:attrNameLst>
                                          <p:attrName>style.visibility</p:attrName>
                                        </p:attrNameLst>
                                      </p:cBhvr>
                                      <p:to>
                                        <p:strVal val="hidden"/>
                                      </p:to>
                                    </p:set>
                                  </p:childTnLst>
                                </p:cTn>
                              </p:par>
                              <p:par>
                                <p:cTn id="207" presetID="1" presetClass="entr" presetSubtype="0" fill="hold" grpId="0" nodeType="withEffect">
                                  <p:stCondLst>
                                    <p:cond delay="12000"/>
                                  </p:stCondLst>
                                  <p:childTnLst>
                                    <p:set>
                                      <p:cBhvr>
                                        <p:cTn id="208" dur="1" fill="hold">
                                          <p:stCondLst>
                                            <p:cond delay="0"/>
                                          </p:stCondLst>
                                        </p:cTn>
                                        <p:tgtEl>
                                          <p:spTgt spid="56"/>
                                        </p:tgtEl>
                                        <p:attrNameLst>
                                          <p:attrName>style.visibility</p:attrName>
                                        </p:attrNameLst>
                                      </p:cBhvr>
                                      <p:to>
                                        <p:strVal val="visible"/>
                                      </p:to>
                                    </p:set>
                                  </p:childTnLst>
                                </p:cTn>
                              </p:par>
                              <p:par>
                                <p:cTn id="209" presetID="1" presetClass="exit" presetSubtype="0" fill="hold" grpId="1" nodeType="withEffect">
                                  <p:stCondLst>
                                    <p:cond delay="13000"/>
                                  </p:stCondLst>
                                  <p:childTnLst>
                                    <p:set>
                                      <p:cBhvr>
                                        <p:cTn id="210" dur="1" fill="hold">
                                          <p:stCondLst>
                                            <p:cond delay="0"/>
                                          </p:stCondLst>
                                        </p:cTn>
                                        <p:tgtEl>
                                          <p:spTgt spid="56"/>
                                        </p:tgtEl>
                                        <p:attrNameLst>
                                          <p:attrName>style.visibility</p:attrName>
                                        </p:attrNameLst>
                                      </p:cBhvr>
                                      <p:to>
                                        <p:strVal val="hidden"/>
                                      </p:to>
                                    </p:set>
                                  </p:childTnLst>
                                </p:cTn>
                              </p:par>
                              <p:par>
                                <p:cTn id="211" presetID="1" presetClass="entr" presetSubtype="0" fill="hold" grpId="0" nodeType="withEffect">
                                  <p:stCondLst>
                                    <p:cond delay="13000"/>
                                  </p:stCondLst>
                                  <p:childTnLst>
                                    <p:set>
                                      <p:cBhvr>
                                        <p:cTn id="212" dur="1" fill="hold">
                                          <p:stCondLst>
                                            <p:cond delay="0"/>
                                          </p:stCondLst>
                                        </p:cTn>
                                        <p:tgtEl>
                                          <p:spTgt spid="57"/>
                                        </p:tgtEl>
                                        <p:attrNameLst>
                                          <p:attrName>style.visibility</p:attrName>
                                        </p:attrNameLst>
                                      </p:cBhvr>
                                      <p:to>
                                        <p:strVal val="visible"/>
                                      </p:to>
                                    </p:set>
                                  </p:childTnLst>
                                </p:cTn>
                              </p:par>
                              <p:par>
                                <p:cTn id="213" presetID="1" presetClass="exit" presetSubtype="0" fill="hold" grpId="1" nodeType="withEffect">
                                  <p:stCondLst>
                                    <p:cond delay="14000"/>
                                  </p:stCondLst>
                                  <p:childTnLst>
                                    <p:set>
                                      <p:cBhvr>
                                        <p:cTn id="214" dur="1" fill="hold">
                                          <p:stCondLst>
                                            <p:cond delay="0"/>
                                          </p:stCondLst>
                                        </p:cTn>
                                        <p:tgtEl>
                                          <p:spTgt spid="57"/>
                                        </p:tgtEl>
                                        <p:attrNameLst>
                                          <p:attrName>style.visibility</p:attrName>
                                        </p:attrNameLst>
                                      </p:cBhvr>
                                      <p:to>
                                        <p:strVal val="hidden"/>
                                      </p:to>
                                    </p:set>
                                  </p:childTnLst>
                                </p:cTn>
                              </p:par>
                              <p:par>
                                <p:cTn id="215" presetID="1" presetClass="entr" presetSubtype="0" fill="hold" grpId="0" nodeType="withEffect">
                                  <p:stCondLst>
                                    <p:cond delay="14000"/>
                                  </p:stCondLst>
                                  <p:childTnLst>
                                    <p:set>
                                      <p:cBhvr>
                                        <p:cTn id="216" dur="1" fill="hold">
                                          <p:stCondLst>
                                            <p:cond delay="0"/>
                                          </p:stCondLst>
                                        </p:cTn>
                                        <p:tgtEl>
                                          <p:spTgt spid="58"/>
                                        </p:tgtEl>
                                        <p:attrNameLst>
                                          <p:attrName>style.visibility</p:attrName>
                                        </p:attrNameLst>
                                      </p:cBhvr>
                                      <p:to>
                                        <p:strVal val="visible"/>
                                      </p:to>
                                    </p:set>
                                  </p:childTnLst>
                                </p:cTn>
                              </p:par>
                              <p:par>
                                <p:cTn id="217" presetID="1" presetClass="exit" presetSubtype="0" fill="hold" grpId="1" nodeType="withEffect">
                                  <p:stCondLst>
                                    <p:cond delay="15000"/>
                                  </p:stCondLst>
                                  <p:childTnLst>
                                    <p:set>
                                      <p:cBhvr>
                                        <p:cTn id="218" dur="1" fill="hold">
                                          <p:stCondLst>
                                            <p:cond delay="0"/>
                                          </p:stCondLst>
                                        </p:cTn>
                                        <p:tgtEl>
                                          <p:spTgt spid="58"/>
                                        </p:tgtEl>
                                        <p:attrNameLst>
                                          <p:attrName>style.visibility</p:attrName>
                                        </p:attrNameLst>
                                      </p:cBhvr>
                                      <p:to>
                                        <p:strVal val="hidden"/>
                                      </p:to>
                                    </p:set>
                                  </p:childTnLst>
                                </p:cTn>
                              </p:par>
                              <p:par>
                                <p:cTn id="219" presetID="1" presetClass="entr" presetSubtype="0" fill="hold" grpId="0" nodeType="withEffect">
                                  <p:stCondLst>
                                    <p:cond delay="15000"/>
                                  </p:stCondLst>
                                  <p:childTnLst>
                                    <p:set>
                                      <p:cBhvr>
                                        <p:cTn id="220" dur="1" fill="hold">
                                          <p:stCondLst>
                                            <p:cond delay="0"/>
                                          </p:stCondLst>
                                        </p:cTn>
                                        <p:tgtEl>
                                          <p:spTgt spid="59"/>
                                        </p:tgtEl>
                                        <p:attrNameLst>
                                          <p:attrName>style.visibility</p:attrName>
                                        </p:attrNameLst>
                                      </p:cBhvr>
                                      <p:to>
                                        <p:strVal val="visible"/>
                                      </p:to>
                                    </p:set>
                                  </p:childTnLst>
                                </p:cTn>
                              </p:par>
                            </p:childTnLst>
                          </p:cTn>
                        </p:par>
                      </p:childTnLst>
                    </p:cTn>
                  </p:par>
                </p:childTnLst>
              </p:cTn>
              <p:nextCondLst>
                <p:cond evt="onClick" delay="0">
                  <p:tgtEl>
                    <p:spTgt spid="60"/>
                  </p:tgtEl>
                </p:cond>
              </p:nextCondLst>
            </p:seq>
            <p:seq concurrent="1" nextAc="seek">
              <p:cTn id="221" restart="whenNotActive" fill="hold" evtFilter="cancelBubble" nodeType="interactiveSeq">
                <p:stCondLst>
                  <p:cond evt="onClick" delay="0">
                    <p:tgtEl>
                      <p:spTgt spid="106"/>
                    </p:tgtEl>
                  </p:cond>
                </p:stCondLst>
                <p:endSync evt="end" delay="0">
                  <p:rtn val="all"/>
                </p:endSync>
                <p:childTnLst>
                  <p:par>
                    <p:cTn id="222" fill="hold">
                      <p:stCondLst>
                        <p:cond delay="0"/>
                      </p:stCondLst>
                      <p:childTnLst>
                        <p:par>
                          <p:cTn id="223" fill="hold">
                            <p:stCondLst>
                              <p:cond delay="0"/>
                            </p:stCondLst>
                            <p:childTnLst>
                              <p:par>
                                <p:cTn id="224" presetID="1" presetClass="exit" presetSubtype="0" fill="hold" nodeType="clickEffect">
                                  <p:stCondLst>
                                    <p:cond delay="0"/>
                                  </p:stCondLst>
                                  <p:childTnLst>
                                    <p:set>
                                      <p:cBhvr>
                                        <p:cTn id="225" dur="1" fill="hold">
                                          <p:stCondLst>
                                            <p:cond delay="0"/>
                                          </p:stCondLst>
                                        </p:cTn>
                                        <p:tgtEl>
                                          <p:spTgt spid="106">
                                            <p:txEl>
                                              <p:pRg st="0" end="0"/>
                                            </p:txEl>
                                          </p:spTgt>
                                        </p:tgtEl>
                                        <p:attrNameLst>
                                          <p:attrName>style.visibility</p:attrName>
                                        </p:attrNameLst>
                                      </p:cBhvr>
                                      <p:to>
                                        <p:strVal val="hidden"/>
                                      </p:to>
                                    </p:set>
                                  </p:childTnLst>
                                  <p:subTnLst>
                                    <p:audio>
                                      <p:cMediaNode>
                                        <p:cTn display="0" masterRel="sameClick">
                                          <p:stCondLst>
                                            <p:cond evt="begin" delay="0">
                                              <p:tn val="224"/>
                                            </p:cond>
                                          </p:stCondLst>
                                          <p:endCondLst>
                                            <p:cond evt="onStopAudio" delay="0">
                                              <p:tgtEl>
                                                <p:sldTgt/>
                                              </p:tgtEl>
                                            </p:cond>
                                          </p:endCondLst>
                                        </p:cTn>
                                        <p:tgtEl>
                                          <p:sndTgt r:embed="rId5" name="15s.wav"/>
                                        </p:tgtEl>
                                      </p:cMediaNode>
                                    </p:audio>
                                  </p:subTnLst>
                                </p:cTn>
                              </p:par>
                              <p:par>
                                <p:cTn id="226" presetID="1" presetClass="exit" presetSubtype="0" fill="hold" nodeType="withEffect">
                                  <p:stCondLst>
                                    <p:cond delay="0"/>
                                  </p:stCondLst>
                                  <p:childTnLst>
                                    <p:set>
                                      <p:cBhvr>
                                        <p:cTn id="227" dur="1" fill="hold">
                                          <p:stCondLst>
                                            <p:cond delay="0"/>
                                          </p:stCondLst>
                                        </p:cTn>
                                        <p:tgtEl>
                                          <p:spTgt spid="106">
                                            <p:txEl>
                                              <p:pRg st="1" end="1"/>
                                            </p:txEl>
                                          </p:spTgt>
                                        </p:tgtEl>
                                        <p:attrNameLst>
                                          <p:attrName>style.visibility</p:attrName>
                                        </p:attrNameLst>
                                      </p:cBhvr>
                                      <p:to>
                                        <p:strVal val="hidden"/>
                                      </p:to>
                                    </p:set>
                                  </p:childTnLst>
                                </p:cTn>
                              </p:par>
                              <p:par>
                                <p:cTn id="228" presetID="1" presetClass="exit" presetSubtype="0" fill="hold" grpId="0" nodeType="withEffect">
                                  <p:stCondLst>
                                    <p:cond delay="0"/>
                                  </p:stCondLst>
                                  <p:childTnLst>
                                    <p:set>
                                      <p:cBhvr>
                                        <p:cTn id="229" dur="1" fill="hold">
                                          <p:stCondLst>
                                            <p:cond delay="0"/>
                                          </p:stCondLst>
                                        </p:cTn>
                                        <p:tgtEl>
                                          <p:spTgt spid="106">
                                            <p:txEl>
                                              <p:pRg st="0" end="0"/>
                                            </p:txEl>
                                          </p:spTgt>
                                        </p:tgtEl>
                                        <p:attrNameLst>
                                          <p:attrName>style.visibility</p:attrName>
                                        </p:attrNameLst>
                                      </p:cBhvr>
                                      <p:to>
                                        <p:strVal val="hidden"/>
                                      </p:to>
                                    </p:set>
                                  </p:childTnLst>
                                </p:cTn>
                              </p:par>
                              <p:par>
                                <p:cTn id="230" presetID="1" presetClass="exit" presetSubtype="0" fill="hold" grpId="0" nodeType="withEffect">
                                  <p:stCondLst>
                                    <p:cond delay="0"/>
                                  </p:stCondLst>
                                  <p:childTnLst>
                                    <p:set>
                                      <p:cBhvr>
                                        <p:cTn id="231" dur="1" fill="hold">
                                          <p:stCondLst>
                                            <p:cond delay="0"/>
                                          </p:stCondLst>
                                        </p:cTn>
                                        <p:tgtEl>
                                          <p:spTgt spid="106">
                                            <p:txEl>
                                              <p:pRg st="1" end="1"/>
                                            </p:txEl>
                                          </p:spTgt>
                                        </p:tgtEl>
                                        <p:attrNameLst>
                                          <p:attrName>style.visibility</p:attrName>
                                        </p:attrNameLst>
                                      </p:cBhvr>
                                      <p:to>
                                        <p:strVal val="hidden"/>
                                      </p:to>
                                    </p:set>
                                  </p:childTnLst>
                                </p:cTn>
                              </p:par>
                              <p:par>
                                <p:cTn id="232" presetID="1" presetClass="exit" presetSubtype="0" fill="hold" grpId="0" nodeType="withEffect">
                                  <p:stCondLst>
                                    <p:cond delay="0"/>
                                  </p:stCondLst>
                                  <p:childTnLst>
                                    <p:set>
                                      <p:cBhvr>
                                        <p:cTn id="233" dur="1" fill="hold">
                                          <p:stCondLst>
                                            <p:cond delay="0"/>
                                          </p:stCondLst>
                                        </p:cTn>
                                        <p:tgtEl>
                                          <p:spTgt spid="106">
                                            <p:bg/>
                                          </p:spTgt>
                                        </p:tgtEl>
                                        <p:attrNameLst>
                                          <p:attrName>style.visibility</p:attrName>
                                        </p:attrNameLst>
                                      </p:cBhvr>
                                      <p:to>
                                        <p:strVal val="hidden"/>
                                      </p:to>
                                    </p:set>
                                  </p:childTnLst>
                                </p:cTn>
                              </p:par>
                              <p:par>
                                <p:cTn id="234" presetID="1" presetClass="entr" presetSubtype="0" fill="hold" nodeType="withEffect">
                                  <p:stCondLst>
                                    <p:cond delay="0"/>
                                  </p:stCondLst>
                                  <p:childTnLst>
                                    <p:set>
                                      <p:cBhvr>
                                        <p:cTn id="235" dur="1" fill="hold">
                                          <p:stCondLst>
                                            <p:cond delay="0"/>
                                          </p:stCondLst>
                                        </p:cTn>
                                        <p:tgtEl>
                                          <p:spTgt spid="72"/>
                                        </p:tgtEl>
                                        <p:attrNameLst>
                                          <p:attrName>style.visibility</p:attrName>
                                        </p:attrNameLst>
                                      </p:cBhvr>
                                      <p:to>
                                        <p:strVal val="visible"/>
                                      </p:to>
                                    </p:set>
                                  </p:childTnLst>
                                </p:cTn>
                              </p:par>
                              <p:par>
                                <p:cTn id="236" presetID="42" presetClass="path" presetSubtype="0" accel="50000" decel="50000" fill="hold" nodeType="withEffect">
                                  <p:stCondLst>
                                    <p:cond delay="0"/>
                                  </p:stCondLst>
                                  <p:childTnLst>
                                    <p:animMotion origin="layout" path="M -8.33333E-7 -3.7037E-6 L 0.63984 0.01065 " pathEditMode="relative" rAng="0" ptsTypes="AA">
                                      <p:cBhvr>
                                        <p:cTn id="237" dur="16000" fill="hold"/>
                                        <p:tgtEl>
                                          <p:spTgt spid="72"/>
                                        </p:tgtEl>
                                        <p:attrNameLst>
                                          <p:attrName>ppt_x</p:attrName>
                                          <p:attrName>ppt_y</p:attrName>
                                        </p:attrNameLst>
                                      </p:cBhvr>
                                      <p:rCtr x="31992" y="532"/>
                                    </p:animMotion>
                                  </p:childTnLst>
                                </p:cTn>
                              </p:par>
                              <p:par>
                                <p:cTn id="238" presetID="1" presetClass="entr" presetSubtype="0" fill="hold" grpId="0" nodeType="withEffect">
                                  <p:stCondLst>
                                    <p:cond delay="0"/>
                                  </p:stCondLst>
                                  <p:childTnLst>
                                    <p:set>
                                      <p:cBhvr>
                                        <p:cTn id="239" dur="1" fill="hold">
                                          <p:stCondLst>
                                            <p:cond delay="0"/>
                                          </p:stCondLst>
                                        </p:cTn>
                                        <p:tgtEl>
                                          <p:spTgt spid="90"/>
                                        </p:tgtEl>
                                        <p:attrNameLst>
                                          <p:attrName>style.visibility</p:attrName>
                                        </p:attrNameLst>
                                      </p:cBhvr>
                                      <p:to>
                                        <p:strVal val="visible"/>
                                      </p:to>
                                    </p:set>
                                  </p:childTnLst>
                                </p:cTn>
                              </p:par>
                              <p:par>
                                <p:cTn id="240" presetID="1" presetClass="exit" presetSubtype="0" fill="hold" grpId="1" nodeType="withEffect">
                                  <p:stCondLst>
                                    <p:cond delay="1000"/>
                                  </p:stCondLst>
                                  <p:childTnLst>
                                    <p:set>
                                      <p:cBhvr>
                                        <p:cTn id="241" dur="1" fill="hold">
                                          <p:stCondLst>
                                            <p:cond delay="0"/>
                                          </p:stCondLst>
                                        </p:cTn>
                                        <p:tgtEl>
                                          <p:spTgt spid="90"/>
                                        </p:tgtEl>
                                        <p:attrNameLst>
                                          <p:attrName>style.visibility</p:attrName>
                                        </p:attrNameLst>
                                      </p:cBhvr>
                                      <p:to>
                                        <p:strVal val="hidden"/>
                                      </p:to>
                                    </p:set>
                                  </p:childTnLst>
                                </p:cTn>
                              </p:par>
                              <p:par>
                                <p:cTn id="242" presetID="1" presetClass="entr" presetSubtype="0" fill="hold" grpId="0" nodeType="withEffect">
                                  <p:stCondLst>
                                    <p:cond delay="1000"/>
                                  </p:stCondLst>
                                  <p:childTnLst>
                                    <p:set>
                                      <p:cBhvr>
                                        <p:cTn id="243" dur="1" fill="hold">
                                          <p:stCondLst>
                                            <p:cond delay="0"/>
                                          </p:stCondLst>
                                        </p:cTn>
                                        <p:tgtEl>
                                          <p:spTgt spid="91"/>
                                        </p:tgtEl>
                                        <p:attrNameLst>
                                          <p:attrName>style.visibility</p:attrName>
                                        </p:attrNameLst>
                                      </p:cBhvr>
                                      <p:to>
                                        <p:strVal val="visible"/>
                                      </p:to>
                                    </p:set>
                                  </p:childTnLst>
                                </p:cTn>
                              </p:par>
                              <p:par>
                                <p:cTn id="244" presetID="1" presetClass="exit" presetSubtype="0" fill="hold" grpId="1" nodeType="withEffect">
                                  <p:stCondLst>
                                    <p:cond delay="2000"/>
                                  </p:stCondLst>
                                  <p:childTnLst>
                                    <p:set>
                                      <p:cBhvr>
                                        <p:cTn id="245" dur="1" fill="hold">
                                          <p:stCondLst>
                                            <p:cond delay="0"/>
                                          </p:stCondLst>
                                        </p:cTn>
                                        <p:tgtEl>
                                          <p:spTgt spid="91"/>
                                        </p:tgtEl>
                                        <p:attrNameLst>
                                          <p:attrName>style.visibility</p:attrName>
                                        </p:attrNameLst>
                                      </p:cBhvr>
                                      <p:to>
                                        <p:strVal val="hidden"/>
                                      </p:to>
                                    </p:set>
                                  </p:childTnLst>
                                </p:cTn>
                              </p:par>
                              <p:par>
                                <p:cTn id="246" presetID="1" presetClass="entr" presetSubtype="0" fill="hold" grpId="0" nodeType="withEffect">
                                  <p:stCondLst>
                                    <p:cond delay="2000"/>
                                  </p:stCondLst>
                                  <p:childTnLst>
                                    <p:set>
                                      <p:cBhvr>
                                        <p:cTn id="247" dur="1" fill="hold">
                                          <p:stCondLst>
                                            <p:cond delay="0"/>
                                          </p:stCondLst>
                                        </p:cTn>
                                        <p:tgtEl>
                                          <p:spTgt spid="92"/>
                                        </p:tgtEl>
                                        <p:attrNameLst>
                                          <p:attrName>style.visibility</p:attrName>
                                        </p:attrNameLst>
                                      </p:cBhvr>
                                      <p:to>
                                        <p:strVal val="visible"/>
                                      </p:to>
                                    </p:set>
                                  </p:childTnLst>
                                </p:cTn>
                              </p:par>
                              <p:par>
                                <p:cTn id="248" presetID="1" presetClass="exit" presetSubtype="0" fill="hold" grpId="1" nodeType="withEffect">
                                  <p:stCondLst>
                                    <p:cond delay="3000"/>
                                  </p:stCondLst>
                                  <p:childTnLst>
                                    <p:set>
                                      <p:cBhvr>
                                        <p:cTn id="249" dur="1" fill="hold">
                                          <p:stCondLst>
                                            <p:cond delay="0"/>
                                          </p:stCondLst>
                                        </p:cTn>
                                        <p:tgtEl>
                                          <p:spTgt spid="92"/>
                                        </p:tgtEl>
                                        <p:attrNameLst>
                                          <p:attrName>style.visibility</p:attrName>
                                        </p:attrNameLst>
                                      </p:cBhvr>
                                      <p:to>
                                        <p:strVal val="hidden"/>
                                      </p:to>
                                    </p:set>
                                  </p:childTnLst>
                                </p:cTn>
                              </p:par>
                              <p:par>
                                <p:cTn id="250" presetID="1" presetClass="entr" presetSubtype="0" fill="hold" grpId="0" nodeType="withEffect">
                                  <p:stCondLst>
                                    <p:cond delay="3000"/>
                                  </p:stCondLst>
                                  <p:childTnLst>
                                    <p:set>
                                      <p:cBhvr>
                                        <p:cTn id="251" dur="1" fill="hold">
                                          <p:stCondLst>
                                            <p:cond delay="0"/>
                                          </p:stCondLst>
                                        </p:cTn>
                                        <p:tgtEl>
                                          <p:spTgt spid="93"/>
                                        </p:tgtEl>
                                        <p:attrNameLst>
                                          <p:attrName>style.visibility</p:attrName>
                                        </p:attrNameLst>
                                      </p:cBhvr>
                                      <p:to>
                                        <p:strVal val="visible"/>
                                      </p:to>
                                    </p:set>
                                  </p:childTnLst>
                                </p:cTn>
                              </p:par>
                              <p:par>
                                <p:cTn id="252" presetID="1" presetClass="exit" presetSubtype="0" fill="hold" grpId="1" nodeType="withEffect">
                                  <p:stCondLst>
                                    <p:cond delay="4000"/>
                                  </p:stCondLst>
                                  <p:childTnLst>
                                    <p:set>
                                      <p:cBhvr>
                                        <p:cTn id="253" dur="1" fill="hold">
                                          <p:stCondLst>
                                            <p:cond delay="0"/>
                                          </p:stCondLst>
                                        </p:cTn>
                                        <p:tgtEl>
                                          <p:spTgt spid="93"/>
                                        </p:tgtEl>
                                        <p:attrNameLst>
                                          <p:attrName>style.visibility</p:attrName>
                                        </p:attrNameLst>
                                      </p:cBhvr>
                                      <p:to>
                                        <p:strVal val="hidden"/>
                                      </p:to>
                                    </p:set>
                                  </p:childTnLst>
                                </p:cTn>
                              </p:par>
                              <p:par>
                                <p:cTn id="254" presetID="1" presetClass="entr" presetSubtype="0" fill="hold" grpId="0" nodeType="withEffect">
                                  <p:stCondLst>
                                    <p:cond delay="4000"/>
                                  </p:stCondLst>
                                  <p:childTnLst>
                                    <p:set>
                                      <p:cBhvr>
                                        <p:cTn id="255" dur="1" fill="hold">
                                          <p:stCondLst>
                                            <p:cond delay="0"/>
                                          </p:stCondLst>
                                        </p:cTn>
                                        <p:tgtEl>
                                          <p:spTgt spid="94"/>
                                        </p:tgtEl>
                                        <p:attrNameLst>
                                          <p:attrName>style.visibility</p:attrName>
                                        </p:attrNameLst>
                                      </p:cBhvr>
                                      <p:to>
                                        <p:strVal val="visible"/>
                                      </p:to>
                                    </p:set>
                                  </p:childTnLst>
                                </p:cTn>
                              </p:par>
                              <p:par>
                                <p:cTn id="256" presetID="1" presetClass="exit" presetSubtype="0" fill="hold" grpId="1" nodeType="withEffect">
                                  <p:stCondLst>
                                    <p:cond delay="5000"/>
                                  </p:stCondLst>
                                  <p:childTnLst>
                                    <p:set>
                                      <p:cBhvr>
                                        <p:cTn id="257" dur="1" fill="hold">
                                          <p:stCondLst>
                                            <p:cond delay="0"/>
                                          </p:stCondLst>
                                        </p:cTn>
                                        <p:tgtEl>
                                          <p:spTgt spid="94"/>
                                        </p:tgtEl>
                                        <p:attrNameLst>
                                          <p:attrName>style.visibility</p:attrName>
                                        </p:attrNameLst>
                                      </p:cBhvr>
                                      <p:to>
                                        <p:strVal val="hidden"/>
                                      </p:to>
                                    </p:set>
                                  </p:childTnLst>
                                </p:cTn>
                              </p:par>
                              <p:par>
                                <p:cTn id="258" presetID="1" presetClass="entr" presetSubtype="0" fill="hold" grpId="0" nodeType="withEffect">
                                  <p:stCondLst>
                                    <p:cond delay="5000"/>
                                  </p:stCondLst>
                                  <p:childTnLst>
                                    <p:set>
                                      <p:cBhvr>
                                        <p:cTn id="259" dur="1" fill="hold">
                                          <p:stCondLst>
                                            <p:cond delay="0"/>
                                          </p:stCondLst>
                                        </p:cTn>
                                        <p:tgtEl>
                                          <p:spTgt spid="95"/>
                                        </p:tgtEl>
                                        <p:attrNameLst>
                                          <p:attrName>style.visibility</p:attrName>
                                        </p:attrNameLst>
                                      </p:cBhvr>
                                      <p:to>
                                        <p:strVal val="visible"/>
                                      </p:to>
                                    </p:set>
                                  </p:childTnLst>
                                </p:cTn>
                              </p:par>
                              <p:par>
                                <p:cTn id="260" presetID="1" presetClass="exit" presetSubtype="0" fill="hold" grpId="1" nodeType="withEffect">
                                  <p:stCondLst>
                                    <p:cond delay="6000"/>
                                  </p:stCondLst>
                                  <p:childTnLst>
                                    <p:set>
                                      <p:cBhvr>
                                        <p:cTn id="261" dur="1" fill="hold">
                                          <p:stCondLst>
                                            <p:cond delay="0"/>
                                          </p:stCondLst>
                                        </p:cTn>
                                        <p:tgtEl>
                                          <p:spTgt spid="95"/>
                                        </p:tgtEl>
                                        <p:attrNameLst>
                                          <p:attrName>style.visibility</p:attrName>
                                        </p:attrNameLst>
                                      </p:cBhvr>
                                      <p:to>
                                        <p:strVal val="hidden"/>
                                      </p:to>
                                    </p:set>
                                  </p:childTnLst>
                                </p:cTn>
                              </p:par>
                              <p:par>
                                <p:cTn id="262" presetID="1" presetClass="entr" presetSubtype="0" fill="hold" grpId="0" nodeType="withEffect">
                                  <p:stCondLst>
                                    <p:cond delay="6000"/>
                                  </p:stCondLst>
                                  <p:childTnLst>
                                    <p:set>
                                      <p:cBhvr>
                                        <p:cTn id="263" dur="1" fill="hold">
                                          <p:stCondLst>
                                            <p:cond delay="0"/>
                                          </p:stCondLst>
                                        </p:cTn>
                                        <p:tgtEl>
                                          <p:spTgt spid="96"/>
                                        </p:tgtEl>
                                        <p:attrNameLst>
                                          <p:attrName>style.visibility</p:attrName>
                                        </p:attrNameLst>
                                      </p:cBhvr>
                                      <p:to>
                                        <p:strVal val="visible"/>
                                      </p:to>
                                    </p:set>
                                  </p:childTnLst>
                                </p:cTn>
                              </p:par>
                              <p:par>
                                <p:cTn id="264" presetID="1" presetClass="exit" presetSubtype="0" fill="hold" grpId="1" nodeType="withEffect">
                                  <p:stCondLst>
                                    <p:cond delay="7000"/>
                                  </p:stCondLst>
                                  <p:childTnLst>
                                    <p:set>
                                      <p:cBhvr>
                                        <p:cTn id="265" dur="1" fill="hold">
                                          <p:stCondLst>
                                            <p:cond delay="0"/>
                                          </p:stCondLst>
                                        </p:cTn>
                                        <p:tgtEl>
                                          <p:spTgt spid="96"/>
                                        </p:tgtEl>
                                        <p:attrNameLst>
                                          <p:attrName>style.visibility</p:attrName>
                                        </p:attrNameLst>
                                      </p:cBhvr>
                                      <p:to>
                                        <p:strVal val="hidden"/>
                                      </p:to>
                                    </p:set>
                                  </p:childTnLst>
                                </p:cTn>
                              </p:par>
                              <p:par>
                                <p:cTn id="266" presetID="1" presetClass="entr" presetSubtype="0" fill="hold" grpId="0" nodeType="withEffect">
                                  <p:stCondLst>
                                    <p:cond delay="7000"/>
                                  </p:stCondLst>
                                  <p:childTnLst>
                                    <p:set>
                                      <p:cBhvr>
                                        <p:cTn id="267" dur="1" fill="hold">
                                          <p:stCondLst>
                                            <p:cond delay="0"/>
                                          </p:stCondLst>
                                        </p:cTn>
                                        <p:tgtEl>
                                          <p:spTgt spid="97"/>
                                        </p:tgtEl>
                                        <p:attrNameLst>
                                          <p:attrName>style.visibility</p:attrName>
                                        </p:attrNameLst>
                                      </p:cBhvr>
                                      <p:to>
                                        <p:strVal val="visible"/>
                                      </p:to>
                                    </p:set>
                                  </p:childTnLst>
                                </p:cTn>
                              </p:par>
                              <p:par>
                                <p:cTn id="268" presetID="1" presetClass="exit" presetSubtype="0" fill="hold" grpId="1" nodeType="withEffect">
                                  <p:stCondLst>
                                    <p:cond delay="8000"/>
                                  </p:stCondLst>
                                  <p:childTnLst>
                                    <p:set>
                                      <p:cBhvr>
                                        <p:cTn id="269" dur="1" fill="hold">
                                          <p:stCondLst>
                                            <p:cond delay="0"/>
                                          </p:stCondLst>
                                        </p:cTn>
                                        <p:tgtEl>
                                          <p:spTgt spid="97"/>
                                        </p:tgtEl>
                                        <p:attrNameLst>
                                          <p:attrName>style.visibility</p:attrName>
                                        </p:attrNameLst>
                                      </p:cBhvr>
                                      <p:to>
                                        <p:strVal val="hidden"/>
                                      </p:to>
                                    </p:set>
                                  </p:childTnLst>
                                </p:cTn>
                              </p:par>
                              <p:par>
                                <p:cTn id="270" presetID="1" presetClass="entr" presetSubtype="0" fill="hold" grpId="0" nodeType="withEffect">
                                  <p:stCondLst>
                                    <p:cond delay="8000"/>
                                  </p:stCondLst>
                                  <p:childTnLst>
                                    <p:set>
                                      <p:cBhvr>
                                        <p:cTn id="271" dur="1" fill="hold">
                                          <p:stCondLst>
                                            <p:cond delay="0"/>
                                          </p:stCondLst>
                                        </p:cTn>
                                        <p:tgtEl>
                                          <p:spTgt spid="98"/>
                                        </p:tgtEl>
                                        <p:attrNameLst>
                                          <p:attrName>style.visibility</p:attrName>
                                        </p:attrNameLst>
                                      </p:cBhvr>
                                      <p:to>
                                        <p:strVal val="visible"/>
                                      </p:to>
                                    </p:set>
                                  </p:childTnLst>
                                </p:cTn>
                              </p:par>
                              <p:par>
                                <p:cTn id="272" presetID="1" presetClass="exit" presetSubtype="0" fill="hold" grpId="1" nodeType="withEffect">
                                  <p:stCondLst>
                                    <p:cond delay="9000"/>
                                  </p:stCondLst>
                                  <p:childTnLst>
                                    <p:set>
                                      <p:cBhvr>
                                        <p:cTn id="273" dur="1" fill="hold">
                                          <p:stCondLst>
                                            <p:cond delay="0"/>
                                          </p:stCondLst>
                                        </p:cTn>
                                        <p:tgtEl>
                                          <p:spTgt spid="98"/>
                                        </p:tgtEl>
                                        <p:attrNameLst>
                                          <p:attrName>style.visibility</p:attrName>
                                        </p:attrNameLst>
                                      </p:cBhvr>
                                      <p:to>
                                        <p:strVal val="hidden"/>
                                      </p:to>
                                    </p:set>
                                  </p:childTnLst>
                                </p:cTn>
                              </p:par>
                              <p:par>
                                <p:cTn id="274" presetID="1" presetClass="entr" presetSubtype="0" fill="hold" grpId="0" nodeType="withEffect">
                                  <p:stCondLst>
                                    <p:cond delay="9000"/>
                                  </p:stCondLst>
                                  <p:childTnLst>
                                    <p:set>
                                      <p:cBhvr>
                                        <p:cTn id="275" dur="1" fill="hold">
                                          <p:stCondLst>
                                            <p:cond delay="0"/>
                                          </p:stCondLst>
                                        </p:cTn>
                                        <p:tgtEl>
                                          <p:spTgt spid="99"/>
                                        </p:tgtEl>
                                        <p:attrNameLst>
                                          <p:attrName>style.visibility</p:attrName>
                                        </p:attrNameLst>
                                      </p:cBhvr>
                                      <p:to>
                                        <p:strVal val="visible"/>
                                      </p:to>
                                    </p:set>
                                  </p:childTnLst>
                                </p:cTn>
                              </p:par>
                              <p:par>
                                <p:cTn id="276" presetID="1" presetClass="exit" presetSubtype="0" fill="hold" grpId="1" nodeType="withEffect">
                                  <p:stCondLst>
                                    <p:cond delay="10000"/>
                                  </p:stCondLst>
                                  <p:childTnLst>
                                    <p:set>
                                      <p:cBhvr>
                                        <p:cTn id="277" dur="1" fill="hold">
                                          <p:stCondLst>
                                            <p:cond delay="0"/>
                                          </p:stCondLst>
                                        </p:cTn>
                                        <p:tgtEl>
                                          <p:spTgt spid="99"/>
                                        </p:tgtEl>
                                        <p:attrNameLst>
                                          <p:attrName>style.visibility</p:attrName>
                                        </p:attrNameLst>
                                      </p:cBhvr>
                                      <p:to>
                                        <p:strVal val="hidden"/>
                                      </p:to>
                                    </p:set>
                                  </p:childTnLst>
                                </p:cTn>
                              </p:par>
                              <p:par>
                                <p:cTn id="278" presetID="1" presetClass="entr" presetSubtype="0" fill="hold" grpId="0" nodeType="withEffect">
                                  <p:stCondLst>
                                    <p:cond delay="10000"/>
                                  </p:stCondLst>
                                  <p:childTnLst>
                                    <p:set>
                                      <p:cBhvr>
                                        <p:cTn id="279" dur="1" fill="hold">
                                          <p:stCondLst>
                                            <p:cond delay="0"/>
                                          </p:stCondLst>
                                        </p:cTn>
                                        <p:tgtEl>
                                          <p:spTgt spid="100"/>
                                        </p:tgtEl>
                                        <p:attrNameLst>
                                          <p:attrName>style.visibility</p:attrName>
                                        </p:attrNameLst>
                                      </p:cBhvr>
                                      <p:to>
                                        <p:strVal val="visible"/>
                                      </p:to>
                                    </p:set>
                                  </p:childTnLst>
                                </p:cTn>
                              </p:par>
                              <p:par>
                                <p:cTn id="280" presetID="1" presetClass="exit" presetSubtype="0" fill="hold" grpId="1" nodeType="withEffect">
                                  <p:stCondLst>
                                    <p:cond delay="11000"/>
                                  </p:stCondLst>
                                  <p:childTnLst>
                                    <p:set>
                                      <p:cBhvr>
                                        <p:cTn id="281" dur="1" fill="hold">
                                          <p:stCondLst>
                                            <p:cond delay="0"/>
                                          </p:stCondLst>
                                        </p:cTn>
                                        <p:tgtEl>
                                          <p:spTgt spid="100"/>
                                        </p:tgtEl>
                                        <p:attrNameLst>
                                          <p:attrName>style.visibility</p:attrName>
                                        </p:attrNameLst>
                                      </p:cBhvr>
                                      <p:to>
                                        <p:strVal val="hidden"/>
                                      </p:to>
                                    </p:set>
                                  </p:childTnLst>
                                </p:cTn>
                              </p:par>
                              <p:par>
                                <p:cTn id="282" presetID="1" presetClass="entr" presetSubtype="0" fill="hold" grpId="0" nodeType="withEffect">
                                  <p:stCondLst>
                                    <p:cond delay="11000"/>
                                  </p:stCondLst>
                                  <p:childTnLst>
                                    <p:set>
                                      <p:cBhvr>
                                        <p:cTn id="283" dur="1" fill="hold">
                                          <p:stCondLst>
                                            <p:cond delay="0"/>
                                          </p:stCondLst>
                                        </p:cTn>
                                        <p:tgtEl>
                                          <p:spTgt spid="101"/>
                                        </p:tgtEl>
                                        <p:attrNameLst>
                                          <p:attrName>style.visibility</p:attrName>
                                        </p:attrNameLst>
                                      </p:cBhvr>
                                      <p:to>
                                        <p:strVal val="visible"/>
                                      </p:to>
                                    </p:set>
                                  </p:childTnLst>
                                </p:cTn>
                              </p:par>
                              <p:par>
                                <p:cTn id="284" presetID="1" presetClass="exit" presetSubtype="0" fill="hold" grpId="1" nodeType="withEffect">
                                  <p:stCondLst>
                                    <p:cond delay="12000"/>
                                  </p:stCondLst>
                                  <p:childTnLst>
                                    <p:set>
                                      <p:cBhvr>
                                        <p:cTn id="285" dur="1" fill="hold">
                                          <p:stCondLst>
                                            <p:cond delay="0"/>
                                          </p:stCondLst>
                                        </p:cTn>
                                        <p:tgtEl>
                                          <p:spTgt spid="101"/>
                                        </p:tgtEl>
                                        <p:attrNameLst>
                                          <p:attrName>style.visibility</p:attrName>
                                        </p:attrNameLst>
                                      </p:cBhvr>
                                      <p:to>
                                        <p:strVal val="hidden"/>
                                      </p:to>
                                    </p:set>
                                  </p:childTnLst>
                                </p:cTn>
                              </p:par>
                              <p:par>
                                <p:cTn id="286" presetID="1" presetClass="entr" presetSubtype="0" fill="hold" grpId="0" nodeType="withEffect">
                                  <p:stCondLst>
                                    <p:cond delay="12000"/>
                                  </p:stCondLst>
                                  <p:childTnLst>
                                    <p:set>
                                      <p:cBhvr>
                                        <p:cTn id="287" dur="1" fill="hold">
                                          <p:stCondLst>
                                            <p:cond delay="0"/>
                                          </p:stCondLst>
                                        </p:cTn>
                                        <p:tgtEl>
                                          <p:spTgt spid="102"/>
                                        </p:tgtEl>
                                        <p:attrNameLst>
                                          <p:attrName>style.visibility</p:attrName>
                                        </p:attrNameLst>
                                      </p:cBhvr>
                                      <p:to>
                                        <p:strVal val="visible"/>
                                      </p:to>
                                    </p:set>
                                  </p:childTnLst>
                                </p:cTn>
                              </p:par>
                              <p:par>
                                <p:cTn id="288" presetID="1" presetClass="exit" presetSubtype="0" fill="hold" grpId="1" nodeType="withEffect">
                                  <p:stCondLst>
                                    <p:cond delay="13000"/>
                                  </p:stCondLst>
                                  <p:childTnLst>
                                    <p:set>
                                      <p:cBhvr>
                                        <p:cTn id="289" dur="1" fill="hold">
                                          <p:stCondLst>
                                            <p:cond delay="0"/>
                                          </p:stCondLst>
                                        </p:cTn>
                                        <p:tgtEl>
                                          <p:spTgt spid="102"/>
                                        </p:tgtEl>
                                        <p:attrNameLst>
                                          <p:attrName>style.visibility</p:attrName>
                                        </p:attrNameLst>
                                      </p:cBhvr>
                                      <p:to>
                                        <p:strVal val="hidden"/>
                                      </p:to>
                                    </p:set>
                                  </p:childTnLst>
                                </p:cTn>
                              </p:par>
                              <p:par>
                                <p:cTn id="290" presetID="1" presetClass="entr" presetSubtype="0" fill="hold" grpId="0" nodeType="withEffect">
                                  <p:stCondLst>
                                    <p:cond delay="13000"/>
                                  </p:stCondLst>
                                  <p:childTnLst>
                                    <p:set>
                                      <p:cBhvr>
                                        <p:cTn id="291" dur="1" fill="hold">
                                          <p:stCondLst>
                                            <p:cond delay="0"/>
                                          </p:stCondLst>
                                        </p:cTn>
                                        <p:tgtEl>
                                          <p:spTgt spid="103"/>
                                        </p:tgtEl>
                                        <p:attrNameLst>
                                          <p:attrName>style.visibility</p:attrName>
                                        </p:attrNameLst>
                                      </p:cBhvr>
                                      <p:to>
                                        <p:strVal val="visible"/>
                                      </p:to>
                                    </p:set>
                                  </p:childTnLst>
                                </p:cTn>
                              </p:par>
                              <p:par>
                                <p:cTn id="292" presetID="1" presetClass="exit" presetSubtype="0" fill="hold" grpId="1" nodeType="withEffect">
                                  <p:stCondLst>
                                    <p:cond delay="14000"/>
                                  </p:stCondLst>
                                  <p:childTnLst>
                                    <p:set>
                                      <p:cBhvr>
                                        <p:cTn id="293" dur="1" fill="hold">
                                          <p:stCondLst>
                                            <p:cond delay="0"/>
                                          </p:stCondLst>
                                        </p:cTn>
                                        <p:tgtEl>
                                          <p:spTgt spid="103"/>
                                        </p:tgtEl>
                                        <p:attrNameLst>
                                          <p:attrName>style.visibility</p:attrName>
                                        </p:attrNameLst>
                                      </p:cBhvr>
                                      <p:to>
                                        <p:strVal val="hidden"/>
                                      </p:to>
                                    </p:set>
                                  </p:childTnLst>
                                </p:cTn>
                              </p:par>
                              <p:par>
                                <p:cTn id="294" presetID="1" presetClass="entr" presetSubtype="0" fill="hold" grpId="0" nodeType="withEffect">
                                  <p:stCondLst>
                                    <p:cond delay="14000"/>
                                  </p:stCondLst>
                                  <p:childTnLst>
                                    <p:set>
                                      <p:cBhvr>
                                        <p:cTn id="295" dur="1" fill="hold">
                                          <p:stCondLst>
                                            <p:cond delay="0"/>
                                          </p:stCondLst>
                                        </p:cTn>
                                        <p:tgtEl>
                                          <p:spTgt spid="104"/>
                                        </p:tgtEl>
                                        <p:attrNameLst>
                                          <p:attrName>style.visibility</p:attrName>
                                        </p:attrNameLst>
                                      </p:cBhvr>
                                      <p:to>
                                        <p:strVal val="visible"/>
                                      </p:to>
                                    </p:set>
                                  </p:childTnLst>
                                </p:cTn>
                              </p:par>
                              <p:par>
                                <p:cTn id="296" presetID="1" presetClass="exit" presetSubtype="0" fill="hold" grpId="1" nodeType="withEffect">
                                  <p:stCondLst>
                                    <p:cond delay="15000"/>
                                  </p:stCondLst>
                                  <p:childTnLst>
                                    <p:set>
                                      <p:cBhvr>
                                        <p:cTn id="297" dur="1" fill="hold">
                                          <p:stCondLst>
                                            <p:cond delay="0"/>
                                          </p:stCondLst>
                                        </p:cTn>
                                        <p:tgtEl>
                                          <p:spTgt spid="104"/>
                                        </p:tgtEl>
                                        <p:attrNameLst>
                                          <p:attrName>style.visibility</p:attrName>
                                        </p:attrNameLst>
                                      </p:cBhvr>
                                      <p:to>
                                        <p:strVal val="hidden"/>
                                      </p:to>
                                    </p:set>
                                  </p:childTnLst>
                                </p:cTn>
                              </p:par>
                              <p:par>
                                <p:cTn id="298" presetID="1" presetClass="entr" presetSubtype="0" fill="hold" grpId="0" nodeType="withEffect">
                                  <p:stCondLst>
                                    <p:cond delay="15000"/>
                                  </p:stCondLst>
                                  <p:childTnLst>
                                    <p:set>
                                      <p:cBhvr>
                                        <p:cTn id="299" dur="1" fill="hold">
                                          <p:stCondLst>
                                            <p:cond delay="0"/>
                                          </p:stCondLst>
                                        </p:cTn>
                                        <p:tgtEl>
                                          <p:spTgt spid="105"/>
                                        </p:tgtEl>
                                        <p:attrNameLst>
                                          <p:attrName>style.visibility</p:attrName>
                                        </p:attrNameLst>
                                      </p:cBhvr>
                                      <p:to>
                                        <p:strVal val="visible"/>
                                      </p:to>
                                    </p:set>
                                  </p:childTnLst>
                                </p:cTn>
                              </p:par>
                            </p:childTnLst>
                          </p:cTn>
                        </p:par>
                      </p:childTnLst>
                    </p:cTn>
                  </p:par>
                </p:childTnLst>
              </p:cTn>
              <p:nextCondLst>
                <p:cond evt="onClick" delay="0">
                  <p:tgtEl>
                    <p:spTgt spid="106"/>
                  </p:tgtEl>
                </p:cond>
              </p:nextCondLst>
            </p:seq>
          </p:childTnLst>
        </p:cTn>
      </p:par>
    </p:tnLst>
    <p:bldLst>
      <p:bldP spid="15" grpId="1" animBg="1"/>
      <p:bldP spid="12" grpId="1" animBg="1"/>
      <p:bldP spid="44" grpId="0"/>
      <p:bldP spid="44" grpId="1"/>
      <p:bldP spid="45" grpId="0"/>
      <p:bldP spid="45" grpId="1"/>
      <p:bldP spid="46" grpId="0"/>
      <p:bldP spid="46" grpId="1"/>
      <p:bldP spid="47" grpId="0"/>
      <p:bldP spid="47" grpId="1"/>
      <p:bldP spid="48" grpId="0"/>
      <p:bldP spid="48" grpId="1"/>
      <p:bldP spid="49" grpId="0"/>
      <p:bldP spid="49" grpId="1"/>
      <p:bldP spid="50" grpId="0"/>
      <p:bldP spid="50" grpId="1"/>
      <p:bldP spid="51" grpId="0"/>
      <p:bldP spid="51" grpId="1"/>
      <p:bldP spid="52" grpId="0"/>
      <p:bldP spid="52" grpId="1"/>
      <p:bldP spid="53" grpId="0"/>
      <p:bldP spid="53" grpId="1"/>
      <p:bldP spid="54" grpId="0"/>
      <p:bldP spid="54" grpId="1"/>
      <p:bldP spid="55" grpId="0"/>
      <p:bldP spid="55" grpId="1"/>
      <p:bldP spid="56" grpId="0"/>
      <p:bldP spid="56" grpId="1"/>
      <p:bldP spid="57" grpId="0"/>
      <p:bldP spid="57" grpId="1"/>
      <p:bldP spid="58" grpId="0"/>
      <p:bldP spid="58" grpId="1"/>
      <p:bldP spid="59" grpId="0"/>
      <p:bldP spid="60" grpId="0" build="allAtOnce" animBg="1"/>
      <p:bldP spid="60" grpId="1" uiExpand="1" build="allAtOnce" animBg="1"/>
      <p:bldP spid="74" grpId="0" animBg="1"/>
      <p:bldP spid="90" grpId="0"/>
      <p:bldP spid="90" grpId="1"/>
      <p:bldP spid="91" grpId="0"/>
      <p:bldP spid="91" grpId="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6" grpId="0" build="allAtOnce"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hidden="1">
            <a:extLst>
              <a:ext uri="{FF2B5EF4-FFF2-40B4-BE49-F238E27FC236}">
                <a16:creationId xmlns:a16="http://schemas.microsoft.com/office/drawing/2014/main" id="{97001AFB-2ABA-ED65-19DE-4CFC22410A65}"/>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0C67D2C8-C269-E7B2-7C28-BBE99390236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D7879A14-8C73-3C59-95B0-0912279DDDC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A6CD12F6-5B70-A4ED-1692-908FC995867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5C9F826B-2306-5F78-9B3B-D8FEA3E0A4F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964F9308-6F61-4327-5521-F56D514C623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59F6CCE6-6D86-B9D5-CA27-5C1514A3B52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9AC01400-6E8E-2F71-D228-C2303708548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2410B317-B4CB-63B7-4DDD-82E1DD3F8DF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393C74DE-61A2-68CF-1BB0-F0943499E15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BC873A4E-68F9-FCAD-7D45-306F916EF74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4A5ABF84-BE24-5242-0CA8-A77BB92A0A5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F279EE67-6844-4EB4-9D21-82CFD997C682}"/>
              </a:ext>
            </a:extLst>
          </p:cNvPr>
          <p:cNvSpPr>
            <a:spLocks noGrp="1"/>
          </p:cNvSpPr>
          <p:nvPr>
            <p:ph idx="1"/>
          </p:nvPr>
        </p:nvSpPr>
        <p:spPr/>
        <p:txBody>
          <a:bodyPr/>
          <a:lstStyle/>
          <a:p>
            <a:endParaRPr lang="en-US"/>
          </a:p>
        </p:txBody>
      </p:sp>
      <p:pic>
        <p:nvPicPr>
          <p:cNvPr id="71" name="Hình nền" descr="A picture containing text&#10;&#10;Description automatically generated">
            <a:extLst>
              <a:ext uri="{FF2B5EF4-FFF2-40B4-BE49-F238E27FC236}">
                <a16:creationId xmlns:a16="http://schemas.microsoft.com/office/drawing/2014/main" id="{43F6117A-52B5-4FDF-87F2-29B20B6A8B4C}"/>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2" name="Hình nền 1" descr="A picture containing text&#10;&#10;Description automatically generated">
            <a:extLst>
              <a:ext uri="{FF2B5EF4-FFF2-40B4-BE49-F238E27FC236}">
                <a16:creationId xmlns:a16="http://schemas.microsoft.com/office/drawing/2014/main" id="{7F039632-D815-4C26-89DC-B24F30DE95F1}"/>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3" name="Bảng câu hỏi">
            <a:extLst>
              <a:ext uri="{FF2B5EF4-FFF2-40B4-BE49-F238E27FC236}">
                <a16:creationId xmlns:a16="http://schemas.microsoft.com/office/drawing/2014/main" id="{46E48FB4-058A-49E6-B9F1-2665848304D5}"/>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4" name="Picture 73">
            <a:extLst>
              <a:ext uri="{FF2B5EF4-FFF2-40B4-BE49-F238E27FC236}">
                <a16:creationId xmlns:a16="http://schemas.microsoft.com/office/drawing/2014/main" id="{5872C66F-0D1B-464C-AA3D-EF1B1C2E52D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5" name="Trái dâu">
            <a:extLst>
              <a:ext uri="{FF2B5EF4-FFF2-40B4-BE49-F238E27FC236}">
                <a16:creationId xmlns:a16="http://schemas.microsoft.com/office/drawing/2014/main" id="{8F68990B-1991-4D6B-9337-864286EE8C74}"/>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6" name="Đáp Án D">
            <a:extLst>
              <a:ext uri="{FF2B5EF4-FFF2-40B4-BE49-F238E27FC236}">
                <a16:creationId xmlns:a16="http://schemas.microsoft.com/office/drawing/2014/main" id="{8D53C26F-A0D0-4608-82FD-F1ADF3606143}"/>
              </a:ext>
            </a:extLst>
          </p:cNvPr>
          <p:cNvSpPr/>
          <p:nvPr/>
        </p:nvSpPr>
        <p:spPr>
          <a:xfrm>
            <a:off x="5659507" y="2173540"/>
            <a:ext cx="5960993"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Con </a:t>
            </a:r>
            <a:r>
              <a:rPr lang="en-US" sz="4000" b="1" dirty="0" err="1">
                <a:solidFill>
                  <a:srgbClr val="FF0000"/>
                </a:solidFill>
              </a:rPr>
              <a:t>đường</a:t>
            </a:r>
            <a:r>
              <a:rPr lang="en-US" sz="4000" b="1" dirty="0">
                <a:solidFill>
                  <a:srgbClr val="FF0000"/>
                </a:solidFill>
              </a:rPr>
              <a:t> </a:t>
            </a:r>
            <a:r>
              <a:rPr lang="en-US" sz="4000" b="1" dirty="0" err="1">
                <a:solidFill>
                  <a:srgbClr val="FF0000"/>
                </a:solidFill>
              </a:rPr>
              <a:t>của</a:t>
            </a:r>
            <a:r>
              <a:rPr lang="en-US" sz="4000" b="1" dirty="0">
                <a:solidFill>
                  <a:srgbClr val="FF0000"/>
                </a:solidFill>
              </a:rPr>
              <a:t> </a:t>
            </a:r>
            <a:r>
              <a:rPr lang="en-US" sz="4000" b="1" dirty="0" err="1">
                <a:solidFill>
                  <a:srgbClr val="FF0000"/>
                </a:solidFill>
              </a:rPr>
              <a:t>bé</a:t>
            </a:r>
            <a:endParaRPr kumimoji="0" lang="en-US" sz="4000" b="1" i="0" u="none" strike="noStrike" kern="1200" cap="none" spc="0" normalizeH="0" baseline="0" noProof="0" dirty="0">
              <a:ln>
                <a:noFill/>
              </a:ln>
              <a:solidFill>
                <a:srgbClr val="FF0000"/>
              </a:solidFill>
              <a:effectLst/>
              <a:uLnTx/>
              <a:uFillTx/>
            </a:endParaRPr>
          </a:p>
        </p:txBody>
      </p:sp>
      <p:sp>
        <p:nvSpPr>
          <p:cNvPr id="89" name="Chứa câu hỏi">
            <a:extLst>
              <a:ext uri="{FF2B5EF4-FFF2-40B4-BE49-F238E27FC236}">
                <a16:creationId xmlns:a16="http://schemas.microsoft.com/office/drawing/2014/main" id="{D53C6BC8-86C0-41FA-8617-EA525E05B8DC}"/>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90" name="Picture 89" descr="A picture containing toy&#10;&#10;Description automatically generated">
            <a:hlinkClick r:id="rId9" action="ppaction://hlinksldjump"/>
            <a:extLst>
              <a:ext uri="{FF2B5EF4-FFF2-40B4-BE49-F238E27FC236}">
                <a16:creationId xmlns:a16="http://schemas.microsoft.com/office/drawing/2014/main" id="{EA77753D-318A-48D2-AE1B-08273301DEF3}"/>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91" name="Đồng hồ" descr="Icon&#10;&#10;Description automatically generated">
            <a:extLst>
              <a:ext uri="{FF2B5EF4-FFF2-40B4-BE49-F238E27FC236}">
                <a16:creationId xmlns:a16="http://schemas.microsoft.com/office/drawing/2014/main" id="{83286A92-8C59-45AE-BB08-1D799F2407B3}"/>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2" name="15">
            <a:extLst>
              <a:ext uri="{FF2B5EF4-FFF2-40B4-BE49-F238E27FC236}">
                <a16:creationId xmlns:a16="http://schemas.microsoft.com/office/drawing/2014/main" id="{7E8638AB-D261-465C-9743-2EFC3B33EB18}"/>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3" name="14">
            <a:extLst>
              <a:ext uri="{FF2B5EF4-FFF2-40B4-BE49-F238E27FC236}">
                <a16:creationId xmlns:a16="http://schemas.microsoft.com/office/drawing/2014/main" id="{3484FB58-DBCD-4646-BBC4-B4A8B8AAD307}"/>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4" name="13">
            <a:extLst>
              <a:ext uri="{FF2B5EF4-FFF2-40B4-BE49-F238E27FC236}">
                <a16:creationId xmlns:a16="http://schemas.microsoft.com/office/drawing/2014/main" id="{C1C2D8FC-72CE-4933-9317-2016787A93FC}"/>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5" name="12">
            <a:extLst>
              <a:ext uri="{FF2B5EF4-FFF2-40B4-BE49-F238E27FC236}">
                <a16:creationId xmlns:a16="http://schemas.microsoft.com/office/drawing/2014/main" id="{E6ECD1F8-60BB-45F6-803A-7954F38B5C05}"/>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6" name="11">
            <a:extLst>
              <a:ext uri="{FF2B5EF4-FFF2-40B4-BE49-F238E27FC236}">
                <a16:creationId xmlns:a16="http://schemas.microsoft.com/office/drawing/2014/main" id="{3C0B0F7E-5C98-4045-B55D-4E154D0804CB}"/>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7" name="10">
            <a:extLst>
              <a:ext uri="{FF2B5EF4-FFF2-40B4-BE49-F238E27FC236}">
                <a16:creationId xmlns:a16="http://schemas.microsoft.com/office/drawing/2014/main" id="{281E4848-1C2E-412F-8D0A-B6EA5755B463}"/>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8" name="09">
            <a:extLst>
              <a:ext uri="{FF2B5EF4-FFF2-40B4-BE49-F238E27FC236}">
                <a16:creationId xmlns:a16="http://schemas.microsoft.com/office/drawing/2014/main" id="{6C2BEB9F-9188-4833-8ACD-AAEF9A4993C0}"/>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9" name="08">
            <a:extLst>
              <a:ext uri="{FF2B5EF4-FFF2-40B4-BE49-F238E27FC236}">
                <a16:creationId xmlns:a16="http://schemas.microsoft.com/office/drawing/2014/main" id="{7B26E970-77E0-4234-9384-6527B4E7D5B8}"/>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00" name="07">
            <a:extLst>
              <a:ext uri="{FF2B5EF4-FFF2-40B4-BE49-F238E27FC236}">
                <a16:creationId xmlns:a16="http://schemas.microsoft.com/office/drawing/2014/main" id="{0BE73F12-467B-46FD-992B-F78FC85F7B4A}"/>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01" name="06">
            <a:extLst>
              <a:ext uri="{FF2B5EF4-FFF2-40B4-BE49-F238E27FC236}">
                <a16:creationId xmlns:a16="http://schemas.microsoft.com/office/drawing/2014/main" id="{708D6ABE-B8D0-4BC5-95F3-0F20DE34F56A}"/>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2" name="05">
            <a:extLst>
              <a:ext uri="{FF2B5EF4-FFF2-40B4-BE49-F238E27FC236}">
                <a16:creationId xmlns:a16="http://schemas.microsoft.com/office/drawing/2014/main" id="{A96D7ECD-0324-4340-AEF3-13B1CD80BC3E}"/>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3" name="04">
            <a:extLst>
              <a:ext uri="{FF2B5EF4-FFF2-40B4-BE49-F238E27FC236}">
                <a16:creationId xmlns:a16="http://schemas.microsoft.com/office/drawing/2014/main" id="{324732D4-2F63-44D2-A9E3-D4B33EF80A15}"/>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4" name="03">
            <a:extLst>
              <a:ext uri="{FF2B5EF4-FFF2-40B4-BE49-F238E27FC236}">
                <a16:creationId xmlns:a16="http://schemas.microsoft.com/office/drawing/2014/main" id="{35B196B8-D31C-4979-A8E4-B36754E1F742}"/>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5" name="02">
            <a:extLst>
              <a:ext uri="{FF2B5EF4-FFF2-40B4-BE49-F238E27FC236}">
                <a16:creationId xmlns:a16="http://schemas.microsoft.com/office/drawing/2014/main" id="{355AC473-AF17-4F08-8B5C-8FFCA0C213A5}"/>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6" name="01">
            <a:extLst>
              <a:ext uri="{FF2B5EF4-FFF2-40B4-BE49-F238E27FC236}">
                <a16:creationId xmlns:a16="http://schemas.microsoft.com/office/drawing/2014/main" id="{1A861487-8013-4E3F-BE6E-F4259609D05B}"/>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7" name="00">
            <a:extLst>
              <a:ext uri="{FF2B5EF4-FFF2-40B4-BE49-F238E27FC236}">
                <a16:creationId xmlns:a16="http://schemas.microsoft.com/office/drawing/2014/main" id="{4BF26AC4-5053-44A7-B9EE-E6F8AE819AF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8" name="Oval 107">
            <a:extLst>
              <a:ext uri="{FF2B5EF4-FFF2-40B4-BE49-F238E27FC236}">
                <a16:creationId xmlns:a16="http://schemas.microsoft.com/office/drawing/2014/main" id="{3E697140-2765-42F1-9106-887A1E6ABC59}"/>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DFE92788-21E2-4C9C-86D4-3859E81EBB68}"/>
              </a:ext>
            </a:extLst>
          </p:cNvPr>
          <p:cNvPicPr>
            <a:picLocks noChangeAspect="1"/>
          </p:cNvPicPr>
          <p:nvPr/>
        </p:nvPicPr>
        <p:blipFill>
          <a:blip r:embed="rId12"/>
          <a:stretch>
            <a:fillRect/>
          </a:stretch>
        </p:blipFill>
        <p:spPr>
          <a:xfrm>
            <a:off x="352425" y="2214562"/>
            <a:ext cx="4305300" cy="2269801"/>
          </a:xfrm>
          <a:prstGeom prst="rect">
            <a:avLst/>
          </a:prstGeom>
        </p:spPr>
      </p:pic>
    </p:spTree>
    <p:extLst>
      <p:ext uri="{BB962C8B-B14F-4D97-AF65-F5344CB8AC3E}">
        <p14:creationId xmlns:p14="http://schemas.microsoft.com/office/powerpoint/2010/main" val="3864992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77"/>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77"/>
                                        </p:tgtEl>
                                      </p:cBhvr>
                                    </p:animEffect>
                                    <p:set>
                                      <p:cBhvr>
                                        <p:cTn id="9" dur="1" fill="hold">
                                          <p:stCondLst>
                                            <p:cond delay="499"/>
                                          </p:stCondLst>
                                        </p:cTn>
                                        <p:tgtEl>
                                          <p:spTgt spid="77"/>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wipe(down)">
                                      <p:cBhvr>
                                        <p:cTn id="14" dur="500"/>
                                        <p:tgtEl>
                                          <p:spTgt spid="76"/>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8"/>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8">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8">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8">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8">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8">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74"/>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74"/>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92"/>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93"/>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93"/>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94"/>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94"/>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95"/>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95"/>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6"/>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6"/>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7"/>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7"/>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8"/>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8"/>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9"/>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9"/>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00"/>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00"/>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01"/>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01"/>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02"/>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02"/>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03"/>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03"/>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04"/>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04"/>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05"/>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05"/>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6"/>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6"/>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7"/>
                                        </p:tgtEl>
                                        <p:attrNameLst>
                                          <p:attrName>style.visibility</p:attrName>
                                        </p:attrNameLst>
                                      </p:cBhvr>
                                      <p:to>
                                        <p:strVal val="visible"/>
                                      </p:to>
                                    </p:set>
                                  </p:childTnLst>
                                </p:cTn>
                              </p:par>
                            </p:childTnLst>
                          </p:cTn>
                        </p:par>
                      </p:childTnLst>
                    </p:cTn>
                  </p:par>
                </p:childTnLst>
              </p:cTn>
              <p:nextCondLst>
                <p:cond evt="onClick" delay="0">
                  <p:tgtEl>
                    <p:spTgt spid="108"/>
                  </p:tgtEl>
                </p:cond>
              </p:nextCondLst>
            </p:seq>
          </p:childTnLst>
        </p:cTn>
      </p:par>
    </p:tnLst>
    <p:bldLst>
      <p:bldP spid="76" grpId="0" animBg="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5" grpId="1"/>
      <p:bldP spid="106" grpId="0"/>
      <p:bldP spid="106" grpId="1"/>
      <p:bldP spid="107" grpId="0"/>
      <p:bldP spid="108" grpId="0" build="allAtOnce"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665789"/>
            <a:ext cx="10860708"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1108265" y="827419"/>
            <a:ext cx="9807385" cy="120032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srgbClr val="00B0F0"/>
                </a:solidFill>
                <a:effectLst/>
                <a:uLnTx/>
                <a:uFillTx/>
                <a:latin typeface="Calibri"/>
                <a:ea typeface="+mn-ea"/>
                <a:cs typeface="+mn-cs"/>
              </a:rPr>
              <a:t> </a:t>
            </a:r>
            <a:r>
              <a:rPr kumimoji="0" lang="en-US" sz="3600" b="1" i="0" u="none" strike="noStrike" kern="1200" cap="none" spc="0" normalizeH="0" baseline="0" noProof="0" dirty="0">
                <a:ln>
                  <a:noFill/>
                </a:ln>
                <a:solidFill>
                  <a:srgbClr val="00B0F0"/>
                </a:solidFill>
                <a:effectLst/>
                <a:uLnTx/>
                <a:uFillTx/>
                <a:latin typeface="Calibri"/>
                <a:ea typeface="+mn-ea"/>
                <a:cs typeface="+mn-cs"/>
              </a:rPr>
              <a:t>2. </a:t>
            </a:r>
            <a:r>
              <a:rPr kumimoji="0" lang="vi-VN" sz="3600" b="1" i="0" u="none" strike="noStrike" kern="1200" cap="none" spc="0" normalizeH="0" baseline="0" noProof="0" dirty="0">
                <a:ln>
                  <a:noFill/>
                </a:ln>
                <a:solidFill>
                  <a:srgbClr val="00B0F0"/>
                </a:solidFill>
                <a:effectLst/>
                <a:uLnTx/>
                <a:uFillTx/>
                <a:latin typeface="Calibri"/>
                <a:ea typeface="+mn-ea"/>
                <a:cs typeface="+mn-cs"/>
              </a:rPr>
              <a:t>Tìm trong khổ thơ trên từ ngữ chỉ tình cảm, cảm xúc trong khổ thơ trên.</a:t>
            </a:r>
            <a:endParaRPr kumimoji="0" lang="en-US" sz="3600" b="1" i="0" u="none" strike="noStrike" kern="1200" cap="none" spc="0" normalizeH="0" baseline="0" noProof="0" dirty="0">
              <a:ln>
                <a:noFill/>
              </a:ln>
              <a:solidFill>
                <a:srgbClr val="00B0F0"/>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DDD9476F-D5A1-4FAF-9ECD-32A9F81B56AD}"/>
              </a:ext>
            </a:extLst>
          </p:cNvPr>
          <p:cNvSpPr txBox="1"/>
          <p:nvPr/>
        </p:nvSpPr>
        <p:spPr>
          <a:xfrm>
            <a:off x="4610366" y="2632033"/>
            <a:ext cx="4647666" cy="769441"/>
          </a:xfrm>
          <a:prstGeom prst="rect">
            <a:avLst/>
          </a:prstGeom>
          <a:noFill/>
        </p:spPr>
        <p:txBody>
          <a:bodyPr wrap="square"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FF0066"/>
                </a:solidFill>
                <a:effectLst>
                  <a:glow rad="88900">
                    <a:srgbClr val="FFFF00">
                      <a:alpha val="70000"/>
                    </a:srgbClr>
                  </a:glow>
                </a:effectLst>
                <a:uLnTx/>
                <a:uFillTx/>
                <a:latin typeface="+mj-lt"/>
                <a:ea typeface="+mn-ea"/>
                <a:cs typeface="+mn-cs"/>
              </a:rPr>
              <a:t>THẢO LUẬN NHÓM BỐN</a:t>
            </a:r>
          </a:p>
        </p:txBody>
      </p:sp>
      <p:pic>
        <p:nvPicPr>
          <p:cNvPr id="42" name="Picture 2" descr="実は自分が苦手な内容の方が教えやすい・・？">
            <a:extLst>
              <a:ext uri="{FF2B5EF4-FFF2-40B4-BE49-F238E27FC236}">
                <a16:creationId xmlns:a16="http://schemas.microsoft.com/office/drawing/2014/main" id="{12BB3BFF-F278-4C75-AB1B-D14F5E6D874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6968" y="2834640"/>
            <a:ext cx="3961989" cy="4023360"/>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a16="http://schemas.microsoft.com/office/drawing/2014/main" id="{FBD0D219-2E3B-40A8-BFBF-1894F14E7882}"/>
              </a:ext>
            </a:extLst>
          </p:cNvPr>
          <p:cNvSpPr txBox="1"/>
          <p:nvPr/>
        </p:nvSpPr>
        <p:spPr>
          <a:xfrm>
            <a:off x="847726" y="3365329"/>
            <a:ext cx="4046998" cy="1077218"/>
          </a:xfrm>
          <a:prstGeom prst="rect">
            <a:avLst/>
          </a:prstGeom>
          <a:noFill/>
        </p:spPr>
        <p:txBody>
          <a:bodyPr wrap="square">
            <a:spAutoFit/>
          </a:bodyPr>
          <a:lstStyle/>
          <a:p>
            <a:pPr lvl="0" algn="ctr">
              <a:defRPr/>
            </a:pP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Ghi</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các</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từ</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ngữ</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cần</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tìm</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vào</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giấy</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nháp</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35195468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left)">
                                          <p:cBhvr>
                                            <p:cTn id="10" dur="750"/>
                                            <p:tgtEl>
                                              <p:spTgt spid="43"/>
                                            </p:tgtEl>
                                          </p:cBhvr>
                                        </p:animEffect>
                                      </p:childTnLst>
                                    </p:cTn>
                                  </p:par>
                                  <p:par>
                                    <p:cTn id="11" presetID="2" presetClass="entr" presetSubtype="4" fill="hold" nodeType="withEffect" p14:presetBounceEnd="40000">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14:bounceEnd="40000">
                                          <p:cBhvr additive="base">
                                            <p:cTn id="13" dur="750" fill="hold"/>
                                            <p:tgtEl>
                                              <p:spTgt spid="42"/>
                                            </p:tgtEl>
                                            <p:attrNameLst>
                                              <p:attrName>ppt_x</p:attrName>
                                            </p:attrNameLst>
                                          </p:cBhvr>
                                          <p:tavLst>
                                            <p:tav tm="0">
                                              <p:val>
                                                <p:strVal val="#ppt_x"/>
                                              </p:val>
                                            </p:tav>
                                            <p:tav tm="100000">
                                              <p:val>
                                                <p:strVal val="#ppt_x"/>
                                              </p:val>
                                            </p:tav>
                                          </p:tavLst>
                                        </p:anim>
                                        <p:anim calcmode="lin" valueType="num" p14:bounceEnd="40000">
                                          <p:cBhvr additive="base">
                                            <p:cTn id="14"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2" name="Trò-chơi-chíu.wav"/>
                                            </p:tgtEl>
                                          </p:cMediaNode>
                                        </p:audio>
                                      </p:subTnLst>
                                    </p:cTn>
                                  </p:par>
                                  <p:par>
                                    <p:cTn id="15" presetID="32" presetClass="emph" presetSubtype="0" repeatCount="3000" fill="hold" nodeType="withEffect">
                                      <p:stCondLst>
                                        <p:cond delay="250"/>
                                      </p:stCondLst>
                                      <p:childTnLst>
                                        <p:animRot by="120000">
                                          <p:cBhvr>
                                            <p:cTn id="16" dur="100" fill="hold">
                                              <p:stCondLst>
                                                <p:cond delay="0"/>
                                              </p:stCondLst>
                                            </p:cTn>
                                            <p:tgtEl>
                                              <p:spTgt spid="42"/>
                                            </p:tgtEl>
                                            <p:attrNameLst>
                                              <p:attrName>r</p:attrName>
                                            </p:attrNameLst>
                                          </p:cBhvr>
                                        </p:animRot>
                                        <p:animRot by="-240000">
                                          <p:cBhvr>
                                            <p:cTn id="17" dur="200" fill="hold">
                                              <p:stCondLst>
                                                <p:cond delay="200"/>
                                              </p:stCondLst>
                                            </p:cTn>
                                            <p:tgtEl>
                                              <p:spTgt spid="42"/>
                                            </p:tgtEl>
                                            <p:attrNameLst>
                                              <p:attrName>r</p:attrName>
                                            </p:attrNameLst>
                                          </p:cBhvr>
                                        </p:animRot>
                                        <p:animRot by="240000">
                                          <p:cBhvr>
                                            <p:cTn id="18" dur="200" fill="hold">
                                              <p:stCondLst>
                                                <p:cond delay="400"/>
                                              </p:stCondLst>
                                            </p:cTn>
                                            <p:tgtEl>
                                              <p:spTgt spid="42"/>
                                            </p:tgtEl>
                                            <p:attrNameLst>
                                              <p:attrName>r</p:attrName>
                                            </p:attrNameLst>
                                          </p:cBhvr>
                                        </p:animRot>
                                        <p:animRot by="-240000">
                                          <p:cBhvr>
                                            <p:cTn id="19" dur="200" fill="hold">
                                              <p:stCondLst>
                                                <p:cond delay="600"/>
                                              </p:stCondLst>
                                            </p:cTn>
                                            <p:tgtEl>
                                              <p:spTgt spid="42"/>
                                            </p:tgtEl>
                                            <p:attrNameLst>
                                              <p:attrName>r</p:attrName>
                                            </p:attrNameLst>
                                          </p:cBhvr>
                                        </p:animRot>
                                        <p:animRot by="120000">
                                          <p:cBhvr>
                                            <p:cTn id="20" dur="200" fill="hold">
                                              <p:stCondLst>
                                                <p:cond delay="800"/>
                                              </p:stCondLst>
                                            </p:cTn>
                                            <p:tgtEl>
                                              <p:spTgt spid="4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left)">
                                          <p:cBhvr>
                                            <p:cTn id="10" dur="750"/>
                                            <p:tgtEl>
                                              <p:spTgt spid="43"/>
                                            </p:tgtEl>
                                          </p:cBhvr>
                                        </p:animEffect>
                                      </p:childTnLst>
                                    </p:cTn>
                                  </p:par>
                                  <p:par>
                                    <p:cTn id="11" presetID="2" presetClass="entr" presetSubtype="4"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additive="base">
                                            <p:cTn id="13" dur="750" fill="hold"/>
                                            <p:tgtEl>
                                              <p:spTgt spid="42"/>
                                            </p:tgtEl>
                                            <p:attrNameLst>
                                              <p:attrName>ppt_x</p:attrName>
                                            </p:attrNameLst>
                                          </p:cBhvr>
                                          <p:tavLst>
                                            <p:tav tm="0">
                                              <p:val>
                                                <p:strVal val="#ppt_x"/>
                                              </p:val>
                                            </p:tav>
                                            <p:tav tm="100000">
                                              <p:val>
                                                <p:strVal val="#ppt_x"/>
                                              </p:val>
                                            </p:tav>
                                          </p:tavLst>
                                        </p:anim>
                                        <p:anim calcmode="lin" valueType="num">
                                          <p:cBhvr additive="base">
                                            <p:cTn id="14"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7" name="Trò-chơi-chíu.wav"/>
                                            </p:tgtEl>
                                          </p:cMediaNode>
                                        </p:audio>
                                      </p:subTnLst>
                                    </p:cTn>
                                  </p:par>
                                  <p:par>
                                    <p:cTn id="15" presetID="32" presetClass="emph" presetSubtype="0" repeatCount="3000" fill="hold" nodeType="withEffect">
                                      <p:stCondLst>
                                        <p:cond delay="250"/>
                                      </p:stCondLst>
                                      <p:childTnLst>
                                        <p:animRot by="120000">
                                          <p:cBhvr>
                                            <p:cTn id="16" dur="100" fill="hold">
                                              <p:stCondLst>
                                                <p:cond delay="0"/>
                                              </p:stCondLst>
                                            </p:cTn>
                                            <p:tgtEl>
                                              <p:spTgt spid="42"/>
                                            </p:tgtEl>
                                            <p:attrNameLst>
                                              <p:attrName>r</p:attrName>
                                            </p:attrNameLst>
                                          </p:cBhvr>
                                        </p:animRot>
                                        <p:animRot by="-240000">
                                          <p:cBhvr>
                                            <p:cTn id="17" dur="200" fill="hold">
                                              <p:stCondLst>
                                                <p:cond delay="200"/>
                                              </p:stCondLst>
                                            </p:cTn>
                                            <p:tgtEl>
                                              <p:spTgt spid="42"/>
                                            </p:tgtEl>
                                            <p:attrNameLst>
                                              <p:attrName>r</p:attrName>
                                            </p:attrNameLst>
                                          </p:cBhvr>
                                        </p:animRot>
                                        <p:animRot by="240000">
                                          <p:cBhvr>
                                            <p:cTn id="18" dur="200" fill="hold">
                                              <p:stCondLst>
                                                <p:cond delay="400"/>
                                              </p:stCondLst>
                                            </p:cTn>
                                            <p:tgtEl>
                                              <p:spTgt spid="42"/>
                                            </p:tgtEl>
                                            <p:attrNameLst>
                                              <p:attrName>r</p:attrName>
                                            </p:attrNameLst>
                                          </p:cBhvr>
                                        </p:animRot>
                                        <p:animRot by="-240000">
                                          <p:cBhvr>
                                            <p:cTn id="19" dur="200" fill="hold">
                                              <p:stCondLst>
                                                <p:cond delay="600"/>
                                              </p:stCondLst>
                                            </p:cTn>
                                            <p:tgtEl>
                                              <p:spTgt spid="42"/>
                                            </p:tgtEl>
                                            <p:attrNameLst>
                                              <p:attrName>r</p:attrName>
                                            </p:attrNameLst>
                                          </p:cBhvr>
                                        </p:animRot>
                                        <p:animRot by="120000">
                                          <p:cBhvr>
                                            <p:cTn id="20" dur="200" fill="hold">
                                              <p:stCondLst>
                                                <p:cond delay="800"/>
                                              </p:stCondLst>
                                            </p:cTn>
                                            <p:tgtEl>
                                              <p:spTgt spid="4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152400"/>
            <a:ext cx="12192635" cy="6705600"/>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342901"/>
            <a:ext cx="10860708" cy="5848674"/>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11" name="Picture 10">
            <a:extLst>
              <a:ext uri="{FF2B5EF4-FFF2-40B4-BE49-F238E27FC236}">
                <a16:creationId xmlns:a16="http://schemas.microsoft.com/office/drawing/2014/main" id="{EC51E429-FEAA-43E2-90C4-ADC7AC27D0DF}"/>
              </a:ext>
            </a:extLst>
          </p:cNvPr>
          <p:cNvPicPr>
            <a:picLocks noChangeAspect="1"/>
          </p:cNvPicPr>
          <p:nvPr/>
        </p:nvPicPr>
        <p:blipFill>
          <a:blip r:embed="rId5"/>
          <a:stretch>
            <a:fillRect/>
          </a:stretch>
        </p:blipFill>
        <p:spPr>
          <a:xfrm>
            <a:off x="1019175" y="462657"/>
            <a:ext cx="9896475" cy="2113127"/>
          </a:xfrm>
          <a:prstGeom prst="rect">
            <a:avLst/>
          </a:prstGeom>
        </p:spPr>
      </p:pic>
      <p:pic>
        <p:nvPicPr>
          <p:cNvPr id="12" name="Picture 11">
            <a:extLst>
              <a:ext uri="{FF2B5EF4-FFF2-40B4-BE49-F238E27FC236}">
                <a16:creationId xmlns:a16="http://schemas.microsoft.com/office/drawing/2014/main" id="{83675F37-BC45-4FC0-B048-E560F84C5362}"/>
              </a:ext>
            </a:extLst>
          </p:cNvPr>
          <p:cNvPicPr>
            <a:picLocks noChangeAspect="1"/>
          </p:cNvPicPr>
          <p:nvPr/>
        </p:nvPicPr>
        <p:blipFill>
          <a:blip r:embed="rId6"/>
          <a:stretch>
            <a:fillRect/>
          </a:stretch>
        </p:blipFill>
        <p:spPr>
          <a:xfrm>
            <a:off x="2057401" y="2747862"/>
            <a:ext cx="7877174" cy="3647353"/>
          </a:xfrm>
          <a:prstGeom prst="rect">
            <a:avLst/>
          </a:prstGeom>
        </p:spPr>
      </p:pic>
      <p:cxnSp>
        <p:nvCxnSpPr>
          <p:cNvPr id="7" name="Straight Connector 6">
            <a:extLst>
              <a:ext uri="{FF2B5EF4-FFF2-40B4-BE49-F238E27FC236}">
                <a16:creationId xmlns:a16="http://schemas.microsoft.com/office/drawing/2014/main" id="{BC26C451-A6EF-4F2E-98DF-9EEDA12CE428}"/>
              </a:ext>
            </a:extLst>
          </p:cNvPr>
          <p:cNvCxnSpPr>
            <a:cxnSpLocks/>
          </p:cNvCxnSpPr>
          <p:nvPr/>
        </p:nvCxnSpPr>
        <p:spPr>
          <a:xfrm>
            <a:off x="2819400" y="1143000"/>
            <a:ext cx="942975"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48F64CC-8046-4B97-93D2-30B2CEBA8A3B}"/>
              </a:ext>
            </a:extLst>
          </p:cNvPr>
          <p:cNvCxnSpPr>
            <a:cxnSpLocks/>
          </p:cNvCxnSpPr>
          <p:nvPr/>
        </p:nvCxnSpPr>
        <p:spPr>
          <a:xfrm>
            <a:off x="2828925" y="1905000"/>
            <a:ext cx="6858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BF689AA-1C3B-4841-81B3-E7AD04D06972}"/>
              </a:ext>
            </a:extLst>
          </p:cNvPr>
          <p:cNvCxnSpPr>
            <a:cxnSpLocks/>
          </p:cNvCxnSpPr>
          <p:nvPr/>
        </p:nvCxnSpPr>
        <p:spPr>
          <a:xfrm>
            <a:off x="6219825" y="2286000"/>
            <a:ext cx="1019175"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9DB13FD-34A2-4A1E-AAEA-6B555AECC640}"/>
              </a:ext>
            </a:extLst>
          </p:cNvPr>
          <p:cNvCxnSpPr>
            <a:cxnSpLocks/>
          </p:cNvCxnSpPr>
          <p:nvPr/>
        </p:nvCxnSpPr>
        <p:spPr>
          <a:xfrm>
            <a:off x="2857500" y="3400425"/>
            <a:ext cx="352425"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39464A6B-18B2-4BBC-83B9-CE67FF8E0B63}"/>
              </a:ext>
            </a:extLst>
          </p:cNvPr>
          <p:cNvCxnSpPr>
            <a:cxnSpLocks/>
          </p:cNvCxnSpPr>
          <p:nvPr/>
        </p:nvCxnSpPr>
        <p:spPr>
          <a:xfrm>
            <a:off x="2847975" y="4314825"/>
            <a:ext cx="352425"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95D03F9-3375-4D17-9CA2-11AFA6A21BB5}"/>
              </a:ext>
            </a:extLst>
          </p:cNvPr>
          <p:cNvCxnSpPr>
            <a:cxnSpLocks/>
          </p:cNvCxnSpPr>
          <p:nvPr/>
        </p:nvCxnSpPr>
        <p:spPr>
          <a:xfrm>
            <a:off x="3524250" y="4314825"/>
            <a:ext cx="47625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B439DFE-CAB0-40B8-AF06-9DDB6B5E9F58}"/>
              </a:ext>
            </a:extLst>
          </p:cNvPr>
          <p:cNvCxnSpPr>
            <a:cxnSpLocks/>
          </p:cNvCxnSpPr>
          <p:nvPr/>
        </p:nvCxnSpPr>
        <p:spPr>
          <a:xfrm>
            <a:off x="5124450" y="3676650"/>
            <a:ext cx="74295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051F8A2-E4C0-441E-B476-AF29FEE7E235}"/>
              </a:ext>
            </a:extLst>
          </p:cNvPr>
          <p:cNvCxnSpPr>
            <a:cxnSpLocks/>
          </p:cNvCxnSpPr>
          <p:nvPr/>
        </p:nvCxnSpPr>
        <p:spPr>
          <a:xfrm>
            <a:off x="6115050" y="4295775"/>
            <a:ext cx="74295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A4EE6C-8EE2-4026-98B7-CA16FDB3C2A8}"/>
              </a:ext>
            </a:extLst>
          </p:cNvPr>
          <p:cNvCxnSpPr>
            <a:cxnSpLocks/>
          </p:cNvCxnSpPr>
          <p:nvPr/>
        </p:nvCxnSpPr>
        <p:spPr>
          <a:xfrm>
            <a:off x="3943350" y="5467350"/>
            <a:ext cx="4572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2C994EF2-F027-438C-9226-D07A37FD681F}"/>
              </a:ext>
            </a:extLst>
          </p:cNvPr>
          <p:cNvCxnSpPr>
            <a:cxnSpLocks/>
          </p:cNvCxnSpPr>
          <p:nvPr/>
        </p:nvCxnSpPr>
        <p:spPr>
          <a:xfrm>
            <a:off x="3952875" y="5753100"/>
            <a:ext cx="6477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6051F8A2-E4C0-441E-B476-AF29FEE7E235}"/>
              </a:ext>
            </a:extLst>
          </p:cNvPr>
          <p:cNvCxnSpPr>
            <a:cxnSpLocks/>
          </p:cNvCxnSpPr>
          <p:nvPr/>
        </p:nvCxnSpPr>
        <p:spPr>
          <a:xfrm>
            <a:off x="8126730" y="2253615"/>
            <a:ext cx="252603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41850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par>
                                <p:cTn id="13" presetID="16" presetClass="entr" presetSubtype="21"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barn(inVertical)">
                                      <p:cBhvr>
                                        <p:cTn id="25" dur="500"/>
                                        <p:tgtEl>
                                          <p:spTgt spid="15"/>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barn(inVertical)">
                                      <p:cBhvr>
                                        <p:cTn id="35" dur="500"/>
                                        <p:tgtEl>
                                          <p:spTgt spid="19"/>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in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barn(inVertical)">
                                      <p:cBhvr>
                                        <p:cTn id="45" dur="500"/>
                                        <p:tgtEl>
                                          <p:spTgt spid="23"/>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barn(inVertical)">
                                      <p:cBhvr>
                                        <p:cTn id="50" dur="500"/>
                                        <p:tgtEl>
                                          <p:spTgt spid="25"/>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27"/>
                                        </p:tgtEl>
                                        <p:attrNameLst>
                                          <p:attrName>style.visibility</p:attrName>
                                        </p:attrNameLst>
                                      </p:cBhvr>
                                      <p:to>
                                        <p:strVal val="visible"/>
                                      </p:to>
                                    </p:set>
                                    <p:animEffect transition="in" filter="barn(inVertical)">
                                      <p:cBhvr>
                                        <p:cTn id="55" dur="500"/>
                                        <p:tgtEl>
                                          <p:spTgt spid="27"/>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barn(inVertical)">
                                      <p:cBhvr>
                                        <p:cTn id="60" dur="500"/>
                                        <p:tgtEl>
                                          <p:spTgt spid="28"/>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nodeType="click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barn(inVertical)">
                                      <p:cBhvr>
                                        <p:cTn id="65" dur="500"/>
                                        <p:tgtEl>
                                          <p:spTgt spid="30"/>
                                        </p:tgtEl>
                                      </p:cBhvr>
                                    </p:animEffect>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nodeType="clickEffect">
                                  <p:stCondLst>
                                    <p:cond delay="0"/>
                                  </p:stCondLst>
                                  <p:childTnLst>
                                    <p:set>
                                      <p:cBhvr>
                                        <p:cTn id="69" dur="1" fill="hold">
                                          <p:stCondLst>
                                            <p:cond delay="0"/>
                                          </p:stCondLst>
                                        </p:cTn>
                                        <p:tgtEl>
                                          <p:spTgt spid="21"/>
                                        </p:tgtEl>
                                        <p:attrNameLst>
                                          <p:attrName>style.visibility</p:attrName>
                                        </p:attrNameLst>
                                      </p:cBhvr>
                                      <p:to>
                                        <p:strVal val="visible"/>
                                      </p:to>
                                    </p:set>
                                    <p:animEffect transition="in" filter="barn(inVertical)">
                                      <p:cBhvr>
                                        <p:cTn id="7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21" name="Picture 20" descr="A group of children's toys&#10;&#10;Description automatically generated with low confidence">
            <a:extLst>
              <a:ext uri="{FF2B5EF4-FFF2-40B4-BE49-F238E27FC236}">
                <a16:creationId xmlns:a16="http://schemas.microsoft.com/office/drawing/2014/main" id="{6EAED75D-402C-4D98-A987-944E9FB1D344}"/>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6597" t="13162" r="63805" b="34730"/>
          <a:stretch/>
        </p:blipFill>
        <p:spPr>
          <a:xfrm>
            <a:off x="2195396" y="3472632"/>
            <a:ext cx="1921671" cy="3383280"/>
          </a:xfrm>
          <a:prstGeom prst="rect">
            <a:avLst/>
          </a:prstGeom>
          <a:effectLst>
            <a:outerShdw blurRad="50800" dist="38100" dir="5400000" algn="t" rotWithShape="0">
              <a:prstClr val="black">
                <a:alpha val="40000"/>
              </a:prstClr>
            </a:outerShdw>
          </a:effectLst>
        </p:spPr>
      </p:pic>
      <p:pic>
        <p:nvPicPr>
          <p:cNvPr id="22" name="Picture 21" descr="A group of children's toys&#10;&#10;Description automatically generated with low confidence">
            <a:extLst>
              <a:ext uri="{FF2B5EF4-FFF2-40B4-BE49-F238E27FC236}">
                <a16:creationId xmlns:a16="http://schemas.microsoft.com/office/drawing/2014/main" id="{A4E2DFAD-86CB-41F8-8EFD-C8B2031C030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852" t="40657" r="35244" b="9067"/>
          <a:stretch/>
        </p:blipFill>
        <p:spPr>
          <a:xfrm>
            <a:off x="5152417" y="3472632"/>
            <a:ext cx="1877823" cy="3383280"/>
          </a:xfrm>
          <a:prstGeom prst="rect">
            <a:avLst/>
          </a:prstGeom>
          <a:effectLst>
            <a:outerShdw blurRad="50800" dist="38100" dir="5400000" algn="t" rotWithShape="0">
              <a:prstClr val="black">
                <a:alpha val="40000"/>
              </a:prstClr>
            </a:outerShdw>
          </a:effectLst>
        </p:spPr>
      </p:pic>
      <p:pic>
        <p:nvPicPr>
          <p:cNvPr id="23" name="Picture 22" descr="A group of children's toys&#10;&#10;Description automatically generated with low confidence">
            <a:extLst>
              <a:ext uri="{FF2B5EF4-FFF2-40B4-BE49-F238E27FC236}">
                <a16:creationId xmlns:a16="http://schemas.microsoft.com/office/drawing/2014/main" id="{A746D3FA-BC9A-41DC-ADB8-3F064521F2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64487" t="18459" r="7355" b="29956"/>
          <a:stretch/>
        </p:blipFill>
        <p:spPr>
          <a:xfrm>
            <a:off x="8074934" y="3474720"/>
            <a:ext cx="1846805" cy="3383280"/>
          </a:xfrm>
          <a:prstGeom prst="rect">
            <a:avLst/>
          </a:prstGeom>
          <a:effectLst>
            <a:outerShdw blurRad="50800" dist="38100" dir="5400000" algn="t" rotWithShape="0">
              <a:prstClr val="black">
                <a:alpha val="40000"/>
              </a:prstClr>
            </a:outerShdw>
          </a:effectLst>
        </p:spPr>
      </p:pic>
      <p:pic>
        <p:nvPicPr>
          <p:cNvPr id="2050" name="Picture 2" descr="Animated Butterflies Flying Wallpaper posted by Zoey Mercado">
            <a:extLst>
              <a:ext uri="{FF2B5EF4-FFF2-40B4-BE49-F238E27FC236}">
                <a16:creationId xmlns:a16="http://schemas.microsoft.com/office/drawing/2014/main" id="{4B84AFB1-F081-4CEB-BD18-BDDB43391F0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0" y="-46355"/>
            <a:ext cx="239843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Animated Butterflies Flying Wallpaper posted by Zoey Mercado">
            <a:extLst>
              <a:ext uri="{FF2B5EF4-FFF2-40B4-BE49-F238E27FC236}">
                <a16:creationId xmlns:a16="http://schemas.microsoft.com/office/drawing/2014/main" id="{CD0C8E0D-9695-4D57-8A6F-7B4C9C42C3F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flipH="1">
            <a:off x="9793570" y="-635"/>
            <a:ext cx="2398430" cy="182880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D845C4F3-4537-4664-BF8E-DC669813524F}"/>
              </a:ext>
            </a:extLst>
          </p:cNvPr>
          <p:cNvSpPr txBox="1"/>
          <p:nvPr/>
        </p:nvSpPr>
        <p:spPr>
          <a:xfrm>
            <a:off x="1199214" y="1243920"/>
            <a:ext cx="9331625" cy="1754326"/>
          </a:xfrm>
          <a:prstGeom prst="rect">
            <a:avLst/>
          </a:prstGeom>
          <a:noFill/>
        </p:spPr>
        <p:txBody>
          <a:bodyPr wrap="square">
            <a:spAutoFit/>
          </a:bodyPr>
          <a:lstStyle/>
          <a:p>
            <a:pPr lvl="0" algn="ctr">
              <a:defRPr/>
            </a:pPr>
            <a:r>
              <a:rPr lang="en-US" sz="5400" b="1" dirty="0">
                <a:solidFill>
                  <a:srgbClr val="FF0066"/>
                </a:solidFill>
                <a:effectLst>
                  <a:glow rad="88900">
                    <a:srgbClr val="FFFF00">
                      <a:alpha val="70000"/>
                    </a:srgbClr>
                  </a:glow>
                </a:effectLst>
                <a:latin typeface="Arial-Rounded" panose="020B0500000000000000" pitchFamily="34" charset="0"/>
                <a:ea typeface="Arial-Rounded" panose="020B0500000000000000" pitchFamily="34" charset="0"/>
                <a:cs typeface="Arial-Rounded" panose="020B0500000000000000" pitchFamily="34" charset="0"/>
              </a:rPr>
              <a:t>3. </a:t>
            </a:r>
            <a:r>
              <a:rPr lang="vi-VN" sz="5400" b="1" dirty="0">
                <a:solidFill>
                  <a:srgbClr val="FF0066"/>
                </a:solidFill>
                <a:effectLst>
                  <a:glow rad="88900">
                    <a:srgbClr val="FFFF00">
                      <a:alpha val="70000"/>
                    </a:srgbClr>
                  </a:glow>
                </a:effectLst>
                <a:latin typeface="Arial-Rounded" panose="020B0500000000000000" pitchFamily="34" charset="0"/>
                <a:ea typeface="Arial-Rounded" panose="020B0500000000000000" pitchFamily="34" charset="0"/>
                <a:cs typeface="Arial-Rounded" panose="020B0500000000000000" pitchFamily="34" charset="0"/>
              </a:rPr>
              <a:t>Đọc đoạn thơ em thuộc trong một bài đã học.</a:t>
            </a:r>
            <a:endParaRPr kumimoji="0" lang="en-US" sz="5400" b="1" i="0" u="none" strike="noStrike" kern="1200" cap="none" spc="0" normalizeH="0" baseline="0" noProof="0" dirty="0">
              <a:ln>
                <a:noFill/>
              </a:ln>
              <a:solidFill>
                <a:srgbClr val="FF0066"/>
              </a:solidFill>
              <a:effectLst>
                <a:glow rad="88900">
                  <a:srgbClr val="FFFF00">
                    <a:alpha val="70000"/>
                  </a:srgbClr>
                </a:glow>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1179129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par>
                                    <p:cTn id="8" presetID="2" presetClass="entr" presetSubtype="4" fill="hold" nodeType="withEffect" p14:presetBounceEnd="40000">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14:bounceEnd="40000">
                                          <p:cBhvr additive="base">
                                            <p:cTn id="10" dur="750" fill="hold"/>
                                            <p:tgtEl>
                                              <p:spTgt spid="21"/>
                                            </p:tgtEl>
                                            <p:attrNameLst>
                                              <p:attrName>ppt_x</p:attrName>
                                            </p:attrNameLst>
                                          </p:cBhvr>
                                          <p:tavLst>
                                            <p:tav tm="0">
                                              <p:val>
                                                <p:strVal val="#ppt_x"/>
                                              </p:val>
                                            </p:tav>
                                            <p:tav tm="100000">
                                              <p:val>
                                                <p:strVal val="#ppt_x"/>
                                              </p:val>
                                            </p:tav>
                                          </p:tavLst>
                                        </p:anim>
                                        <p:anim calcmode="lin" valueType="num" p14:bounceEnd="40000">
                                          <p:cBhvr additive="base">
                                            <p:cTn id="11" dur="750" fill="hold"/>
                                            <p:tgtEl>
                                              <p:spTgt spid="21"/>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2" name="uỷn.wav"/>
                                            </p:tgtEl>
                                          </p:cMediaNode>
                                        </p:audio>
                                      </p:subTnLst>
                                    </p:cTn>
                                  </p:par>
                                  <p:par>
                                    <p:cTn id="12" presetID="2" presetClass="entr" presetSubtype="4" fill="hold" nodeType="withEffect" p14:presetBounceEnd="40000">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14:bounceEnd="40000">
                                          <p:cBhvr additive="base">
                                            <p:cTn id="14" dur="750" fill="hold"/>
                                            <p:tgtEl>
                                              <p:spTgt spid="22"/>
                                            </p:tgtEl>
                                            <p:attrNameLst>
                                              <p:attrName>ppt_x</p:attrName>
                                            </p:attrNameLst>
                                          </p:cBhvr>
                                          <p:tavLst>
                                            <p:tav tm="0">
                                              <p:val>
                                                <p:strVal val="#ppt_x"/>
                                              </p:val>
                                            </p:tav>
                                            <p:tav tm="100000">
                                              <p:val>
                                                <p:strVal val="#ppt_x"/>
                                              </p:val>
                                            </p:tav>
                                          </p:tavLst>
                                        </p:anim>
                                        <p:anim calcmode="lin" valueType="num" p14:bounceEnd="40000">
                                          <p:cBhvr additive="base">
                                            <p:cTn id="15" dur="750" fill="hold"/>
                                            <p:tgtEl>
                                              <p:spTgt spid="2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2" name="uỷn.wav"/>
                                            </p:tgtEl>
                                          </p:cMediaNode>
                                        </p:audio>
                                      </p:subTnLst>
                                    </p:cTn>
                                  </p:par>
                                  <p:par>
                                    <p:cTn id="16" presetID="2" presetClass="entr" presetSubtype="4" fill="hold" nodeType="withEffect" p14:presetBounceEnd="40000">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14:bounceEnd="40000">
                                          <p:cBhvr additive="base">
                                            <p:cTn id="18" dur="750" fill="hold"/>
                                            <p:tgtEl>
                                              <p:spTgt spid="23"/>
                                            </p:tgtEl>
                                            <p:attrNameLst>
                                              <p:attrName>ppt_x</p:attrName>
                                            </p:attrNameLst>
                                          </p:cBhvr>
                                          <p:tavLst>
                                            <p:tav tm="0">
                                              <p:val>
                                                <p:strVal val="#ppt_x"/>
                                              </p:val>
                                            </p:tav>
                                            <p:tav tm="100000">
                                              <p:val>
                                                <p:strVal val="#ppt_x"/>
                                              </p:val>
                                            </p:tav>
                                          </p:tavLst>
                                        </p:anim>
                                        <p:anim calcmode="lin" valueType="num" p14:bounceEnd="40000">
                                          <p:cBhvr additive="base">
                                            <p:cTn id="19" dur="750" fill="hold"/>
                                            <p:tgtEl>
                                              <p:spTgt spid="2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2" name="uỷn.wav"/>
                                            </p:tgtEl>
                                          </p:cMediaNode>
                                        </p:audio>
                                      </p:subTnLst>
                                    </p:cTn>
                                  </p:par>
                                  <p:par>
                                    <p:cTn id="20" presetID="53" presetClass="entr" presetSubtype="16"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par>
                                    <p:cTn id="8" presetID="2" presetClass="entr" presetSubtype="4"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additive="base">
                                            <p:cTn id="10" dur="750" fill="hold"/>
                                            <p:tgtEl>
                                              <p:spTgt spid="21"/>
                                            </p:tgtEl>
                                            <p:attrNameLst>
                                              <p:attrName>ppt_x</p:attrName>
                                            </p:attrNameLst>
                                          </p:cBhvr>
                                          <p:tavLst>
                                            <p:tav tm="0">
                                              <p:val>
                                                <p:strVal val="#ppt_x"/>
                                              </p:val>
                                            </p:tav>
                                            <p:tav tm="100000">
                                              <p:val>
                                                <p:strVal val="#ppt_x"/>
                                              </p:val>
                                            </p:tav>
                                          </p:tavLst>
                                        </p:anim>
                                        <p:anim calcmode="lin" valueType="num">
                                          <p:cBhvr additive="base">
                                            <p:cTn id="11" dur="750" fill="hold"/>
                                            <p:tgtEl>
                                              <p:spTgt spid="21"/>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10" name="uỷn.wav"/>
                                            </p:tgtEl>
                                          </p:cMediaNode>
                                        </p:audio>
                                      </p:subTnLst>
                                    </p:cTn>
                                  </p:par>
                                  <p:par>
                                    <p:cTn id="12" presetID="2" presetClass="entr" presetSubtype="4" fill="hold" nodeType="with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750" fill="hold"/>
                                            <p:tgtEl>
                                              <p:spTgt spid="22"/>
                                            </p:tgtEl>
                                            <p:attrNameLst>
                                              <p:attrName>ppt_x</p:attrName>
                                            </p:attrNameLst>
                                          </p:cBhvr>
                                          <p:tavLst>
                                            <p:tav tm="0">
                                              <p:val>
                                                <p:strVal val="#ppt_x"/>
                                              </p:val>
                                            </p:tav>
                                            <p:tav tm="100000">
                                              <p:val>
                                                <p:strVal val="#ppt_x"/>
                                              </p:val>
                                            </p:tav>
                                          </p:tavLst>
                                        </p:anim>
                                        <p:anim calcmode="lin" valueType="num">
                                          <p:cBhvr additive="base">
                                            <p:cTn id="15" dur="750" fill="hold"/>
                                            <p:tgtEl>
                                              <p:spTgt spid="2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10" name="uỷn.wav"/>
                                            </p:tgtEl>
                                          </p:cMediaNode>
                                        </p:audio>
                                      </p:subTnLst>
                                    </p:cTn>
                                  </p:par>
                                  <p:par>
                                    <p:cTn id="16" presetID="2" presetClass="entr" presetSubtype="4" fill="hold" nodeType="with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750" fill="hold"/>
                                            <p:tgtEl>
                                              <p:spTgt spid="23"/>
                                            </p:tgtEl>
                                            <p:attrNameLst>
                                              <p:attrName>ppt_x</p:attrName>
                                            </p:attrNameLst>
                                          </p:cBhvr>
                                          <p:tavLst>
                                            <p:tav tm="0">
                                              <p:val>
                                                <p:strVal val="#ppt_x"/>
                                              </p:val>
                                            </p:tav>
                                            <p:tav tm="100000">
                                              <p:val>
                                                <p:strVal val="#ppt_x"/>
                                              </p:val>
                                            </p:tav>
                                          </p:tavLst>
                                        </p:anim>
                                        <p:anim calcmode="lin" valueType="num">
                                          <p:cBhvr additive="base">
                                            <p:cTn id="19" dur="750" fill="hold"/>
                                            <p:tgtEl>
                                              <p:spTgt spid="2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10" name="uỷn.wav"/>
                                            </p:tgtEl>
                                          </p:cMediaNode>
                                        </p:audio>
                                      </p:subTnLst>
                                    </p:cTn>
                                  </p:par>
                                  <p:par>
                                    <p:cTn id="20" presetID="53" presetClass="entr" presetSubtype="16"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676032"/>
            <a:ext cx="12192000" cy="4181968"/>
          </a:xfrm>
          <a:prstGeom prst="rect">
            <a:avLst/>
          </a:prstGeom>
          <a:effectLst>
            <a:outerShdw blurRad="63500" sx="102000" sy="102000" algn="ctr" rotWithShape="0">
              <a:prstClr val="black">
                <a:alpha val="40000"/>
              </a:prstClr>
            </a:outerShdw>
          </a:effectLst>
        </p:spPr>
      </p:pic>
      <p:grpSp>
        <p:nvGrpSpPr>
          <p:cNvPr id="7" name="组合 6"/>
          <p:cNvGrpSpPr/>
          <p:nvPr/>
        </p:nvGrpSpPr>
        <p:grpSpPr>
          <a:xfrm>
            <a:off x="1368275" y="846818"/>
            <a:ext cx="9455449" cy="5163728"/>
            <a:chOff x="1227083" y="675833"/>
            <a:chExt cx="10162697" cy="5898322"/>
          </a:xfrm>
          <a:effectLst>
            <a:outerShdw blurRad="50800" dist="38100" dir="16200000" rotWithShape="0">
              <a:prstClr val="black">
                <a:alpha val="40000"/>
              </a:prstClr>
            </a:outerShdw>
          </a:effectLst>
        </p:grpSpPr>
        <p:sp>
          <p:nvSpPr>
            <p:cNvPr id="8" name="矩形 7"/>
            <p:cNvSpPr/>
            <p:nvPr/>
          </p:nvSpPr>
          <p:spPr>
            <a:xfrm rot="344791">
              <a:off x="1331380" y="828233"/>
              <a:ext cx="10058400"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1227083" y="675833"/>
              <a:ext cx="10058400"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3" name="图片 2"/>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Layer>
                </a14:imgProps>
              </a:ext>
              <a:ext uri="{28A0092B-C50C-407E-A947-70E740481C1C}">
                <a14:useLocalDpi xmlns:a14="http://schemas.microsoft.com/office/drawing/2010/main" val="0"/>
              </a:ext>
            </a:extLst>
          </a:blip>
          <a:stretch>
            <a:fillRect/>
          </a:stretch>
        </p:blipFill>
        <p:spPr>
          <a:xfrm>
            <a:off x="3571828" y="4767016"/>
            <a:ext cx="5048343" cy="2103120"/>
          </a:xfrm>
          <a:prstGeom prst="rect">
            <a:avLst/>
          </a:prstGeom>
          <a:effectLst>
            <a:outerShdw blurRad="63500" sx="102000" sy="102000" algn="ctr" rotWithShape="0">
              <a:prstClr val="black">
                <a:alpha val="40000"/>
              </a:prstClr>
            </a:outerShdw>
          </a:effectLst>
        </p:spPr>
      </p:pic>
      <p:pic>
        <p:nvPicPr>
          <p:cNvPr id="10" name="Picture 9" descr="A picture containing doll, toy&#10;&#10;Description automatically generated">
            <a:extLst>
              <a:ext uri="{FF2B5EF4-FFF2-40B4-BE49-F238E27FC236}">
                <a16:creationId xmlns:a16="http://schemas.microsoft.com/office/drawing/2014/main" id="{F90F3FA6-8E8A-4BFF-9241-7B19ACA9B6A4}"/>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brightnessContrast contrast="20000"/>
                    </a14:imgEffect>
                  </a14:imgLayer>
                </a14:imgProps>
              </a:ext>
              <a:ext uri="{28A0092B-C50C-407E-A947-70E740481C1C}">
                <a14:useLocalDpi xmlns:a14="http://schemas.microsoft.com/office/drawing/2010/main" val="0"/>
              </a:ext>
            </a:extLst>
          </a:blip>
          <a:srcRect r="9366" b="10519"/>
          <a:stretch/>
        </p:blipFill>
        <p:spPr>
          <a:xfrm>
            <a:off x="8047607" y="2766962"/>
            <a:ext cx="4143757" cy="4091038"/>
          </a:xfrm>
          <a:prstGeom prst="rect">
            <a:avLst/>
          </a:prstGeom>
          <a:effectLst>
            <a:outerShdw blurRad="63500" sx="102000" sy="102000" algn="ctr" rotWithShape="0">
              <a:prstClr val="black">
                <a:alpha val="40000"/>
              </a:prstClr>
            </a:outerShdw>
          </a:effectLst>
        </p:spPr>
      </p:pic>
      <p:pic>
        <p:nvPicPr>
          <p:cNvPr id="11" name="Picture 10">
            <a:extLst>
              <a:ext uri="{FF2B5EF4-FFF2-40B4-BE49-F238E27FC236}">
                <a16:creationId xmlns:a16="http://schemas.microsoft.com/office/drawing/2014/main" id="{6604D818-9CEF-4850-9327-DBCB1FEAB6F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20781362">
            <a:off x="-151658" y="-166616"/>
            <a:ext cx="4114800" cy="4114800"/>
          </a:xfrm>
          <a:prstGeom prst="rect">
            <a:avLst/>
          </a:prstGeom>
        </p:spPr>
      </p:pic>
      <p:pic>
        <p:nvPicPr>
          <p:cNvPr id="5" name="Picture 4">
            <a:extLst>
              <a:ext uri="{FF2B5EF4-FFF2-40B4-BE49-F238E27FC236}">
                <a16:creationId xmlns:a16="http://schemas.microsoft.com/office/drawing/2014/main" id="{F133C26F-B910-47BF-A4B1-336A4C00B09E}"/>
              </a:ext>
            </a:extLst>
          </p:cNvPr>
          <p:cNvPicPr>
            <a:picLocks noChangeAspect="1"/>
          </p:cNvPicPr>
          <p:nvPr/>
        </p:nvPicPr>
        <p:blipFill>
          <a:blip r:embed="rId9"/>
          <a:stretch>
            <a:fillRect/>
          </a:stretch>
        </p:blipFill>
        <p:spPr>
          <a:xfrm>
            <a:off x="3452781" y="2693988"/>
            <a:ext cx="5114987" cy="1450974"/>
          </a:xfrm>
          <a:prstGeom prst="rect">
            <a:avLst/>
          </a:prstGeom>
        </p:spPr>
      </p:pic>
    </p:spTree>
    <p:extLst>
      <p:ext uri="{BB962C8B-B14F-4D97-AF65-F5344CB8AC3E}">
        <p14:creationId xmlns:p14="http://schemas.microsoft.com/office/powerpoint/2010/main" val="25394045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665789"/>
            <a:ext cx="10860708"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41" name="圆角矩形 6">
            <a:extLst>
              <a:ext uri="{FF2B5EF4-FFF2-40B4-BE49-F238E27FC236}">
                <a16:creationId xmlns:a16="http://schemas.microsoft.com/office/drawing/2014/main" id="{9BDF1D96-0F12-430D-85AD-1FAA40D7DC0B}"/>
              </a:ext>
            </a:extLst>
          </p:cNvPr>
          <p:cNvSpPr/>
          <p:nvPr/>
        </p:nvSpPr>
        <p:spPr>
          <a:xfrm>
            <a:off x="1323975" y="2092270"/>
            <a:ext cx="9544050" cy="3799483"/>
          </a:xfrm>
          <a:prstGeom prst="roundRect">
            <a:avLst/>
          </a:prstGeom>
          <a:solidFill>
            <a:schemeClr val="bg1"/>
          </a:solidFill>
          <a:ln w="571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2" name="Picture 41">
            <a:extLst>
              <a:ext uri="{FF2B5EF4-FFF2-40B4-BE49-F238E27FC236}">
                <a16:creationId xmlns:a16="http://schemas.microsoft.com/office/drawing/2014/main" id="{A6F6DC60-457F-45A5-B47E-AB7B5D4AC5FE}"/>
              </a:ext>
            </a:extLst>
          </p:cNvPr>
          <p:cNvPicPr>
            <a:picLocks noChangeAspect="1"/>
          </p:cNvPicPr>
          <p:nvPr/>
        </p:nvPicPr>
        <p:blipFill>
          <a:blip r:embed="rId5"/>
          <a:stretch>
            <a:fillRect/>
          </a:stretch>
        </p:blipFill>
        <p:spPr>
          <a:xfrm>
            <a:off x="3705225" y="267391"/>
            <a:ext cx="4826347" cy="2074132"/>
          </a:xfrm>
          <a:prstGeom prst="rect">
            <a:avLst/>
          </a:prstGeom>
        </p:spPr>
      </p:pic>
      <p:sp>
        <p:nvSpPr>
          <p:cNvPr id="44" name="TextBox 43">
            <a:extLst>
              <a:ext uri="{FF2B5EF4-FFF2-40B4-BE49-F238E27FC236}">
                <a16:creationId xmlns:a16="http://schemas.microsoft.com/office/drawing/2014/main" id="{ACD32915-5624-40E1-A568-E083E59870D3}"/>
              </a:ext>
            </a:extLst>
          </p:cNvPr>
          <p:cNvSpPr txBox="1"/>
          <p:nvPr/>
        </p:nvSpPr>
        <p:spPr>
          <a:xfrm>
            <a:off x="2637737" y="2833469"/>
            <a:ext cx="7058085" cy="1446550"/>
          </a:xfrm>
          <a:prstGeom prst="rect">
            <a:avLst/>
          </a:prstGeom>
          <a:noFill/>
        </p:spPr>
        <p:txBody>
          <a:bodyPr wrap="square" rtlCol="0">
            <a:spAutoFit/>
          </a:bodyPr>
          <a:lstStyle/>
          <a:p>
            <a:pPr algn="ctr"/>
            <a:r>
              <a:rPr lang="en-US" sz="4400" dirty="0" err="1">
                <a:latin typeface="Calibri" panose="020F0502020204030204" pitchFamily="34" charset="0"/>
                <a:cs typeface="Calibri" panose="020F0502020204030204" pitchFamily="34" charset="0"/>
              </a:rPr>
              <a:t>Em</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hãy</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nêu</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lại</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tên</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các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bài</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tập</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đọc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đã</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học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trong</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học</a:t>
            </a:r>
            <a:r>
              <a:rPr lang="en-US" sz="4400" dirty="0">
                <a:latin typeface="Calibri" panose="020F0502020204030204" pitchFamily="34" charset="0"/>
                <a:cs typeface="Calibri" panose="020F0502020204030204" pitchFamily="34" charset="0"/>
              </a:rPr>
              <a:t> </a:t>
            </a:r>
            <a:r>
              <a:rPr lang="en-US" sz="4400" dirty="0" err="1">
                <a:latin typeface="Calibri" panose="020F0502020204030204" pitchFamily="34" charset="0"/>
                <a:cs typeface="Calibri" panose="020F0502020204030204" pitchFamily="34" charset="0"/>
              </a:rPr>
              <a:t>kì</a:t>
            </a:r>
            <a:r>
              <a:rPr lang="en-US" sz="4400" dirty="0">
                <a:latin typeface="Calibri" panose="020F0502020204030204" pitchFamily="34" charset="0"/>
                <a:cs typeface="Calibri" panose="020F0502020204030204" pitchFamily="34" charset="0"/>
              </a:rPr>
              <a:t> 1</a:t>
            </a:r>
          </a:p>
        </p:txBody>
      </p:sp>
    </p:spTree>
    <p:extLst>
      <p:ext uri="{BB962C8B-B14F-4D97-AF65-F5344CB8AC3E}">
        <p14:creationId xmlns:p14="http://schemas.microsoft.com/office/powerpoint/2010/main" val="25675776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0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0000">
                                          <p:cBhvr additive="base">
                                            <p:cTn id="7" dur="500" fill="hold"/>
                                            <p:tgtEl>
                                              <p:spTgt spid="42"/>
                                            </p:tgtEl>
                                            <p:attrNameLst>
                                              <p:attrName>ppt_x</p:attrName>
                                            </p:attrNameLst>
                                          </p:cBhvr>
                                          <p:tavLst>
                                            <p:tav tm="0">
                                              <p:val>
                                                <p:strVal val="0-#ppt_w/2"/>
                                              </p:val>
                                            </p:tav>
                                            <p:tav tm="100000">
                                              <p:val>
                                                <p:strVal val="#ppt_x"/>
                                              </p:val>
                                            </p:tav>
                                          </p:tavLst>
                                        </p:anim>
                                        <p:anim calcmode="lin" valueType="num" p14:bounceEnd="60000">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wipe(down)">
                                          <p:cBhvr>
                                            <p:cTn id="12" dur="500"/>
                                            <p:tgtEl>
                                              <p:spTgt spid="41"/>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500" fill="hold"/>
                                            <p:tgtEl>
                                              <p:spTgt spid="44"/>
                                            </p:tgtEl>
                                            <p:attrNameLst>
                                              <p:attrName>ppt_w</p:attrName>
                                            </p:attrNameLst>
                                          </p:cBhvr>
                                          <p:tavLst>
                                            <p:tav tm="0">
                                              <p:val>
                                                <p:fltVal val="0"/>
                                              </p:val>
                                            </p:tav>
                                            <p:tav tm="100000">
                                              <p:val>
                                                <p:strVal val="#ppt_w"/>
                                              </p:val>
                                            </p:tav>
                                          </p:tavLst>
                                        </p:anim>
                                        <p:anim calcmode="lin" valueType="num">
                                          <p:cBhvr>
                                            <p:cTn id="16" dur="500" fill="hold"/>
                                            <p:tgtEl>
                                              <p:spTgt spid="44"/>
                                            </p:tgtEl>
                                            <p:attrNameLst>
                                              <p:attrName>ppt_h</p:attrName>
                                            </p:attrNameLst>
                                          </p:cBhvr>
                                          <p:tavLst>
                                            <p:tav tm="0">
                                              <p:val>
                                                <p:fltVal val="0"/>
                                              </p:val>
                                            </p:tav>
                                            <p:tav tm="100000">
                                              <p:val>
                                                <p:strVal val="#ppt_h"/>
                                              </p:val>
                                            </p:tav>
                                          </p:tavLst>
                                        </p:anim>
                                        <p:animEffect transition="in" filter="fade">
                                          <p:cBhvr>
                                            <p:cTn id="1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wipe(down)">
                                          <p:cBhvr>
                                            <p:cTn id="12" dur="500"/>
                                            <p:tgtEl>
                                              <p:spTgt spid="41"/>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500" fill="hold"/>
                                            <p:tgtEl>
                                              <p:spTgt spid="44"/>
                                            </p:tgtEl>
                                            <p:attrNameLst>
                                              <p:attrName>ppt_w</p:attrName>
                                            </p:attrNameLst>
                                          </p:cBhvr>
                                          <p:tavLst>
                                            <p:tav tm="0">
                                              <p:val>
                                                <p:fltVal val="0"/>
                                              </p:val>
                                            </p:tav>
                                            <p:tav tm="100000">
                                              <p:val>
                                                <p:strVal val="#ppt_w"/>
                                              </p:val>
                                            </p:tav>
                                          </p:tavLst>
                                        </p:anim>
                                        <p:anim calcmode="lin" valueType="num">
                                          <p:cBhvr>
                                            <p:cTn id="16" dur="500" fill="hold"/>
                                            <p:tgtEl>
                                              <p:spTgt spid="44"/>
                                            </p:tgtEl>
                                            <p:attrNameLst>
                                              <p:attrName>ppt_h</p:attrName>
                                            </p:attrNameLst>
                                          </p:cBhvr>
                                          <p:tavLst>
                                            <p:tav tm="0">
                                              <p:val>
                                                <p:fltVal val="0"/>
                                              </p:val>
                                            </p:tav>
                                            <p:tav tm="100000">
                                              <p:val>
                                                <p:strVal val="#ppt_h"/>
                                              </p:val>
                                            </p:tav>
                                          </p:tavLst>
                                        </p:anim>
                                        <p:animEffect transition="in" filter="fade">
                                          <p:cBhvr>
                                            <p:cTn id="1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4"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12879201" y="2997075"/>
            <a:ext cx="31947" cy="31947"/>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4" name="Google Shape;9864;p62"/>
          <p:cNvSpPr/>
          <p:nvPr/>
        </p:nvSpPr>
        <p:spPr>
          <a:xfrm>
            <a:off x="12920128" y="3294999"/>
            <a:ext cx="38473" cy="38499"/>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5" name="Google Shape;9865;p62"/>
          <p:cNvSpPr/>
          <p:nvPr/>
        </p:nvSpPr>
        <p:spPr>
          <a:xfrm>
            <a:off x="12784244" y="3180413"/>
            <a:ext cx="13937" cy="13127"/>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6" name="Google Shape;9866;p62"/>
          <p:cNvSpPr/>
          <p:nvPr/>
        </p:nvSpPr>
        <p:spPr>
          <a:xfrm>
            <a:off x="12305436" y="3040457"/>
            <a:ext cx="49956" cy="49956"/>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nvGrpSpPr>
          <p:cNvPr id="6" name="Group 5"/>
          <p:cNvGrpSpPr/>
          <p:nvPr/>
        </p:nvGrpSpPr>
        <p:grpSpPr>
          <a:xfrm>
            <a:off x="2485971" y="398472"/>
            <a:ext cx="5096097" cy="584775"/>
            <a:chOff x="3226203" y="398472"/>
            <a:chExt cx="5096097" cy="584775"/>
          </a:xfrm>
        </p:grpSpPr>
        <p:grpSp>
          <p:nvGrpSpPr>
            <p:cNvPr id="1147" name="Google Shape;7898;p32"/>
            <p:cNvGrpSpPr/>
            <p:nvPr/>
          </p:nvGrpSpPr>
          <p:grpSpPr>
            <a:xfrm>
              <a:off x="3226203" y="452348"/>
              <a:ext cx="5096097" cy="477025"/>
              <a:chOff x="2023945" y="2856088"/>
              <a:chExt cx="5096097" cy="477025"/>
            </a:xfrm>
          </p:grpSpPr>
          <p:sp>
            <p:nvSpPr>
              <p:cNvPr id="114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4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5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grpSp>
        <p:sp>
          <p:nvSpPr>
            <p:cNvPr id="3" name="Rectangle 2"/>
            <p:cNvSpPr/>
            <p:nvPr/>
          </p:nvSpPr>
          <p:spPr>
            <a:xfrm>
              <a:off x="3620656" y="398472"/>
              <a:ext cx="4307192" cy="584775"/>
            </a:xfrm>
            <a:prstGeom prst="rect">
              <a:avLst/>
            </a:prstGeom>
          </p:spPr>
          <p:txBody>
            <a:bodyPr wrap="square">
              <a:spAutoFit/>
            </a:bodyPr>
            <a:lstStyle/>
            <a:p>
              <a:pPr algn="ctr"/>
              <a:r>
                <a:rPr lang="en-US" sz="3200" b="1">
                  <a:solidFill>
                    <a:srgbClr val="1F684C">
                      <a:lumMod val="75000"/>
                    </a:srgbClr>
                  </a:solidFill>
                </a:rPr>
                <a:t>YÊU CẦU CẦN ĐẠT</a:t>
              </a:r>
            </a:p>
          </p:txBody>
        </p:sp>
      </p:grpSp>
      <p:grpSp>
        <p:nvGrpSpPr>
          <p:cNvPr id="4" name="Group 3"/>
          <p:cNvGrpSpPr/>
          <p:nvPr/>
        </p:nvGrpSpPr>
        <p:grpSpPr>
          <a:xfrm>
            <a:off x="611548" y="1469217"/>
            <a:ext cx="967607" cy="925673"/>
            <a:chOff x="775056" y="1261008"/>
            <a:chExt cx="759837" cy="637628"/>
          </a:xfrm>
        </p:grpSpPr>
        <p:sp>
          <p:nvSpPr>
            <p:cNvPr id="1153"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54"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55" name="Google Shape;7935;p34"/>
          <p:cNvSpPr txBox="1">
            <a:spLocks noGrp="1"/>
          </p:cNvSpPr>
          <p:nvPr>
            <p:ph type="title" idx="4294967295"/>
          </p:nvPr>
        </p:nvSpPr>
        <p:spPr>
          <a:xfrm>
            <a:off x="658446" y="1678441"/>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chemeClr val="tx1">
                    <a:lumMod val="60000"/>
                    <a:lumOff val="40000"/>
                  </a:schemeClr>
                </a:solidFill>
              </a:rPr>
              <a:t>1</a:t>
            </a:r>
            <a:endParaRPr sz="3200" b="1">
              <a:solidFill>
                <a:schemeClr val="tx1">
                  <a:lumMod val="60000"/>
                  <a:lumOff val="40000"/>
                </a:schemeClr>
              </a:solidFill>
            </a:endParaRPr>
          </a:p>
        </p:txBody>
      </p:sp>
      <p:sp>
        <p:nvSpPr>
          <p:cNvPr id="5" name="Rounded Rectangle 4"/>
          <p:cNvSpPr/>
          <p:nvPr/>
        </p:nvSpPr>
        <p:spPr>
          <a:xfrm>
            <a:off x="1566052" y="1366910"/>
            <a:ext cx="6985519" cy="1584039"/>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just"/>
            <a:r>
              <a:rPr lang="en-US" sz="2400" dirty="0">
                <a:solidFill>
                  <a:srgbClr val="C00000"/>
                </a:solidFill>
              </a:rPr>
              <a:t>. </a:t>
            </a:r>
          </a:p>
        </p:txBody>
      </p:sp>
      <p:sp>
        <p:nvSpPr>
          <p:cNvPr id="1158" name="Rounded Rectangle 1157"/>
          <p:cNvSpPr/>
          <p:nvPr/>
        </p:nvSpPr>
        <p:spPr>
          <a:xfrm>
            <a:off x="1566053" y="3291297"/>
            <a:ext cx="6985518" cy="1371177"/>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endParaRPr lang="en-US" sz="2400" dirty="0">
              <a:solidFill>
                <a:srgbClr val="C00000"/>
              </a:solidFill>
            </a:endParaRPr>
          </a:p>
        </p:txBody>
      </p:sp>
      <p:grpSp>
        <p:nvGrpSpPr>
          <p:cNvPr id="1159" name="Group 1158"/>
          <p:cNvGrpSpPr/>
          <p:nvPr/>
        </p:nvGrpSpPr>
        <p:grpSpPr>
          <a:xfrm>
            <a:off x="590212" y="3305661"/>
            <a:ext cx="967607" cy="925673"/>
            <a:chOff x="775056" y="1261008"/>
            <a:chExt cx="759837" cy="637628"/>
          </a:xfrm>
        </p:grpSpPr>
        <p:sp>
          <p:nvSpPr>
            <p:cNvPr id="1160"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61"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62" name="Google Shape;7935;p34"/>
          <p:cNvSpPr txBox="1">
            <a:spLocks noGrp="1"/>
          </p:cNvSpPr>
          <p:nvPr>
            <p:ph type="title" idx="4294967295"/>
          </p:nvPr>
        </p:nvSpPr>
        <p:spPr>
          <a:xfrm>
            <a:off x="637110" y="3514885"/>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dirty="0">
                <a:solidFill>
                  <a:schemeClr val="tx1">
                    <a:lumMod val="60000"/>
                    <a:lumOff val="40000"/>
                  </a:schemeClr>
                </a:solidFill>
              </a:rPr>
              <a:t>2</a:t>
            </a:r>
            <a:endParaRPr sz="3200" b="1" dirty="0">
              <a:solidFill>
                <a:schemeClr val="tx1">
                  <a:lumMod val="60000"/>
                  <a:lumOff val="40000"/>
                </a:schemeClr>
              </a:solidFill>
            </a:endParaRPr>
          </a:p>
        </p:txBody>
      </p:sp>
      <p:pic>
        <p:nvPicPr>
          <p:cNvPr id="22" name="Picture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63146" y="2132541"/>
            <a:ext cx="2356825" cy="1865788"/>
          </a:xfrm>
          <a:prstGeom prst="rect">
            <a:avLst/>
          </a:prstGeom>
        </p:spPr>
      </p:pic>
      <p:sp>
        <p:nvSpPr>
          <p:cNvPr id="2" name="Rectangle 1"/>
          <p:cNvSpPr/>
          <p:nvPr/>
        </p:nvSpPr>
        <p:spPr>
          <a:xfrm>
            <a:off x="1758454" y="1558764"/>
            <a:ext cx="6096000" cy="1200329"/>
          </a:xfrm>
          <a:prstGeom prst="rect">
            <a:avLst/>
          </a:prstGeom>
        </p:spPr>
        <p:txBody>
          <a:bodyPr>
            <a:spAutoFit/>
          </a:bodyPr>
          <a:lstStyle/>
          <a:p>
            <a:r>
              <a:rPr lang="nl-NL" sz="2400" dirty="0">
                <a:solidFill>
                  <a:srgbClr val="841F00"/>
                </a:solidFill>
              </a:rPr>
              <a:t>Nhận biết được câu kể, câu hỏi, câu cảm, câu khiến thể hiện qua dấu câu, qua từ đánh dấu kiểu câu và công dụng kiểu câu.</a:t>
            </a:r>
            <a:endParaRPr lang="en-US" sz="2400" dirty="0">
              <a:solidFill>
                <a:srgbClr val="841F00"/>
              </a:solidFill>
            </a:endParaRPr>
          </a:p>
        </p:txBody>
      </p:sp>
      <p:sp>
        <p:nvSpPr>
          <p:cNvPr id="24" name="Rounded Rectangle 23"/>
          <p:cNvSpPr/>
          <p:nvPr/>
        </p:nvSpPr>
        <p:spPr>
          <a:xfrm>
            <a:off x="1689895" y="4875398"/>
            <a:ext cx="6985518" cy="1371177"/>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endParaRPr lang="en-US" sz="2400" dirty="0">
              <a:solidFill>
                <a:srgbClr val="C00000"/>
              </a:solidFill>
            </a:endParaRPr>
          </a:p>
        </p:txBody>
      </p:sp>
      <p:grpSp>
        <p:nvGrpSpPr>
          <p:cNvPr id="25" name="Group 24"/>
          <p:cNvGrpSpPr/>
          <p:nvPr/>
        </p:nvGrpSpPr>
        <p:grpSpPr>
          <a:xfrm>
            <a:off x="714054" y="4889762"/>
            <a:ext cx="967607" cy="925673"/>
            <a:chOff x="775056" y="1261008"/>
            <a:chExt cx="759837" cy="637628"/>
          </a:xfrm>
        </p:grpSpPr>
        <p:sp>
          <p:nvSpPr>
            <p:cNvPr id="26"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27"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28" name="Google Shape;7935;p34"/>
          <p:cNvSpPr txBox="1">
            <a:spLocks noGrp="1"/>
          </p:cNvSpPr>
          <p:nvPr>
            <p:ph type="title" idx="4294967295"/>
          </p:nvPr>
        </p:nvSpPr>
        <p:spPr>
          <a:xfrm>
            <a:off x="760952" y="5098986"/>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dirty="0">
                <a:solidFill>
                  <a:schemeClr val="tx1">
                    <a:lumMod val="60000"/>
                    <a:lumOff val="40000"/>
                  </a:schemeClr>
                </a:solidFill>
              </a:rPr>
              <a:t>3</a:t>
            </a:r>
            <a:endParaRPr sz="3200" b="1" dirty="0">
              <a:solidFill>
                <a:schemeClr val="tx1">
                  <a:lumMod val="60000"/>
                  <a:lumOff val="40000"/>
                </a:schemeClr>
              </a:solidFill>
            </a:endParaRPr>
          </a:p>
        </p:txBody>
      </p:sp>
      <p:sp>
        <p:nvSpPr>
          <p:cNvPr id="7" name="Rectangle 6"/>
          <p:cNvSpPr/>
          <p:nvPr/>
        </p:nvSpPr>
        <p:spPr>
          <a:xfrm>
            <a:off x="1752108" y="3462145"/>
            <a:ext cx="6096000" cy="1200329"/>
          </a:xfrm>
          <a:prstGeom prst="rect">
            <a:avLst/>
          </a:prstGeom>
        </p:spPr>
        <p:txBody>
          <a:bodyPr>
            <a:spAutoFit/>
          </a:bodyPr>
          <a:lstStyle/>
          <a:p>
            <a:r>
              <a:rPr lang="nl-NL" sz="2400" dirty="0">
                <a:solidFill>
                  <a:srgbClr val="841F00"/>
                </a:solidFill>
              </a:rPr>
              <a:t>Điền được các từ chỉ sự vât để hoàn thành câu, nắm được tác dụng của dấu phẩy trong câu.</a:t>
            </a:r>
            <a:endParaRPr lang="en-US" sz="2400" dirty="0">
              <a:solidFill>
                <a:srgbClr val="841F00"/>
              </a:solidFill>
            </a:endParaRPr>
          </a:p>
        </p:txBody>
      </p:sp>
      <p:sp>
        <p:nvSpPr>
          <p:cNvPr id="8" name="Rectangle 7"/>
          <p:cNvSpPr/>
          <p:nvPr/>
        </p:nvSpPr>
        <p:spPr>
          <a:xfrm>
            <a:off x="1963490" y="5191654"/>
            <a:ext cx="6377067" cy="461665"/>
          </a:xfrm>
          <a:prstGeom prst="rect">
            <a:avLst/>
          </a:prstGeom>
        </p:spPr>
        <p:txBody>
          <a:bodyPr wrap="none">
            <a:spAutoFit/>
          </a:bodyPr>
          <a:lstStyle/>
          <a:p>
            <a:r>
              <a:rPr lang="en-US" sz="2400" dirty="0" err="1">
                <a:solidFill>
                  <a:srgbClr val="841F00"/>
                </a:solidFill>
              </a:rPr>
              <a:t>Biết</a:t>
            </a:r>
            <a:r>
              <a:rPr lang="en-US" sz="2400" dirty="0">
                <a:solidFill>
                  <a:srgbClr val="841F00"/>
                </a:solidFill>
              </a:rPr>
              <a:t> </a:t>
            </a:r>
            <a:r>
              <a:rPr lang="en-US" sz="2400" dirty="0" err="1">
                <a:solidFill>
                  <a:srgbClr val="841F00"/>
                </a:solidFill>
              </a:rPr>
              <a:t>đặt</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hỏi</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kể</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khiến</a:t>
            </a:r>
            <a:r>
              <a:rPr lang="en-US" sz="2400" dirty="0">
                <a:solidFill>
                  <a:srgbClr val="841F00"/>
                </a:solidFill>
              </a:rPr>
              <a:t>.</a:t>
            </a:r>
            <a:r>
              <a:rPr lang="en-US" sz="2400" b="1" dirty="0">
                <a:solidFill>
                  <a:srgbClr val="841F00"/>
                </a:solidFill>
              </a:rPr>
              <a:t> </a:t>
            </a:r>
            <a:endParaRPr lang="en-US" sz="2400" dirty="0">
              <a:solidFill>
                <a:srgbClr val="841F00"/>
              </a:solidFill>
            </a:endParaRPr>
          </a:p>
        </p:txBody>
      </p:sp>
    </p:spTree>
    <p:extLst>
      <p:ext uri="{BB962C8B-B14F-4D97-AF65-F5344CB8AC3E}">
        <p14:creationId xmlns:p14="http://schemas.microsoft.com/office/powerpoint/2010/main" val="75978262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grpId="0" nodeType="withEffect">
                                  <p:stCondLst>
                                    <p:cond delay="0"/>
                                  </p:stCondLst>
                                  <p:childTnLst>
                                    <p:set>
                                      <p:cBhvr>
                                        <p:cTn id="6" dur="1" fill="hold">
                                          <p:stCondLst>
                                            <p:cond delay="0"/>
                                          </p:stCondLst>
                                        </p:cTn>
                                        <p:tgtEl>
                                          <p:spTgt spid="1155"/>
                                        </p:tgtEl>
                                        <p:attrNameLst>
                                          <p:attrName>style.visibility</p:attrName>
                                        </p:attrNameLst>
                                      </p:cBhvr>
                                      <p:to>
                                        <p:strVal val="visible"/>
                                      </p:to>
                                    </p:set>
                                    <p:animEffect transition="in" filter="plus(in)">
                                      <p:cBhvr>
                                        <p:cTn id="7" dur="2000"/>
                                        <p:tgtEl>
                                          <p:spTgt spid="1155"/>
                                        </p:tgtEl>
                                      </p:cBhvr>
                                    </p:animEffect>
                                  </p:childTnLst>
                                </p:cTn>
                              </p:par>
                              <p:par>
                                <p:cTn id="8" presetID="13"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plus(in)">
                                      <p:cBhvr>
                                        <p:cTn id="10" dur="2000"/>
                                        <p:tgtEl>
                                          <p:spTgt spid="4"/>
                                        </p:tgtEl>
                                      </p:cBhvr>
                                    </p:animEffect>
                                  </p:childTnLst>
                                </p:cTn>
                              </p:par>
                              <p:par>
                                <p:cTn id="11" presetID="13" presetClass="entr" presetSubtype="16"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plus(in)">
                                      <p:cBhvr>
                                        <p:cTn id="13" dur="2000"/>
                                        <p:tgtEl>
                                          <p:spTgt spid="5"/>
                                        </p:tgtEl>
                                      </p:cBhvr>
                                    </p:animEffect>
                                  </p:childTnLst>
                                </p:cTn>
                              </p:par>
                              <p:par>
                                <p:cTn id="14" presetID="13" presetClass="entr" presetSubtype="16" fill="hold" grpId="0" nodeType="withEffect">
                                  <p:stCondLst>
                                    <p:cond delay="0"/>
                                  </p:stCondLst>
                                  <p:childTnLst>
                                    <p:set>
                                      <p:cBhvr>
                                        <p:cTn id="15" dur="1" fill="hold">
                                          <p:stCondLst>
                                            <p:cond delay="0"/>
                                          </p:stCondLst>
                                        </p:cTn>
                                        <p:tgtEl>
                                          <p:spTgt spid="1162"/>
                                        </p:tgtEl>
                                        <p:attrNameLst>
                                          <p:attrName>style.visibility</p:attrName>
                                        </p:attrNameLst>
                                      </p:cBhvr>
                                      <p:to>
                                        <p:strVal val="visible"/>
                                      </p:to>
                                    </p:set>
                                    <p:animEffect transition="in" filter="plus(in)">
                                      <p:cBhvr>
                                        <p:cTn id="16" dur="2000"/>
                                        <p:tgtEl>
                                          <p:spTgt spid="1162"/>
                                        </p:tgtEl>
                                      </p:cBhvr>
                                    </p:animEffect>
                                  </p:childTnLst>
                                </p:cTn>
                              </p:par>
                              <p:par>
                                <p:cTn id="17" presetID="13" presetClass="entr" presetSubtype="16" fill="hold" nodeType="withEffect">
                                  <p:stCondLst>
                                    <p:cond delay="0"/>
                                  </p:stCondLst>
                                  <p:childTnLst>
                                    <p:set>
                                      <p:cBhvr>
                                        <p:cTn id="18" dur="1" fill="hold">
                                          <p:stCondLst>
                                            <p:cond delay="0"/>
                                          </p:stCondLst>
                                        </p:cTn>
                                        <p:tgtEl>
                                          <p:spTgt spid="1159"/>
                                        </p:tgtEl>
                                        <p:attrNameLst>
                                          <p:attrName>style.visibility</p:attrName>
                                        </p:attrNameLst>
                                      </p:cBhvr>
                                      <p:to>
                                        <p:strVal val="visible"/>
                                      </p:to>
                                    </p:set>
                                    <p:animEffect transition="in" filter="plus(in)">
                                      <p:cBhvr>
                                        <p:cTn id="19" dur="2000"/>
                                        <p:tgtEl>
                                          <p:spTgt spid="1159"/>
                                        </p:tgtEl>
                                      </p:cBhvr>
                                    </p:animEffect>
                                  </p:childTnLst>
                                </p:cTn>
                              </p:par>
                              <p:par>
                                <p:cTn id="20" presetID="13" presetClass="entr" presetSubtype="16" fill="hold" grpId="0" nodeType="withEffect">
                                  <p:stCondLst>
                                    <p:cond delay="0"/>
                                  </p:stCondLst>
                                  <p:childTnLst>
                                    <p:set>
                                      <p:cBhvr>
                                        <p:cTn id="21" dur="1" fill="hold">
                                          <p:stCondLst>
                                            <p:cond delay="0"/>
                                          </p:stCondLst>
                                        </p:cTn>
                                        <p:tgtEl>
                                          <p:spTgt spid="1158"/>
                                        </p:tgtEl>
                                        <p:attrNameLst>
                                          <p:attrName>style.visibility</p:attrName>
                                        </p:attrNameLst>
                                      </p:cBhvr>
                                      <p:to>
                                        <p:strVal val="visible"/>
                                      </p:to>
                                    </p:set>
                                    <p:animEffect transition="in" filter="plus(in)">
                                      <p:cBhvr>
                                        <p:cTn id="22" dur="2000"/>
                                        <p:tgtEl>
                                          <p:spTgt spid="1158"/>
                                        </p:tgtEl>
                                      </p:cBhvr>
                                    </p:animEffect>
                                  </p:childTnLst>
                                </p:cTn>
                              </p:par>
                              <p:par>
                                <p:cTn id="23" presetID="16" presetClass="entr" presetSubtype="21"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arn(inVertical)">
                                      <p:cBhvr>
                                        <p:cTn id="25" dur="1000"/>
                                        <p:tgtEl>
                                          <p:spTgt spid="22"/>
                                        </p:tgtEl>
                                      </p:cBhvr>
                                    </p:animEffect>
                                  </p:childTnLst>
                                </p:cTn>
                              </p:par>
                              <p:par>
                                <p:cTn id="26" presetID="13" presetClass="entr" presetSubtype="16" fill="hold" grpId="0" nodeType="with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plus(in)">
                                      <p:cBhvr>
                                        <p:cTn id="28" dur="2000"/>
                                        <p:tgtEl>
                                          <p:spTgt spid="28"/>
                                        </p:tgtEl>
                                      </p:cBhvr>
                                    </p:animEffect>
                                  </p:childTnLst>
                                </p:cTn>
                              </p:par>
                              <p:par>
                                <p:cTn id="29" presetID="13" presetClass="entr" presetSubtype="16" fill="hold"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plus(in)">
                                      <p:cBhvr>
                                        <p:cTn id="31" dur="2000"/>
                                        <p:tgtEl>
                                          <p:spTgt spid="2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plus(in)">
                                      <p:cBhvr>
                                        <p:cTn id="34"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 grpId="0"/>
      <p:bldP spid="5" grpId="0" animBg="1"/>
      <p:bldP spid="1158" grpId="0" animBg="1"/>
      <p:bldP spid="1162" grpId="0"/>
      <p:bldP spid="24" grpId="0" animBg="1"/>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1312602" y="255716"/>
            <a:ext cx="9955473" cy="584775"/>
          </a:xfrm>
          <a:prstGeom prst="rect">
            <a:avLst/>
          </a:prstGeom>
          <a:noFill/>
        </p:spPr>
        <p:txBody>
          <a:bodyPr wrap="square">
            <a:spAutoFit/>
          </a:bodyPr>
          <a:lstStyle/>
          <a:p>
            <a:pPr lvl="0" algn="just">
              <a:defRPr/>
            </a:pPr>
            <a:r>
              <a:rPr lang="en-US" sz="3200" b="1" dirty="0">
                <a:solidFill>
                  <a:srgbClr val="00B050"/>
                </a:solidFill>
                <a:latin typeface="Calibri"/>
              </a:rPr>
              <a:t>4. </a:t>
            </a:r>
            <a:r>
              <a:rPr lang="vi-VN" sz="3200" b="1" dirty="0">
                <a:solidFill>
                  <a:srgbClr val="00B050"/>
                </a:solidFill>
                <a:latin typeface="Calibri"/>
              </a:rPr>
              <a:t>Mỗi câu trong truyện vui dưới đây thuộc kiểu câu nào?</a:t>
            </a:r>
            <a:endParaRPr kumimoji="0" lang="en-US" sz="3200" b="1" i="0" u="none" strike="noStrike" kern="1200" cap="none" spc="0" normalizeH="0" baseline="0" noProof="0" dirty="0">
              <a:ln>
                <a:noFill/>
              </a:ln>
              <a:solidFill>
                <a:srgbClr val="00B050"/>
              </a:solidFill>
              <a:effectLst/>
              <a:uLnTx/>
              <a:uFillTx/>
              <a:latin typeface="Calibri"/>
              <a:ea typeface="+mn-ea"/>
              <a:cs typeface="+mn-cs"/>
            </a:endParaRPr>
          </a:p>
        </p:txBody>
      </p:sp>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617144" cy="161714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97323F3B-6EDC-484C-907B-713B6892F040}"/>
              </a:ext>
            </a:extLst>
          </p:cNvPr>
          <p:cNvSpPr txBox="1"/>
          <p:nvPr/>
        </p:nvSpPr>
        <p:spPr>
          <a:xfrm>
            <a:off x="1219200" y="1419225"/>
            <a:ext cx="9715500" cy="4524315"/>
          </a:xfrm>
          <a:prstGeom prst="rect">
            <a:avLst/>
          </a:prstGeom>
          <a:noFill/>
        </p:spPr>
        <p:txBody>
          <a:bodyPr wrap="square" rtlCol="0">
            <a:spAutoFit/>
          </a:bodyPr>
          <a:lstStyle/>
          <a:p>
            <a:pPr algn="ctr"/>
            <a:r>
              <a:rPr lang="vi-VN" sz="3200" b="1" dirty="0">
                <a:latin typeface="Arial-Rounded" panose="020B0500000000000000" pitchFamily="34" charset="0"/>
                <a:ea typeface="Arial-Rounded" panose="020B0500000000000000" pitchFamily="34" charset="0"/>
                <a:cs typeface="Arial-Rounded" panose="020B0500000000000000" pitchFamily="34" charset="0"/>
              </a:rPr>
              <a:t>Chuẩn bị bài</a:t>
            </a:r>
          </a:p>
          <a:p>
            <a:pPr algn="just"/>
            <a:r>
              <a:rPr lang="vi-VN" sz="3200" dirty="0">
                <a:latin typeface="Arial-Rounded" panose="020B0500000000000000" pitchFamily="34" charset="0"/>
                <a:ea typeface="Arial-Rounded" panose="020B0500000000000000" pitchFamily="34" charset="0"/>
                <a:cs typeface="Arial-Rounded" panose="020B0500000000000000" pitchFamily="34" charset="0"/>
              </a:rPr>
              <a:t>Mẹ: - (1) Trời ơi! (2) Sao con đi ngủ sớm thế? (3) Dậy chuẩn bị bài ngày mai đi!</a:t>
            </a:r>
          </a:p>
          <a:p>
            <a:pPr algn="just"/>
            <a:r>
              <a:rPr lang="vi-VN" sz="3200" dirty="0">
                <a:latin typeface="Arial-Rounded" panose="020B0500000000000000" pitchFamily="34" charset="0"/>
                <a:ea typeface="Arial-Rounded" panose="020B0500000000000000" pitchFamily="34" charset="0"/>
                <a:cs typeface="Arial-Rounded" panose="020B0500000000000000" pitchFamily="34" charset="0"/>
              </a:rPr>
              <a:t>Con: - (4) Con đang chuẩn bị bài. (5) Xin mẹ nói nhỏ một chút! (6) Thầy giáo ra đề bài cho chúng con là “Kể lại một giấc mơ của em.”. (7) Con ngủ sớm xem mơ thấy gì để ngày mai còn kể.</a:t>
            </a:r>
          </a:p>
          <a:p>
            <a:pPr algn="just"/>
            <a:r>
              <a:rPr lang="vi-VN" sz="3200" dirty="0">
                <a:latin typeface="Arial-Rounded" panose="020B0500000000000000" pitchFamily="34" charset="0"/>
                <a:ea typeface="Arial-Rounded" panose="020B0500000000000000" pitchFamily="34" charset="0"/>
                <a:cs typeface="Arial-Rounded" panose="020B0500000000000000" pitchFamily="34" charset="0"/>
              </a:rPr>
              <a:t>Mẹ: - (8) Ôi trời đất ơi!</a:t>
            </a:r>
          </a:p>
          <a:p>
            <a:pPr algn="r"/>
            <a:r>
              <a:rPr lang="vi-VN" sz="3200" dirty="0">
                <a:latin typeface="Arial-Rounded" panose="020B0500000000000000" pitchFamily="34" charset="0"/>
                <a:ea typeface="Arial-Rounded" panose="020B0500000000000000" pitchFamily="34" charset="0"/>
                <a:cs typeface="Arial-Rounded" panose="020B0500000000000000" pitchFamily="34" charset="0"/>
              </a:rPr>
              <a:t>(Phỏng theo Phư-di-cô Phư-di-ô)</a:t>
            </a:r>
          </a:p>
        </p:txBody>
      </p:sp>
    </p:spTree>
    <p:extLst>
      <p:ext uri="{BB962C8B-B14F-4D97-AF65-F5344CB8AC3E}">
        <p14:creationId xmlns:p14="http://schemas.microsoft.com/office/powerpoint/2010/main" val="41864505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29"/>
                                        </p:tgtEl>
                                        <p:attrNameLst>
                                          <p:attrName>style.visibility</p:attrName>
                                        </p:attrNameLst>
                                      </p:cBhvr>
                                      <p:to>
                                        <p:strVal val="visible"/>
                                      </p:to>
                                    </p:set>
                                    <p:anim by="(-#ppt_w*2)" calcmode="lin" valueType="num">
                                      <p:cBhvr rctx="PPT">
                                        <p:cTn id="7" dur="250" autoRev="1" fill="hold">
                                          <p:stCondLst>
                                            <p:cond delay="0"/>
                                          </p:stCondLst>
                                        </p:cTn>
                                        <p:tgtEl>
                                          <p:spTgt spid="29"/>
                                        </p:tgtEl>
                                        <p:attrNameLst>
                                          <p:attrName>ppt_w</p:attrName>
                                        </p:attrNameLst>
                                      </p:cBhvr>
                                    </p:anim>
                                    <p:anim by="(#ppt_w*0.50)" calcmode="lin" valueType="num">
                                      <p:cBhvr>
                                        <p:cTn id="8" dur="250" decel="50000" autoRev="1" fill="hold">
                                          <p:stCondLst>
                                            <p:cond delay="0"/>
                                          </p:stCondLst>
                                        </p:cTn>
                                        <p:tgtEl>
                                          <p:spTgt spid="29"/>
                                        </p:tgtEl>
                                        <p:attrNameLst>
                                          <p:attrName>ppt_x</p:attrName>
                                        </p:attrNameLst>
                                      </p:cBhvr>
                                    </p:anim>
                                    <p:anim from="(-#ppt_h/2)" to="(#ppt_y)" calcmode="lin" valueType="num">
                                      <p:cBhvr>
                                        <p:cTn id="9" dur="500" fill="hold">
                                          <p:stCondLst>
                                            <p:cond delay="0"/>
                                          </p:stCondLst>
                                        </p:cTn>
                                        <p:tgtEl>
                                          <p:spTgt spid="29"/>
                                        </p:tgtEl>
                                        <p:attrNameLst>
                                          <p:attrName>ppt_y</p:attrName>
                                        </p:attrNameLst>
                                      </p:cBhvr>
                                    </p:anim>
                                    <p:animRot by="21600000">
                                      <p:cBhvr>
                                        <p:cTn id="10" dur="500" fill="hold">
                                          <p:stCondLst>
                                            <p:cond delay="0"/>
                                          </p:stCondLst>
                                        </p:cTn>
                                        <p:tgtEl>
                                          <p:spTgt spid="29"/>
                                        </p:tgtEl>
                                        <p:attrNameLst>
                                          <p:attrName>r</p:attrName>
                                        </p:attrNameLst>
                                      </p:cBhvr>
                                    </p:animRot>
                                  </p:childTnLst>
                                </p:cTn>
                              </p:par>
                            </p:childTnLst>
                          </p:cTn>
                        </p:par>
                        <p:par>
                          <p:cTn id="11" fill="hold">
                            <p:stCondLst>
                              <p:cond delay="2700"/>
                            </p:stCondLst>
                            <p:childTnLst>
                              <p:par>
                                <p:cTn id="12" presetID="22" presetClass="entr" presetSubtype="8"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617144" cy="161714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5978CEA2-37FD-4569-88A7-F4DECFC386FF}"/>
              </a:ext>
            </a:extLst>
          </p:cNvPr>
          <p:cNvGrpSpPr/>
          <p:nvPr/>
        </p:nvGrpSpPr>
        <p:grpSpPr>
          <a:xfrm>
            <a:off x="1367765" y="662608"/>
            <a:ext cx="2560320" cy="2560320"/>
            <a:chOff x="1367765" y="662608"/>
            <a:chExt cx="2560320" cy="2560320"/>
          </a:xfrm>
        </p:grpSpPr>
        <p:pic>
          <p:nvPicPr>
            <p:cNvPr id="12" name="Picture 2" descr="Purple Bubble Transparent">
              <a:extLst>
                <a:ext uri="{FF2B5EF4-FFF2-40B4-BE49-F238E27FC236}">
                  <a16:creationId xmlns:a16="http://schemas.microsoft.com/office/drawing/2014/main" id="{95E6E481-A552-4595-94F8-787B6AA2774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67765" y="662608"/>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B9AEE8AE-ACEF-4CCB-B369-5B4C1134693D}"/>
                </a:ext>
              </a:extLst>
            </p:cNvPr>
            <p:cNvSpPr txBox="1"/>
            <p:nvPr/>
          </p:nvSpPr>
          <p:spPr>
            <a:xfrm>
              <a:off x="1680216" y="1450085"/>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err="1">
                  <a:solidFill>
                    <a:srgbClr val="FF0066"/>
                  </a:solidFill>
                  <a:effectLst>
                    <a:outerShdw blurRad="38100" dist="38100" dir="2700000" algn="tl">
                      <a:srgbClr val="000000">
                        <a:alpha val="43137"/>
                      </a:srgbClr>
                    </a:outerShdw>
                  </a:effectLst>
                  <a:latin typeface="Calibri"/>
                </a:rPr>
                <a:t>Câu</a:t>
              </a:r>
              <a:r>
                <a:rPr lang="en-US" sz="3200" b="1" dirty="0">
                  <a:solidFill>
                    <a:srgbClr val="FF0066"/>
                  </a:solidFill>
                  <a:effectLst>
                    <a:outerShdw blurRad="38100" dist="38100" dir="2700000" algn="tl">
                      <a:srgbClr val="000000">
                        <a:alpha val="43137"/>
                      </a:srgbClr>
                    </a:outerShdw>
                  </a:effectLst>
                  <a:latin typeface="Calibri"/>
                </a:rPr>
                <a:t> </a:t>
              </a:r>
              <a:r>
                <a:rPr lang="en-US" sz="3200" b="1" dirty="0" err="1">
                  <a:solidFill>
                    <a:srgbClr val="FF0066"/>
                  </a:solidFill>
                  <a:effectLst>
                    <a:outerShdw blurRad="38100" dist="38100" dir="2700000" algn="tl">
                      <a:srgbClr val="000000">
                        <a:alpha val="43137"/>
                      </a:srgbClr>
                    </a:outerShdw>
                  </a:effectLst>
                  <a:latin typeface="Calibri"/>
                </a:rPr>
                <a:t>cảm</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16" name="TextBox 15">
            <a:extLst>
              <a:ext uri="{FF2B5EF4-FFF2-40B4-BE49-F238E27FC236}">
                <a16:creationId xmlns:a16="http://schemas.microsoft.com/office/drawing/2014/main" id="{3CAE5D3C-7C1E-44A2-BA88-03C78F371FB6}"/>
              </a:ext>
            </a:extLst>
          </p:cNvPr>
          <p:cNvSpPr txBox="1"/>
          <p:nvPr/>
        </p:nvSpPr>
        <p:spPr>
          <a:xfrm>
            <a:off x="3971925" y="739259"/>
            <a:ext cx="6362700" cy="707886"/>
          </a:xfrm>
          <a:prstGeom prst="rect">
            <a:avLst/>
          </a:prstGeom>
          <a:noFill/>
        </p:spPr>
        <p:txBody>
          <a:bodyPr wrap="square">
            <a:spAutoFit/>
          </a:bodyPr>
          <a:lstStyle/>
          <a:p>
            <a:r>
              <a:rPr lang="vi-VN" sz="4000" dirty="0">
                <a:latin typeface="Arial-Rounded" panose="020B0500000000000000" pitchFamily="34" charset="0"/>
                <a:ea typeface="Arial-Rounded" panose="020B0500000000000000" pitchFamily="34" charset="0"/>
                <a:cs typeface="Arial-Rounded" panose="020B0500000000000000" pitchFamily="34" charset="0"/>
              </a:rPr>
              <a:t>1) Trời ơi! </a:t>
            </a:r>
            <a:endParaRPr lang="en-US" sz="4000" dirty="0"/>
          </a:p>
        </p:txBody>
      </p:sp>
      <p:sp>
        <p:nvSpPr>
          <p:cNvPr id="17" name="TextBox 16">
            <a:extLst>
              <a:ext uri="{FF2B5EF4-FFF2-40B4-BE49-F238E27FC236}">
                <a16:creationId xmlns:a16="http://schemas.microsoft.com/office/drawing/2014/main" id="{7AE7CAB8-6E87-4353-96EE-CE3EC9E59FC8}"/>
              </a:ext>
            </a:extLst>
          </p:cNvPr>
          <p:cNvSpPr txBox="1"/>
          <p:nvPr/>
        </p:nvSpPr>
        <p:spPr>
          <a:xfrm>
            <a:off x="4019550" y="1520309"/>
            <a:ext cx="6362700" cy="707886"/>
          </a:xfrm>
          <a:prstGeom prst="rect">
            <a:avLst/>
          </a:prstGeom>
          <a:noFill/>
        </p:spPr>
        <p:txBody>
          <a:bodyPr wrap="square">
            <a:spAutoFit/>
          </a:bodyPr>
          <a:lstStyle/>
          <a:p>
            <a:r>
              <a:rPr lang="vi-VN" sz="4000" dirty="0">
                <a:latin typeface="Arial-Rounded" panose="020B0500000000000000" pitchFamily="34" charset="0"/>
                <a:ea typeface="Arial-Rounded" panose="020B0500000000000000" pitchFamily="34" charset="0"/>
                <a:cs typeface="Arial-Rounded" panose="020B0500000000000000" pitchFamily="34" charset="0"/>
              </a:rPr>
              <a:t>8) Ôi trời đất ơi!</a:t>
            </a:r>
          </a:p>
        </p:txBody>
      </p:sp>
      <p:grpSp>
        <p:nvGrpSpPr>
          <p:cNvPr id="18" name="Group 17">
            <a:extLst>
              <a:ext uri="{FF2B5EF4-FFF2-40B4-BE49-F238E27FC236}">
                <a16:creationId xmlns:a16="http://schemas.microsoft.com/office/drawing/2014/main" id="{12B458B5-69A4-4661-9B5B-C19C47E68E5A}"/>
              </a:ext>
            </a:extLst>
          </p:cNvPr>
          <p:cNvGrpSpPr/>
          <p:nvPr/>
        </p:nvGrpSpPr>
        <p:grpSpPr>
          <a:xfrm>
            <a:off x="1329665" y="3253408"/>
            <a:ext cx="2560320" cy="2560320"/>
            <a:chOff x="1367765" y="662608"/>
            <a:chExt cx="2560320" cy="2560320"/>
          </a:xfrm>
        </p:grpSpPr>
        <p:pic>
          <p:nvPicPr>
            <p:cNvPr id="19" name="Picture 2" descr="Purple Bubble Transparent">
              <a:extLst>
                <a:ext uri="{FF2B5EF4-FFF2-40B4-BE49-F238E27FC236}">
                  <a16:creationId xmlns:a16="http://schemas.microsoft.com/office/drawing/2014/main" id="{64B6B9BA-021E-4D50-9655-F667CC54B8E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67765" y="662608"/>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885880DC-B195-4665-9D45-D18E455C114F}"/>
                </a:ext>
              </a:extLst>
            </p:cNvPr>
            <p:cNvSpPr txBox="1"/>
            <p:nvPr/>
          </p:nvSpPr>
          <p:spPr>
            <a:xfrm>
              <a:off x="1680216" y="1450085"/>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err="1">
                  <a:solidFill>
                    <a:srgbClr val="FF0066"/>
                  </a:solidFill>
                  <a:effectLst>
                    <a:outerShdw blurRad="38100" dist="38100" dir="2700000" algn="tl">
                      <a:srgbClr val="000000">
                        <a:alpha val="43137"/>
                      </a:srgbClr>
                    </a:outerShdw>
                  </a:effectLst>
                  <a:latin typeface="Calibri"/>
                </a:rPr>
                <a:t>Câu</a:t>
              </a:r>
              <a:r>
                <a:rPr lang="en-US" sz="3200" b="1" dirty="0">
                  <a:solidFill>
                    <a:srgbClr val="FF0066"/>
                  </a:solidFill>
                  <a:effectLst>
                    <a:outerShdw blurRad="38100" dist="38100" dir="2700000" algn="tl">
                      <a:srgbClr val="000000">
                        <a:alpha val="43137"/>
                      </a:srgbClr>
                    </a:outerShdw>
                  </a:effectLst>
                  <a:latin typeface="Calibri"/>
                </a:rPr>
                <a:t> </a:t>
              </a:r>
              <a:r>
                <a:rPr lang="en-US" sz="3200" b="1" dirty="0" err="1">
                  <a:solidFill>
                    <a:srgbClr val="FF0066"/>
                  </a:solidFill>
                  <a:effectLst>
                    <a:outerShdw blurRad="38100" dist="38100" dir="2700000" algn="tl">
                      <a:srgbClr val="000000">
                        <a:alpha val="43137"/>
                      </a:srgbClr>
                    </a:outerShdw>
                  </a:effectLst>
                  <a:latin typeface="Calibri"/>
                </a:rPr>
                <a:t>hỏi</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21" name="TextBox 20">
            <a:extLst>
              <a:ext uri="{FF2B5EF4-FFF2-40B4-BE49-F238E27FC236}">
                <a16:creationId xmlns:a16="http://schemas.microsoft.com/office/drawing/2014/main" id="{FEE50BD8-8791-4621-94EF-A3CE9CD41046}"/>
              </a:ext>
            </a:extLst>
          </p:cNvPr>
          <p:cNvSpPr txBox="1"/>
          <p:nvPr/>
        </p:nvSpPr>
        <p:spPr>
          <a:xfrm>
            <a:off x="3886200" y="3844409"/>
            <a:ext cx="6362700" cy="707886"/>
          </a:xfrm>
          <a:prstGeom prst="rect">
            <a:avLst/>
          </a:prstGeom>
          <a:noFill/>
        </p:spPr>
        <p:txBody>
          <a:bodyPr wrap="square">
            <a:spAutoFit/>
          </a:bodyPr>
          <a:lstStyle/>
          <a:p>
            <a:r>
              <a:rPr lang="vi-VN" sz="4000" dirty="0">
                <a:latin typeface="Arial-Rounded" panose="020B0500000000000000" pitchFamily="34" charset="0"/>
                <a:ea typeface="Arial-Rounded" panose="020B0500000000000000" pitchFamily="34" charset="0"/>
                <a:cs typeface="Arial-Rounded" panose="020B0500000000000000" pitchFamily="34" charset="0"/>
              </a:rPr>
              <a:t>(2) Sao con đi ngủ sớm thế?</a:t>
            </a:r>
            <a:endParaRPr lang="en-US" sz="4000" dirty="0"/>
          </a:p>
        </p:txBody>
      </p:sp>
    </p:spTree>
    <p:extLst>
      <p:ext uri="{BB962C8B-B14F-4D97-AF65-F5344CB8AC3E}">
        <p14:creationId xmlns:p14="http://schemas.microsoft.com/office/powerpoint/2010/main" val="37509968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down)">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down)">
                                      <p:cBhvr>
                                        <p:cTn id="2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617144" cy="161714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5978CEA2-37FD-4569-88A7-F4DECFC386FF}"/>
              </a:ext>
            </a:extLst>
          </p:cNvPr>
          <p:cNvGrpSpPr/>
          <p:nvPr/>
        </p:nvGrpSpPr>
        <p:grpSpPr>
          <a:xfrm>
            <a:off x="400056" y="383341"/>
            <a:ext cx="2560320" cy="2560320"/>
            <a:chOff x="400056" y="383341"/>
            <a:chExt cx="2560320" cy="2560320"/>
          </a:xfrm>
        </p:grpSpPr>
        <p:pic>
          <p:nvPicPr>
            <p:cNvPr id="12" name="Picture 2" descr="Purple Bubble Transparent">
              <a:extLst>
                <a:ext uri="{FF2B5EF4-FFF2-40B4-BE49-F238E27FC236}">
                  <a16:creationId xmlns:a16="http://schemas.microsoft.com/office/drawing/2014/main" id="{95E6E481-A552-4595-94F8-787B6AA2774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0056" y="383341"/>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B9AEE8AE-ACEF-4CCB-B369-5B4C1134693D}"/>
                </a:ext>
              </a:extLst>
            </p:cNvPr>
            <p:cNvSpPr txBox="1"/>
            <p:nvPr/>
          </p:nvSpPr>
          <p:spPr>
            <a:xfrm>
              <a:off x="681693" y="1179873"/>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Câu</a:t>
              </a:r>
              <a:r>
                <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rPr>
                <a:t> </a:t>
              </a: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khiến</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16" name="TextBox 15">
            <a:extLst>
              <a:ext uri="{FF2B5EF4-FFF2-40B4-BE49-F238E27FC236}">
                <a16:creationId xmlns:a16="http://schemas.microsoft.com/office/drawing/2014/main" id="{3CAE5D3C-7C1E-44A2-BA88-03C78F371FB6}"/>
              </a:ext>
            </a:extLst>
          </p:cNvPr>
          <p:cNvSpPr txBox="1"/>
          <p:nvPr/>
        </p:nvSpPr>
        <p:spPr>
          <a:xfrm>
            <a:off x="2960376" y="1014740"/>
            <a:ext cx="7727595" cy="523220"/>
          </a:xfrm>
          <a:prstGeom prst="rect">
            <a:avLst/>
          </a:prstGeom>
          <a:noFill/>
        </p:spPr>
        <p:txBody>
          <a:bodyPr wrap="square">
            <a:spAutoFit/>
          </a:bodyPr>
          <a:lstStyle/>
          <a:p>
            <a:pPr lvl="0"/>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3) Dậy chuẩn bị bài ngày mai đi!</a:t>
            </a:r>
            <a:endParaRPr kumimoji="0" lang="en-US" sz="2800" b="0" i="0" u="none" strike="noStrike" kern="1200" cap="none" spc="0" normalizeH="0" baseline="0" noProof="0" dirty="0">
              <a:ln>
                <a:noFill/>
              </a:ln>
              <a:solidFill>
                <a:prstClr val="black"/>
              </a:solidFill>
              <a:effectLst/>
              <a:uLnTx/>
              <a:uFillTx/>
              <a:latin typeface="Calibri"/>
            </a:endParaRPr>
          </a:p>
        </p:txBody>
      </p:sp>
      <p:sp>
        <p:nvSpPr>
          <p:cNvPr id="17" name="TextBox 16">
            <a:extLst>
              <a:ext uri="{FF2B5EF4-FFF2-40B4-BE49-F238E27FC236}">
                <a16:creationId xmlns:a16="http://schemas.microsoft.com/office/drawing/2014/main" id="{7AE7CAB8-6E87-4353-96EE-CE3EC9E59FC8}"/>
              </a:ext>
            </a:extLst>
          </p:cNvPr>
          <p:cNvSpPr txBox="1"/>
          <p:nvPr/>
        </p:nvSpPr>
        <p:spPr>
          <a:xfrm>
            <a:off x="3394710" y="1761929"/>
            <a:ext cx="6362700" cy="523220"/>
          </a:xfrm>
          <a:prstGeom prst="rect">
            <a:avLst/>
          </a:prstGeom>
          <a:noFill/>
        </p:spPr>
        <p:txBody>
          <a:bodyPr wrap="square">
            <a:spAutoFit/>
          </a:bodyPr>
          <a:lstStyle/>
          <a:p>
            <a:pPr lvl="0"/>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(5) Xin mẹ nói nhỏ một chút! </a:t>
            </a:r>
            <a:endParaRPr kumimoji="0" lang="vi-VN" sz="28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18" name="Group 17">
            <a:extLst>
              <a:ext uri="{FF2B5EF4-FFF2-40B4-BE49-F238E27FC236}">
                <a16:creationId xmlns:a16="http://schemas.microsoft.com/office/drawing/2014/main" id="{12B458B5-69A4-4661-9B5B-C19C47E68E5A}"/>
              </a:ext>
            </a:extLst>
          </p:cNvPr>
          <p:cNvGrpSpPr/>
          <p:nvPr/>
        </p:nvGrpSpPr>
        <p:grpSpPr>
          <a:xfrm>
            <a:off x="1329665" y="3253408"/>
            <a:ext cx="2560320" cy="2560320"/>
            <a:chOff x="1367765" y="662608"/>
            <a:chExt cx="2560320" cy="2560320"/>
          </a:xfrm>
        </p:grpSpPr>
        <p:pic>
          <p:nvPicPr>
            <p:cNvPr id="19" name="Picture 2" descr="Purple Bubble Transparent">
              <a:extLst>
                <a:ext uri="{FF2B5EF4-FFF2-40B4-BE49-F238E27FC236}">
                  <a16:creationId xmlns:a16="http://schemas.microsoft.com/office/drawing/2014/main" id="{64B6B9BA-021E-4D50-9655-F667CC54B8E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67765" y="662608"/>
              <a:ext cx="2560320" cy="2560320"/>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885880DC-B195-4665-9D45-D18E455C114F}"/>
                </a:ext>
              </a:extLst>
            </p:cNvPr>
            <p:cNvSpPr txBox="1"/>
            <p:nvPr/>
          </p:nvSpPr>
          <p:spPr>
            <a:xfrm>
              <a:off x="1680216" y="1450085"/>
              <a:ext cx="19354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Câu</a:t>
              </a:r>
              <a:r>
                <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rPr>
                <a:t> </a:t>
              </a:r>
              <a:r>
                <a:rPr kumimoji="0" lang="en-US" sz="3200" b="1" i="0" u="none" strike="noStrike" kern="1200" cap="none" spc="0" normalizeH="0" baseline="0" noProof="0" dirty="0" err="1">
                  <a:ln>
                    <a:noFill/>
                  </a:ln>
                  <a:solidFill>
                    <a:srgbClr val="FF0066"/>
                  </a:solidFill>
                  <a:effectLst>
                    <a:outerShdw blurRad="38100" dist="38100" dir="2700000" algn="tl">
                      <a:srgbClr val="000000">
                        <a:alpha val="43137"/>
                      </a:srgbClr>
                    </a:outerShdw>
                  </a:effectLst>
                  <a:uLnTx/>
                  <a:uFillTx/>
                  <a:latin typeface="Calibri"/>
                  <a:ea typeface="+mn-ea"/>
                  <a:cs typeface="+mn-cs"/>
                </a:rPr>
                <a:t>kể</a:t>
              </a:r>
              <a:endParaRPr kumimoji="0" lang="en-US" sz="3200" b="1" i="0" u="none" strike="noStrike" kern="1200" cap="none" spc="0" normalizeH="0" baseline="0" noProof="0" dirty="0">
                <a:ln>
                  <a:noFill/>
                </a:ln>
                <a:solidFill>
                  <a:srgbClr val="FF0066"/>
                </a:solidFill>
                <a:effectLst>
                  <a:outerShdw blurRad="38100" dist="38100" dir="2700000" algn="tl">
                    <a:srgbClr val="000000">
                      <a:alpha val="43137"/>
                    </a:srgbClr>
                  </a:outerShdw>
                </a:effectLst>
                <a:uLnTx/>
                <a:uFillTx/>
                <a:latin typeface="Calibri"/>
                <a:ea typeface="+mn-ea"/>
                <a:cs typeface="+mn-cs"/>
              </a:endParaRPr>
            </a:p>
          </p:txBody>
        </p:sp>
      </p:grpSp>
      <p:sp>
        <p:nvSpPr>
          <p:cNvPr id="21" name="TextBox 20">
            <a:extLst>
              <a:ext uri="{FF2B5EF4-FFF2-40B4-BE49-F238E27FC236}">
                <a16:creationId xmlns:a16="http://schemas.microsoft.com/office/drawing/2014/main" id="{FEE50BD8-8791-4621-94EF-A3CE9CD41046}"/>
              </a:ext>
            </a:extLst>
          </p:cNvPr>
          <p:cNvSpPr txBox="1"/>
          <p:nvPr/>
        </p:nvSpPr>
        <p:spPr>
          <a:xfrm>
            <a:off x="3790950" y="3444359"/>
            <a:ext cx="6362700" cy="523220"/>
          </a:xfrm>
          <a:prstGeom prst="rect">
            <a:avLst/>
          </a:prstGeom>
          <a:noFill/>
        </p:spPr>
        <p:txBody>
          <a:bodyPr wrap="square">
            <a:spAutoFit/>
          </a:bodyPr>
          <a:lstStyle/>
          <a:p>
            <a:pPr lvl="0"/>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(4) Con đang chuẩn bị bài. </a:t>
            </a:r>
            <a:endParaRPr kumimoji="0" lang="en-US" sz="2800" b="0" i="0" u="none" strike="noStrike" kern="1200" cap="none" spc="0" normalizeH="0" baseline="0" noProof="0" dirty="0">
              <a:ln>
                <a:noFill/>
              </a:ln>
              <a:solidFill>
                <a:prstClr val="black"/>
              </a:solidFill>
              <a:effectLst/>
              <a:uLnTx/>
              <a:uFillTx/>
              <a:latin typeface="Calibri"/>
            </a:endParaRPr>
          </a:p>
        </p:txBody>
      </p:sp>
      <p:sp>
        <p:nvSpPr>
          <p:cNvPr id="22" name="TextBox 21">
            <a:extLst>
              <a:ext uri="{FF2B5EF4-FFF2-40B4-BE49-F238E27FC236}">
                <a16:creationId xmlns:a16="http://schemas.microsoft.com/office/drawing/2014/main" id="{1D6DAD03-F570-4690-B5B3-BC3E2582031F}"/>
              </a:ext>
            </a:extLst>
          </p:cNvPr>
          <p:cNvSpPr txBox="1"/>
          <p:nvPr/>
        </p:nvSpPr>
        <p:spPr>
          <a:xfrm>
            <a:off x="3819524" y="4244459"/>
            <a:ext cx="7591425" cy="954107"/>
          </a:xfrm>
          <a:prstGeom prst="rect">
            <a:avLst/>
          </a:prstGeom>
          <a:noFill/>
        </p:spPr>
        <p:txBody>
          <a:bodyPr wrap="square">
            <a:spAutoFit/>
          </a:bodyPr>
          <a:lstStyle/>
          <a:p>
            <a:pPr lvl="0" algn="just"/>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(6) Thầy giáo ra đề bài cho chúng con là “Kể lại một giấc mơ của em.”</a:t>
            </a:r>
            <a:endParaRPr kumimoji="0" lang="en-US" sz="2800" b="0" i="0" u="none" strike="noStrike" kern="1200" cap="none" spc="0" normalizeH="0" baseline="0" noProof="0" dirty="0">
              <a:ln>
                <a:noFill/>
              </a:ln>
              <a:solidFill>
                <a:prstClr val="black"/>
              </a:solidFill>
              <a:effectLst/>
              <a:uLnTx/>
              <a:uFillTx/>
              <a:latin typeface="Calibri"/>
            </a:endParaRPr>
          </a:p>
        </p:txBody>
      </p:sp>
      <p:sp>
        <p:nvSpPr>
          <p:cNvPr id="23" name="TextBox 22">
            <a:extLst>
              <a:ext uri="{FF2B5EF4-FFF2-40B4-BE49-F238E27FC236}">
                <a16:creationId xmlns:a16="http://schemas.microsoft.com/office/drawing/2014/main" id="{842B66DA-AA86-4E9B-9A18-D09B920AED8C}"/>
              </a:ext>
            </a:extLst>
          </p:cNvPr>
          <p:cNvSpPr txBox="1"/>
          <p:nvPr/>
        </p:nvSpPr>
        <p:spPr>
          <a:xfrm>
            <a:off x="3838574" y="5435084"/>
            <a:ext cx="7591425" cy="954107"/>
          </a:xfrm>
          <a:prstGeom prst="rect">
            <a:avLst/>
          </a:prstGeom>
          <a:noFill/>
        </p:spPr>
        <p:txBody>
          <a:bodyPr wrap="square">
            <a:spAutoFit/>
          </a:bodyPr>
          <a:lstStyle/>
          <a:p>
            <a:pPr lvl="0" algn="just"/>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(7) Con ngủ sớm xem mơ thấy gì để ngày mai còn kể.</a:t>
            </a:r>
          </a:p>
        </p:txBody>
      </p:sp>
    </p:spTree>
    <p:extLst>
      <p:ext uri="{BB962C8B-B14F-4D97-AF65-F5344CB8AC3E}">
        <p14:creationId xmlns:p14="http://schemas.microsoft.com/office/powerpoint/2010/main" val="25691905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down)">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down)">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down)">
                                      <p:cBhvr>
                                        <p:cTn id="32" dur="5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wipe(down)">
                                      <p:cBhvr>
                                        <p:cTn id="3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1" grpId="0"/>
      <p:bldP spid="22" grpId="0"/>
      <p:bldP spid="2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419100" y="665789"/>
            <a:ext cx="11477625"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2222690" y="855994"/>
            <a:ext cx="9807385" cy="646331"/>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B0F0"/>
                </a:solidFill>
                <a:effectLst/>
                <a:uLnTx/>
                <a:uFillTx/>
                <a:latin typeface="Calibri"/>
                <a:ea typeface="+mn-ea"/>
                <a:cs typeface="+mn-cs"/>
              </a:rPr>
              <a:t>5. </a:t>
            </a:r>
            <a:r>
              <a:rPr kumimoji="0" lang="vi-VN" sz="3600" b="1" i="0" u="none" strike="noStrike" kern="1200" cap="none" spc="0" normalizeH="0" baseline="0" noProof="0" dirty="0">
                <a:ln>
                  <a:noFill/>
                </a:ln>
                <a:solidFill>
                  <a:srgbClr val="00B0F0"/>
                </a:solidFill>
                <a:effectLst/>
                <a:uLnTx/>
                <a:uFillTx/>
                <a:latin typeface="Calibri"/>
                <a:ea typeface="+mn-ea"/>
                <a:cs typeface="+mn-cs"/>
              </a:rPr>
              <a:t>Dựa vào các tranh dưới đây để đặt câu.</a:t>
            </a:r>
          </a:p>
        </p:txBody>
      </p:sp>
      <p:sp>
        <p:nvSpPr>
          <p:cNvPr id="12" name="Đáp Án D">
            <a:extLst>
              <a:ext uri="{FF2B5EF4-FFF2-40B4-BE49-F238E27FC236}">
                <a16:creationId xmlns:a16="http://schemas.microsoft.com/office/drawing/2014/main" id="{56B47196-8AAE-4644-AC1E-C6A7B6B12845}"/>
              </a:ext>
            </a:extLst>
          </p:cNvPr>
          <p:cNvSpPr/>
          <p:nvPr/>
        </p:nvSpPr>
        <p:spPr>
          <a:xfrm>
            <a:off x="488131" y="1760759"/>
            <a:ext cx="2579304"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a.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hỏi</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Đáp Án D">
            <a:extLst>
              <a:ext uri="{FF2B5EF4-FFF2-40B4-BE49-F238E27FC236}">
                <a16:creationId xmlns:a16="http://schemas.microsoft.com/office/drawing/2014/main" id="{05FE5FA2-22AF-4EF6-AE20-F4139FA09E9C}"/>
              </a:ext>
            </a:extLst>
          </p:cNvPr>
          <p:cNvSpPr/>
          <p:nvPr/>
        </p:nvSpPr>
        <p:spPr>
          <a:xfrm>
            <a:off x="3286569" y="1761479"/>
            <a:ext cx="277491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b.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cảm</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4" name="Đáp Án D">
            <a:extLst>
              <a:ext uri="{FF2B5EF4-FFF2-40B4-BE49-F238E27FC236}">
                <a16:creationId xmlns:a16="http://schemas.microsoft.com/office/drawing/2014/main" id="{8C89A63E-DDFC-40A8-8C5F-27AD1A7661ED}"/>
              </a:ext>
            </a:extLst>
          </p:cNvPr>
          <p:cNvSpPr/>
          <p:nvPr/>
        </p:nvSpPr>
        <p:spPr>
          <a:xfrm>
            <a:off x="6192075" y="1773490"/>
            <a:ext cx="2428050"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c.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kể</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Đáp Án D">
            <a:extLst>
              <a:ext uri="{FF2B5EF4-FFF2-40B4-BE49-F238E27FC236}">
                <a16:creationId xmlns:a16="http://schemas.microsoft.com/office/drawing/2014/main" id="{376D0D72-62B7-4DBF-9BE5-9AE6F3855336}"/>
              </a:ext>
            </a:extLst>
          </p:cNvPr>
          <p:cNvSpPr/>
          <p:nvPr/>
        </p:nvSpPr>
        <p:spPr>
          <a:xfrm>
            <a:off x="8746812" y="1762192"/>
            <a:ext cx="3080972"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d.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Một</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câu</a:t>
            </a:r>
            <a:r>
              <a:rPr lang="en-US" sz="28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khiến</a:t>
            </a:r>
            <a:endParaRPr kumimoji="0" lang="en-US" sz="280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pic>
        <p:nvPicPr>
          <p:cNvPr id="5" name="Picture 4">
            <a:extLst>
              <a:ext uri="{FF2B5EF4-FFF2-40B4-BE49-F238E27FC236}">
                <a16:creationId xmlns:a16="http://schemas.microsoft.com/office/drawing/2014/main" id="{123D18ED-2B45-4B02-B4F8-C4CB9A63DDBD}"/>
              </a:ext>
            </a:extLst>
          </p:cNvPr>
          <p:cNvPicPr>
            <a:picLocks noChangeAspect="1"/>
          </p:cNvPicPr>
          <p:nvPr/>
        </p:nvPicPr>
        <p:blipFill>
          <a:blip r:embed="rId6"/>
          <a:stretch>
            <a:fillRect/>
          </a:stretch>
        </p:blipFill>
        <p:spPr>
          <a:xfrm>
            <a:off x="457200" y="3086100"/>
            <a:ext cx="5829300" cy="2552700"/>
          </a:xfrm>
          <a:prstGeom prst="rect">
            <a:avLst/>
          </a:prstGeom>
        </p:spPr>
      </p:pic>
      <p:pic>
        <p:nvPicPr>
          <p:cNvPr id="10" name="Picture 9">
            <a:extLst>
              <a:ext uri="{FF2B5EF4-FFF2-40B4-BE49-F238E27FC236}">
                <a16:creationId xmlns:a16="http://schemas.microsoft.com/office/drawing/2014/main" id="{8ACA96C7-90CE-453F-9691-A699FD0A384A}"/>
              </a:ext>
            </a:extLst>
          </p:cNvPr>
          <p:cNvPicPr>
            <a:picLocks noChangeAspect="1"/>
          </p:cNvPicPr>
          <p:nvPr/>
        </p:nvPicPr>
        <p:blipFill>
          <a:blip r:embed="rId7"/>
          <a:stretch>
            <a:fillRect/>
          </a:stretch>
        </p:blipFill>
        <p:spPr>
          <a:xfrm>
            <a:off x="6215062" y="3043237"/>
            <a:ext cx="5438775" cy="2486025"/>
          </a:xfrm>
          <a:prstGeom prst="rect">
            <a:avLst/>
          </a:prstGeom>
        </p:spPr>
      </p:pic>
    </p:spTree>
    <p:extLst>
      <p:ext uri="{BB962C8B-B14F-4D97-AF65-F5344CB8AC3E}">
        <p14:creationId xmlns:p14="http://schemas.microsoft.com/office/powerpoint/2010/main" val="1109791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subTnLst>
                                    <p:audio>
                                      <p:cMediaNode>
                                        <p:cTn display="0" masterRel="sameClick">
                                          <p:stCondLst>
                                            <p:cond evt="begin" delay="0">
                                              <p:tn val="5"/>
                                            </p:cond>
                                          </p:stCondLst>
                                          <p:endCondLst>
                                            <p:cond evt="onStopAudio" delay="0">
                                              <p:tgtEl>
                                                <p:sldTgt/>
                                              </p:tgtEl>
                                            </p:cond>
                                          </p:endCondLst>
                                        </p:cTn>
                                        <p:tgtEl>
                                          <p:sndTgt r:embed="rId2" name="Trò-chơi-chíu.wav"/>
                                        </p:tgtEl>
                                      </p:cMediaNode>
                                    </p:audio>
                                  </p:subTnLst>
                                </p:cTn>
                              </p:par>
                              <p:par>
                                <p:cTn id="8" presetID="2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down)">
                                      <p:cBhvr>
                                        <p:cTn id="10" dur="500"/>
                                        <p:tgtEl>
                                          <p:spTgt spid="13"/>
                                        </p:tgtEl>
                                      </p:cBhvr>
                                    </p:animEffect>
                                  </p:childTnLst>
                                  <p:subTnLst>
                                    <p:audio>
                                      <p:cMediaNode>
                                        <p:cTn display="0" masterRel="sameClick">
                                          <p:stCondLst>
                                            <p:cond evt="begin" delay="0">
                                              <p:tn val="8"/>
                                            </p:cond>
                                          </p:stCondLst>
                                          <p:endCondLst>
                                            <p:cond evt="onStopAudio" delay="0">
                                              <p:tgtEl>
                                                <p:sldTgt/>
                                              </p:tgtEl>
                                            </p:cond>
                                          </p:endCondLst>
                                        </p:cTn>
                                        <p:tgtEl>
                                          <p:sndTgt r:embed="rId2" name="Trò-chơi-chíu.wav"/>
                                        </p:tgtEl>
                                      </p:cMediaNode>
                                    </p:audio>
                                  </p:subTnLst>
                                </p:cTn>
                              </p:par>
                              <p:par>
                                <p:cTn id="11" presetID="22" presetClass="entr" presetSubtype="4"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down)">
                                      <p:cBhvr>
                                        <p:cTn id="13" dur="500"/>
                                        <p:tgtEl>
                                          <p:spTgt spid="14"/>
                                        </p:tgtEl>
                                      </p:cBhvr>
                                    </p:animEffect>
                                  </p:childTnLst>
                                  <p:subTnLst>
                                    <p:audio>
                                      <p:cMediaNode>
                                        <p:cTn display="0" masterRel="sameClick">
                                          <p:stCondLst>
                                            <p:cond evt="begin" delay="0">
                                              <p:tn val="11"/>
                                            </p:cond>
                                          </p:stCondLst>
                                          <p:endCondLst>
                                            <p:cond evt="onStopAudio" delay="0">
                                              <p:tgtEl>
                                                <p:sldTgt/>
                                              </p:tgtEl>
                                            </p:cond>
                                          </p:endCondLst>
                                        </p:cTn>
                                        <p:tgtEl>
                                          <p:sndTgt r:embed="rId2" name="Trò-chơi-chíu.wav"/>
                                        </p:tgtEl>
                                      </p:cMediaNode>
                                    </p:audio>
                                  </p:subTnLst>
                                </p:cTn>
                              </p:par>
                              <p:par>
                                <p:cTn id="14" presetID="22" presetClass="entr" presetSubtype="4"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down)">
                                      <p:cBhvr>
                                        <p:cTn id="16" dur="500"/>
                                        <p:tgtEl>
                                          <p:spTgt spid="15"/>
                                        </p:tgtEl>
                                      </p:cBhvr>
                                    </p:animEffect>
                                  </p:childTnLst>
                                  <p:subTnLst>
                                    <p:audio>
                                      <p:cMediaNode>
                                        <p:cTn display="0" masterRel="sameClick">
                                          <p:stCondLst>
                                            <p:cond evt="begin" delay="0">
                                              <p:tn val="14"/>
                                            </p:cond>
                                          </p:stCondLst>
                                          <p:endCondLst>
                                            <p:cond evt="onStopAudio" delay="0">
                                              <p:tgtEl>
                                                <p:sldTgt/>
                                              </p:tgtEl>
                                            </p:cond>
                                          </p:endCondLst>
                                        </p:cTn>
                                        <p:tgtEl>
                                          <p:sndTgt r:embed="rId2" name="Trò-chơi-chíu.wav"/>
                                        </p:tgtEl>
                                      </p:cMediaNode>
                                    </p:audio>
                                  </p:sub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inVertical)">
                                      <p:cBhvr>
                                        <p:cTn id="21" dur="500"/>
                                        <p:tgtEl>
                                          <p:spTgt spid="10"/>
                                        </p:tgtEl>
                                      </p:cBhvr>
                                    </p:animEffect>
                                  </p:childTnLst>
                                </p:cTn>
                              </p:par>
                              <p:par>
                                <p:cTn id="22" presetID="16" presetClass="entr" presetSubtype="21"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3"/>
          <a:stretch>
            <a:fillRect/>
          </a:stretch>
        </p:blipFill>
        <p:spPr>
          <a:xfrm>
            <a:off x="635" y="-635"/>
            <a:ext cx="12192635" cy="685863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665789"/>
            <a:ext cx="10860708" cy="5525785"/>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40" name="TextBox 39">
            <a:extLst>
              <a:ext uri="{FF2B5EF4-FFF2-40B4-BE49-F238E27FC236}">
                <a16:creationId xmlns:a16="http://schemas.microsoft.com/office/drawing/2014/main" id="{DDD9476F-D5A1-4FAF-9ECD-32A9F81B56AD}"/>
              </a:ext>
            </a:extLst>
          </p:cNvPr>
          <p:cNvSpPr txBox="1"/>
          <p:nvPr/>
        </p:nvSpPr>
        <p:spPr>
          <a:xfrm>
            <a:off x="5762891" y="1460458"/>
            <a:ext cx="4647666" cy="769441"/>
          </a:xfrm>
          <a:prstGeom prst="rect">
            <a:avLst/>
          </a:prstGeom>
          <a:noFill/>
        </p:spPr>
        <p:txBody>
          <a:bodyPr wrap="square"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FF0066"/>
                </a:solidFill>
                <a:effectLst>
                  <a:glow rad="88900">
                    <a:srgbClr val="FFFF00">
                      <a:alpha val="70000"/>
                    </a:srgbClr>
                  </a:glow>
                </a:effectLst>
                <a:uLnTx/>
                <a:uFillTx/>
                <a:latin typeface="Calibri"/>
                <a:ea typeface="+mn-ea"/>
                <a:cs typeface="+mn-cs"/>
              </a:rPr>
              <a:t>THẢO LUẬN NHÓM BỐN</a:t>
            </a:r>
          </a:p>
        </p:txBody>
      </p:sp>
      <p:pic>
        <p:nvPicPr>
          <p:cNvPr id="42" name="Picture 2" descr="実は自分が苦手な内容の方が教えやすい・・？">
            <a:extLst>
              <a:ext uri="{FF2B5EF4-FFF2-40B4-BE49-F238E27FC236}">
                <a16:creationId xmlns:a16="http://schemas.microsoft.com/office/drawing/2014/main" id="{12BB3BFF-F278-4C75-AB1B-D14F5E6D874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43793" y="1853565"/>
            <a:ext cx="3961989" cy="4023360"/>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a16="http://schemas.microsoft.com/office/drawing/2014/main" id="{FBD0D219-2E3B-40A8-BFBF-1894F14E7882}"/>
              </a:ext>
            </a:extLst>
          </p:cNvPr>
          <p:cNvSpPr txBox="1"/>
          <p:nvPr/>
        </p:nvSpPr>
        <p:spPr>
          <a:xfrm>
            <a:off x="676274" y="2098504"/>
            <a:ext cx="5724525" cy="1077218"/>
          </a:xfrm>
          <a:prstGeom prst="rect">
            <a:avLst/>
          </a:prstGeom>
          <a:noFill/>
        </p:spPr>
        <p:txBody>
          <a:bodyPr wrap="square">
            <a:spAutoFit/>
          </a:bodyPr>
          <a:lstStyle/>
          <a:p>
            <a:pPr marL="457200" lvl="0" indent="-457200" algn="just">
              <a:buFont typeface="Arial" panose="020B0604020202020204" pitchFamily="34" charset="0"/>
              <a:buChar char="•"/>
              <a:defRPr/>
            </a:pP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Quan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sát</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tranh</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đoán</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sự</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việc</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trong</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 </a:t>
            </a:r>
            <a:r>
              <a:rPr lang="en-US" sz="3200" b="1" i="1" dirty="0" err="1">
                <a:solidFill>
                  <a:srgbClr val="BE0FAA"/>
                </a:solidFill>
                <a:latin typeface="Calibri" panose="020F0502020204030204" pitchFamily="34" charset="0"/>
                <a:ea typeface="Times New Roman" panose="02020603050405020304" pitchFamily="18" charset="0"/>
                <a:cs typeface="Calibri" panose="020F0502020204030204" pitchFamily="34" charset="0"/>
              </a:rPr>
              <a:t>tranh</a:t>
            </a:r>
            <a:r>
              <a:rPr lang="en-US" sz="3200" b="1" i="1" dirty="0">
                <a:solidFill>
                  <a:srgbClr val="BE0FAA"/>
                </a:solidFill>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2" name="TextBox 11">
            <a:extLst>
              <a:ext uri="{FF2B5EF4-FFF2-40B4-BE49-F238E27FC236}">
                <a16:creationId xmlns:a16="http://schemas.microsoft.com/office/drawing/2014/main" id="{3CACEFC6-578E-4492-94F5-6D5F2301D1EE}"/>
              </a:ext>
            </a:extLst>
          </p:cNvPr>
          <p:cNvSpPr txBox="1"/>
          <p:nvPr/>
        </p:nvSpPr>
        <p:spPr>
          <a:xfrm>
            <a:off x="723900" y="3289129"/>
            <a:ext cx="5524500" cy="584775"/>
          </a:xfrm>
          <a:prstGeom prst="rect">
            <a:avLst/>
          </a:prstGeom>
          <a:noFill/>
        </p:spPr>
        <p:txBody>
          <a:bodyPr wrap="square">
            <a:spAutoFit/>
          </a:bodyPr>
          <a:lstStyle/>
          <a:p>
            <a:pPr marL="457200" marR="0" lvl="0" indent="-4572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1" i="1" u="none" strike="noStrike" kern="1200" cap="none" spc="0" normalizeH="0" baseline="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Mỗi</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em</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đặt</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một</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câu</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3" name="TextBox 12">
            <a:extLst>
              <a:ext uri="{FF2B5EF4-FFF2-40B4-BE49-F238E27FC236}">
                <a16:creationId xmlns:a16="http://schemas.microsoft.com/office/drawing/2014/main" id="{FEA963C1-90D8-46BA-B84C-BE4B3968A165}"/>
              </a:ext>
            </a:extLst>
          </p:cNvPr>
          <p:cNvSpPr txBox="1"/>
          <p:nvPr/>
        </p:nvSpPr>
        <p:spPr>
          <a:xfrm>
            <a:off x="685800" y="4184479"/>
            <a:ext cx="5524500" cy="1077218"/>
          </a:xfrm>
          <a:prstGeom prst="rect">
            <a:avLst/>
          </a:prstGeom>
          <a:noFill/>
        </p:spPr>
        <p:txBody>
          <a:bodyPr wrap="square">
            <a:spAutoFit/>
          </a:bodyPr>
          <a:lstStyle/>
          <a:p>
            <a:pPr marL="457200" marR="0" lvl="0" indent="-4572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1" i="1" u="none" strike="noStrike" kern="1200" cap="none" spc="0" normalizeH="0" baseline="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Thống</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nhất</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ý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kiến</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trong</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1" i="1" u="none" strike="noStrike" kern="1200" cap="none" spc="0" normalizeH="0" noProof="0" dirty="0" err="1">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nhóm</a:t>
            </a:r>
            <a:r>
              <a:rPr kumimoji="0" lang="en-US" sz="3200" b="1" i="1" u="none" strike="noStrike" kern="1200" cap="none" spc="0" normalizeH="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rPr>
              <a:t>.</a:t>
            </a:r>
            <a:endParaRPr kumimoji="0" lang="en-US" sz="3200" b="1" i="1" u="none" strike="noStrike" kern="1200" cap="none" spc="0" normalizeH="0" baseline="0" noProof="0" dirty="0">
              <a:ln>
                <a:noFill/>
              </a:ln>
              <a:solidFill>
                <a:srgbClr val="BE0FAA"/>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14943788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 presetClass="entr" presetSubtype="4" fill="hold" nodeType="withEffect" p14:presetBounceEnd="40000">
                                      <p:stCondLst>
                                        <p:cond delay="0"/>
                                      </p:stCondLst>
                                      <p:childTnLst>
                                        <p:set>
                                          <p:cBhvr>
                                            <p:cTn id="9" dur="1" fill="hold">
                                              <p:stCondLst>
                                                <p:cond delay="0"/>
                                              </p:stCondLst>
                                            </p:cTn>
                                            <p:tgtEl>
                                              <p:spTgt spid="42"/>
                                            </p:tgtEl>
                                            <p:attrNameLst>
                                              <p:attrName>style.visibility</p:attrName>
                                            </p:attrNameLst>
                                          </p:cBhvr>
                                          <p:to>
                                            <p:strVal val="visible"/>
                                          </p:to>
                                        </p:set>
                                        <p:anim calcmode="lin" valueType="num" p14:bounceEnd="40000">
                                          <p:cBhvr additive="base">
                                            <p:cTn id="10" dur="750" fill="hold"/>
                                            <p:tgtEl>
                                              <p:spTgt spid="42"/>
                                            </p:tgtEl>
                                            <p:attrNameLst>
                                              <p:attrName>ppt_x</p:attrName>
                                            </p:attrNameLst>
                                          </p:cBhvr>
                                          <p:tavLst>
                                            <p:tav tm="0">
                                              <p:val>
                                                <p:strVal val="#ppt_x"/>
                                              </p:val>
                                            </p:tav>
                                            <p:tav tm="100000">
                                              <p:val>
                                                <p:strVal val="#ppt_x"/>
                                              </p:val>
                                            </p:tav>
                                          </p:tavLst>
                                        </p:anim>
                                        <p:anim calcmode="lin" valueType="num" p14:bounceEnd="40000">
                                          <p:cBhvr additive="base">
                                            <p:cTn id="11"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2" name="Trò-chơi-chíu.wav"/>
                                            </p:tgtEl>
                                          </p:cMediaNode>
                                        </p:audio>
                                      </p:subTnLst>
                                    </p:cTn>
                                  </p:par>
                                  <p:par>
                                    <p:cTn id="12" presetID="32" presetClass="emph" presetSubtype="0" repeatCount="3000" fill="hold" nodeType="withEffect">
                                      <p:stCondLst>
                                        <p:cond delay="250"/>
                                      </p:stCondLst>
                                      <p:childTnLst>
                                        <p:animRot by="120000">
                                          <p:cBhvr>
                                            <p:cTn id="13" dur="100" fill="hold">
                                              <p:stCondLst>
                                                <p:cond delay="0"/>
                                              </p:stCondLst>
                                            </p:cTn>
                                            <p:tgtEl>
                                              <p:spTgt spid="42"/>
                                            </p:tgtEl>
                                            <p:attrNameLst>
                                              <p:attrName>r</p:attrName>
                                            </p:attrNameLst>
                                          </p:cBhvr>
                                        </p:animRot>
                                        <p:animRot by="-240000">
                                          <p:cBhvr>
                                            <p:cTn id="14" dur="200" fill="hold">
                                              <p:stCondLst>
                                                <p:cond delay="200"/>
                                              </p:stCondLst>
                                            </p:cTn>
                                            <p:tgtEl>
                                              <p:spTgt spid="42"/>
                                            </p:tgtEl>
                                            <p:attrNameLst>
                                              <p:attrName>r</p:attrName>
                                            </p:attrNameLst>
                                          </p:cBhvr>
                                        </p:animRot>
                                        <p:animRot by="240000">
                                          <p:cBhvr>
                                            <p:cTn id="15" dur="200" fill="hold">
                                              <p:stCondLst>
                                                <p:cond delay="400"/>
                                              </p:stCondLst>
                                            </p:cTn>
                                            <p:tgtEl>
                                              <p:spTgt spid="42"/>
                                            </p:tgtEl>
                                            <p:attrNameLst>
                                              <p:attrName>r</p:attrName>
                                            </p:attrNameLst>
                                          </p:cBhvr>
                                        </p:animRot>
                                        <p:animRot by="-240000">
                                          <p:cBhvr>
                                            <p:cTn id="16" dur="200" fill="hold">
                                              <p:stCondLst>
                                                <p:cond delay="600"/>
                                              </p:stCondLst>
                                            </p:cTn>
                                            <p:tgtEl>
                                              <p:spTgt spid="42"/>
                                            </p:tgtEl>
                                            <p:attrNameLst>
                                              <p:attrName>r</p:attrName>
                                            </p:attrNameLst>
                                          </p:cBhvr>
                                        </p:animRot>
                                        <p:animRot by="120000">
                                          <p:cBhvr>
                                            <p:cTn id="17" dur="200" fill="hold">
                                              <p:stCondLst>
                                                <p:cond delay="800"/>
                                              </p:stCondLst>
                                            </p:cTn>
                                            <p:tgtEl>
                                              <p:spTgt spid="42"/>
                                            </p:tgtEl>
                                            <p:attrNameLst>
                                              <p:attrName>r</p:attrName>
                                            </p:attrNameLst>
                                          </p:cBhvr>
                                        </p:animRo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left)">
                                          <p:cBhvr>
                                            <p:cTn id="22" dur="75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75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12" grpId="0"/>
          <p:bldP spid="1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circle(out)">
                                          <p:cBhvr>
                                            <p:cTn id="7" dur="500"/>
                                            <p:tgtEl>
                                              <p:spTgt spid="40"/>
                                            </p:tgtEl>
                                          </p:cBhvr>
                                        </p:animEffect>
                                      </p:childTnLst>
                                    </p:cTn>
                                  </p:par>
                                  <p:par>
                                    <p:cTn id="8" presetID="2" presetClass="entr" presetSubtype="4" fill="hold" nodeType="withEffect">
                                      <p:stCondLst>
                                        <p:cond delay="0"/>
                                      </p:stCondLst>
                                      <p:childTnLst>
                                        <p:set>
                                          <p:cBhvr>
                                            <p:cTn id="9" dur="1" fill="hold">
                                              <p:stCondLst>
                                                <p:cond delay="0"/>
                                              </p:stCondLst>
                                            </p:cTn>
                                            <p:tgtEl>
                                              <p:spTgt spid="42"/>
                                            </p:tgtEl>
                                            <p:attrNameLst>
                                              <p:attrName>style.visibility</p:attrName>
                                            </p:attrNameLst>
                                          </p:cBhvr>
                                          <p:to>
                                            <p:strVal val="visible"/>
                                          </p:to>
                                        </p:set>
                                        <p:anim calcmode="lin" valueType="num">
                                          <p:cBhvr additive="base">
                                            <p:cTn id="10" dur="750" fill="hold"/>
                                            <p:tgtEl>
                                              <p:spTgt spid="42"/>
                                            </p:tgtEl>
                                            <p:attrNameLst>
                                              <p:attrName>ppt_x</p:attrName>
                                            </p:attrNameLst>
                                          </p:cBhvr>
                                          <p:tavLst>
                                            <p:tav tm="0">
                                              <p:val>
                                                <p:strVal val="#ppt_x"/>
                                              </p:val>
                                            </p:tav>
                                            <p:tav tm="100000">
                                              <p:val>
                                                <p:strVal val="#ppt_x"/>
                                              </p:val>
                                            </p:tav>
                                          </p:tavLst>
                                        </p:anim>
                                        <p:anim calcmode="lin" valueType="num">
                                          <p:cBhvr additive="base">
                                            <p:cTn id="11" dur="750" fill="hold"/>
                                            <p:tgtEl>
                                              <p:spTgt spid="4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7" name="Trò-chơi-chíu.wav"/>
                                            </p:tgtEl>
                                          </p:cMediaNode>
                                        </p:audio>
                                      </p:subTnLst>
                                    </p:cTn>
                                  </p:par>
                                  <p:par>
                                    <p:cTn id="12" presetID="32" presetClass="emph" presetSubtype="0" repeatCount="3000" fill="hold" nodeType="withEffect">
                                      <p:stCondLst>
                                        <p:cond delay="250"/>
                                      </p:stCondLst>
                                      <p:childTnLst>
                                        <p:animRot by="120000">
                                          <p:cBhvr>
                                            <p:cTn id="13" dur="100" fill="hold">
                                              <p:stCondLst>
                                                <p:cond delay="0"/>
                                              </p:stCondLst>
                                            </p:cTn>
                                            <p:tgtEl>
                                              <p:spTgt spid="42"/>
                                            </p:tgtEl>
                                            <p:attrNameLst>
                                              <p:attrName>r</p:attrName>
                                            </p:attrNameLst>
                                          </p:cBhvr>
                                        </p:animRot>
                                        <p:animRot by="-240000">
                                          <p:cBhvr>
                                            <p:cTn id="14" dur="200" fill="hold">
                                              <p:stCondLst>
                                                <p:cond delay="200"/>
                                              </p:stCondLst>
                                            </p:cTn>
                                            <p:tgtEl>
                                              <p:spTgt spid="42"/>
                                            </p:tgtEl>
                                            <p:attrNameLst>
                                              <p:attrName>r</p:attrName>
                                            </p:attrNameLst>
                                          </p:cBhvr>
                                        </p:animRot>
                                        <p:animRot by="240000">
                                          <p:cBhvr>
                                            <p:cTn id="15" dur="200" fill="hold">
                                              <p:stCondLst>
                                                <p:cond delay="400"/>
                                              </p:stCondLst>
                                            </p:cTn>
                                            <p:tgtEl>
                                              <p:spTgt spid="42"/>
                                            </p:tgtEl>
                                            <p:attrNameLst>
                                              <p:attrName>r</p:attrName>
                                            </p:attrNameLst>
                                          </p:cBhvr>
                                        </p:animRot>
                                        <p:animRot by="-240000">
                                          <p:cBhvr>
                                            <p:cTn id="16" dur="200" fill="hold">
                                              <p:stCondLst>
                                                <p:cond delay="600"/>
                                              </p:stCondLst>
                                            </p:cTn>
                                            <p:tgtEl>
                                              <p:spTgt spid="42"/>
                                            </p:tgtEl>
                                            <p:attrNameLst>
                                              <p:attrName>r</p:attrName>
                                            </p:attrNameLst>
                                          </p:cBhvr>
                                        </p:animRot>
                                        <p:animRot by="120000">
                                          <p:cBhvr>
                                            <p:cTn id="17" dur="200" fill="hold">
                                              <p:stCondLst>
                                                <p:cond delay="800"/>
                                              </p:stCondLst>
                                            </p:cTn>
                                            <p:tgtEl>
                                              <p:spTgt spid="42"/>
                                            </p:tgtEl>
                                            <p:attrNameLst>
                                              <p:attrName>r</p:attrName>
                                            </p:attrNameLst>
                                          </p:cBhvr>
                                        </p:animRo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left)">
                                          <p:cBhvr>
                                            <p:cTn id="22" dur="75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75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12" grpId="0"/>
          <p:bldP spid="13"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1"/>
          <p:cNvPicPr>
            <a:picLocks noChangeAspect="1"/>
          </p:cNvPicPr>
          <p:nvPr/>
        </p:nvPicPr>
        <p:blipFill>
          <a:blip r:embed="rId2"/>
          <a:stretch>
            <a:fillRect/>
          </a:stretch>
        </p:blipFill>
        <p:spPr>
          <a:xfrm>
            <a:off x="10702343" y="5466669"/>
            <a:ext cx="664370" cy="1308553"/>
          </a:xfrm>
          <a:prstGeom prst="rect">
            <a:avLst/>
          </a:prstGeom>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96490" y="1314722"/>
            <a:ext cx="6028118" cy="2732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886616" y="101639"/>
            <a:ext cx="1199761" cy="523220"/>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Bài</a:t>
            </a:r>
            <a:r>
              <a:rPr kumimoji="0" lang="en-US" sz="28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 5</a:t>
            </a:r>
          </a:p>
        </p:txBody>
      </p:sp>
      <p:sp>
        <p:nvSpPr>
          <p:cNvPr id="8" name="TextBox 7"/>
          <p:cNvSpPr txBox="1"/>
          <p:nvPr/>
        </p:nvSpPr>
        <p:spPr>
          <a:xfrm>
            <a:off x="2194408" y="163194"/>
            <a:ext cx="899733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841F00"/>
                </a:solidFill>
                <a:effectLst/>
                <a:uLnTx/>
                <a:uFillTx/>
                <a:latin typeface="Arial"/>
                <a:ea typeface="+mn-ea"/>
                <a:cs typeface="+mn-cs"/>
              </a:rPr>
              <a:t>Dựa</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vào</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các</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tranh</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dưới</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đây</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để</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đặt</a:t>
            </a:r>
            <a:r>
              <a:rPr kumimoji="0" lang="en-US" sz="2400" b="0" i="0" u="none" strike="noStrike" kern="1200" cap="none" spc="0" normalizeH="0" baseline="0" noProof="0" dirty="0">
                <a:ln>
                  <a:noFill/>
                </a:ln>
                <a:solidFill>
                  <a:srgbClr val="841F00"/>
                </a:solidFill>
                <a:effectLst/>
                <a:uLnTx/>
                <a:uFillTx/>
                <a:latin typeface="Arial"/>
                <a:ea typeface="+mn-ea"/>
                <a:cs typeface="+mn-cs"/>
              </a:rPr>
              <a:t> </a:t>
            </a:r>
            <a:r>
              <a:rPr kumimoji="0" lang="en-US" sz="2400" b="0" i="0" u="none" strike="noStrike" kern="1200" cap="none" spc="0" normalizeH="0" baseline="0" noProof="0" dirty="0" err="1">
                <a:ln>
                  <a:noFill/>
                </a:ln>
                <a:solidFill>
                  <a:srgbClr val="841F00"/>
                </a:solidFill>
                <a:effectLst/>
                <a:uLnTx/>
                <a:uFillTx/>
                <a:latin typeface="Arial"/>
                <a:ea typeface="+mn-ea"/>
                <a:cs typeface="+mn-cs"/>
              </a:rPr>
              <a:t>câu</a:t>
            </a:r>
            <a:r>
              <a:rPr kumimoji="0" lang="en-US" sz="2400" b="0" i="0" u="none" strike="noStrike" kern="1200" cap="none" spc="0" normalizeH="0" baseline="0" noProof="0" dirty="0">
                <a:ln>
                  <a:noFill/>
                </a:ln>
                <a:solidFill>
                  <a:srgbClr val="841F00"/>
                </a:solidFill>
                <a:effectLst/>
                <a:uLnTx/>
                <a:uFillTx/>
                <a:latin typeface="Arial"/>
                <a:ea typeface="+mn-ea"/>
                <a:cs typeface="+mn-cs"/>
              </a:rPr>
              <a:t>.</a:t>
            </a:r>
          </a:p>
        </p:txBody>
      </p:sp>
      <p:sp>
        <p:nvSpPr>
          <p:cNvPr id="9" name="TextBox 8"/>
          <p:cNvSpPr txBox="1"/>
          <p:nvPr/>
        </p:nvSpPr>
        <p:spPr>
          <a:xfrm>
            <a:off x="891616" y="673963"/>
            <a:ext cx="2068500"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a.Một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hỏi</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2" name="TextBox 11"/>
          <p:cNvSpPr txBox="1"/>
          <p:nvPr/>
        </p:nvSpPr>
        <p:spPr>
          <a:xfrm>
            <a:off x="3298356" y="643167"/>
            <a:ext cx="2212193"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b.Một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cảm</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3" name="TextBox 12"/>
          <p:cNvSpPr txBox="1"/>
          <p:nvPr/>
        </p:nvSpPr>
        <p:spPr>
          <a:xfrm>
            <a:off x="5826249" y="673961"/>
            <a:ext cx="2068500"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c.Một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kể</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TextBox 13"/>
          <p:cNvSpPr txBox="1"/>
          <p:nvPr/>
        </p:nvSpPr>
        <p:spPr>
          <a:xfrm>
            <a:off x="8199902" y="689125"/>
            <a:ext cx="2399412" cy="461665"/>
          </a:xfrm>
          <a:prstGeom prst="rect">
            <a:avLst/>
          </a:prstGeom>
          <a:solidFill>
            <a:srgbClr val="99CC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Arial"/>
                <a:ea typeface="+mn-ea"/>
                <a:cs typeface="+mn-cs"/>
              </a:rPr>
              <a:t>d.Một</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câu</a:t>
            </a:r>
            <a:r>
              <a:rPr kumimoji="0" lang="en-US" sz="2400" b="0" i="0" u="none" strike="noStrike" kern="1200" cap="none" spc="0" normalizeH="0" baseline="0" noProof="0" dirty="0">
                <a:ln>
                  <a:noFill/>
                </a:ln>
                <a:solidFill>
                  <a:srgbClr val="000000"/>
                </a:solidFill>
                <a:effectLst/>
                <a:uLnTx/>
                <a:uFillTx/>
                <a:latin typeface="Arial"/>
                <a:ea typeface="+mn-ea"/>
                <a:cs typeface="+mn-cs"/>
              </a:rPr>
              <a:t> </a:t>
            </a:r>
            <a:r>
              <a:rPr kumimoji="0" lang="en-US" sz="2400" b="0" i="0" u="none" strike="noStrike" kern="1200" cap="none" spc="0" normalizeH="0" baseline="0" noProof="0" dirty="0" err="1">
                <a:ln>
                  <a:noFill/>
                </a:ln>
                <a:solidFill>
                  <a:srgbClr val="000000"/>
                </a:solidFill>
                <a:effectLst/>
                <a:uLnTx/>
                <a:uFillTx/>
                <a:latin typeface="Arial"/>
                <a:ea typeface="+mn-ea"/>
                <a:cs typeface="+mn-cs"/>
              </a:rPr>
              <a:t>khiến</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11" name="Rectangle 10"/>
          <p:cNvSpPr/>
          <p:nvPr/>
        </p:nvSpPr>
        <p:spPr>
          <a:xfrm>
            <a:off x="1094705" y="4181953"/>
            <a:ext cx="4056844" cy="1938992"/>
          </a:xfrm>
          <a:prstGeom prst="rect">
            <a:avLst/>
          </a:prstGeom>
          <a:solidFill>
            <a:srgbClr val="CCECFF"/>
          </a:solidFill>
        </p:spPr>
        <p:style>
          <a:lnRef idx="2">
            <a:schemeClr val="accent5"/>
          </a:lnRef>
          <a:fillRef idx="1">
            <a:schemeClr val="lt1"/>
          </a:fillRef>
          <a:effectRef idx="0">
            <a:schemeClr val="accent5"/>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0" i="1" u="none" strike="noStrike" kern="1200" cap="none" spc="0" normalizeH="0" baseline="0" noProof="0" dirty="0">
                <a:ln>
                  <a:noFill/>
                </a:ln>
                <a:solidFill>
                  <a:srgbClr val="841F00"/>
                </a:solidFill>
                <a:effectLst/>
                <a:uLnTx/>
                <a:uFillTx/>
                <a:latin typeface="Arial"/>
                <a:ea typeface="+mn-ea"/>
                <a:cs typeface="+mn-cs"/>
              </a:rPr>
              <a:t>3. Bạn nhỏ đang xếp đồ dùng học tập vào cặp sách./ Liệu bạn có bị muộn  học không?/ Bạn ấy chậm chạp quá!/ Bạn nhanh tay lên!</a:t>
            </a:r>
            <a:endParaRPr kumimoji="0" lang="en-US" sz="2400" b="0" i="0" u="none" strike="noStrike" kern="1200" cap="none" spc="0" normalizeH="0" baseline="0" noProof="0" dirty="0">
              <a:ln>
                <a:noFill/>
              </a:ln>
              <a:solidFill>
                <a:srgbClr val="841F00"/>
              </a:solidFill>
              <a:effectLst/>
              <a:uLnTx/>
              <a:uFillTx/>
              <a:latin typeface="Arial"/>
              <a:ea typeface="+mn-ea"/>
              <a:cs typeface="+mn-cs"/>
            </a:endParaRPr>
          </a:p>
        </p:txBody>
      </p:sp>
      <p:sp>
        <p:nvSpPr>
          <p:cNvPr id="15" name="Rectangle 14"/>
          <p:cNvSpPr/>
          <p:nvPr/>
        </p:nvSpPr>
        <p:spPr>
          <a:xfrm>
            <a:off x="5866327" y="4181953"/>
            <a:ext cx="4056844" cy="1938992"/>
          </a:xfrm>
          <a:prstGeom prst="rect">
            <a:avLst/>
          </a:prstGeom>
          <a:solidFill>
            <a:schemeClr val="accent1">
              <a:lumMod val="20000"/>
              <a:lumOff val="80000"/>
            </a:schemeClr>
          </a:solidFill>
        </p:spPr>
        <p:style>
          <a:lnRef idx="2">
            <a:schemeClr val="accent5"/>
          </a:lnRef>
          <a:fillRef idx="1">
            <a:schemeClr val="lt1"/>
          </a:fillRef>
          <a:effectRef idx="0">
            <a:schemeClr val="accent5"/>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0" i="1" u="none" strike="noStrike" kern="1200" cap="none" spc="0" normalizeH="0" baseline="0" noProof="0" dirty="0">
                <a:ln>
                  <a:noFill/>
                </a:ln>
                <a:solidFill>
                  <a:srgbClr val="841F00"/>
                </a:solidFill>
                <a:effectLst/>
                <a:uLnTx/>
                <a:uFillTx/>
                <a:latin typeface="Arial"/>
                <a:ea typeface="+mn-ea"/>
                <a:cs typeface="+mn-cs"/>
              </a:rPr>
              <a:t>4. Bạn nhỏ đi đến trường học./ Bạn bị muộn học phải không?/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0" i="1" u="none" strike="noStrike" kern="1200" cap="none" spc="0" normalizeH="0" baseline="0" noProof="0" dirty="0">
                <a:ln>
                  <a:noFill/>
                </a:ln>
                <a:solidFill>
                  <a:srgbClr val="841F00"/>
                </a:solidFill>
                <a:effectLst/>
                <a:uLnTx/>
                <a:uFillTx/>
                <a:latin typeface="Arial"/>
                <a:ea typeface="+mn-ea"/>
                <a:cs typeface="+mn-cs"/>
              </a:rPr>
              <a:t>Ôi! Chạy mệt quá!/ Bác bảo vệ chờ cháu với ạ!</a:t>
            </a:r>
            <a:endParaRPr kumimoji="0" lang="en-US" sz="2400" b="0" i="0" u="none" strike="noStrike" kern="0" cap="none" spc="0" normalizeH="0" baseline="0" noProof="0" dirty="0">
              <a:ln>
                <a:noFill/>
              </a:ln>
              <a:solidFill>
                <a:srgbClr val="1F684C">
                  <a:lumMod val="75000"/>
                </a:srgbClr>
              </a:solidFill>
              <a:effectLst/>
              <a:uLnTx/>
              <a:uFillTx/>
              <a:latin typeface="Arial"/>
              <a:ea typeface="+mn-ea"/>
              <a:cs typeface="+mn-cs"/>
            </a:endParaRPr>
          </a:p>
        </p:txBody>
      </p:sp>
    </p:spTree>
    <p:extLst>
      <p:ext uri="{BB962C8B-B14F-4D97-AF65-F5344CB8AC3E}">
        <p14:creationId xmlns:p14="http://schemas.microsoft.com/office/powerpoint/2010/main" val="310487665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9432" y="80063"/>
            <a:ext cx="2356825" cy="1865788"/>
          </a:xfrm>
          <a:prstGeom prst="rect">
            <a:avLst/>
          </a:prstGeom>
        </p:spPr>
      </p:pic>
      <p:sp>
        <p:nvSpPr>
          <p:cNvPr id="4" name="TextBox 3"/>
          <p:cNvSpPr txBox="1"/>
          <p:nvPr/>
        </p:nvSpPr>
        <p:spPr>
          <a:xfrm>
            <a:off x="1322556" y="2013465"/>
            <a:ext cx="1420368" cy="584775"/>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841F00"/>
                </a:solidFill>
                <a:effectLst/>
                <a:uLnTx/>
                <a:uFillTx/>
                <a:latin typeface="Arial" panose="020B0604020202020204" pitchFamily="34" charset="0"/>
                <a:ea typeface="+mn-ea"/>
                <a:cs typeface="Arial" panose="020B0604020202020204" pitchFamily="34" charset="0"/>
              </a:rPr>
              <a:t>Bài</a:t>
            </a:r>
            <a:r>
              <a:rPr kumimoji="0" lang="en-US" sz="3200" b="1" i="0" u="none" strike="noStrike" kern="1200" cap="none" spc="0" normalizeH="0" baseline="0" noProof="0" dirty="0">
                <a:ln>
                  <a:noFill/>
                </a:ln>
                <a:solidFill>
                  <a:srgbClr val="841F00"/>
                </a:solidFill>
                <a:effectLst/>
                <a:uLnTx/>
                <a:uFillTx/>
                <a:latin typeface="Arial" panose="020B0604020202020204" pitchFamily="34" charset="0"/>
                <a:ea typeface="+mn-ea"/>
                <a:cs typeface="Arial" panose="020B0604020202020204" pitchFamily="34" charset="0"/>
              </a:rPr>
              <a:t> 6</a:t>
            </a:r>
          </a:p>
        </p:txBody>
      </p:sp>
      <p:pic>
        <p:nvPicPr>
          <p:cNvPr id="6" name="图片 51"/>
          <p:cNvPicPr>
            <a:picLocks noChangeAspect="1"/>
          </p:cNvPicPr>
          <p:nvPr/>
        </p:nvPicPr>
        <p:blipFill>
          <a:blip r:embed="rId4"/>
          <a:stretch>
            <a:fillRect/>
          </a:stretch>
        </p:blipFill>
        <p:spPr>
          <a:xfrm>
            <a:off x="10702343" y="5466669"/>
            <a:ext cx="664370" cy="1308553"/>
          </a:xfrm>
          <a:prstGeom prst="rect">
            <a:avLst/>
          </a:prstGeom>
        </p:spPr>
      </p:pic>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739624" y="619765"/>
            <a:ext cx="1925438" cy="1925438"/>
          </a:xfrm>
          <a:prstGeom prst="rect">
            <a:avLst/>
          </a:prstGeom>
        </p:spPr>
      </p:pic>
      <p:pic>
        <p:nvPicPr>
          <p:cNvPr id="512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40564" y="3686608"/>
            <a:ext cx="11037869" cy="1642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7"/>
          <p:cNvSpPr/>
          <p:nvPr/>
        </p:nvSpPr>
        <p:spPr>
          <a:xfrm>
            <a:off x="1322556" y="2763279"/>
            <a:ext cx="9379787" cy="523220"/>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Nói</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tiếp</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để</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hoàn</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thành</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các</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câu</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dưới</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đây</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rồi</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chép</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vào</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 </a:t>
            </a:r>
            <a:r>
              <a:rPr kumimoji="0" lang="en-US" sz="2800" b="0" i="0" u="none" strike="noStrike" kern="0" cap="none" spc="0" normalizeH="0" baseline="0" noProof="0" dirty="0" err="1">
                <a:ln>
                  <a:noFill/>
                </a:ln>
                <a:solidFill>
                  <a:srgbClr val="1F684C">
                    <a:lumMod val="75000"/>
                  </a:srgbClr>
                </a:solidFill>
                <a:effectLst/>
                <a:uLnTx/>
                <a:uFillTx/>
                <a:latin typeface="Arial"/>
                <a:ea typeface="+mn-ea"/>
                <a:cs typeface="+mn-cs"/>
              </a:rPr>
              <a:t>vở</a:t>
            </a:r>
            <a:r>
              <a:rPr kumimoji="0" lang="en-US" sz="2800" b="0" i="0" u="none" strike="noStrike" kern="0" cap="none" spc="0" normalizeH="0" baseline="0" noProof="0" dirty="0">
                <a:ln>
                  <a:noFill/>
                </a:ln>
                <a:solidFill>
                  <a:srgbClr val="1F684C">
                    <a:lumMod val="75000"/>
                  </a:srgbClr>
                </a:solidFill>
                <a:effectLst/>
                <a:uLnTx/>
                <a:uFillTx/>
                <a:latin typeface="Arial"/>
                <a:ea typeface="+mn-ea"/>
                <a:cs typeface="+mn-cs"/>
              </a:rPr>
              <a:t>.</a:t>
            </a:r>
          </a:p>
        </p:txBody>
      </p:sp>
    </p:spTree>
    <p:extLst>
      <p:ext uri="{BB962C8B-B14F-4D97-AF65-F5344CB8AC3E}">
        <p14:creationId xmlns:p14="http://schemas.microsoft.com/office/powerpoint/2010/main" val="3013050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5122"/>
                                        </p:tgtEl>
                                        <p:attrNameLst>
                                          <p:attrName>style.visibility</p:attrName>
                                        </p:attrNameLst>
                                      </p:cBhvr>
                                      <p:to>
                                        <p:strVal val="visible"/>
                                      </p:to>
                                    </p:set>
                                    <p:animEffect transition="in" filter="fade">
                                      <p:cBhvr>
                                        <p:cTn id="11"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2" restart="whenNotActive" fill="hold" evtFilter="cancelBubble" nodeType="interactiveSeq">
                <p:stCondLst>
                  <p:cond evt="onClick" delay="0">
                    <p:tgtEl>
                      <p:spTgt spid="6"/>
                    </p:tgtEl>
                  </p:cond>
                </p:stCondLst>
                <p:endSync evt="end" delay="0">
                  <p:rtn val="all"/>
                </p:endSync>
                <p:childTnLst>
                  <p:par>
                    <p:cTn id="13" fill="hold">
                      <p:stCondLst>
                        <p:cond delay="0"/>
                      </p:stCondLst>
                      <p:childTnLst>
                        <p:par>
                          <p:cTn id="14" fill="hold">
                            <p:stCondLst>
                              <p:cond delay="0"/>
                            </p:stCondLst>
                            <p:childTnLst>
                              <p:par>
                                <p:cTn id="15" presetID="3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000" fill="hold"/>
                                        <p:tgtEl>
                                          <p:spTgt spid="7"/>
                                        </p:tgtEl>
                                        <p:attrNameLst>
                                          <p:attrName>ppt_w</p:attrName>
                                        </p:attrNameLst>
                                      </p:cBhvr>
                                      <p:tavLst>
                                        <p:tav tm="0">
                                          <p:val>
                                            <p:fltVal val="0"/>
                                          </p:val>
                                        </p:tav>
                                        <p:tav tm="100000">
                                          <p:val>
                                            <p:strVal val="#ppt_w"/>
                                          </p:val>
                                        </p:tav>
                                      </p:tavLst>
                                    </p:anim>
                                    <p:anim calcmode="lin" valueType="num">
                                      <p:cBhvr>
                                        <p:cTn id="18" dur="1000" fill="hold"/>
                                        <p:tgtEl>
                                          <p:spTgt spid="7"/>
                                        </p:tgtEl>
                                        <p:attrNameLst>
                                          <p:attrName>ppt_h</p:attrName>
                                        </p:attrNameLst>
                                      </p:cBhvr>
                                      <p:tavLst>
                                        <p:tav tm="0">
                                          <p:val>
                                            <p:fltVal val="0"/>
                                          </p:val>
                                        </p:tav>
                                        <p:tav tm="100000">
                                          <p:val>
                                            <p:strVal val="#ppt_h"/>
                                          </p:val>
                                        </p:tav>
                                      </p:tavLst>
                                    </p:anim>
                                    <p:anim calcmode="lin" valueType="num">
                                      <p:cBhvr>
                                        <p:cTn id="19" dur="1000" fill="hold"/>
                                        <p:tgtEl>
                                          <p:spTgt spid="7"/>
                                        </p:tgtEl>
                                        <p:attrNameLst>
                                          <p:attrName>style.rotation</p:attrName>
                                        </p:attrNameLst>
                                      </p:cBhvr>
                                      <p:tavLst>
                                        <p:tav tm="0">
                                          <p:val>
                                            <p:fltVal val="90"/>
                                          </p:val>
                                        </p:tav>
                                        <p:tav tm="100000">
                                          <p:val>
                                            <p:fltVal val="0"/>
                                          </p:val>
                                        </p:tav>
                                      </p:tavLst>
                                    </p:anim>
                                    <p:animEffect transition="in" filter="fade">
                                      <p:cBhvr>
                                        <p:cTn id="20" dur="1000"/>
                                        <p:tgtEl>
                                          <p:spTgt spid="7"/>
                                        </p:tgtEl>
                                      </p:cBhvr>
                                    </p:animEffect>
                                  </p:childTnLst>
                                  <p:subTnLst>
                                    <p:audio>
                                      <p:cMediaNode vol="3000">
                                        <p:cTn display="0" masterRel="sameClick">
                                          <p:stCondLst>
                                            <p:cond evt="begin" delay="0">
                                              <p:tn val="15"/>
                                            </p:cond>
                                          </p:stCondLst>
                                          <p:endCondLst>
                                            <p:cond evt="onStopAudio" delay="0">
                                              <p:tgtEl>
                                                <p:sldTgt/>
                                              </p:tgtEl>
                                            </p:cond>
                                          </p:endCondLst>
                                        </p:cTn>
                                        <p:tgtEl>
                                          <p:sndTgt r:embed="rId2" name="dung 12.wav"/>
                                        </p:tgtEl>
                                      </p:cMediaNode>
                                    </p:audio>
                                  </p:sub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7"/>
                                        </p:tgtEl>
                                      </p:cBhvr>
                                    </p:animEffect>
                                    <p:set>
                                      <p:cBhvr>
                                        <p:cTn id="25"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6"/>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676032"/>
            <a:ext cx="12192000" cy="4181968"/>
          </a:xfrm>
          <a:prstGeom prst="rect">
            <a:avLst/>
          </a:prstGeom>
          <a:effectLst>
            <a:outerShdw blurRad="63500" sx="102000" sy="102000" algn="ctr" rotWithShape="0">
              <a:prstClr val="black">
                <a:alpha val="40000"/>
              </a:prstClr>
            </a:outerShdw>
          </a:effectLst>
        </p:spPr>
      </p:pic>
      <p:grpSp>
        <p:nvGrpSpPr>
          <p:cNvPr id="7" name="组合 6"/>
          <p:cNvGrpSpPr/>
          <p:nvPr/>
        </p:nvGrpSpPr>
        <p:grpSpPr>
          <a:xfrm>
            <a:off x="1368275" y="846818"/>
            <a:ext cx="9455449" cy="5163728"/>
            <a:chOff x="1227083" y="675833"/>
            <a:chExt cx="10162697" cy="5898322"/>
          </a:xfrm>
          <a:effectLst>
            <a:outerShdw blurRad="50800" dist="38100" dir="16200000" rotWithShape="0">
              <a:prstClr val="black">
                <a:alpha val="40000"/>
              </a:prstClr>
            </a:outerShdw>
          </a:effectLst>
        </p:grpSpPr>
        <p:sp>
          <p:nvSpPr>
            <p:cNvPr id="8" name="矩形 7"/>
            <p:cNvSpPr/>
            <p:nvPr/>
          </p:nvSpPr>
          <p:spPr>
            <a:xfrm rot="344791">
              <a:off x="1331380" y="828233"/>
              <a:ext cx="10058400"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1227083" y="675833"/>
              <a:ext cx="10058400"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11" name="Picture 10">
            <a:extLst>
              <a:ext uri="{FF2B5EF4-FFF2-40B4-BE49-F238E27FC236}">
                <a16:creationId xmlns:a16="http://schemas.microsoft.com/office/drawing/2014/main" id="{6604D818-9CEF-4850-9327-DBCB1FEAB6F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781362">
            <a:off x="-151658" y="-166616"/>
            <a:ext cx="4114800" cy="4114800"/>
          </a:xfrm>
          <a:prstGeom prst="rect">
            <a:avLst/>
          </a:prstGeom>
        </p:spPr>
      </p:pic>
      <p:pic>
        <p:nvPicPr>
          <p:cNvPr id="12" name="Picture 11">
            <a:extLst>
              <a:ext uri="{FF2B5EF4-FFF2-40B4-BE49-F238E27FC236}">
                <a16:creationId xmlns:a16="http://schemas.microsoft.com/office/drawing/2014/main" id="{52BF3848-5ECA-4C67-840E-811552C13676}"/>
              </a:ext>
            </a:extLst>
          </p:cNvPr>
          <p:cNvPicPr>
            <a:picLocks noChangeAspect="1"/>
          </p:cNvPicPr>
          <p:nvPr/>
        </p:nvPicPr>
        <p:blipFill>
          <a:blip r:embed="rId5"/>
          <a:stretch>
            <a:fillRect/>
          </a:stretch>
        </p:blipFill>
        <p:spPr>
          <a:xfrm>
            <a:off x="3357433" y="2021205"/>
            <a:ext cx="5803895" cy="1329043"/>
          </a:xfrm>
          <a:prstGeom prst="rect">
            <a:avLst/>
          </a:prstGeom>
        </p:spPr>
      </p:pic>
      <p:pic>
        <p:nvPicPr>
          <p:cNvPr id="14" name="Picture 13" descr="A picture containing toy, doll&#10;&#10;Description automatically generated">
            <a:extLst>
              <a:ext uri="{FF2B5EF4-FFF2-40B4-BE49-F238E27FC236}">
                <a16:creationId xmlns:a16="http://schemas.microsoft.com/office/drawing/2014/main" id="{67990659-6302-4AF2-978B-2E4F850C27E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454692" y="3416005"/>
            <a:ext cx="2828360" cy="2593607"/>
          </a:xfrm>
          <a:prstGeom prst="rect">
            <a:avLst/>
          </a:prstGeom>
        </p:spPr>
      </p:pic>
      <p:pic>
        <p:nvPicPr>
          <p:cNvPr id="15" name="Picture 14" descr="A picture containing toy, doll&#10;&#10;Description automatically generated">
            <a:extLst>
              <a:ext uri="{FF2B5EF4-FFF2-40B4-BE49-F238E27FC236}">
                <a16:creationId xmlns:a16="http://schemas.microsoft.com/office/drawing/2014/main" id="{9242177D-2B2D-47B0-85A5-8D87BECFBA7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114879" y="3251474"/>
            <a:ext cx="1693061" cy="2629998"/>
          </a:xfrm>
          <a:prstGeom prst="rect">
            <a:avLst/>
          </a:prstGeom>
        </p:spPr>
      </p:pic>
    </p:spTree>
    <p:extLst>
      <p:ext uri="{BB962C8B-B14F-4D97-AF65-F5344CB8AC3E}">
        <p14:creationId xmlns:p14="http://schemas.microsoft.com/office/powerpoint/2010/main" val="8839696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676032"/>
            <a:ext cx="12192000" cy="4181968"/>
          </a:xfrm>
          <a:prstGeom prst="rect">
            <a:avLst/>
          </a:prstGeom>
          <a:effectLst>
            <a:outerShdw blurRad="63500" sx="102000" sy="102000" algn="ctr" rotWithShape="0">
              <a:prstClr val="black">
                <a:alpha val="40000"/>
              </a:prstClr>
            </a:outerShdw>
          </a:effectLst>
        </p:spPr>
      </p:pic>
      <p:grpSp>
        <p:nvGrpSpPr>
          <p:cNvPr id="7" name="组合 6"/>
          <p:cNvGrpSpPr/>
          <p:nvPr/>
        </p:nvGrpSpPr>
        <p:grpSpPr>
          <a:xfrm>
            <a:off x="1368275" y="846818"/>
            <a:ext cx="9455449" cy="5163728"/>
            <a:chOff x="1227083" y="675833"/>
            <a:chExt cx="10162697" cy="5898322"/>
          </a:xfrm>
          <a:effectLst>
            <a:outerShdw blurRad="50800" dist="38100" dir="16200000" rotWithShape="0">
              <a:prstClr val="black">
                <a:alpha val="40000"/>
              </a:prstClr>
            </a:outerShdw>
          </a:effectLst>
        </p:grpSpPr>
        <p:sp>
          <p:nvSpPr>
            <p:cNvPr id="8" name="矩形 7"/>
            <p:cNvSpPr/>
            <p:nvPr/>
          </p:nvSpPr>
          <p:spPr>
            <a:xfrm rot="344791">
              <a:off x="1331380" y="828233"/>
              <a:ext cx="10058400" cy="5745922"/>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1227083" y="675833"/>
              <a:ext cx="10058400" cy="57459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3" name="图片 2"/>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Layer>
                </a14:imgProps>
              </a:ext>
              <a:ext uri="{28A0092B-C50C-407E-A947-70E740481C1C}">
                <a14:useLocalDpi xmlns:a14="http://schemas.microsoft.com/office/drawing/2010/main" val="0"/>
              </a:ext>
            </a:extLst>
          </a:blip>
          <a:stretch>
            <a:fillRect/>
          </a:stretch>
        </p:blipFill>
        <p:spPr>
          <a:xfrm>
            <a:off x="3571828" y="4767016"/>
            <a:ext cx="5048343" cy="2103120"/>
          </a:xfrm>
          <a:prstGeom prst="rect">
            <a:avLst/>
          </a:prstGeom>
          <a:effectLst>
            <a:outerShdw blurRad="63500" sx="102000" sy="102000" algn="ctr" rotWithShape="0">
              <a:prstClr val="black">
                <a:alpha val="40000"/>
              </a:prstClr>
            </a:outerShdw>
          </a:effectLst>
        </p:spPr>
      </p:pic>
      <p:pic>
        <p:nvPicPr>
          <p:cNvPr id="10" name="Picture 9" descr="A picture containing doll, toy&#10;&#10;Description automatically generated">
            <a:extLst>
              <a:ext uri="{FF2B5EF4-FFF2-40B4-BE49-F238E27FC236}">
                <a16:creationId xmlns:a16="http://schemas.microsoft.com/office/drawing/2014/main" id="{F90F3FA6-8E8A-4BFF-9241-7B19ACA9B6A4}"/>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brightnessContrast contrast="20000"/>
                    </a14:imgEffect>
                  </a14:imgLayer>
                </a14:imgProps>
              </a:ext>
              <a:ext uri="{28A0092B-C50C-407E-A947-70E740481C1C}">
                <a14:useLocalDpi xmlns:a14="http://schemas.microsoft.com/office/drawing/2010/main" val="0"/>
              </a:ext>
            </a:extLst>
          </a:blip>
          <a:srcRect r="9366" b="10519"/>
          <a:stretch/>
        </p:blipFill>
        <p:spPr>
          <a:xfrm>
            <a:off x="8047607" y="2766962"/>
            <a:ext cx="4143757" cy="4091038"/>
          </a:xfrm>
          <a:prstGeom prst="rect">
            <a:avLst/>
          </a:prstGeom>
          <a:effectLst>
            <a:outerShdw blurRad="63500" sx="102000" sy="102000" algn="ctr" rotWithShape="0">
              <a:prstClr val="black">
                <a:alpha val="40000"/>
              </a:prstClr>
            </a:outerShdw>
          </a:effectLst>
        </p:spPr>
      </p:pic>
      <p:pic>
        <p:nvPicPr>
          <p:cNvPr id="11" name="Picture 10">
            <a:extLst>
              <a:ext uri="{FF2B5EF4-FFF2-40B4-BE49-F238E27FC236}">
                <a16:creationId xmlns:a16="http://schemas.microsoft.com/office/drawing/2014/main" id="{6604D818-9CEF-4850-9327-DBCB1FEAB6F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20781362">
            <a:off x="-151658" y="-166616"/>
            <a:ext cx="4114800" cy="4114800"/>
          </a:xfrm>
          <a:prstGeom prst="rect">
            <a:avLst/>
          </a:prstGeom>
        </p:spPr>
      </p:pic>
      <p:pic>
        <p:nvPicPr>
          <p:cNvPr id="13" name="Picture 12">
            <a:extLst>
              <a:ext uri="{FF2B5EF4-FFF2-40B4-BE49-F238E27FC236}">
                <a16:creationId xmlns:a16="http://schemas.microsoft.com/office/drawing/2014/main" id="{4899B87E-1E3E-4754-A8E0-B6028E6A4B79}"/>
              </a:ext>
            </a:extLst>
          </p:cNvPr>
          <p:cNvPicPr>
            <a:picLocks noChangeAspect="1"/>
          </p:cNvPicPr>
          <p:nvPr/>
        </p:nvPicPr>
        <p:blipFill>
          <a:blip r:embed="rId9"/>
          <a:stretch>
            <a:fillRect/>
          </a:stretch>
        </p:blipFill>
        <p:spPr>
          <a:xfrm>
            <a:off x="3117478" y="2107214"/>
            <a:ext cx="7480223" cy="29791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12879201" y="2997075"/>
            <a:ext cx="31947" cy="31947"/>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4" name="Google Shape;9864;p62"/>
          <p:cNvSpPr/>
          <p:nvPr/>
        </p:nvSpPr>
        <p:spPr>
          <a:xfrm>
            <a:off x="12920128" y="3294999"/>
            <a:ext cx="38473" cy="38499"/>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5" name="Google Shape;9865;p62"/>
          <p:cNvSpPr/>
          <p:nvPr/>
        </p:nvSpPr>
        <p:spPr>
          <a:xfrm>
            <a:off x="12784244" y="3180413"/>
            <a:ext cx="13937" cy="13127"/>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9866" name="Google Shape;9866;p62"/>
          <p:cNvSpPr/>
          <p:nvPr/>
        </p:nvSpPr>
        <p:spPr>
          <a:xfrm>
            <a:off x="12305436" y="3040457"/>
            <a:ext cx="49956" cy="49956"/>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nvGrpSpPr>
          <p:cNvPr id="6" name="Group 5"/>
          <p:cNvGrpSpPr/>
          <p:nvPr/>
        </p:nvGrpSpPr>
        <p:grpSpPr>
          <a:xfrm>
            <a:off x="2485971" y="398472"/>
            <a:ext cx="5096097" cy="584775"/>
            <a:chOff x="3226203" y="398472"/>
            <a:chExt cx="5096097" cy="584775"/>
          </a:xfrm>
        </p:grpSpPr>
        <p:grpSp>
          <p:nvGrpSpPr>
            <p:cNvPr id="1147" name="Google Shape;7898;p32"/>
            <p:cNvGrpSpPr/>
            <p:nvPr/>
          </p:nvGrpSpPr>
          <p:grpSpPr>
            <a:xfrm>
              <a:off x="3226203" y="452348"/>
              <a:ext cx="5096097" cy="477025"/>
              <a:chOff x="2023945" y="2856088"/>
              <a:chExt cx="5096097" cy="477025"/>
            </a:xfrm>
          </p:grpSpPr>
          <p:sp>
            <p:nvSpPr>
              <p:cNvPr id="114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4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sp>
            <p:nvSpPr>
              <p:cNvPr id="115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endParaRPr>
                  <a:solidFill>
                    <a:srgbClr val="841F00"/>
                  </a:solidFill>
                </a:endParaRPr>
              </a:p>
            </p:txBody>
          </p:sp>
        </p:grpSp>
        <p:sp>
          <p:nvSpPr>
            <p:cNvPr id="3" name="Rectangle 2"/>
            <p:cNvSpPr/>
            <p:nvPr/>
          </p:nvSpPr>
          <p:spPr>
            <a:xfrm>
              <a:off x="3620656" y="398472"/>
              <a:ext cx="4307192" cy="584775"/>
            </a:xfrm>
            <a:prstGeom prst="rect">
              <a:avLst/>
            </a:prstGeom>
          </p:spPr>
          <p:txBody>
            <a:bodyPr wrap="square">
              <a:spAutoFit/>
            </a:bodyPr>
            <a:lstStyle/>
            <a:p>
              <a:pPr algn="ctr"/>
              <a:r>
                <a:rPr lang="en-US" sz="3200" b="1">
                  <a:solidFill>
                    <a:srgbClr val="1F684C">
                      <a:lumMod val="75000"/>
                    </a:srgbClr>
                  </a:solidFill>
                </a:rPr>
                <a:t>YÊU CẦU CẦN ĐẠT</a:t>
              </a:r>
            </a:p>
          </p:txBody>
        </p:sp>
      </p:grpSp>
      <p:grpSp>
        <p:nvGrpSpPr>
          <p:cNvPr id="4" name="Group 3"/>
          <p:cNvGrpSpPr/>
          <p:nvPr/>
        </p:nvGrpSpPr>
        <p:grpSpPr>
          <a:xfrm>
            <a:off x="611548" y="1469217"/>
            <a:ext cx="967607" cy="925673"/>
            <a:chOff x="775056" y="1261008"/>
            <a:chExt cx="759837" cy="637628"/>
          </a:xfrm>
        </p:grpSpPr>
        <p:sp>
          <p:nvSpPr>
            <p:cNvPr id="1153"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54"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55" name="Google Shape;7935;p34"/>
          <p:cNvSpPr txBox="1">
            <a:spLocks noGrp="1"/>
          </p:cNvSpPr>
          <p:nvPr>
            <p:ph type="title" idx="4294967295"/>
          </p:nvPr>
        </p:nvSpPr>
        <p:spPr>
          <a:xfrm>
            <a:off x="658446" y="1678441"/>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chemeClr val="tx1">
                    <a:lumMod val="60000"/>
                    <a:lumOff val="40000"/>
                  </a:schemeClr>
                </a:solidFill>
              </a:rPr>
              <a:t>1</a:t>
            </a:r>
            <a:endParaRPr sz="3200" b="1">
              <a:solidFill>
                <a:schemeClr val="tx1">
                  <a:lumMod val="60000"/>
                  <a:lumOff val="40000"/>
                </a:schemeClr>
              </a:solidFill>
            </a:endParaRPr>
          </a:p>
        </p:txBody>
      </p:sp>
      <p:sp>
        <p:nvSpPr>
          <p:cNvPr id="5" name="Rounded Rectangle 4"/>
          <p:cNvSpPr/>
          <p:nvPr/>
        </p:nvSpPr>
        <p:spPr>
          <a:xfrm>
            <a:off x="1566051" y="1154401"/>
            <a:ext cx="7487797" cy="1936012"/>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just"/>
            <a:r>
              <a:rPr lang="en-US" sz="2400" dirty="0">
                <a:solidFill>
                  <a:srgbClr val="C00000"/>
                </a:solidFill>
              </a:rPr>
              <a:t>. </a:t>
            </a:r>
          </a:p>
        </p:txBody>
      </p:sp>
      <p:sp>
        <p:nvSpPr>
          <p:cNvPr id="1158" name="Rounded Rectangle 1157"/>
          <p:cNvSpPr/>
          <p:nvPr/>
        </p:nvSpPr>
        <p:spPr>
          <a:xfrm>
            <a:off x="1628265" y="4873037"/>
            <a:ext cx="7487796" cy="935335"/>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endParaRPr lang="en-US" sz="2400" dirty="0">
              <a:solidFill>
                <a:srgbClr val="C00000"/>
              </a:solidFill>
            </a:endParaRPr>
          </a:p>
        </p:txBody>
      </p:sp>
      <p:grpSp>
        <p:nvGrpSpPr>
          <p:cNvPr id="1159" name="Group 1158"/>
          <p:cNvGrpSpPr/>
          <p:nvPr/>
        </p:nvGrpSpPr>
        <p:grpSpPr>
          <a:xfrm>
            <a:off x="590212" y="3305661"/>
            <a:ext cx="967607" cy="925673"/>
            <a:chOff x="775056" y="1261008"/>
            <a:chExt cx="759837" cy="637628"/>
          </a:xfrm>
        </p:grpSpPr>
        <p:sp>
          <p:nvSpPr>
            <p:cNvPr id="1160"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1161"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1162" name="Google Shape;7935;p34"/>
          <p:cNvSpPr txBox="1">
            <a:spLocks noGrp="1"/>
          </p:cNvSpPr>
          <p:nvPr>
            <p:ph type="title" idx="4294967295"/>
          </p:nvPr>
        </p:nvSpPr>
        <p:spPr>
          <a:xfrm>
            <a:off x="637110" y="3514885"/>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dirty="0">
                <a:solidFill>
                  <a:schemeClr val="tx1">
                    <a:lumMod val="60000"/>
                    <a:lumOff val="40000"/>
                  </a:schemeClr>
                </a:solidFill>
              </a:rPr>
              <a:t>2</a:t>
            </a:r>
            <a:endParaRPr sz="3200" b="1" dirty="0">
              <a:solidFill>
                <a:schemeClr val="tx1">
                  <a:lumMod val="60000"/>
                  <a:lumOff val="40000"/>
                </a:schemeClr>
              </a:solidFill>
            </a:endParaRPr>
          </a:p>
        </p:txBody>
      </p:sp>
      <p:pic>
        <p:nvPicPr>
          <p:cNvPr id="22" name="Picture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562391" y="1726788"/>
            <a:ext cx="2356825" cy="1865788"/>
          </a:xfrm>
          <a:prstGeom prst="rect">
            <a:avLst/>
          </a:prstGeom>
        </p:spPr>
      </p:pic>
      <p:sp>
        <p:nvSpPr>
          <p:cNvPr id="2" name="Rectangle 1"/>
          <p:cNvSpPr/>
          <p:nvPr/>
        </p:nvSpPr>
        <p:spPr>
          <a:xfrm>
            <a:off x="1711230" y="1341153"/>
            <a:ext cx="7342618" cy="1938992"/>
          </a:xfrm>
          <a:prstGeom prst="rect">
            <a:avLst/>
          </a:prstGeom>
        </p:spPr>
        <p:txBody>
          <a:bodyPr wrap="square">
            <a:spAutoFit/>
          </a:bodyPr>
          <a:lstStyle/>
          <a:p>
            <a:r>
              <a:rPr lang="en-US" sz="2400" b="1" dirty="0">
                <a:solidFill>
                  <a:srgbClr val="841F00"/>
                </a:solidFill>
              </a:rPr>
              <a:t> </a:t>
            </a:r>
            <a:r>
              <a:rPr lang="en-US" sz="2400" dirty="0" err="1">
                <a:solidFill>
                  <a:srgbClr val="841F00"/>
                </a:solidFill>
              </a:rPr>
              <a:t>Đọc</a:t>
            </a:r>
            <a:r>
              <a:rPr lang="en-US" sz="2400" dirty="0">
                <a:solidFill>
                  <a:srgbClr val="841F00"/>
                </a:solidFill>
              </a:rPr>
              <a:t> </a:t>
            </a:r>
            <a:r>
              <a:rPr lang="en-US" sz="2400" dirty="0" err="1">
                <a:solidFill>
                  <a:srgbClr val="841F00"/>
                </a:solidFill>
              </a:rPr>
              <a:t>đúng</a:t>
            </a:r>
            <a:r>
              <a:rPr lang="en-US" sz="2400" dirty="0">
                <a:solidFill>
                  <a:srgbClr val="841F00"/>
                </a:solidFill>
              </a:rPr>
              <a:t> </a:t>
            </a:r>
            <a:r>
              <a:rPr lang="en-US" sz="2400" dirty="0" err="1">
                <a:solidFill>
                  <a:srgbClr val="841F00"/>
                </a:solidFill>
              </a:rPr>
              <a:t>từ</a:t>
            </a:r>
            <a:r>
              <a:rPr lang="en-US" sz="2400" dirty="0">
                <a:solidFill>
                  <a:srgbClr val="841F00"/>
                </a:solidFill>
              </a:rPr>
              <a:t>, </a:t>
            </a:r>
            <a:r>
              <a:rPr lang="en-US" sz="2400" dirty="0" err="1">
                <a:solidFill>
                  <a:srgbClr val="841F00"/>
                </a:solidFill>
              </a:rPr>
              <a:t>câu</a:t>
            </a:r>
            <a:r>
              <a:rPr lang="en-US" sz="2400" dirty="0">
                <a:solidFill>
                  <a:srgbClr val="841F00"/>
                </a:solidFill>
              </a:rPr>
              <a:t>, </a:t>
            </a:r>
            <a:r>
              <a:rPr lang="en-US" sz="2400" dirty="0" err="1">
                <a:solidFill>
                  <a:srgbClr val="841F00"/>
                </a:solidFill>
              </a:rPr>
              <a:t>đoạn</a:t>
            </a:r>
            <a:r>
              <a:rPr lang="en-US" sz="2400" dirty="0">
                <a:solidFill>
                  <a:srgbClr val="841F00"/>
                </a:solidFill>
              </a:rPr>
              <a:t>, </a:t>
            </a:r>
            <a:r>
              <a:rPr lang="en-US" sz="2400" dirty="0" err="1">
                <a:solidFill>
                  <a:srgbClr val="841F00"/>
                </a:solidFill>
              </a:rPr>
              <a:t>bài</a:t>
            </a:r>
            <a:r>
              <a:rPr lang="en-US" sz="2400" dirty="0">
                <a:solidFill>
                  <a:srgbClr val="841F00"/>
                </a:solidFill>
              </a:rPr>
              <a:t> </a:t>
            </a:r>
            <a:r>
              <a:rPr lang="en-US" sz="2400" dirty="0" err="1">
                <a:solidFill>
                  <a:srgbClr val="841F00"/>
                </a:solidFill>
              </a:rPr>
              <a:t>theo</a:t>
            </a:r>
            <a:r>
              <a:rPr lang="en-US" sz="2400" dirty="0">
                <a:solidFill>
                  <a:srgbClr val="841F00"/>
                </a:solidFill>
              </a:rPr>
              <a:t> </a:t>
            </a:r>
            <a:r>
              <a:rPr lang="en-US" sz="2400" dirty="0" err="1">
                <a:solidFill>
                  <a:srgbClr val="841F00"/>
                </a:solidFill>
              </a:rPr>
              <a:t>yêu</a:t>
            </a:r>
            <a:r>
              <a:rPr lang="en-US" sz="2400" dirty="0">
                <a:solidFill>
                  <a:srgbClr val="841F00"/>
                </a:solidFill>
              </a:rPr>
              <a:t> </a:t>
            </a:r>
            <a:r>
              <a:rPr lang="en-US" sz="2400" dirty="0" err="1">
                <a:solidFill>
                  <a:srgbClr val="841F00"/>
                </a:solidFill>
              </a:rPr>
              <a:t>cầu</a:t>
            </a:r>
            <a:r>
              <a:rPr lang="en-US" sz="2400" dirty="0">
                <a:solidFill>
                  <a:srgbClr val="841F00"/>
                </a:solidFill>
              </a:rPr>
              <a:t>, </a:t>
            </a:r>
            <a:r>
              <a:rPr lang="en-US" sz="2400" dirty="0" err="1">
                <a:solidFill>
                  <a:srgbClr val="841F00"/>
                </a:solidFill>
              </a:rPr>
              <a:t>nêu</a:t>
            </a:r>
            <a:r>
              <a:rPr lang="en-US" sz="2400" dirty="0">
                <a:solidFill>
                  <a:srgbClr val="841F00"/>
                </a:solidFill>
              </a:rPr>
              <a:t> </a:t>
            </a:r>
            <a:r>
              <a:rPr lang="en-US" sz="2400" dirty="0" err="1">
                <a:solidFill>
                  <a:srgbClr val="841F00"/>
                </a:solidFill>
              </a:rPr>
              <a:t>được</a:t>
            </a:r>
            <a:r>
              <a:rPr lang="en-US" sz="2400" dirty="0">
                <a:solidFill>
                  <a:srgbClr val="841F00"/>
                </a:solidFill>
              </a:rPr>
              <a:t> </a:t>
            </a:r>
            <a:r>
              <a:rPr lang="en-US" sz="2400" dirty="0" err="1">
                <a:solidFill>
                  <a:srgbClr val="841F00"/>
                </a:solidFill>
              </a:rPr>
              <a:t>tên</a:t>
            </a:r>
            <a:r>
              <a:rPr lang="en-US" sz="2400" dirty="0">
                <a:solidFill>
                  <a:srgbClr val="841F00"/>
                </a:solidFill>
              </a:rPr>
              <a:t> </a:t>
            </a:r>
            <a:r>
              <a:rPr lang="en-US" sz="2400" dirty="0" err="1">
                <a:solidFill>
                  <a:srgbClr val="841F00"/>
                </a:solidFill>
              </a:rPr>
              <a:t>bài</a:t>
            </a:r>
            <a:r>
              <a:rPr lang="en-US" sz="2400" dirty="0">
                <a:solidFill>
                  <a:srgbClr val="841F00"/>
                </a:solidFill>
              </a:rPr>
              <a:t> </a:t>
            </a:r>
            <a:r>
              <a:rPr lang="en-US" sz="2400" dirty="0" err="1">
                <a:solidFill>
                  <a:srgbClr val="841F00"/>
                </a:solidFill>
              </a:rPr>
              <a:t>thơ</a:t>
            </a:r>
            <a:r>
              <a:rPr lang="en-US" sz="2400" dirty="0">
                <a:solidFill>
                  <a:srgbClr val="841F00"/>
                </a:solidFill>
              </a:rPr>
              <a:t>, </a:t>
            </a:r>
            <a:r>
              <a:rPr lang="en-US" sz="2400" dirty="0" err="1">
                <a:solidFill>
                  <a:srgbClr val="841F00"/>
                </a:solidFill>
              </a:rPr>
              <a:t>đọc</a:t>
            </a:r>
            <a:r>
              <a:rPr lang="en-US" sz="2400" dirty="0">
                <a:solidFill>
                  <a:srgbClr val="841F00"/>
                </a:solidFill>
              </a:rPr>
              <a:t> </a:t>
            </a:r>
            <a:r>
              <a:rPr lang="en-US" sz="2400" dirty="0" err="1">
                <a:solidFill>
                  <a:srgbClr val="841F00"/>
                </a:solidFill>
              </a:rPr>
              <a:t>thuộc</a:t>
            </a:r>
            <a:r>
              <a:rPr lang="en-US" sz="2400" dirty="0">
                <a:solidFill>
                  <a:srgbClr val="841F00"/>
                </a:solidFill>
              </a:rPr>
              <a:t> </a:t>
            </a:r>
            <a:r>
              <a:rPr lang="en-US" sz="2400" dirty="0" err="1">
                <a:solidFill>
                  <a:srgbClr val="841F00"/>
                </a:solidFill>
              </a:rPr>
              <a:t>một</a:t>
            </a:r>
            <a:r>
              <a:rPr lang="en-US" sz="2400" dirty="0">
                <a:solidFill>
                  <a:srgbClr val="841F00"/>
                </a:solidFill>
              </a:rPr>
              <a:t> </a:t>
            </a:r>
            <a:r>
              <a:rPr lang="en-US" sz="2400" dirty="0" err="1">
                <a:solidFill>
                  <a:srgbClr val="841F00"/>
                </a:solidFill>
              </a:rPr>
              <a:t>đoạn</a:t>
            </a:r>
            <a:r>
              <a:rPr lang="en-US" sz="2400" dirty="0">
                <a:solidFill>
                  <a:srgbClr val="841F00"/>
                </a:solidFill>
              </a:rPr>
              <a:t> </a:t>
            </a:r>
            <a:r>
              <a:rPr lang="en-US" sz="2400" dirty="0" err="1">
                <a:solidFill>
                  <a:srgbClr val="841F00"/>
                </a:solidFill>
              </a:rPr>
              <a:t>trong</a:t>
            </a:r>
            <a:r>
              <a:rPr lang="en-US" sz="2400" dirty="0">
                <a:solidFill>
                  <a:srgbClr val="841F00"/>
                </a:solidFill>
              </a:rPr>
              <a:t> </a:t>
            </a:r>
            <a:r>
              <a:rPr lang="en-US" sz="2400" dirty="0" err="1">
                <a:solidFill>
                  <a:srgbClr val="841F00"/>
                </a:solidFill>
              </a:rPr>
              <a:t>bài</a:t>
            </a:r>
            <a:r>
              <a:rPr lang="en-US" sz="2400" dirty="0">
                <a:solidFill>
                  <a:srgbClr val="841F00"/>
                </a:solidFill>
              </a:rPr>
              <a:t>, </a:t>
            </a:r>
            <a:r>
              <a:rPr lang="en-US" sz="2400" dirty="0" err="1">
                <a:solidFill>
                  <a:srgbClr val="841F00"/>
                </a:solidFill>
              </a:rPr>
              <a:t>bước</a:t>
            </a:r>
            <a:r>
              <a:rPr lang="en-US" sz="2400" dirty="0">
                <a:solidFill>
                  <a:srgbClr val="841F00"/>
                </a:solidFill>
              </a:rPr>
              <a:t> </a:t>
            </a:r>
            <a:r>
              <a:rPr lang="en-US" sz="2400" dirty="0" err="1">
                <a:solidFill>
                  <a:srgbClr val="841F00"/>
                </a:solidFill>
              </a:rPr>
              <a:t>đầu</a:t>
            </a:r>
            <a:r>
              <a:rPr lang="en-US" sz="2400" dirty="0">
                <a:solidFill>
                  <a:srgbClr val="841F00"/>
                </a:solidFill>
              </a:rPr>
              <a:t> </a:t>
            </a:r>
            <a:r>
              <a:rPr lang="en-US" sz="2400" dirty="0" err="1">
                <a:solidFill>
                  <a:srgbClr val="841F00"/>
                </a:solidFill>
              </a:rPr>
              <a:t>biết</a:t>
            </a:r>
            <a:r>
              <a:rPr lang="en-US" sz="2400" dirty="0">
                <a:solidFill>
                  <a:srgbClr val="841F00"/>
                </a:solidFill>
              </a:rPr>
              <a:t> </a:t>
            </a:r>
            <a:r>
              <a:rPr lang="en-US" sz="2400" dirty="0" err="1">
                <a:solidFill>
                  <a:srgbClr val="841F00"/>
                </a:solidFill>
              </a:rPr>
              <a:t>đọc</a:t>
            </a:r>
            <a:r>
              <a:rPr lang="en-US" sz="2400" dirty="0">
                <a:solidFill>
                  <a:srgbClr val="841F00"/>
                </a:solidFill>
              </a:rPr>
              <a:t> </a:t>
            </a:r>
            <a:r>
              <a:rPr lang="en-US" sz="2400" dirty="0" err="1">
                <a:solidFill>
                  <a:srgbClr val="841F00"/>
                </a:solidFill>
              </a:rPr>
              <a:t>diễn</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bài</a:t>
            </a:r>
            <a:r>
              <a:rPr lang="en-US" sz="2400" dirty="0">
                <a:solidFill>
                  <a:srgbClr val="841F00"/>
                </a:solidFill>
              </a:rPr>
              <a:t> </a:t>
            </a:r>
            <a:r>
              <a:rPr lang="en-US" sz="2400" dirty="0" err="1">
                <a:solidFill>
                  <a:srgbClr val="841F00"/>
                </a:solidFill>
              </a:rPr>
              <a:t>thơ</a:t>
            </a:r>
            <a:r>
              <a:rPr lang="en-US" sz="2400" dirty="0">
                <a:solidFill>
                  <a:srgbClr val="841F00"/>
                </a:solidFill>
              </a:rPr>
              <a:t> </a:t>
            </a:r>
            <a:r>
              <a:rPr lang="en-US" sz="2400" dirty="0" err="1">
                <a:solidFill>
                  <a:srgbClr val="841F00"/>
                </a:solidFill>
              </a:rPr>
              <a:t>với</a:t>
            </a:r>
            <a:r>
              <a:rPr lang="en-US" sz="2400" dirty="0">
                <a:solidFill>
                  <a:srgbClr val="841F00"/>
                </a:solidFill>
              </a:rPr>
              <a:t> </a:t>
            </a:r>
            <a:r>
              <a:rPr lang="en-US" sz="2400" dirty="0" err="1">
                <a:solidFill>
                  <a:srgbClr val="841F00"/>
                </a:solidFill>
              </a:rPr>
              <a:t>ngữ</a:t>
            </a:r>
            <a:r>
              <a:rPr lang="en-US" sz="2400" dirty="0">
                <a:solidFill>
                  <a:srgbClr val="841F00"/>
                </a:solidFill>
              </a:rPr>
              <a:t> </a:t>
            </a:r>
            <a:r>
              <a:rPr lang="en-US" sz="2400" dirty="0" err="1">
                <a:solidFill>
                  <a:srgbClr val="841F00"/>
                </a:solidFill>
              </a:rPr>
              <a:t>điệu</a:t>
            </a:r>
            <a:r>
              <a:rPr lang="en-US" sz="2400" dirty="0">
                <a:solidFill>
                  <a:srgbClr val="841F00"/>
                </a:solidFill>
              </a:rPr>
              <a:t> </a:t>
            </a:r>
            <a:r>
              <a:rPr lang="en-US" sz="2400" dirty="0" err="1">
                <a:solidFill>
                  <a:srgbClr val="841F00"/>
                </a:solidFill>
              </a:rPr>
              <a:t>phù</a:t>
            </a:r>
            <a:r>
              <a:rPr lang="en-US" sz="2400" dirty="0">
                <a:solidFill>
                  <a:srgbClr val="841F00"/>
                </a:solidFill>
              </a:rPr>
              <a:t> </a:t>
            </a:r>
            <a:r>
              <a:rPr lang="en-US" sz="2400" dirty="0" err="1">
                <a:solidFill>
                  <a:srgbClr val="841F00"/>
                </a:solidFill>
              </a:rPr>
              <a:t>hợp</a:t>
            </a:r>
            <a:r>
              <a:rPr lang="en-US" sz="2400" dirty="0">
                <a:solidFill>
                  <a:srgbClr val="841F00"/>
                </a:solidFill>
              </a:rPr>
              <a:t>, </a:t>
            </a:r>
            <a:r>
              <a:rPr lang="en-US" sz="2400" dirty="0" err="1">
                <a:solidFill>
                  <a:srgbClr val="841F00"/>
                </a:solidFill>
              </a:rPr>
              <a:t>đúng</a:t>
            </a:r>
            <a:r>
              <a:rPr lang="en-US" sz="2400" dirty="0">
                <a:solidFill>
                  <a:srgbClr val="841F00"/>
                </a:solidFill>
              </a:rPr>
              <a:t> </a:t>
            </a:r>
            <a:r>
              <a:rPr lang="en-US" sz="2400" dirty="0" err="1">
                <a:solidFill>
                  <a:srgbClr val="841F00"/>
                </a:solidFill>
              </a:rPr>
              <a:t>tốc</a:t>
            </a:r>
            <a:r>
              <a:rPr lang="en-US" sz="2400" dirty="0">
                <a:solidFill>
                  <a:srgbClr val="841F00"/>
                </a:solidFill>
              </a:rPr>
              <a:t> </a:t>
            </a:r>
            <a:r>
              <a:rPr lang="en-US" sz="2400" dirty="0" err="1">
                <a:solidFill>
                  <a:srgbClr val="841F00"/>
                </a:solidFill>
              </a:rPr>
              <a:t>độ</a:t>
            </a:r>
            <a:r>
              <a:rPr lang="en-US" sz="2400" dirty="0">
                <a:solidFill>
                  <a:srgbClr val="841F00"/>
                </a:solidFill>
              </a:rPr>
              <a:t>, </a:t>
            </a:r>
            <a:r>
              <a:rPr lang="en-US" sz="2400" dirty="0" err="1">
                <a:solidFill>
                  <a:srgbClr val="841F00"/>
                </a:solidFill>
              </a:rPr>
              <a:t>ngắt</a:t>
            </a:r>
            <a:r>
              <a:rPr lang="en-US" sz="2400" dirty="0">
                <a:solidFill>
                  <a:srgbClr val="841F00"/>
                </a:solidFill>
              </a:rPr>
              <a:t> </a:t>
            </a:r>
            <a:r>
              <a:rPr lang="en-US" sz="2400" dirty="0" err="1">
                <a:solidFill>
                  <a:srgbClr val="841F00"/>
                </a:solidFill>
              </a:rPr>
              <a:t>nghỉ</a:t>
            </a:r>
            <a:r>
              <a:rPr lang="en-US" sz="2400" dirty="0">
                <a:solidFill>
                  <a:srgbClr val="841F00"/>
                </a:solidFill>
              </a:rPr>
              <a:t> </a:t>
            </a:r>
            <a:r>
              <a:rPr lang="en-US" sz="2400" dirty="0" err="1">
                <a:solidFill>
                  <a:srgbClr val="841F00"/>
                </a:solidFill>
              </a:rPr>
              <a:t>hơi</a:t>
            </a:r>
            <a:r>
              <a:rPr lang="en-US" sz="2400" dirty="0">
                <a:solidFill>
                  <a:srgbClr val="841F00"/>
                </a:solidFill>
              </a:rPr>
              <a:t> </a:t>
            </a:r>
            <a:r>
              <a:rPr lang="en-US" sz="2400" dirty="0" err="1">
                <a:solidFill>
                  <a:srgbClr val="841F00"/>
                </a:solidFill>
              </a:rPr>
              <a:t>đúng</a:t>
            </a:r>
            <a:r>
              <a:rPr lang="en-US" sz="2400" dirty="0">
                <a:solidFill>
                  <a:srgbClr val="841F00"/>
                </a:solidFill>
              </a:rPr>
              <a:t>.</a:t>
            </a:r>
          </a:p>
          <a:p>
            <a:endParaRPr lang="en-US" sz="2400" dirty="0">
              <a:solidFill>
                <a:srgbClr val="841F00"/>
              </a:solidFill>
            </a:endParaRPr>
          </a:p>
        </p:txBody>
      </p:sp>
      <p:sp>
        <p:nvSpPr>
          <p:cNvPr id="7" name="Rectangle 6"/>
          <p:cNvSpPr/>
          <p:nvPr/>
        </p:nvSpPr>
        <p:spPr>
          <a:xfrm>
            <a:off x="1845919" y="4925205"/>
            <a:ext cx="6731003" cy="830997"/>
          </a:xfrm>
          <a:prstGeom prst="rect">
            <a:avLst/>
          </a:prstGeom>
        </p:spPr>
        <p:txBody>
          <a:bodyPr wrap="square">
            <a:spAutoFit/>
          </a:bodyPr>
          <a:lstStyle/>
          <a:p>
            <a:r>
              <a:rPr lang="en-US" sz="2000" b="1" dirty="0">
                <a:solidFill>
                  <a:srgbClr val="841F00"/>
                </a:solidFill>
              </a:rPr>
              <a:t> </a:t>
            </a:r>
            <a:r>
              <a:rPr lang="en-US" sz="2400" dirty="0">
                <a:solidFill>
                  <a:srgbClr val="841F00"/>
                </a:solidFill>
              </a:rPr>
              <a:t> </a:t>
            </a:r>
            <a:r>
              <a:rPr lang="en-US" sz="2400" dirty="0" err="1">
                <a:solidFill>
                  <a:srgbClr val="841F00"/>
                </a:solidFill>
              </a:rPr>
              <a:t>Vận</a:t>
            </a:r>
            <a:r>
              <a:rPr lang="en-US" sz="2400" dirty="0">
                <a:solidFill>
                  <a:srgbClr val="841F00"/>
                </a:solidFill>
              </a:rPr>
              <a:t> </a:t>
            </a:r>
            <a:r>
              <a:rPr lang="en-US" sz="2400" dirty="0" err="1">
                <a:solidFill>
                  <a:srgbClr val="841F00"/>
                </a:solidFill>
              </a:rPr>
              <a:t>dụng</a:t>
            </a:r>
            <a:r>
              <a:rPr lang="en-US" sz="2400" dirty="0">
                <a:solidFill>
                  <a:srgbClr val="841F00"/>
                </a:solidFill>
              </a:rPr>
              <a:t> </a:t>
            </a:r>
            <a:r>
              <a:rPr lang="en-US" sz="2400" dirty="0" err="1">
                <a:solidFill>
                  <a:srgbClr val="841F00"/>
                </a:solidFill>
              </a:rPr>
              <a:t>từ</a:t>
            </a:r>
            <a:r>
              <a:rPr lang="en-US" sz="2400" dirty="0">
                <a:solidFill>
                  <a:srgbClr val="841F00"/>
                </a:solidFill>
              </a:rPr>
              <a:t> </a:t>
            </a:r>
            <a:r>
              <a:rPr lang="en-US" sz="2400" dirty="0" err="1">
                <a:solidFill>
                  <a:srgbClr val="841F00"/>
                </a:solidFill>
              </a:rPr>
              <a:t>ngữ</a:t>
            </a:r>
            <a:r>
              <a:rPr lang="en-US" sz="2400" dirty="0">
                <a:solidFill>
                  <a:srgbClr val="841F00"/>
                </a:solidFill>
              </a:rPr>
              <a:t> </a:t>
            </a:r>
            <a:r>
              <a:rPr lang="en-US" sz="2400" dirty="0" err="1">
                <a:solidFill>
                  <a:srgbClr val="841F00"/>
                </a:solidFill>
              </a:rPr>
              <a:t>chỉ</a:t>
            </a:r>
            <a:r>
              <a:rPr lang="en-US" sz="2400" dirty="0">
                <a:solidFill>
                  <a:srgbClr val="841F00"/>
                </a:solidFill>
              </a:rPr>
              <a:t> </a:t>
            </a:r>
            <a:r>
              <a:rPr lang="en-US" sz="2400" dirty="0" err="1">
                <a:solidFill>
                  <a:srgbClr val="841F00"/>
                </a:solidFill>
              </a:rPr>
              <a:t>tình</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xúc</a:t>
            </a:r>
            <a:r>
              <a:rPr lang="en-US" sz="2400" dirty="0">
                <a:solidFill>
                  <a:srgbClr val="841F00"/>
                </a:solidFill>
              </a:rPr>
              <a:t> </a:t>
            </a:r>
            <a:r>
              <a:rPr lang="en-US" sz="2400" dirty="0" err="1">
                <a:solidFill>
                  <a:srgbClr val="841F00"/>
                </a:solidFill>
              </a:rPr>
              <a:t>vào</a:t>
            </a:r>
            <a:r>
              <a:rPr lang="en-US" sz="2400" dirty="0">
                <a:solidFill>
                  <a:srgbClr val="841F00"/>
                </a:solidFill>
              </a:rPr>
              <a:t> </a:t>
            </a:r>
            <a:r>
              <a:rPr lang="en-US" sz="2400" dirty="0" err="1">
                <a:solidFill>
                  <a:srgbClr val="841F00"/>
                </a:solidFill>
              </a:rPr>
              <a:t>viết</a:t>
            </a:r>
            <a:r>
              <a:rPr lang="en-US" sz="2400" dirty="0">
                <a:solidFill>
                  <a:srgbClr val="841F00"/>
                </a:solidFill>
              </a:rPr>
              <a:t> </a:t>
            </a:r>
            <a:r>
              <a:rPr lang="en-US" sz="2400" dirty="0" err="1">
                <a:solidFill>
                  <a:srgbClr val="841F00"/>
                </a:solidFill>
              </a:rPr>
              <a:t>văn</a:t>
            </a:r>
            <a:r>
              <a:rPr lang="en-US" sz="2000" dirty="0">
                <a:solidFill>
                  <a:srgbClr val="841F00"/>
                </a:solidFill>
              </a:rPr>
              <a:t>.</a:t>
            </a:r>
          </a:p>
        </p:txBody>
      </p:sp>
      <p:sp>
        <p:nvSpPr>
          <p:cNvPr id="25" name="Rounded Rectangle 24"/>
          <p:cNvSpPr/>
          <p:nvPr/>
        </p:nvSpPr>
        <p:spPr>
          <a:xfrm>
            <a:off x="1628267" y="3444512"/>
            <a:ext cx="7487794" cy="1038507"/>
          </a:xfrm>
          <a:prstGeom prst="round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r>
              <a:rPr lang="en-US" sz="2400" dirty="0">
                <a:solidFill>
                  <a:srgbClr val="841F00"/>
                </a:solidFill>
              </a:rPr>
              <a:t>  </a:t>
            </a:r>
            <a:r>
              <a:rPr lang="en-US" sz="2400" dirty="0" err="1">
                <a:solidFill>
                  <a:srgbClr val="841F00"/>
                </a:solidFill>
              </a:rPr>
              <a:t>Tìm</a:t>
            </a:r>
            <a:r>
              <a:rPr lang="en-US" sz="2400" dirty="0">
                <a:solidFill>
                  <a:srgbClr val="841F00"/>
                </a:solidFill>
              </a:rPr>
              <a:t> </a:t>
            </a:r>
            <a:r>
              <a:rPr lang="en-US" sz="2400" dirty="0" err="1">
                <a:solidFill>
                  <a:srgbClr val="841F00"/>
                </a:solidFill>
              </a:rPr>
              <a:t>được</a:t>
            </a:r>
            <a:r>
              <a:rPr lang="en-US" sz="2400" dirty="0">
                <a:solidFill>
                  <a:srgbClr val="841F00"/>
                </a:solidFill>
              </a:rPr>
              <a:t> </a:t>
            </a:r>
            <a:r>
              <a:rPr lang="en-US" sz="2400" dirty="0" err="1">
                <a:solidFill>
                  <a:srgbClr val="841F00"/>
                </a:solidFill>
              </a:rPr>
              <a:t>từ</a:t>
            </a:r>
            <a:r>
              <a:rPr lang="en-US" sz="2400" dirty="0">
                <a:solidFill>
                  <a:srgbClr val="841F00"/>
                </a:solidFill>
              </a:rPr>
              <a:t> </a:t>
            </a:r>
            <a:r>
              <a:rPr lang="en-US" sz="2400" dirty="0" err="1">
                <a:solidFill>
                  <a:srgbClr val="841F00"/>
                </a:solidFill>
              </a:rPr>
              <a:t>ngữ</a:t>
            </a:r>
            <a:r>
              <a:rPr lang="en-US" sz="2400" dirty="0">
                <a:solidFill>
                  <a:srgbClr val="841F00"/>
                </a:solidFill>
              </a:rPr>
              <a:t> </a:t>
            </a:r>
            <a:r>
              <a:rPr lang="en-US" sz="2400" dirty="0" err="1">
                <a:solidFill>
                  <a:srgbClr val="841F00"/>
                </a:solidFill>
              </a:rPr>
              <a:t>chỉ</a:t>
            </a:r>
            <a:r>
              <a:rPr lang="en-US" sz="2400" dirty="0">
                <a:solidFill>
                  <a:srgbClr val="841F00"/>
                </a:solidFill>
              </a:rPr>
              <a:t> </a:t>
            </a:r>
            <a:r>
              <a:rPr lang="en-US" sz="2400" dirty="0" err="1">
                <a:solidFill>
                  <a:srgbClr val="841F00"/>
                </a:solidFill>
              </a:rPr>
              <a:t>tình</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cảm</a:t>
            </a:r>
            <a:r>
              <a:rPr lang="en-US" sz="2400" dirty="0">
                <a:solidFill>
                  <a:srgbClr val="841F00"/>
                </a:solidFill>
              </a:rPr>
              <a:t> </a:t>
            </a:r>
            <a:r>
              <a:rPr lang="en-US" sz="2400" dirty="0" err="1">
                <a:solidFill>
                  <a:srgbClr val="841F00"/>
                </a:solidFill>
              </a:rPr>
              <a:t>xúc</a:t>
            </a:r>
            <a:r>
              <a:rPr lang="en-US" sz="2400" dirty="0">
                <a:solidFill>
                  <a:srgbClr val="841F00"/>
                </a:solidFill>
              </a:rPr>
              <a:t> </a:t>
            </a:r>
            <a:r>
              <a:rPr lang="en-US" sz="2400" dirty="0" err="1">
                <a:solidFill>
                  <a:srgbClr val="841F00"/>
                </a:solidFill>
              </a:rPr>
              <a:t>trong</a:t>
            </a:r>
            <a:r>
              <a:rPr lang="en-US" sz="2400" dirty="0">
                <a:solidFill>
                  <a:srgbClr val="841F00"/>
                </a:solidFill>
              </a:rPr>
              <a:t> </a:t>
            </a:r>
            <a:r>
              <a:rPr lang="en-US" sz="2400" dirty="0" err="1">
                <a:solidFill>
                  <a:srgbClr val="841F00"/>
                </a:solidFill>
              </a:rPr>
              <a:t>bài</a:t>
            </a:r>
            <a:endParaRPr lang="en-US" sz="2400" dirty="0">
              <a:solidFill>
                <a:srgbClr val="841F00"/>
              </a:solidFill>
            </a:endParaRPr>
          </a:p>
        </p:txBody>
      </p:sp>
      <p:grpSp>
        <p:nvGrpSpPr>
          <p:cNvPr id="26" name="Group 25"/>
          <p:cNvGrpSpPr/>
          <p:nvPr/>
        </p:nvGrpSpPr>
        <p:grpSpPr>
          <a:xfrm>
            <a:off x="541101" y="4778361"/>
            <a:ext cx="967607" cy="925673"/>
            <a:chOff x="775056" y="1261008"/>
            <a:chExt cx="759837" cy="637628"/>
          </a:xfrm>
        </p:grpSpPr>
        <p:sp>
          <p:nvSpPr>
            <p:cNvPr id="27" name="Google Shape;7930;p34"/>
            <p:cNvSpPr/>
            <p:nvPr/>
          </p:nvSpPr>
          <p:spPr>
            <a:xfrm rot="1213492">
              <a:off x="823452"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endParaRPr>
                <a:solidFill>
                  <a:srgbClr val="841F00"/>
                </a:solidFill>
              </a:endParaRPr>
            </a:p>
          </p:txBody>
        </p:sp>
        <p:sp>
          <p:nvSpPr>
            <p:cNvPr id="28" name="Google Shape;7931;p34"/>
            <p:cNvSpPr/>
            <p:nvPr/>
          </p:nvSpPr>
          <p:spPr>
            <a:xfrm rot="1213492">
              <a:off x="775056" y="1261008"/>
              <a:ext cx="711441" cy="637628"/>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solidFill>
                  <a:srgbClr val="841F00"/>
                </a:solidFill>
              </a:endParaRPr>
            </a:p>
          </p:txBody>
        </p:sp>
      </p:grpSp>
      <p:sp>
        <p:nvSpPr>
          <p:cNvPr id="29" name="Google Shape;7935;p34"/>
          <p:cNvSpPr txBox="1">
            <a:spLocks noGrp="1"/>
          </p:cNvSpPr>
          <p:nvPr>
            <p:ph type="title" idx="4294967295"/>
          </p:nvPr>
        </p:nvSpPr>
        <p:spPr>
          <a:xfrm>
            <a:off x="587999" y="4987585"/>
            <a:ext cx="722400" cy="38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dirty="0">
                <a:solidFill>
                  <a:schemeClr val="tx1">
                    <a:lumMod val="60000"/>
                    <a:lumOff val="40000"/>
                  </a:schemeClr>
                </a:solidFill>
              </a:rPr>
              <a:t>3</a:t>
            </a:r>
            <a:endParaRPr sz="3200" b="1" dirty="0">
              <a:solidFill>
                <a:schemeClr val="tx1">
                  <a:lumMod val="60000"/>
                  <a:lumOff val="40000"/>
                </a:schemeClr>
              </a:solidFill>
            </a:endParaRPr>
          </a:p>
        </p:txBody>
      </p:sp>
    </p:spTree>
    <p:extLst>
      <p:ext uri="{BB962C8B-B14F-4D97-AF65-F5344CB8AC3E}">
        <p14:creationId xmlns:p14="http://schemas.microsoft.com/office/powerpoint/2010/main" val="149105708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par>
                                <p:cTn id="8" presetID="13" presetClass="entr" presetSubtype="16" fill="hold" grpId="0" nodeType="withEffect">
                                  <p:stCondLst>
                                    <p:cond delay="0"/>
                                  </p:stCondLst>
                                  <p:childTnLst>
                                    <p:set>
                                      <p:cBhvr>
                                        <p:cTn id="9" dur="1" fill="hold">
                                          <p:stCondLst>
                                            <p:cond delay="0"/>
                                          </p:stCondLst>
                                        </p:cTn>
                                        <p:tgtEl>
                                          <p:spTgt spid="1155"/>
                                        </p:tgtEl>
                                        <p:attrNameLst>
                                          <p:attrName>style.visibility</p:attrName>
                                        </p:attrNameLst>
                                      </p:cBhvr>
                                      <p:to>
                                        <p:strVal val="visible"/>
                                      </p:to>
                                    </p:set>
                                    <p:animEffect transition="in" filter="plus(in)">
                                      <p:cBhvr>
                                        <p:cTn id="10" dur="2000"/>
                                        <p:tgtEl>
                                          <p:spTgt spid="1155"/>
                                        </p:tgtEl>
                                      </p:cBhvr>
                                    </p:animEffect>
                                  </p:childTnLst>
                                </p:cTn>
                              </p:par>
                              <p:par>
                                <p:cTn id="11" presetID="13" presetClass="entr" presetSubtype="16"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plus(in)">
                                      <p:cBhvr>
                                        <p:cTn id="13" dur="2000"/>
                                        <p:tgtEl>
                                          <p:spTgt spid="4"/>
                                        </p:tgtEl>
                                      </p:cBhvr>
                                    </p:animEffect>
                                  </p:childTnLst>
                                </p:cTn>
                              </p:par>
                              <p:par>
                                <p:cTn id="14" presetID="1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plus(in)">
                                      <p:cBhvr>
                                        <p:cTn id="16" dur="2000"/>
                                        <p:tgtEl>
                                          <p:spTgt spid="5"/>
                                        </p:tgtEl>
                                      </p:cBhvr>
                                    </p:animEffect>
                                  </p:childTnLst>
                                </p:cTn>
                              </p:par>
                              <p:par>
                                <p:cTn id="17" presetID="13" presetClass="entr" presetSubtype="16" fill="hold" grpId="0" nodeType="withEffect">
                                  <p:stCondLst>
                                    <p:cond delay="0"/>
                                  </p:stCondLst>
                                  <p:childTnLst>
                                    <p:set>
                                      <p:cBhvr>
                                        <p:cTn id="18" dur="1" fill="hold">
                                          <p:stCondLst>
                                            <p:cond delay="0"/>
                                          </p:stCondLst>
                                        </p:cTn>
                                        <p:tgtEl>
                                          <p:spTgt spid="1162"/>
                                        </p:tgtEl>
                                        <p:attrNameLst>
                                          <p:attrName>style.visibility</p:attrName>
                                        </p:attrNameLst>
                                      </p:cBhvr>
                                      <p:to>
                                        <p:strVal val="visible"/>
                                      </p:to>
                                    </p:set>
                                    <p:animEffect transition="in" filter="plus(in)">
                                      <p:cBhvr>
                                        <p:cTn id="19" dur="2000"/>
                                        <p:tgtEl>
                                          <p:spTgt spid="1162"/>
                                        </p:tgtEl>
                                      </p:cBhvr>
                                    </p:animEffect>
                                  </p:childTnLst>
                                </p:cTn>
                              </p:par>
                              <p:par>
                                <p:cTn id="20" presetID="13" presetClass="entr" presetSubtype="16" fill="hold" nodeType="withEffect">
                                  <p:stCondLst>
                                    <p:cond delay="0"/>
                                  </p:stCondLst>
                                  <p:childTnLst>
                                    <p:set>
                                      <p:cBhvr>
                                        <p:cTn id="21" dur="1" fill="hold">
                                          <p:stCondLst>
                                            <p:cond delay="0"/>
                                          </p:stCondLst>
                                        </p:cTn>
                                        <p:tgtEl>
                                          <p:spTgt spid="1159"/>
                                        </p:tgtEl>
                                        <p:attrNameLst>
                                          <p:attrName>style.visibility</p:attrName>
                                        </p:attrNameLst>
                                      </p:cBhvr>
                                      <p:to>
                                        <p:strVal val="visible"/>
                                      </p:to>
                                    </p:set>
                                    <p:animEffect transition="in" filter="plus(in)">
                                      <p:cBhvr>
                                        <p:cTn id="22" dur="2000"/>
                                        <p:tgtEl>
                                          <p:spTgt spid="1159"/>
                                        </p:tgtEl>
                                      </p:cBhvr>
                                    </p:animEffect>
                                  </p:childTnLst>
                                </p:cTn>
                              </p:par>
                              <p:par>
                                <p:cTn id="23" presetID="13" presetClass="entr" presetSubtype="16" fill="hold" grpId="0" nodeType="withEffect">
                                  <p:stCondLst>
                                    <p:cond delay="0"/>
                                  </p:stCondLst>
                                  <p:childTnLst>
                                    <p:set>
                                      <p:cBhvr>
                                        <p:cTn id="24" dur="1" fill="hold">
                                          <p:stCondLst>
                                            <p:cond delay="0"/>
                                          </p:stCondLst>
                                        </p:cTn>
                                        <p:tgtEl>
                                          <p:spTgt spid="1158"/>
                                        </p:tgtEl>
                                        <p:attrNameLst>
                                          <p:attrName>style.visibility</p:attrName>
                                        </p:attrNameLst>
                                      </p:cBhvr>
                                      <p:to>
                                        <p:strVal val="visible"/>
                                      </p:to>
                                    </p:set>
                                    <p:animEffect transition="in" filter="plus(in)">
                                      <p:cBhvr>
                                        <p:cTn id="25" dur="2000"/>
                                        <p:tgtEl>
                                          <p:spTgt spid="1158"/>
                                        </p:tgtEl>
                                      </p:cBhvr>
                                    </p:animEffect>
                                  </p:childTnLst>
                                </p:cTn>
                              </p:par>
                              <p:par>
                                <p:cTn id="26" presetID="16" presetClass="entr" presetSubtype="21"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1000"/>
                                        <p:tgtEl>
                                          <p:spTgt spid="22"/>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plus(in)">
                                      <p:cBhvr>
                                        <p:cTn id="31" dur="2000"/>
                                        <p:tgtEl>
                                          <p:spTgt spid="2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plus(in)">
                                      <p:cBhvr>
                                        <p:cTn id="34" dur="2000"/>
                                        <p:tgtEl>
                                          <p:spTgt spid="29"/>
                                        </p:tgtEl>
                                      </p:cBhvr>
                                    </p:animEffect>
                                  </p:childTnLst>
                                </p:cTn>
                              </p:par>
                              <p:par>
                                <p:cTn id="35" presetID="13" presetClass="entr" presetSubtype="16"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plus(in)">
                                      <p:cBhvr>
                                        <p:cTn id="37"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 grpId="0"/>
      <p:bldP spid="5" grpId="0" animBg="1"/>
      <p:bldP spid="1158" grpId="0" animBg="1"/>
      <p:bldP spid="1162" grpId="0"/>
      <p:bldP spid="25" grpId="0" animBg="1"/>
      <p:bldP spid="2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610654865b9c2"/>
          <p:cNvPicPr>
            <a:picLocks noChangeAspect="1"/>
          </p:cNvPicPr>
          <p:nvPr/>
        </p:nvPicPr>
        <p:blipFill>
          <a:blip r:embed="rId2"/>
          <a:stretch>
            <a:fillRect/>
          </a:stretch>
        </p:blipFill>
        <p:spPr>
          <a:xfrm>
            <a:off x="635" y="-635"/>
            <a:ext cx="12192635" cy="6858635"/>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5" y="2676032"/>
            <a:ext cx="12192000" cy="4181968"/>
          </a:xfrm>
          <a:prstGeom prst="rect">
            <a:avLst/>
          </a:prstGeom>
          <a:effectLst>
            <a:outerShdw blurRad="63500" sx="102000" sy="102000" algn="ctr" rotWithShape="0">
              <a:prstClr val="black">
                <a:alpha val="40000"/>
              </a:prstClr>
            </a:outerShdw>
          </a:effectLst>
        </p:spPr>
      </p:pic>
      <p:grpSp>
        <p:nvGrpSpPr>
          <p:cNvPr id="2" name="组合 1"/>
          <p:cNvGrpSpPr/>
          <p:nvPr/>
        </p:nvGrpSpPr>
        <p:grpSpPr>
          <a:xfrm>
            <a:off x="665011" y="247650"/>
            <a:ext cx="10860708" cy="6343649"/>
            <a:chOff x="756891" y="721391"/>
            <a:chExt cx="10860708" cy="5525785"/>
          </a:xfrm>
          <a:effectLst>
            <a:outerShdw blurRad="50800" dist="38100" dir="16200000" rotWithShape="0">
              <a:prstClr val="black">
                <a:alpha val="40000"/>
              </a:prstClr>
            </a:outerShdw>
          </a:effectLst>
        </p:grpSpPr>
        <p:sp>
          <p:nvSpPr>
            <p:cNvPr id="8" name="矩形 7"/>
            <p:cNvSpPr/>
            <p:nvPr/>
          </p:nvSpPr>
          <p:spPr>
            <a:xfrm rot="206665">
              <a:off x="953671" y="745599"/>
              <a:ext cx="10663928" cy="5501577"/>
            </a:xfrm>
            <a:prstGeom prst="rect">
              <a:avLst/>
            </a:prstGeom>
            <a:solidFill>
              <a:srgbClr val="FE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756891" y="721391"/>
              <a:ext cx="10678218" cy="55015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grpSp>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233173" y="2943661"/>
            <a:ext cx="1958827" cy="3914339"/>
          </a:xfrm>
          <a:prstGeom prst="rect">
            <a:avLst/>
          </a:prstGeom>
          <a:effectLst>
            <a:outerShdw blurRad="63500" sx="102000" sy="102000" algn="ctr" rotWithShape="0">
              <a:prstClr val="black">
                <a:alpha val="40000"/>
              </a:prstClr>
            </a:outerShdw>
          </a:effectLst>
        </p:spPr>
      </p:pic>
      <p:sp>
        <p:nvSpPr>
          <p:cNvPr id="29" name="TextBox 28">
            <a:extLst>
              <a:ext uri="{FF2B5EF4-FFF2-40B4-BE49-F238E27FC236}">
                <a16:creationId xmlns:a16="http://schemas.microsoft.com/office/drawing/2014/main" id="{2C91287F-6FD2-412A-95A7-21632CCE99C7}"/>
              </a:ext>
            </a:extLst>
          </p:cNvPr>
          <p:cNvSpPr txBox="1"/>
          <p:nvPr/>
        </p:nvSpPr>
        <p:spPr>
          <a:xfrm>
            <a:off x="1312602" y="255716"/>
            <a:ext cx="9574473" cy="107721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200" b="1" dirty="0">
                <a:solidFill>
                  <a:srgbClr val="00B050"/>
                </a:solidFill>
                <a:latin typeface="Calibri"/>
              </a:rPr>
              <a:t>1. </a:t>
            </a:r>
            <a:r>
              <a:rPr lang="en-US" sz="3200" b="1" dirty="0" err="1">
                <a:solidFill>
                  <a:srgbClr val="00B050"/>
                </a:solidFill>
                <a:latin typeface="Calibri"/>
              </a:rPr>
              <a:t>Đọc</a:t>
            </a:r>
            <a:r>
              <a:rPr lang="en-US" sz="3200" b="1" dirty="0">
                <a:solidFill>
                  <a:srgbClr val="00B050"/>
                </a:solidFill>
                <a:latin typeface="Calibri"/>
              </a:rPr>
              <a:t> </a:t>
            </a:r>
            <a:r>
              <a:rPr lang="en-US" sz="3200" b="1" dirty="0" err="1">
                <a:solidFill>
                  <a:srgbClr val="00B050"/>
                </a:solidFill>
                <a:latin typeface="Calibri"/>
              </a:rPr>
              <a:t>các</a:t>
            </a:r>
            <a:r>
              <a:rPr lang="en-US" sz="3200" b="1" dirty="0">
                <a:solidFill>
                  <a:srgbClr val="00B050"/>
                </a:solidFill>
                <a:latin typeface="Calibri"/>
              </a:rPr>
              <a:t> </a:t>
            </a:r>
            <a:r>
              <a:rPr lang="en-US" sz="3200" b="1" dirty="0" err="1">
                <a:solidFill>
                  <a:srgbClr val="00B050"/>
                </a:solidFill>
                <a:latin typeface="Calibri"/>
              </a:rPr>
              <a:t>khổ</a:t>
            </a:r>
            <a:r>
              <a:rPr lang="en-US" sz="3200" b="1" dirty="0">
                <a:solidFill>
                  <a:srgbClr val="00B050"/>
                </a:solidFill>
                <a:latin typeface="Calibri"/>
              </a:rPr>
              <a:t> </a:t>
            </a:r>
            <a:r>
              <a:rPr lang="en-US" sz="3200" b="1" dirty="0" err="1">
                <a:solidFill>
                  <a:srgbClr val="00B050"/>
                </a:solidFill>
                <a:latin typeface="Calibri"/>
              </a:rPr>
              <a:t>thơ</a:t>
            </a:r>
            <a:r>
              <a:rPr lang="en-US" sz="3200" b="1" dirty="0">
                <a:solidFill>
                  <a:srgbClr val="00B050"/>
                </a:solidFill>
                <a:latin typeface="Calibri"/>
              </a:rPr>
              <a:t> </a:t>
            </a:r>
            <a:r>
              <a:rPr lang="en-US" sz="3200" b="1" dirty="0" err="1">
                <a:solidFill>
                  <a:srgbClr val="00B050"/>
                </a:solidFill>
                <a:latin typeface="Calibri"/>
              </a:rPr>
              <a:t>dưới</a:t>
            </a:r>
            <a:r>
              <a:rPr lang="en-US" sz="3200" b="1" dirty="0">
                <a:solidFill>
                  <a:srgbClr val="00B050"/>
                </a:solidFill>
                <a:latin typeface="Calibri"/>
              </a:rPr>
              <a:t> </a:t>
            </a:r>
            <a:r>
              <a:rPr lang="en-US" sz="3200" b="1" dirty="0" err="1">
                <a:solidFill>
                  <a:srgbClr val="00B050"/>
                </a:solidFill>
                <a:latin typeface="Calibri"/>
              </a:rPr>
              <a:t>đây</a:t>
            </a:r>
            <a:r>
              <a:rPr lang="en-US" sz="3200" b="1" dirty="0">
                <a:solidFill>
                  <a:srgbClr val="00B050"/>
                </a:solidFill>
                <a:latin typeface="Calibri"/>
              </a:rPr>
              <a:t> </a:t>
            </a:r>
            <a:r>
              <a:rPr lang="en-US" sz="3200" b="1" dirty="0" err="1">
                <a:solidFill>
                  <a:srgbClr val="00B050"/>
                </a:solidFill>
                <a:latin typeface="Calibri"/>
              </a:rPr>
              <a:t>và</a:t>
            </a:r>
            <a:r>
              <a:rPr lang="en-US" sz="3200" b="1" dirty="0">
                <a:solidFill>
                  <a:srgbClr val="00B050"/>
                </a:solidFill>
                <a:latin typeface="Calibri"/>
              </a:rPr>
              <a:t> </a:t>
            </a:r>
            <a:r>
              <a:rPr lang="en-US" sz="3200" b="1" dirty="0" err="1">
                <a:solidFill>
                  <a:srgbClr val="00B050"/>
                </a:solidFill>
                <a:latin typeface="Calibri"/>
              </a:rPr>
              <a:t>nêu</a:t>
            </a:r>
            <a:r>
              <a:rPr lang="en-US" sz="3200" b="1" dirty="0">
                <a:solidFill>
                  <a:srgbClr val="00B050"/>
                </a:solidFill>
                <a:latin typeface="Calibri"/>
              </a:rPr>
              <a:t> </a:t>
            </a:r>
            <a:r>
              <a:rPr lang="en-US" sz="3200" b="1" dirty="0" err="1">
                <a:solidFill>
                  <a:srgbClr val="00B050"/>
                </a:solidFill>
                <a:latin typeface="Calibri"/>
              </a:rPr>
              <a:t>tên</a:t>
            </a:r>
            <a:r>
              <a:rPr lang="en-US" sz="3200" b="1" dirty="0">
                <a:solidFill>
                  <a:srgbClr val="00B050"/>
                </a:solidFill>
                <a:latin typeface="Calibri"/>
              </a:rPr>
              <a:t> </a:t>
            </a:r>
            <a:r>
              <a:rPr lang="en-US" sz="3200" b="1" dirty="0" err="1">
                <a:solidFill>
                  <a:srgbClr val="00B050"/>
                </a:solidFill>
                <a:latin typeface="Calibri"/>
              </a:rPr>
              <a:t>bài</a:t>
            </a:r>
            <a:r>
              <a:rPr lang="en-US" sz="3200" b="1" dirty="0">
                <a:solidFill>
                  <a:srgbClr val="00B050"/>
                </a:solidFill>
                <a:latin typeface="Calibri"/>
              </a:rPr>
              <a:t> </a:t>
            </a:r>
            <a:r>
              <a:rPr lang="en-US" sz="3200" b="1" dirty="0" err="1">
                <a:solidFill>
                  <a:srgbClr val="00B050"/>
                </a:solidFill>
                <a:latin typeface="Calibri"/>
              </a:rPr>
              <a:t>thơ</a:t>
            </a:r>
            <a:r>
              <a:rPr lang="en-US" sz="3200" b="1" dirty="0">
                <a:solidFill>
                  <a:srgbClr val="00B050"/>
                </a:solidFill>
                <a:latin typeface="Calibri"/>
              </a:rPr>
              <a:t> </a:t>
            </a:r>
            <a:r>
              <a:rPr lang="en-US" sz="3200" b="1" dirty="0" err="1">
                <a:solidFill>
                  <a:srgbClr val="00B050"/>
                </a:solidFill>
                <a:latin typeface="Calibri"/>
              </a:rPr>
              <a:t>chứa</a:t>
            </a:r>
            <a:r>
              <a:rPr lang="en-US" sz="3200" b="1" dirty="0">
                <a:solidFill>
                  <a:srgbClr val="00B050"/>
                </a:solidFill>
                <a:latin typeface="Calibri"/>
              </a:rPr>
              <a:t> </a:t>
            </a:r>
            <a:r>
              <a:rPr lang="en-US" sz="3200" b="1" dirty="0" err="1">
                <a:solidFill>
                  <a:srgbClr val="00B050"/>
                </a:solidFill>
                <a:latin typeface="Calibri"/>
              </a:rPr>
              <a:t>khổ</a:t>
            </a:r>
            <a:r>
              <a:rPr lang="en-US" sz="3200" b="1" dirty="0">
                <a:solidFill>
                  <a:srgbClr val="00B050"/>
                </a:solidFill>
                <a:latin typeface="Calibri"/>
              </a:rPr>
              <a:t> </a:t>
            </a:r>
            <a:r>
              <a:rPr lang="en-US" sz="3200" b="1" dirty="0" err="1">
                <a:solidFill>
                  <a:srgbClr val="00B050"/>
                </a:solidFill>
                <a:latin typeface="Calibri"/>
              </a:rPr>
              <a:t>thơ</a:t>
            </a:r>
            <a:r>
              <a:rPr lang="en-US" sz="3200" b="1" dirty="0">
                <a:solidFill>
                  <a:srgbClr val="00B050"/>
                </a:solidFill>
                <a:latin typeface="Calibri"/>
              </a:rPr>
              <a:t> </a:t>
            </a:r>
            <a:r>
              <a:rPr lang="en-US" sz="3200" b="1" dirty="0" err="1">
                <a:solidFill>
                  <a:srgbClr val="00B050"/>
                </a:solidFill>
                <a:latin typeface="Calibri"/>
              </a:rPr>
              <a:t>đó</a:t>
            </a:r>
            <a:endParaRPr kumimoji="0" lang="en-US" sz="3200" b="1" i="0" u="none" strike="noStrike" kern="1200" cap="none" spc="0" normalizeH="0" baseline="0" noProof="0" dirty="0">
              <a:ln>
                <a:noFill/>
              </a:ln>
              <a:solidFill>
                <a:srgbClr val="00B050"/>
              </a:solidFill>
              <a:effectLst/>
              <a:uLnTx/>
              <a:uFillTx/>
              <a:latin typeface="Calibri"/>
            </a:endParaRPr>
          </a:p>
        </p:txBody>
      </p:sp>
      <p:pic>
        <p:nvPicPr>
          <p:cNvPr id="15" name="Picture 4" descr="Rainbow Sticker for iOS &amp;amp; Android | GIPHY">
            <a:extLst>
              <a:ext uri="{FF2B5EF4-FFF2-40B4-BE49-F238E27FC236}">
                <a16:creationId xmlns:a16="http://schemas.microsoft.com/office/drawing/2014/main" id="{970C0537-8268-4D8B-8387-C97FDCF122A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5526" y="-340794"/>
            <a:ext cx="1799932" cy="1799932"/>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9356DA48-CC98-4A7B-B8BB-EED202EAA9AB}"/>
              </a:ext>
            </a:extLst>
          </p:cNvPr>
          <p:cNvPicPr>
            <a:picLocks noChangeAspect="1"/>
          </p:cNvPicPr>
          <p:nvPr/>
        </p:nvPicPr>
        <p:blipFill>
          <a:blip r:embed="rId6"/>
          <a:stretch>
            <a:fillRect/>
          </a:stretch>
        </p:blipFill>
        <p:spPr>
          <a:xfrm>
            <a:off x="1652587" y="1276350"/>
            <a:ext cx="8539163" cy="1823309"/>
          </a:xfrm>
          <a:prstGeom prst="rect">
            <a:avLst/>
          </a:prstGeom>
        </p:spPr>
      </p:pic>
      <p:pic>
        <p:nvPicPr>
          <p:cNvPr id="10" name="Picture 9">
            <a:extLst>
              <a:ext uri="{FF2B5EF4-FFF2-40B4-BE49-F238E27FC236}">
                <a16:creationId xmlns:a16="http://schemas.microsoft.com/office/drawing/2014/main" id="{CF1FA981-70FF-48FD-B898-2CFBD5CA1DFC}"/>
              </a:ext>
            </a:extLst>
          </p:cNvPr>
          <p:cNvPicPr>
            <a:picLocks noChangeAspect="1"/>
          </p:cNvPicPr>
          <p:nvPr/>
        </p:nvPicPr>
        <p:blipFill>
          <a:blip r:embed="rId7"/>
          <a:stretch>
            <a:fillRect/>
          </a:stretch>
        </p:blipFill>
        <p:spPr>
          <a:xfrm>
            <a:off x="2505074" y="3068928"/>
            <a:ext cx="7286625" cy="3373912"/>
          </a:xfrm>
          <a:prstGeom prst="rect">
            <a:avLst/>
          </a:prstGeom>
        </p:spPr>
      </p:pic>
    </p:spTree>
    <p:extLst>
      <p:ext uri="{BB962C8B-B14F-4D97-AF65-F5344CB8AC3E}">
        <p14:creationId xmlns:p14="http://schemas.microsoft.com/office/powerpoint/2010/main" val="39185453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29"/>
                                        </p:tgtEl>
                                        <p:attrNameLst>
                                          <p:attrName>style.visibility</p:attrName>
                                        </p:attrNameLst>
                                      </p:cBhvr>
                                      <p:to>
                                        <p:strVal val="visible"/>
                                      </p:to>
                                    </p:set>
                                    <p:anim by="(-#ppt_w*2)" calcmode="lin" valueType="num">
                                      <p:cBhvr rctx="PPT">
                                        <p:cTn id="7" dur="250" autoRev="1" fill="hold">
                                          <p:stCondLst>
                                            <p:cond delay="0"/>
                                          </p:stCondLst>
                                        </p:cTn>
                                        <p:tgtEl>
                                          <p:spTgt spid="29"/>
                                        </p:tgtEl>
                                        <p:attrNameLst>
                                          <p:attrName>ppt_w</p:attrName>
                                        </p:attrNameLst>
                                      </p:cBhvr>
                                    </p:anim>
                                    <p:anim by="(#ppt_w*0.50)" calcmode="lin" valueType="num">
                                      <p:cBhvr>
                                        <p:cTn id="8" dur="250" decel="50000" autoRev="1" fill="hold">
                                          <p:stCondLst>
                                            <p:cond delay="0"/>
                                          </p:stCondLst>
                                        </p:cTn>
                                        <p:tgtEl>
                                          <p:spTgt spid="29"/>
                                        </p:tgtEl>
                                        <p:attrNameLst>
                                          <p:attrName>ppt_x</p:attrName>
                                        </p:attrNameLst>
                                      </p:cBhvr>
                                    </p:anim>
                                    <p:anim from="(-#ppt_h/2)" to="(#ppt_y)" calcmode="lin" valueType="num">
                                      <p:cBhvr>
                                        <p:cTn id="9" dur="500" fill="hold">
                                          <p:stCondLst>
                                            <p:cond delay="0"/>
                                          </p:stCondLst>
                                        </p:cTn>
                                        <p:tgtEl>
                                          <p:spTgt spid="29"/>
                                        </p:tgtEl>
                                        <p:attrNameLst>
                                          <p:attrName>ppt_y</p:attrName>
                                        </p:attrNameLst>
                                      </p:cBhvr>
                                    </p:anim>
                                    <p:animRot by="21600000">
                                      <p:cBhvr>
                                        <p:cTn id="10" dur="500" fill="hold">
                                          <p:stCondLst>
                                            <p:cond delay="0"/>
                                          </p:stCondLst>
                                        </p:cTn>
                                        <p:tgtEl>
                                          <p:spTgt spid="29"/>
                                        </p:tgtEl>
                                        <p:attrNameLst>
                                          <p:attrName>r</p:attrName>
                                        </p:attrNameLst>
                                      </p:cBhvr>
                                    </p:animRot>
                                  </p:childTnLst>
                                </p:cTn>
                              </p:par>
                            </p:childTnLst>
                          </p:cTn>
                        </p:par>
                        <p:par>
                          <p:cTn id="11" fill="hold">
                            <p:stCondLst>
                              <p:cond delay="2800"/>
                            </p:stCondLst>
                            <p:childTnLst>
                              <p:par>
                                <p:cTn id="12" presetID="22" presetClass="entr" presetSubtype="8"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blue sky with clouds&#10;&#10;Description automatically generated with medium confidence">
            <a:extLst>
              <a:ext uri="{FF2B5EF4-FFF2-40B4-BE49-F238E27FC236}">
                <a16:creationId xmlns:a16="http://schemas.microsoft.com/office/drawing/2014/main" id="{1B1B2C71-7C36-842E-24B8-F948448E9655}"/>
              </a:ext>
            </a:extLst>
          </p:cNvPr>
          <p:cNvPicPr>
            <a:picLocks noGrp="1" noRot="1" noChangeAspect="1" noMove="1" noResize="1" noEditPoints="1" noAdjustHandles="1" noChangeArrowheads="1" noChangeShapeType="1" noCrop="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30" name="Picture 29" descr="Background pattern&#10;&#10;Description automatically generated">
            <a:extLst>
              <a:ext uri="{FF2B5EF4-FFF2-40B4-BE49-F238E27FC236}">
                <a16:creationId xmlns:a16="http://schemas.microsoft.com/office/drawing/2014/main" id="{4B981B85-9A58-1273-6E47-C30E84D2E8C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7000" y="-132977"/>
            <a:ext cx="12446000" cy="6995558"/>
          </a:xfrm>
          <a:prstGeom prst="rect">
            <a:avLst/>
          </a:prstGeom>
        </p:spPr>
      </p:pic>
      <p:sp>
        <p:nvSpPr>
          <p:cNvPr id="2" name="Rectangle: Rounded Corners 1">
            <a:extLst>
              <a:ext uri="{FF2B5EF4-FFF2-40B4-BE49-F238E27FC236}">
                <a16:creationId xmlns:a16="http://schemas.microsoft.com/office/drawing/2014/main" id="{10D8D153-D7C8-6B08-2F83-C505D9A74EC3}"/>
              </a:ext>
            </a:extLst>
          </p:cNvPr>
          <p:cNvSpPr/>
          <p:nvPr/>
        </p:nvSpPr>
        <p:spPr>
          <a:xfrm>
            <a:off x="2651923" y="1267536"/>
            <a:ext cx="7162415" cy="4419212"/>
          </a:xfrm>
          <a:prstGeom prst="roundRect">
            <a:avLst>
              <a:gd name="adj" fmla="val 8096"/>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AF5DA954-1A40-9A74-871D-CDB6677D07BF}"/>
              </a:ext>
            </a:extLst>
          </p:cNvPr>
          <p:cNvSpPr txBox="1"/>
          <p:nvPr/>
        </p:nvSpPr>
        <p:spPr>
          <a:xfrm>
            <a:off x="4707088" y="1701086"/>
            <a:ext cx="332740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solidFill>
                <a:effectLst/>
                <a:uLnTx/>
                <a:uFillTx/>
                <a:ea typeface="+mn-ea"/>
                <a:cs typeface="+mn-cs"/>
              </a:rPr>
              <a:t>LUẬT CHƠI</a:t>
            </a:r>
          </a:p>
        </p:txBody>
      </p:sp>
      <p:pic>
        <p:nvPicPr>
          <p:cNvPr id="6" name="Picture 5" descr="A picture containing toy&#10;&#10;Description automatically generated">
            <a:extLst>
              <a:ext uri="{FF2B5EF4-FFF2-40B4-BE49-F238E27FC236}">
                <a16:creationId xmlns:a16="http://schemas.microsoft.com/office/drawing/2014/main" id="{45B95575-7650-6C5B-0BC4-6941126593C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04673" y="0"/>
            <a:ext cx="2674728" cy="2674431"/>
          </a:xfrm>
          <a:prstGeom prst="rect">
            <a:avLst/>
          </a:prstGeom>
        </p:spPr>
      </p:pic>
      <p:sp>
        <p:nvSpPr>
          <p:cNvPr id="4" name="TextBox 3">
            <a:extLst>
              <a:ext uri="{FF2B5EF4-FFF2-40B4-BE49-F238E27FC236}">
                <a16:creationId xmlns:a16="http://schemas.microsoft.com/office/drawing/2014/main" id="{98A3A748-01CC-299D-69BB-5ABAEC85AD28}"/>
              </a:ext>
            </a:extLst>
          </p:cNvPr>
          <p:cNvSpPr txBox="1"/>
          <p:nvPr/>
        </p:nvSpPr>
        <p:spPr>
          <a:xfrm>
            <a:off x="2831673" y="2408972"/>
            <a:ext cx="6802914" cy="230832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err="1">
                <a:ln>
                  <a:noFill/>
                </a:ln>
                <a:solidFill>
                  <a:prstClr val="black"/>
                </a:solidFill>
                <a:effectLst/>
                <a:uLnTx/>
                <a:uFillTx/>
              </a:rPr>
              <a:t>Có</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tổng</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cộng</a:t>
            </a:r>
            <a:r>
              <a:rPr kumimoji="0" lang="en-US" sz="3600" b="1" i="0" u="none" strike="noStrike" kern="1200" cap="none" spc="0" normalizeH="0" baseline="0" noProof="0" dirty="0">
                <a:ln>
                  <a:noFill/>
                </a:ln>
                <a:solidFill>
                  <a:prstClr val="black"/>
                </a:solidFill>
                <a:effectLst/>
                <a:uLnTx/>
                <a:uFillTx/>
              </a:rPr>
              <a:t> 8 </a:t>
            </a:r>
            <a:r>
              <a:rPr kumimoji="0" lang="en-US" sz="3600" b="1" i="0" u="none" strike="noStrike" kern="1200" cap="none" spc="0" normalizeH="0" baseline="0" noProof="0" dirty="0" err="1">
                <a:ln>
                  <a:noFill/>
                </a:ln>
                <a:solidFill>
                  <a:prstClr val="black"/>
                </a:solidFill>
                <a:effectLst/>
                <a:uLnTx/>
                <a:uFillTx/>
              </a:rPr>
              <a:t>quả</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táo</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trên</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cây</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mỗi</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quả</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tương</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ứng</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với</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một</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câu</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hỏi</a:t>
            </a:r>
            <a:r>
              <a:rPr lang="en-US" sz="3600" b="1" dirty="0">
                <a:solidFill>
                  <a:prstClr val="black"/>
                </a:solidFill>
              </a:rPr>
              <a:t>, </a:t>
            </a:r>
            <a:r>
              <a:rPr kumimoji="0" lang="en-US" sz="3600" b="1" i="0" u="none" strike="noStrike" kern="1200" cap="none" spc="0" normalizeH="0" baseline="0" noProof="0" dirty="0" err="1">
                <a:ln>
                  <a:noFill/>
                </a:ln>
                <a:solidFill>
                  <a:prstClr val="black"/>
                </a:solidFill>
                <a:effectLst/>
                <a:uLnTx/>
                <a:uFillTx/>
              </a:rPr>
              <a:t>trả</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lời</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đúng</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các</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em</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sẽ</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giúp</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bạn</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nhỏ</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hái</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một</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quả</a:t>
            </a:r>
            <a:r>
              <a:rPr kumimoji="0" lang="en-US" sz="3600" b="1" i="0" u="none" strike="noStrike" kern="1200" cap="none" spc="0" normalizeH="0" baseline="0" noProof="0" dirty="0">
                <a:ln>
                  <a:noFill/>
                </a:ln>
                <a:solidFill>
                  <a:prstClr val="black"/>
                </a:solidFill>
                <a:effectLst/>
                <a:uLnTx/>
                <a:uFillTx/>
              </a:rPr>
              <a:t> </a:t>
            </a:r>
            <a:r>
              <a:rPr kumimoji="0" lang="en-US" sz="3600" b="1" i="0" u="none" strike="noStrike" kern="1200" cap="none" spc="0" normalizeH="0" baseline="0" noProof="0" dirty="0" err="1">
                <a:ln>
                  <a:noFill/>
                </a:ln>
                <a:solidFill>
                  <a:prstClr val="black"/>
                </a:solidFill>
                <a:effectLst/>
                <a:uLnTx/>
                <a:uFillTx/>
              </a:rPr>
              <a:t>táo</a:t>
            </a:r>
            <a:r>
              <a:rPr kumimoji="0" lang="en-US" sz="3600" b="1" i="0" u="none" strike="noStrike" kern="1200" cap="none" spc="0" normalizeH="0" baseline="0" noProof="0" dirty="0">
                <a:ln>
                  <a:noFill/>
                </a:ln>
                <a:solidFill>
                  <a:prstClr val="black"/>
                </a:solidFill>
                <a:effectLst/>
                <a:uLnTx/>
                <a:uFillTx/>
              </a:rPr>
              <a:t>.</a:t>
            </a:r>
          </a:p>
        </p:txBody>
      </p:sp>
      <p:sp>
        <p:nvSpPr>
          <p:cNvPr id="8" name="TEXT TRÒ CHƠI HÁI TRÁI">
            <a:extLst>
              <a:ext uri="{FF2B5EF4-FFF2-40B4-BE49-F238E27FC236}">
                <a16:creationId xmlns:a16="http://schemas.microsoft.com/office/drawing/2014/main" id="{1DDF022E-BE0C-4A44-9896-871179C0BBB9}"/>
              </a:ext>
            </a:extLst>
          </p:cNvPr>
          <p:cNvSpPr txBox="1"/>
          <p:nvPr/>
        </p:nvSpPr>
        <p:spPr>
          <a:xfrm>
            <a:off x="1768935" y="660675"/>
            <a:ext cx="7167090" cy="1107996"/>
          </a:xfrm>
          <a:prstGeom prst="rect">
            <a:avLst/>
          </a:prstGeom>
          <a:noFill/>
        </p:spPr>
        <p:txBody>
          <a:bodyPr wrap="none" rtlCol="0">
            <a:prstTxWarp prst="textArchUp">
              <a:avLst>
                <a:gd name="adj" fmla="val 1103855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dirty="0">
                <a:ln w="28575">
                  <a:solidFill>
                    <a:prstClr val="white"/>
                  </a:solidFill>
                </a:ln>
                <a:solidFill>
                  <a:srgbClr val="ED7D31"/>
                </a:solidFill>
                <a:effectLst/>
                <a:uLnTx/>
                <a:uFillTx/>
                <a:ea typeface="+mn-ea"/>
                <a:cs typeface="+mn-cs"/>
              </a:rPr>
              <a:t>TRÒ CHƠI HÁI TRÁI </a:t>
            </a:r>
          </a:p>
        </p:txBody>
      </p:sp>
    </p:spTree>
    <p:extLst>
      <p:ext uri="{BB962C8B-B14F-4D97-AF65-F5344CB8AC3E}">
        <p14:creationId xmlns:p14="http://schemas.microsoft.com/office/powerpoint/2010/main" val="6620552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par>
                                <p:cTn id="8" presetID="2" presetClass="entr" presetSubtype="1" fill="hold" nodeType="withEffect">
                                  <p:stCondLst>
                                    <p:cond delay="1500"/>
                                  </p:stCondLst>
                                  <p:childTnLst>
                                    <p:set>
                                      <p:cBhvr>
                                        <p:cTn id="9" dur="1" fill="hold">
                                          <p:stCondLst>
                                            <p:cond delay="0"/>
                                          </p:stCondLst>
                                        </p:cTn>
                                        <p:tgtEl>
                                          <p:spTgt spid="6"/>
                                        </p:tgtEl>
                                        <p:attrNameLst>
                                          <p:attrName>style.visibility</p:attrName>
                                        </p:attrNameLst>
                                      </p:cBhvr>
                                      <p:to>
                                        <p:strVal val="visible"/>
                                      </p:to>
                                    </p:set>
                                    <p:anim calcmode="lin" valueType="num">
                                      <p:cBhvr additive="base">
                                        <p:cTn id="10" dur="1000" fill="hold"/>
                                        <p:tgtEl>
                                          <p:spTgt spid="6"/>
                                        </p:tgtEl>
                                        <p:attrNameLst>
                                          <p:attrName>ppt_x</p:attrName>
                                        </p:attrNameLst>
                                      </p:cBhvr>
                                      <p:tavLst>
                                        <p:tav tm="0">
                                          <p:val>
                                            <p:strVal val="#ppt_x"/>
                                          </p:val>
                                        </p:tav>
                                        <p:tav tm="100000">
                                          <p:val>
                                            <p:strVal val="#ppt_x"/>
                                          </p:val>
                                        </p:tav>
                                      </p:tavLst>
                                    </p:anim>
                                    <p:anim calcmode="lin" valueType="num">
                                      <p:cBhvr additive="base">
                                        <p:cTn id="11" dur="1000" fill="hold"/>
                                        <p:tgtEl>
                                          <p:spTgt spid="6"/>
                                        </p:tgtEl>
                                        <p:attrNameLst>
                                          <p:attrName>ppt_y</p:attrName>
                                        </p:attrNameLst>
                                      </p:cBhvr>
                                      <p:tavLst>
                                        <p:tav tm="0">
                                          <p:val>
                                            <p:strVal val="0-#ppt_h/2"/>
                                          </p:val>
                                        </p:tav>
                                        <p:tav tm="100000">
                                          <p:val>
                                            <p:strVal val="#ppt_y"/>
                                          </p:val>
                                        </p:tav>
                                      </p:tavLst>
                                    </p:anim>
                                  </p:childTnLst>
                                </p:cTn>
                              </p:par>
                              <p:par>
                                <p:cTn id="12" presetID="16" presetClass="entr" presetSubtype="21" fill="hold" grpId="0" nodeType="withEffect">
                                  <p:stCondLst>
                                    <p:cond delay="250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31" presetClass="entr" presetSubtype="0" fill="hold" grpId="0" nodeType="withEffect">
                                  <p:stCondLst>
                                    <p:cond delay="3750"/>
                                  </p:stCondLst>
                                  <p:childTnLst>
                                    <p:set>
                                      <p:cBhvr>
                                        <p:cTn id="16" dur="1" fill="hold">
                                          <p:stCondLst>
                                            <p:cond delay="0"/>
                                          </p:stCondLst>
                                        </p:cTn>
                                        <p:tgtEl>
                                          <p:spTgt spid="4"/>
                                        </p:tgtEl>
                                        <p:attrNameLst>
                                          <p:attrName>style.visibility</p:attrName>
                                        </p:attrNameLst>
                                      </p:cBhvr>
                                      <p:to>
                                        <p:strVal val="visible"/>
                                      </p:to>
                                    </p:set>
                                    <p:anim calcmode="lin" valueType="num">
                                      <p:cBhvr>
                                        <p:cTn id="17" dur="2250" fill="hold"/>
                                        <p:tgtEl>
                                          <p:spTgt spid="4"/>
                                        </p:tgtEl>
                                        <p:attrNameLst>
                                          <p:attrName>ppt_w</p:attrName>
                                        </p:attrNameLst>
                                      </p:cBhvr>
                                      <p:tavLst>
                                        <p:tav tm="0">
                                          <p:val>
                                            <p:fltVal val="0"/>
                                          </p:val>
                                        </p:tav>
                                        <p:tav tm="100000">
                                          <p:val>
                                            <p:strVal val="#ppt_w"/>
                                          </p:val>
                                        </p:tav>
                                      </p:tavLst>
                                    </p:anim>
                                    <p:anim calcmode="lin" valueType="num">
                                      <p:cBhvr>
                                        <p:cTn id="18" dur="2250" fill="hold"/>
                                        <p:tgtEl>
                                          <p:spTgt spid="4"/>
                                        </p:tgtEl>
                                        <p:attrNameLst>
                                          <p:attrName>ppt_h</p:attrName>
                                        </p:attrNameLst>
                                      </p:cBhvr>
                                      <p:tavLst>
                                        <p:tav tm="0">
                                          <p:val>
                                            <p:fltVal val="0"/>
                                          </p:val>
                                        </p:tav>
                                        <p:tav tm="100000">
                                          <p:val>
                                            <p:strVal val="#ppt_h"/>
                                          </p:val>
                                        </p:tav>
                                      </p:tavLst>
                                    </p:anim>
                                    <p:anim calcmode="lin" valueType="num">
                                      <p:cBhvr>
                                        <p:cTn id="19" dur="2250" fill="hold"/>
                                        <p:tgtEl>
                                          <p:spTgt spid="4"/>
                                        </p:tgtEl>
                                        <p:attrNameLst>
                                          <p:attrName>style.rotation</p:attrName>
                                        </p:attrNameLst>
                                      </p:cBhvr>
                                      <p:tavLst>
                                        <p:tav tm="0">
                                          <p:val>
                                            <p:fltVal val="90"/>
                                          </p:val>
                                        </p:tav>
                                        <p:tav tm="100000">
                                          <p:val>
                                            <p:fltVal val="0"/>
                                          </p:val>
                                        </p:tav>
                                      </p:tavLst>
                                    </p:anim>
                                    <p:animEffect transition="in" filter="fade">
                                      <p:cBhvr>
                                        <p:cTn id="20" dur="225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nền" descr="A picture containing text&#10;&#10;Description automatically generated">
            <a:extLst>
              <a:ext uri="{FF2B5EF4-FFF2-40B4-BE49-F238E27FC236}">
                <a16:creationId xmlns:a16="http://schemas.microsoft.com/office/drawing/2014/main" id="{6CCB60C3-5240-4043-6913-D8545F9C11D5}"/>
              </a:ext>
            </a:extLst>
          </p:cNvPr>
          <p:cNvPicPr>
            <a:picLocks noGrp="1" noRot="1" noChangeAspect="1" noMove="1" noResize="1" noEditPoints="1" noAdjustHandles="1" noChangeArrowheads="1" noChangeShapeType="1" noCrop="1"/>
          </p:cNvPicPr>
          <p:nvPr>
            <p:ph idx="1"/>
          </p:nvPr>
        </p:nvPicPr>
        <p:blipFill>
          <a:blip r:embed="rId2">
            <a:extLst>
              <a:ext uri="{28A0092B-C50C-407E-A947-70E740481C1C}">
                <a14:useLocalDpi xmlns:a14="http://schemas.microsoft.com/office/drawing/2010/main" val="0"/>
              </a:ext>
            </a:extLst>
          </a:blip>
          <a:stretch>
            <a:fillRect/>
          </a:stretch>
        </p:blipFill>
        <p:spPr>
          <a:xfrm>
            <a:off x="-1" y="0"/>
            <a:ext cx="12190613" cy="6858000"/>
          </a:xfrm>
        </p:spPr>
      </p:pic>
      <p:pic>
        <p:nvPicPr>
          <p:cNvPr id="7" name="Hình nền 2" descr="A picture containing text&#10;&#10;Description automatically generated">
            <a:extLst>
              <a:ext uri="{FF2B5EF4-FFF2-40B4-BE49-F238E27FC236}">
                <a16:creationId xmlns:a16="http://schemas.microsoft.com/office/drawing/2014/main" id="{CB766BFB-D82C-D196-FDD6-1D747B7BC89D}"/>
              </a:ext>
            </a:extLst>
          </p:cNvPr>
          <p:cNvPicPr>
            <a:picLocks noGrp="1" noRot="1" noChangeAspect="1" noMove="1" noResize="1" noEditPoints="1" noAdjustHandles="1" noChangeArrowheads="1" noChangeShapeType="1" noCrop="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1" name="Cây táo" descr="Icon&#10;&#10;Description automatically generated">
            <a:extLst>
              <a:ext uri="{FF2B5EF4-FFF2-40B4-BE49-F238E27FC236}">
                <a16:creationId xmlns:a16="http://schemas.microsoft.com/office/drawing/2014/main" id="{1D2BC29D-6C18-F4ED-61C8-1B7012B9ED4B}"/>
              </a:ext>
            </a:extLst>
          </p:cNvPr>
          <p:cNvPicPr>
            <a:picLocks noChangeAspect="1"/>
          </p:cNvPicPr>
          <p:nvPr/>
        </p:nvPicPr>
        <p:blipFill rotWithShape="1">
          <a:blip r:embed="rId4">
            <a:extLst>
              <a:ext uri="{28A0092B-C50C-407E-A947-70E740481C1C}">
                <a14:useLocalDpi xmlns:a14="http://schemas.microsoft.com/office/drawing/2010/main" val="0"/>
              </a:ext>
            </a:extLst>
          </a:blip>
          <a:srcRect l="8078" t="8320" r="6300" b="6381"/>
          <a:stretch/>
        </p:blipFill>
        <p:spPr>
          <a:xfrm>
            <a:off x="6095305" y="748286"/>
            <a:ext cx="6094612" cy="6071613"/>
          </a:xfrm>
          <a:prstGeom prst="rect">
            <a:avLst/>
          </a:prstGeom>
        </p:spPr>
      </p:pic>
      <p:pic>
        <p:nvPicPr>
          <p:cNvPr id="16" name="Picture 15" descr="Icon&#10;&#10;Description automatically generated">
            <a:extLst>
              <a:ext uri="{FF2B5EF4-FFF2-40B4-BE49-F238E27FC236}">
                <a16:creationId xmlns:a16="http://schemas.microsoft.com/office/drawing/2014/main" id="{3E718AAA-28E0-6114-59A1-63266D05ED1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770035" y="4477138"/>
            <a:ext cx="2737965" cy="2368229"/>
          </a:xfrm>
          <a:prstGeom prst="rect">
            <a:avLst/>
          </a:prstGeom>
        </p:spPr>
      </p:pic>
      <p:pic>
        <p:nvPicPr>
          <p:cNvPr id="10" name="Trái táo số 1">
            <a:hlinkClick r:id="rId6" action="ppaction://hlinksldjump"/>
            <a:extLst>
              <a:ext uri="{FF2B5EF4-FFF2-40B4-BE49-F238E27FC236}">
                <a16:creationId xmlns:a16="http://schemas.microsoft.com/office/drawing/2014/main" id="{123F34E1-6064-84E5-46F8-63F899097F7E}"/>
              </a:ext>
            </a:extLst>
          </p:cNvPr>
          <p:cNvPicPr>
            <a:picLocks noChangeAspect="1"/>
          </p:cNvPicPr>
          <p:nvPr/>
        </p:nvPicPr>
        <p:blipFill>
          <a:blip r:embed="rId7"/>
          <a:stretch>
            <a:fillRect/>
          </a:stretch>
        </p:blipFill>
        <p:spPr>
          <a:xfrm>
            <a:off x="6822813" y="2301563"/>
            <a:ext cx="762066" cy="847417"/>
          </a:xfrm>
          <a:prstGeom prst="rect">
            <a:avLst/>
          </a:prstGeom>
        </p:spPr>
      </p:pic>
      <p:pic>
        <p:nvPicPr>
          <p:cNvPr id="12" name="Trái táo số 2">
            <a:hlinkClick r:id="rId8" action="ppaction://hlinksldjump"/>
            <a:extLst>
              <a:ext uri="{FF2B5EF4-FFF2-40B4-BE49-F238E27FC236}">
                <a16:creationId xmlns:a16="http://schemas.microsoft.com/office/drawing/2014/main" id="{1516F9DA-4A5B-DA72-ABA8-27AB699B5A21}"/>
              </a:ext>
            </a:extLst>
          </p:cNvPr>
          <p:cNvPicPr>
            <a:picLocks noChangeAspect="1"/>
          </p:cNvPicPr>
          <p:nvPr/>
        </p:nvPicPr>
        <p:blipFill>
          <a:blip r:embed="rId9"/>
          <a:stretch>
            <a:fillRect/>
          </a:stretch>
        </p:blipFill>
        <p:spPr>
          <a:xfrm>
            <a:off x="6709868" y="3199916"/>
            <a:ext cx="762066" cy="853514"/>
          </a:xfrm>
          <a:prstGeom prst="rect">
            <a:avLst/>
          </a:prstGeom>
        </p:spPr>
      </p:pic>
      <p:pic>
        <p:nvPicPr>
          <p:cNvPr id="45" name="Trái táo số 3">
            <a:hlinkClick r:id="rId10" action="ppaction://hlinksldjump"/>
            <a:extLst>
              <a:ext uri="{FF2B5EF4-FFF2-40B4-BE49-F238E27FC236}">
                <a16:creationId xmlns:a16="http://schemas.microsoft.com/office/drawing/2014/main" id="{A4B5DA6F-7E1E-709C-0E91-C3A2D5F8ACB2}"/>
              </a:ext>
            </a:extLst>
          </p:cNvPr>
          <p:cNvPicPr>
            <a:picLocks noChangeAspect="1"/>
          </p:cNvPicPr>
          <p:nvPr/>
        </p:nvPicPr>
        <p:blipFill>
          <a:blip r:embed="rId11"/>
          <a:stretch>
            <a:fillRect/>
          </a:stretch>
        </p:blipFill>
        <p:spPr>
          <a:xfrm>
            <a:off x="8312880" y="3199916"/>
            <a:ext cx="755970" cy="847417"/>
          </a:xfrm>
          <a:prstGeom prst="rect">
            <a:avLst/>
          </a:prstGeom>
        </p:spPr>
      </p:pic>
      <p:pic>
        <p:nvPicPr>
          <p:cNvPr id="46" name="Trái táo số 4">
            <a:hlinkClick r:id="rId12" action="ppaction://hlinksldjump"/>
            <a:extLst>
              <a:ext uri="{FF2B5EF4-FFF2-40B4-BE49-F238E27FC236}">
                <a16:creationId xmlns:a16="http://schemas.microsoft.com/office/drawing/2014/main" id="{901E138C-9DC8-665D-1405-36BB1F3E8C6A}"/>
              </a:ext>
            </a:extLst>
          </p:cNvPr>
          <p:cNvPicPr>
            <a:picLocks noChangeAspect="1"/>
          </p:cNvPicPr>
          <p:nvPr/>
        </p:nvPicPr>
        <p:blipFill>
          <a:blip r:embed="rId13"/>
          <a:stretch>
            <a:fillRect/>
          </a:stretch>
        </p:blipFill>
        <p:spPr>
          <a:xfrm>
            <a:off x="9474151" y="3005291"/>
            <a:ext cx="762066" cy="847417"/>
          </a:xfrm>
          <a:prstGeom prst="rect">
            <a:avLst/>
          </a:prstGeom>
        </p:spPr>
      </p:pic>
      <p:pic>
        <p:nvPicPr>
          <p:cNvPr id="3" name="Trái táo số 5">
            <a:hlinkClick r:id="rId14" action="ppaction://hlinksldjump"/>
            <a:extLst>
              <a:ext uri="{FF2B5EF4-FFF2-40B4-BE49-F238E27FC236}">
                <a16:creationId xmlns:a16="http://schemas.microsoft.com/office/drawing/2014/main" id="{E4E46158-9A63-C503-2AF8-27824BEB3B3C}"/>
              </a:ext>
            </a:extLst>
          </p:cNvPr>
          <p:cNvPicPr>
            <a:picLocks noChangeAspect="1"/>
          </p:cNvPicPr>
          <p:nvPr/>
        </p:nvPicPr>
        <p:blipFill>
          <a:blip r:embed="rId15"/>
          <a:stretch>
            <a:fillRect/>
          </a:stretch>
        </p:blipFill>
        <p:spPr>
          <a:xfrm>
            <a:off x="8613984" y="1779608"/>
            <a:ext cx="762066" cy="847417"/>
          </a:xfrm>
          <a:prstGeom prst="rect">
            <a:avLst/>
          </a:prstGeom>
        </p:spPr>
      </p:pic>
      <p:pic>
        <p:nvPicPr>
          <p:cNvPr id="13" name="Trái táo số 6">
            <a:hlinkClick r:id="rId16" action="ppaction://hlinksldjump"/>
            <a:extLst>
              <a:ext uri="{FF2B5EF4-FFF2-40B4-BE49-F238E27FC236}">
                <a16:creationId xmlns:a16="http://schemas.microsoft.com/office/drawing/2014/main" id="{F632CABA-AB18-D2AB-02CA-99CDB4455BAF}"/>
              </a:ext>
            </a:extLst>
          </p:cNvPr>
          <p:cNvPicPr>
            <a:picLocks noChangeAspect="1"/>
          </p:cNvPicPr>
          <p:nvPr/>
        </p:nvPicPr>
        <p:blipFill>
          <a:blip r:embed="rId17"/>
          <a:stretch>
            <a:fillRect/>
          </a:stretch>
        </p:blipFill>
        <p:spPr>
          <a:xfrm>
            <a:off x="10341969" y="2362994"/>
            <a:ext cx="762066" cy="847417"/>
          </a:xfrm>
          <a:prstGeom prst="rect">
            <a:avLst/>
          </a:prstGeom>
        </p:spPr>
      </p:pic>
      <p:pic>
        <p:nvPicPr>
          <p:cNvPr id="17" name="Trái táo số 7">
            <a:hlinkClick r:id="rId18" action="ppaction://hlinksldjump"/>
            <a:extLst>
              <a:ext uri="{FF2B5EF4-FFF2-40B4-BE49-F238E27FC236}">
                <a16:creationId xmlns:a16="http://schemas.microsoft.com/office/drawing/2014/main" id="{AD9B389E-7446-4F23-A837-615B9CDE378F}"/>
              </a:ext>
            </a:extLst>
          </p:cNvPr>
          <p:cNvPicPr>
            <a:picLocks noChangeAspect="1"/>
          </p:cNvPicPr>
          <p:nvPr/>
        </p:nvPicPr>
        <p:blipFill>
          <a:blip r:embed="rId19"/>
          <a:stretch>
            <a:fillRect/>
          </a:stretch>
        </p:blipFill>
        <p:spPr>
          <a:xfrm>
            <a:off x="10429727" y="3623624"/>
            <a:ext cx="762066" cy="853514"/>
          </a:xfrm>
          <a:prstGeom prst="rect">
            <a:avLst/>
          </a:prstGeom>
        </p:spPr>
      </p:pic>
      <p:pic>
        <p:nvPicPr>
          <p:cNvPr id="18" name="Trái táo số 8">
            <a:hlinkClick r:id="rId20" action="ppaction://hlinksldjump"/>
            <a:extLst>
              <a:ext uri="{FF2B5EF4-FFF2-40B4-BE49-F238E27FC236}">
                <a16:creationId xmlns:a16="http://schemas.microsoft.com/office/drawing/2014/main" id="{238A1EAF-A68E-62E3-19F7-8BEB46A5FAE3}"/>
              </a:ext>
            </a:extLst>
          </p:cNvPr>
          <p:cNvPicPr>
            <a:picLocks noChangeAspect="1"/>
          </p:cNvPicPr>
          <p:nvPr/>
        </p:nvPicPr>
        <p:blipFill>
          <a:blip r:embed="rId21"/>
          <a:stretch>
            <a:fillRect/>
          </a:stretch>
        </p:blipFill>
        <p:spPr>
          <a:xfrm>
            <a:off x="9843361" y="1434314"/>
            <a:ext cx="755970" cy="847417"/>
          </a:xfrm>
          <a:prstGeom prst="rect">
            <a:avLst/>
          </a:prstGeom>
        </p:spPr>
      </p:pic>
      <p:pic>
        <p:nvPicPr>
          <p:cNvPr id="9" name="Picture 8" descr="A picture containing text&#10;&#10;Description automatically generated">
            <a:extLst>
              <a:ext uri="{FF2B5EF4-FFF2-40B4-BE49-F238E27FC236}">
                <a16:creationId xmlns:a16="http://schemas.microsoft.com/office/drawing/2014/main" id="{4EE3BAF3-3A90-65AF-AA51-AD10F3F788E0}"/>
              </a:ext>
            </a:extLst>
          </p:cNvPr>
          <p:cNvPicPr>
            <a:picLocks noChangeAspect="1"/>
          </p:cNvPicPr>
          <p:nvPr/>
        </p:nvPicPr>
        <p:blipFill rotWithShape="1">
          <a:blip r:embed="rId22" cstate="print">
            <a:extLst>
              <a:ext uri="{28A0092B-C50C-407E-A947-70E740481C1C}">
                <a14:useLocalDpi xmlns:a14="http://schemas.microsoft.com/office/drawing/2010/main" val="0"/>
              </a:ext>
            </a:extLst>
          </a:blip>
          <a:srcRect l="25413" r="22352"/>
          <a:stretch/>
        </p:blipFill>
        <p:spPr>
          <a:xfrm rot="190983">
            <a:off x="1472020" y="2643662"/>
            <a:ext cx="3486362" cy="4232506"/>
          </a:xfrm>
          <a:prstGeom prst="rect">
            <a:avLst/>
          </a:prstGeom>
        </p:spPr>
      </p:pic>
      <p:grpSp>
        <p:nvGrpSpPr>
          <p:cNvPr id="20" name="Nhóm cỏ cây">
            <a:extLst>
              <a:ext uri="{FF2B5EF4-FFF2-40B4-BE49-F238E27FC236}">
                <a16:creationId xmlns:a16="http://schemas.microsoft.com/office/drawing/2014/main" id="{DD408CC0-C982-D5BB-4BF4-7AE3EE738E1C}"/>
              </a:ext>
            </a:extLst>
          </p:cNvPr>
          <p:cNvGrpSpPr/>
          <p:nvPr/>
        </p:nvGrpSpPr>
        <p:grpSpPr>
          <a:xfrm>
            <a:off x="38455" y="5207001"/>
            <a:ext cx="12192000" cy="1650999"/>
            <a:chOff x="0" y="5207000"/>
            <a:chExt cx="12192000" cy="1650999"/>
          </a:xfrm>
        </p:grpSpPr>
        <p:pic>
          <p:nvPicPr>
            <p:cNvPr id="21" name="Cây cỏ 1">
              <a:extLst>
                <a:ext uri="{FF2B5EF4-FFF2-40B4-BE49-F238E27FC236}">
                  <a16:creationId xmlns:a16="http://schemas.microsoft.com/office/drawing/2014/main" id="{03B168E8-6412-827F-C6B5-4E807A847A59}"/>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22" name="Cây cỏ 2">
              <a:extLst>
                <a:ext uri="{FF2B5EF4-FFF2-40B4-BE49-F238E27FC236}">
                  <a16:creationId xmlns:a16="http://schemas.microsoft.com/office/drawing/2014/main" id="{A4E6B2B5-EB7E-9E88-E26E-48D7C4E84E2A}"/>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23" name="Bông 1">
              <a:extLst>
                <a:ext uri="{FF2B5EF4-FFF2-40B4-BE49-F238E27FC236}">
                  <a16:creationId xmlns:a16="http://schemas.microsoft.com/office/drawing/2014/main" id="{2947F39A-BA99-04C2-288A-FD8B2DB2CE1A}"/>
                </a:ext>
              </a:extLst>
            </p:cNvPr>
            <p:cNvPicPr>
              <a:picLocks noChangeAspect="1"/>
            </p:cNvPicPr>
            <p:nvPr/>
          </p:nvPicPr>
          <p:blipFill>
            <a:blip r:embed="rId25"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24" name="ông">
              <a:extLst>
                <a:ext uri="{FF2B5EF4-FFF2-40B4-BE49-F238E27FC236}">
                  <a16:creationId xmlns:a16="http://schemas.microsoft.com/office/drawing/2014/main" id="{77EDD642-1315-8631-9C48-D1AAB806ED40}"/>
                </a:ext>
              </a:extLst>
            </p:cNvPr>
            <p:cNvPicPr>
              <a:picLocks noChangeAspect="1"/>
            </p:cNvPicPr>
            <p:nvPr/>
          </p:nvPicPr>
          <p:blipFill>
            <a:blip r:embed="rId26"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25" name="Cỏ cây 3">
              <a:extLst>
                <a:ext uri="{FF2B5EF4-FFF2-40B4-BE49-F238E27FC236}">
                  <a16:creationId xmlns:a16="http://schemas.microsoft.com/office/drawing/2014/main" id="{350AE6A7-F7E2-1804-25CC-EFA4438C9CC3}"/>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26" name="Cỏ cây 4">
              <a:extLst>
                <a:ext uri="{FF2B5EF4-FFF2-40B4-BE49-F238E27FC236}">
                  <a16:creationId xmlns:a16="http://schemas.microsoft.com/office/drawing/2014/main" id="{44853ED4-8635-0F35-1B5B-E6F1167F809E}"/>
                </a:ext>
              </a:extLst>
            </p:cNvPr>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27" name="Cỏ cây 5">
              <a:extLst>
                <a:ext uri="{FF2B5EF4-FFF2-40B4-BE49-F238E27FC236}">
                  <a16:creationId xmlns:a16="http://schemas.microsoft.com/office/drawing/2014/main" id="{A43D2F42-AAEA-E2B2-A8BC-92A69DA64F20}"/>
                </a:ext>
              </a:extLst>
            </p:cNvPr>
            <p:cNvPicPr>
              <a:picLocks noChangeAspect="1"/>
            </p:cNvPicPr>
            <p:nvPr/>
          </p:nvPicPr>
          <p:blipFill>
            <a:blip r:embed="rId29"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pic>
        <p:nvPicPr>
          <p:cNvPr id="30" name="Picture 29" descr="Icon&#10;&#10;Description automatically generated">
            <a:extLst>
              <a:ext uri="{FF2B5EF4-FFF2-40B4-BE49-F238E27FC236}">
                <a16:creationId xmlns:a16="http://schemas.microsoft.com/office/drawing/2014/main" id="{F26FF083-76EF-0E3A-DA00-E4BA12C418A0}"/>
              </a:ext>
            </a:extLst>
          </p:cNvPr>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612109" y="111696"/>
            <a:ext cx="2228611" cy="2228611"/>
          </a:xfrm>
          <a:prstGeom prst="rect">
            <a:avLst/>
          </a:prstGeom>
        </p:spPr>
      </p:pic>
      <p:sp>
        <p:nvSpPr>
          <p:cNvPr id="2" name="Rectangle: Rounded Corners 1">
            <a:hlinkClick r:id="rId31" action="ppaction://hlinksldjump"/>
            <a:extLst>
              <a:ext uri="{FF2B5EF4-FFF2-40B4-BE49-F238E27FC236}">
                <a16:creationId xmlns:a16="http://schemas.microsoft.com/office/drawing/2014/main" id="{493E362A-50E7-4DAD-9926-024F46F179AD}"/>
              </a:ext>
            </a:extLst>
          </p:cNvPr>
          <p:cNvSpPr/>
          <p:nvPr/>
        </p:nvSpPr>
        <p:spPr>
          <a:xfrm>
            <a:off x="10553700" y="114300"/>
            <a:ext cx="1457325" cy="47625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t>Học</a:t>
            </a:r>
            <a:r>
              <a:rPr lang="en-US" dirty="0"/>
              <a:t> </a:t>
            </a:r>
            <a:r>
              <a:rPr lang="en-US" dirty="0" err="1"/>
              <a:t>tiếp</a:t>
            </a:r>
            <a:endParaRPr lang="en-US" dirty="0"/>
          </a:p>
        </p:txBody>
      </p:sp>
    </p:spTree>
    <p:extLst>
      <p:ext uri="{BB962C8B-B14F-4D97-AF65-F5344CB8AC3E}">
        <p14:creationId xmlns:p14="http://schemas.microsoft.com/office/powerpoint/2010/main" val="3710825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50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600"/>
                                        <p:tgtEl>
                                          <p:spTgt spid="11"/>
                                        </p:tgtEl>
                                      </p:cBhvr>
                                    </p:animEffect>
                                    <p:anim calcmode="lin" valueType="num">
                                      <p:cBhvr>
                                        <p:cTn id="13" dur="600" fill="hold"/>
                                        <p:tgtEl>
                                          <p:spTgt spid="11"/>
                                        </p:tgtEl>
                                        <p:attrNameLst>
                                          <p:attrName>ppt_x</p:attrName>
                                        </p:attrNameLst>
                                      </p:cBhvr>
                                      <p:tavLst>
                                        <p:tav tm="0">
                                          <p:val>
                                            <p:strVal val="#ppt_x"/>
                                          </p:val>
                                        </p:tav>
                                        <p:tav tm="100000">
                                          <p:val>
                                            <p:strVal val="#ppt_x"/>
                                          </p:val>
                                        </p:tav>
                                      </p:tavLst>
                                    </p:anim>
                                    <p:anim calcmode="lin" valueType="num">
                                      <p:cBhvr>
                                        <p:cTn id="14" dur="600" fill="hold"/>
                                        <p:tgtEl>
                                          <p:spTgt spid="11"/>
                                        </p:tgtEl>
                                        <p:attrNameLst>
                                          <p:attrName>ppt_y</p:attrName>
                                        </p:attrNameLst>
                                      </p:cBhvr>
                                      <p:tavLst>
                                        <p:tav tm="0">
                                          <p:val>
                                            <p:strVal val="#ppt_y+.1"/>
                                          </p:val>
                                        </p:tav>
                                        <p:tav tm="100000">
                                          <p:val>
                                            <p:strVal val="#ppt_y"/>
                                          </p:val>
                                        </p:tav>
                                      </p:tavLst>
                                    </p:anim>
                                  </p:childTnLst>
                                </p:cTn>
                              </p:par>
                              <p:par>
                                <p:cTn id="15" presetID="10" presetClass="entr" presetSubtype="0" fill="hold" nodeType="withEffect">
                                  <p:stCondLst>
                                    <p:cond delay="70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130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par>
                                <p:cTn id="21" presetID="10" presetClass="entr" presetSubtype="0" fill="hold" nodeType="withEffect">
                                  <p:stCondLst>
                                    <p:cond delay="1800"/>
                                  </p:stCondLst>
                                  <p:childTnLst>
                                    <p:set>
                                      <p:cBhvr>
                                        <p:cTn id="22" dur="1" fill="hold">
                                          <p:stCondLst>
                                            <p:cond delay="0"/>
                                          </p:stCondLst>
                                        </p:cTn>
                                        <p:tgtEl>
                                          <p:spTgt spid="45"/>
                                        </p:tgtEl>
                                        <p:attrNameLst>
                                          <p:attrName>style.visibility</p:attrName>
                                        </p:attrNameLst>
                                      </p:cBhvr>
                                      <p:to>
                                        <p:strVal val="visible"/>
                                      </p:to>
                                    </p:set>
                                    <p:animEffect transition="in" filter="fade">
                                      <p:cBhvr>
                                        <p:cTn id="23" dur="500"/>
                                        <p:tgtEl>
                                          <p:spTgt spid="45"/>
                                        </p:tgtEl>
                                      </p:cBhvr>
                                    </p:animEffect>
                                  </p:childTnLst>
                                </p:cTn>
                              </p:par>
                              <p:par>
                                <p:cTn id="24" presetID="10" presetClass="entr" presetSubtype="0" fill="hold" nodeType="withEffect">
                                  <p:stCondLst>
                                    <p:cond delay="22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260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par>
                                <p:cTn id="30" presetID="10" presetClass="entr" presetSubtype="0" fill="hold" nodeType="withEffect">
                                  <p:stCondLst>
                                    <p:cond delay="300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nodeType="withEffect">
                                  <p:stCondLst>
                                    <p:cond delay="33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500"/>
                                        <p:tgtEl>
                                          <p:spTgt spid="17"/>
                                        </p:tgtEl>
                                      </p:cBhvr>
                                    </p:animEffect>
                                  </p:childTnLst>
                                </p:cTn>
                              </p:par>
                              <p:par>
                                <p:cTn id="36" presetID="10" presetClass="entr" presetSubtype="0" fill="hold" nodeType="withEffect">
                                  <p:stCondLst>
                                    <p:cond delay="37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4" fill="hold" nodeType="withEffect">
                                  <p:stCondLst>
                                    <p:cond delay="6000"/>
                                  </p:stCondLst>
                                  <p:childTnLst>
                                    <p:set>
                                      <p:cBhvr>
                                        <p:cTn id="40" dur="1" fill="hold">
                                          <p:stCondLst>
                                            <p:cond delay="0"/>
                                          </p:stCondLst>
                                        </p:cTn>
                                        <p:tgtEl>
                                          <p:spTgt spid="9"/>
                                        </p:tgtEl>
                                        <p:attrNameLst>
                                          <p:attrName>style.visibility</p:attrName>
                                        </p:attrNameLst>
                                      </p:cBhvr>
                                      <p:to>
                                        <p:strVal val="visible"/>
                                      </p:to>
                                    </p:set>
                                    <p:animEffect transition="in" filter="wipe(down)">
                                      <p:cBhvr>
                                        <p:cTn id="41" dur="1750"/>
                                        <p:tgtEl>
                                          <p:spTgt spid="9"/>
                                        </p:tgtEl>
                                      </p:cBhvr>
                                    </p:animEffect>
                                  </p:childTnLst>
                                </p:cTn>
                              </p:par>
                              <p:par>
                                <p:cTn id="42" presetID="47" presetClass="entr" presetSubtype="0" fill="hold" nodeType="withEffect">
                                  <p:stCondLst>
                                    <p:cond delay="70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anim calcmode="lin" valueType="num">
                                      <p:cBhvr>
                                        <p:cTn id="45" dur="1000" fill="hold"/>
                                        <p:tgtEl>
                                          <p:spTgt spid="30"/>
                                        </p:tgtEl>
                                        <p:attrNameLst>
                                          <p:attrName>ppt_x</p:attrName>
                                        </p:attrNameLst>
                                      </p:cBhvr>
                                      <p:tavLst>
                                        <p:tav tm="0">
                                          <p:val>
                                            <p:strVal val="#ppt_x"/>
                                          </p:val>
                                        </p:tav>
                                        <p:tav tm="100000">
                                          <p:val>
                                            <p:strVal val="#ppt_x"/>
                                          </p:val>
                                        </p:tav>
                                      </p:tavLst>
                                    </p:anim>
                                    <p:anim calcmode="lin" valueType="num">
                                      <p:cBhvr>
                                        <p:cTn id="46" dur="1000" fill="hold"/>
                                        <p:tgtEl>
                                          <p:spTgt spid="30"/>
                                        </p:tgtEl>
                                        <p:attrNameLst>
                                          <p:attrName>ppt_y</p:attrName>
                                        </p:attrNameLst>
                                      </p:cBhvr>
                                      <p:tavLst>
                                        <p:tav tm="0">
                                          <p:val>
                                            <p:strVal val="#ppt_y-.1"/>
                                          </p:val>
                                        </p:tav>
                                        <p:tav tm="100000">
                                          <p:val>
                                            <p:strVal val="#ppt_y"/>
                                          </p:val>
                                        </p:tav>
                                      </p:tavLst>
                                    </p:anim>
                                  </p:childTnLst>
                                </p:cTn>
                              </p:par>
                              <p:par>
                                <p:cTn id="47" presetID="6" presetClass="entr" presetSubtype="16" fill="hold" nodeType="withEffect">
                                  <p:stCondLst>
                                    <p:cond delay="7750"/>
                                  </p:stCondLst>
                                  <p:childTnLst>
                                    <p:set>
                                      <p:cBhvr>
                                        <p:cTn id="48" dur="1" fill="hold">
                                          <p:stCondLst>
                                            <p:cond delay="0"/>
                                          </p:stCondLst>
                                        </p:cTn>
                                        <p:tgtEl>
                                          <p:spTgt spid="16"/>
                                        </p:tgtEl>
                                        <p:attrNameLst>
                                          <p:attrName>style.visibility</p:attrName>
                                        </p:attrNameLst>
                                      </p:cBhvr>
                                      <p:to>
                                        <p:strVal val="visible"/>
                                      </p:to>
                                    </p:set>
                                    <p:animEffect transition="in" filter="circle(in)">
                                      <p:cBhvr>
                                        <p:cTn id="49"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0" restart="whenNotActive" fill="hold" evtFilter="cancelBubble" nodeType="interactiveSeq">
                <p:stCondLst>
                  <p:cond evt="onClick" delay="0">
                    <p:tgtEl>
                      <p:spTgt spid="10"/>
                    </p:tgtEl>
                  </p:cond>
                </p:stCondLst>
                <p:endSync evt="end" delay="0">
                  <p:rtn val="all"/>
                </p:endSync>
                <p:childTnLst>
                  <p:par>
                    <p:cTn id="51" fill="hold">
                      <p:stCondLst>
                        <p:cond delay="0"/>
                      </p:stCondLst>
                      <p:childTnLst>
                        <p:par>
                          <p:cTn id="52" fill="hold">
                            <p:stCondLst>
                              <p:cond delay="0"/>
                            </p:stCondLst>
                            <p:childTnLst>
                              <p:par>
                                <p:cTn id="53" presetID="62" presetClass="path" presetSubtype="0" accel="50000" decel="50000" fill="hold" nodeType="clickEffect">
                                  <p:stCondLst>
                                    <p:cond delay="0"/>
                                  </p:stCondLst>
                                  <p:childTnLst>
                                    <p:animMotion origin="layout" path="M 4.58333E-6 -3.7037E-6 L -0.01159 -3.7037E-6 L -0.01159 0.0669 L -0.02318 0.0669 L -0.02318 0.13403 L -0.03464 0.13403 L -0.03464 0.20116 L -0.04623 0.20116 L -0.04623 0.26829 L -0.05769 0.26829 L -0.05769 0.33542 L -0.06928 0.33542 L -0.06928 0.40255 L -0.08073 0.40255 L -0.08073 0.46991 " pathEditMode="relative" rAng="0" ptsTypes="AAAAAAAAAAAAAAA">
                                      <p:cBhvr>
                                        <p:cTn id="54" dur="2000" fill="hold"/>
                                        <p:tgtEl>
                                          <p:spTgt spid="10"/>
                                        </p:tgtEl>
                                        <p:attrNameLst>
                                          <p:attrName>ppt_x</p:attrName>
                                          <p:attrName>ppt_y</p:attrName>
                                        </p:attrNameLst>
                                      </p:cBhvr>
                                      <p:rCtr x="-4036" y="23495"/>
                                    </p:animMotion>
                                  </p:childTnLst>
                                </p:cTn>
                              </p:par>
                              <p:par>
                                <p:cTn id="55" presetID="26" presetClass="emph" presetSubtype="0" repeatCount="indefinite" fill="hold" nodeType="withEffect">
                                  <p:stCondLst>
                                    <p:cond delay="0"/>
                                  </p:stCondLst>
                                  <p:childTnLst>
                                    <p:animEffect transition="out" filter="fade">
                                      <p:cBhvr>
                                        <p:cTn id="56" dur="500" tmFilter="0, 0; .2, .5; .8, .5; 1, 0"/>
                                        <p:tgtEl>
                                          <p:spTgt spid="10"/>
                                        </p:tgtEl>
                                      </p:cBhvr>
                                    </p:animEffect>
                                    <p:animScale>
                                      <p:cBhvr>
                                        <p:cTn id="57" dur="250" autoRev="1" fill="hold"/>
                                        <p:tgtEl>
                                          <p:spTgt spid="10"/>
                                        </p:tgtEl>
                                      </p:cBhvr>
                                      <p:by x="105000" y="105000"/>
                                    </p:animScale>
                                  </p:childTnLst>
                                </p:cTn>
                              </p:par>
                            </p:childTnLst>
                          </p:cTn>
                        </p:par>
                      </p:childTnLst>
                    </p:cTn>
                  </p:par>
                </p:childTnLst>
              </p:cTn>
              <p:nextCondLst>
                <p:cond evt="onClick" delay="0">
                  <p:tgtEl>
                    <p:spTgt spid="10"/>
                  </p:tgtEl>
                </p:cond>
              </p:nextCondLst>
            </p:seq>
            <p:seq concurrent="1" nextAc="seek">
              <p:cTn id="58" restart="whenNotActive" fill="hold" evtFilter="cancelBubble" nodeType="interactiveSeq">
                <p:stCondLst>
                  <p:cond evt="onClick" delay="0">
                    <p:tgtEl>
                      <p:spTgt spid="12"/>
                    </p:tgtEl>
                  </p:cond>
                </p:stCondLst>
                <p:endSync evt="end" delay="0">
                  <p:rtn val="all"/>
                </p:endSync>
                <p:childTnLst>
                  <p:par>
                    <p:cTn id="59" fill="hold">
                      <p:stCondLst>
                        <p:cond delay="0"/>
                      </p:stCondLst>
                      <p:childTnLst>
                        <p:par>
                          <p:cTn id="60" fill="hold">
                            <p:stCondLst>
                              <p:cond delay="0"/>
                            </p:stCondLst>
                            <p:childTnLst>
                              <p:par>
                                <p:cTn id="61" presetID="62" presetClass="path" presetSubtype="0" accel="50000" decel="50000" fill="hold" nodeType="clickEffect">
                                  <p:stCondLst>
                                    <p:cond delay="0"/>
                                  </p:stCondLst>
                                  <p:childTnLst>
                                    <p:animMotion origin="layout" path="M -6.25E-7 -3.7037E-6 L -0.01706 -3.7037E-6 L -0.01706 0.05116 L -0.03411 0.05116 L -0.03411 0.10255 L -0.05117 0.10255 L -0.05117 0.15394 L -0.06823 0.15394 L -0.06823 0.20533 L -0.08529 0.20533 L -0.08529 0.25672 L -0.10234 0.25672 L -0.10234 0.30811 L -0.11927 0.30811 L -0.11927 0.35996 " pathEditMode="relative" rAng="0" ptsTypes="AAAAAAAAAAAAAAA">
                                      <p:cBhvr>
                                        <p:cTn id="62" dur="2000" fill="hold"/>
                                        <p:tgtEl>
                                          <p:spTgt spid="12"/>
                                        </p:tgtEl>
                                        <p:attrNameLst>
                                          <p:attrName>ppt_x</p:attrName>
                                          <p:attrName>ppt_y</p:attrName>
                                        </p:attrNameLst>
                                      </p:cBhvr>
                                      <p:rCtr x="-5964" y="17986"/>
                                    </p:animMotion>
                                  </p:childTnLst>
                                </p:cTn>
                              </p:par>
                              <p:par>
                                <p:cTn id="63" presetID="26" presetClass="emph" presetSubtype="0" repeatCount="indefinite" fill="hold" nodeType="withEffect">
                                  <p:stCondLst>
                                    <p:cond delay="0"/>
                                  </p:stCondLst>
                                  <p:childTnLst>
                                    <p:animEffect transition="out" filter="fade">
                                      <p:cBhvr>
                                        <p:cTn id="64" dur="500" tmFilter="0, 0; .2, .5; .8, .5; 1, 0"/>
                                        <p:tgtEl>
                                          <p:spTgt spid="12"/>
                                        </p:tgtEl>
                                      </p:cBhvr>
                                    </p:animEffect>
                                    <p:animScale>
                                      <p:cBhvr>
                                        <p:cTn id="65" dur="250" autoRev="1" fill="hold"/>
                                        <p:tgtEl>
                                          <p:spTgt spid="12"/>
                                        </p:tgtEl>
                                      </p:cBhvr>
                                      <p:by x="105000" y="105000"/>
                                    </p:animScale>
                                  </p:childTnLst>
                                </p:cTn>
                              </p:par>
                            </p:childTnLst>
                          </p:cTn>
                        </p:par>
                      </p:childTnLst>
                    </p:cTn>
                  </p:par>
                </p:childTnLst>
              </p:cTn>
              <p:nextCondLst>
                <p:cond evt="onClick" delay="0">
                  <p:tgtEl>
                    <p:spTgt spid="12"/>
                  </p:tgtEl>
                </p:cond>
              </p:nextCondLst>
            </p:seq>
            <p:seq concurrent="1" nextAc="seek">
              <p:cTn id="66" restart="whenNotActive" fill="hold" evtFilter="cancelBubble" nodeType="interactiveSeq">
                <p:stCondLst>
                  <p:cond evt="onClick" delay="0">
                    <p:tgtEl>
                      <p:spTgt spid="45"/>
                    </p:tgtEl>
                  </p:cond>
                </p:stCondLst>
                <p:endSync evt="end" delay="0">
                  <p:rtn val="all"/>
                </p:endSync>
                <p:childTnLst>
                  <p:par>
                    <p:cTn id="67" fill="hold">
                      <p:stCondLst>
                        <p:cond delay="0"/>
                      </p:stCondLst>
                      <p:childTnLst>
                        <p:par>
                          <p:cTn id="68" fill="hold">
                            <p:stCondLst>
                              <p:cond delay="0"/>
                            </p:stCondLst>
                            <p:childTnLst>
                              <p:par>
                                <p:cTn id="69" presetID="62" presetClass="path" presetSubtype="0" accel="50000" decel="50000" fill="hold" nodeType="clickEffect">
                                  <p:stCondLst>
                                    <p:cond delay="0"/>
                                  </p:stCondLst>
                                  <p:childTnLst>
                                    <p:animMotion origin="layout" path="M -4.16667E-7 -2.22222E-6 L -0.02708 -2.22222E-6 L -0.02708 0.05949 L -0.05391 0.05949 L -0.05391 0.11991 L -0.08086 0.11991 L -0.08086 0.18009 L -0.10768 0.18009 L -0.10768 0.24028 L -0.1345 0.24028 L -0.1345 0.30047 L -0.16133 0.30047 L -0.16133 0.36088 L -0.18802 0.36088 L -0.18802 0.42153 " pathEditMode="relative" rAng="0" ptsTypes="AAAAAAAAAAAAAAA">
                                      <p:cBhvr>
                                        <p:cTn id="70" dur="2000" fill="hold"/>
                                        <p:tgtEl>
                                          <p:spTgt spid="45"/>
                                        </p:tgtEl>
                                        <p:attrNameLst>
                                          <p:attrName>ppt_x</p:attrName>
                                          <p:attrName>ppt_y</p:attrName>
                                        </p:attrNameLst>
                                      </p:cBhvr>
                                      <p:rCtr x="-9401" y="21065"/>
                                    </p:animMotion>
                                  </p:childTnLst>
                                </p:cTn>
                              </p:par>
                              <p:par>
                                <p:cTn id="71" presetID="26" presetClass="emph" presetSubtype="0" repeatCount="indefinite" fill="hold" nodeType="withEffect">
                                  <p:stCondLst>
                                    <p:cond delay="0"/>
                                  </p:stCondLst>
                                  <p:childTnLst>
                                    <p:animEffect transition="out" filter="fade">
                                      <p:cBhvr>
                                        <p:cTn id="72" dur="500" tmFilter="0, 0; .2, .5; .8, .5; 1, 0"/>
                                        <p:tgtEl>
                                          <p:spTgt spid="45"/>
                                        </p:tgtEl>
                                      </p:cBhvr>
                                    </p:animEffect>
                                    <p:animScale>
                                      <p:cBhvr>
                                        <p:cTn id="73" dur="250" autoRev="1" fill="hold"/>
                                        <p:tgtEl>
                                          <p:spTgt spid="45"/>
                                        </p:tgtEl>
                                      </p:cBhvr>
                                      <p:by x="105000" y="105000"/>
                                    </p:animScale>
                                  </p:childTnLst>
                                </p:cTn>
                              </p:par>
                            </p:childTnLst>
                          </p:cTn>
                        </p:par>
                      </p:childTnLst>
                    </p:cTn>
                  </p:par>
                </p:childTnLst>
              </p:cTn>
              <p:nextCondLst>
                <p:cond evt="onClick" delay="0">
                  <p:tgtEl>
                    <p:spTgt spid="45"/>
                  </p:tgtEl>
                </p:cond>
              </p:nextCondLst>
            </p:seq>
            <p:seq concurrent="1" nextAc="seek">
              <p:cTn id="74" restart="whenNotActive" fill="hold" evtFilter="cancelBubble" nodeType="interactiveSeq">
                <p:stCondLst>
                  <p:cond evt="onClick" delay="0">
                    <p:tgtEl>
                      <p:spTgt spid="46"/>
                    </p:tgtEl>
                  </p:cond>
                </p:stCondLst>
                <p:endSync evt="end" delay="0">
                  <p:rtn val="all"/>
                </p:endSync>
                <p:childTnLst>
                  <p:par>
                    <p:cTn id="75" fill="hold">
                      <p:stCondLst>
                        <p:cond delay="0"/>
                      </p:stCondLst>
                      <p:childTnLst>
                        <p:par>
                          <p:cTn id="76" fill="hold">
                            <p:stCondLst>
                              <p:cond delay="0"/>
                            </p:stCondLst>
                            <p:childTnLst>
                              <p:par>
                                <p:cTn id="77" presetID="62" presetClass="path" presetSubtype="0" accel="50000" decel="50000" fill="hold" nodeType="clickEffect">
                                  <p:stCondLst>
                                    <p:cond delay="0"/>
                                  </p:stCondLst>
                                  <p:childTnLst>
                                    <p:animMotion origin="layout" path="M -3.33333E-6 0 L -0.03567 0 L -0.03567 0.06389 L -0.07096 0.06389 L -0.07096 0.12801 L -0.10638 0.12801 L -0.10638 0.19236 L -0.14166 0.19236 L -0.14166 0.25671 L -0.17708 0.25671 L -0.17708 0.32083 L -0.2125 0.32083 L -0.2125 0.38519 L -0.24765 0.38519 L -0.24765 0.45 " pathEditMode="relative" rAng="0" ptsTypes="AAAAAAAAAAAAAAA">
                                      <p:cBhvr>
                                        <p:cTn id="78" dur="2000" fill="hold"/>
                                        <p:tgtEl>
                                          <p:spTgt spid="46"/>
                                        </p:tgtEl>
                                        <p:attrNameLst>
                                          <p:attrName>ppt_x</p:attrName>
                                          <p:attrName>ppt_y</p:attrName>
                                        </p:attrNameLst>
                                      </p:cBhvr>
                                      <p:rCtr x="-12383" y="22500"/>
                                    </p:animMotion>
                                  </p:childTnLst>
                                </p:cTn>
                              </p:par>
                              <p:par>
                                <p:cTn id="79" presetID="26" presetClass="emph" presetSubtype="0" repeatCount="indefinite" fill="hold" nodeType="withEffect">
                                  <p:stCondLst>
                                    <p:cond delay="0"/>
                                  </p:stCondLst>
                                  <p:childTnLst>
                                    <p:animEffect transition="out" filter="fade">
                                      <p:cBhvr>
                                        <p:cTn id="80" dur="500" tmFilter="0, 0; .2, .5; .8, .5; 1, 0"/>
                                        <p:tgtEl>
                                          <p:spTgt spid="46"/>
                                        </p:tgtEl>
                                      </p:cBhvr>
                                    </p:animEffect>
                                    <p:animScale>
                                      <p:cBhvr>
                                        <p:cTn id="81" dur="250" autoRev="1" fill="hold"/>
                                        <p:tgtEl>
                                          <p:spTgt spid="46"/>
                                        </p:tgtEl>
                                      </p:cBhvr>
                                      <p:by x="105000" y="105000"/>
                                    </p:animScale>
                                  </p:childTnLst>
                                </p:cTn>
                              </p:par>
                            </p:childTnLst>
                          </p:cTn>
                        </p:par>
                      </p:childTnLst>
                    </p:cTn>
                  </p:par>
                </p:childTnLst>
              </p:cTn>
              <p:nextCondLst>
                <p:cond evt="onClick" delay="0">
                  <p:tgtEl>
                    <p:spTgt spid="46"/>
                  </p:tgtEl>
                </p:cond>
              </p:nextCondLst>
            </p:seq>
            <p:seq concurrent="1" nextAc="seek">
              <p:cTn id="82" restart="whenNotActive" fill="hold" evtFilter="cancelBubble" nodeType="interactiveSeq">
                <p:stCondLst>
                  <p:cond evt="onClick" delay="0">
                    <p:tgtEl>
                      <p:spTgt spid="3"/>
                    </p:tgtEl>
                  </p:cond>
                </p:stCondLst>
                <p:endSync evt="end" delay="0">
                  <p:rtn val="all"/>
                </p:endSync>
                <p:childTnLst>
                  <p:par>
                    <p:cTn id="83" fill="hold">
                      <p:stCondLst>
                        <p:cond delay="0"/>
                      </p:stCondLst>
                      <p:childTnLst>
                        <p:par>
                          <p:cTn id="84" fill="hold">
                            <p:stCondLst>
                              <p:cond delay="0"/>
                            </p:stCondLst>
                            <p:childTnLst>
                              <p:par>
                                <p:cTn id="85" presetID="62" presetClass="path" presetSubtype="0" accel="50000" decel="50000" fill="hold" nodeType="clickEffect">
                                  <p:stCondLst>
                                    <p:cond delay="0"/>
                                  </p:stCondLst>
                                  <p:childTnLst>
                                    <p:animMotion origin="layout" path="M -4.16667E-6 -7.40741E-7 L -0.01197 -7.40741E-7 L -0.01197 0.08333 L -0.02395 0.08333 L -0.02395 0.16759 L -0.03593 0.16759 L -0.03593 0.25139 L -0.04791 0.25139 L -0.04791 0.33542 L -0.05989 0.33542 L -0.05989 0.41921 L -0.07187 0.41921 L -0.07187 0.50324 L -0.08372 0.50324 L -0.08372 0.5875 " pathEditMode="relative" rAng="0" ptsTypes="AAAAAAAAAAAAAAA">
                                      <p:cBhvr>
                                        <p:cTn id="86" dur="2000" fill="hold"/>
                                        <p:tgtEl>
                                          <p:spTgt spid="3"/>
                                        </p:tgtEl>
                                        <p:attrNameLst>
                                          <p:attrName>ppt_x</p:attrName>
                                          <p:attrName>ppt_y</p:attrName>
                                        </p:attrNameLst>
                                      </p:cBhvr>
                                      <p:rCtr x="-4193" y="29375"/>
                                    </p:animMotion>
                                  </p:childTnLst>
                                </p:cTn>
                              </p:par>
                              <p:par>
                                <p:cTn id="87" presetID="26" presetClass="emph" presetSubtype="0" repeatCount="indefinite" fill="hold" nodeType="withEffect">
                                  <p:stCondLst>
                                    <p:cond delay="0"/>
                                  </p:stCondLst>
                                  <p:childTnLst>
                                    <p:animEffect transition="out" filter="fade">
                                      <p:cBhvr>
                                        <p:cTn id="88" dur="500" tmFilter="0, 0; .2, .5; .8, .5; 1, 0"/>
                                        <p:tgtEl>
                                          <p:spTgt spid="3"/>
                                        </p:tgtEl>
                                      </p:cBhvr>
                                    </p:animEffect>
                                    <p:animScale>
                                      <p:cBhvr>
                                        <p:cTn id="89" dur="250" autoRev="1" fill="hold"/>
                                        <p:tgtEl>
                                          <p:spTgt spid="3"/>
                                        </p:tgtEl>
                                      </p:cBhvr>
                                      <p:by x="105000" y="105000"/>
                                    </p:animScale>
                                  </p:childTnLst>
                                </p:cTn>
                              </p:par>
                            </p:childTnLst>
                          </p:cTn>
                        </p:par>
                      </p:childTnLst>
                    </p:cTn>
                  </p:par>
                </p:childTnLst>
              </p:cTn>
              <p:nextCondLst>
                <p:cond evt="onClick" delay="0">
                  <p:tgtEl>
                    <p:spTgt spid="3"/>
                  </p:tgtEl>
                </p:cond>
              </p:nextCondLst>
            </p:seq>
            <p:seq concurrent="1" nextAc="seek">
              <p:cTn id="90" restart="whenNotActive" fill="hold" evtFilter="cancelBubble" nodeType="interactiveSeq">
                <p:stCondLst>
                  <p:cond evt="onClick" delay="0">
                    <p:tgtEl>
                      <p:spTgt spid="13"/>
                    </p:tgtEl>
                  </p:cond>
                </p:stCondLst>
                <p:endSync evt="end" delay="0">
                  <p:rtn val="all"/>
                </p:endSync>
                <p:childTnLst>
                  <p:par>
                    <p:cTn id="91" fill="hold">
                      <p:stCondLst>
                        <p:cond delay="0"/>
                      </p:stCondLst>
                      <p:childTnLst>
                        <p:par>
                          <p:cTn id="92" fill="hold">
                            <p:stCondLst>
                              <p:cond delay="0"/>
                            </p:stCondLst>
                            <p:childTnLst>
                              <p:par>
                                <p:cTn id="93" presetID="62" presetClass="path" presetSubtype="0" accel="50000" decel="50000" fill="hold" nodeType="clickEffect">
                                  <p:stCondLst>
                                    <p:cond delay="0"/>
                                  </p:stCondLst>
                                  <p:childTnLst>
                                    <p:animMotion origin="layout" path="M 2.08333E-7 -2.22222E-6 L -0.06563 -2.22222E-6 L -0.06563 0.06621 L -0.13112 0.06621 L -0.13112 0.13357 L -0.19661 0.13357 L -0.19661 0.2007 L -0.26211 0.2007 L -0.26211 0.26736 L -0.3276 0.26736 L -0.3276 0.33426 L -0.3931 0.33426 L -0.3931 0.40162 L -0.45833 0.40162 L -0.45833 0.46922 " pathEditMode="relative" rAng="0" ptsTypes="AAAAAAAAAAAAAAA">
                                      <p:cBhvr>
                                        <p:cTn id="94" dur="2000" fill="hold"/>
                                        <p:tgtEl>
                                          <p:spTgt spid="13"/>
                                        </p:tgtEl>
                                        <p:attrNameLst>
                                          <p:attrName>ppt_x</p:attrName>
                                          <p:attrName>ppt_y</p:attrName>
                                        </p:attrNameLst>
                                      </p:cBhvr>
                                      <p:rCtr x="-22917" y="23449"/>
                                    </p:animMotion>
                                  </p:childTnLst>
                                </p:cTn>
                              </p:par>
                              <p:par>
                                <p:cTn id="95" presetID="26" presetClass="emph" presetSubtype="0" repeatCount="indefinite" fill="hold" nodeType="withEffect">
                                  <p:stCondLst>
                                    <p:cond delay="0"/>
                                  </p:stCondLst>
                                  <p:childTnLst>
                                    <p:animEffect transition="out" filter="fade">
                                      <p:cBhvr>
                                        <p:cTn id="96" dur="500" tmFilter="0, 0; .2, .5; .8, .5; 1, 0"/>
                                        <p:tgtEl>
                                          <p:spTgt spid="13"/>
                                        </p:tgtEl>
                                      </p:cBhvr>
                                    </p:animEffect>
                                    <p:animScale>
                                      <p:cBhvr>
                                        <p:cTn id="97" dur="250" autoRev="1" fill="hold"/>
                                        <p:tgtEl>
                                          <p:spTgt spid="13"/>
                                        </p:tgtEl>
                                      </p:cBhvr>
                                      <p:by x="105000" y="105000"/>
                                    </p:animScale>
                                  </p:childTnLst>
                                </p:cTn>
                              </p:par>
                            </p:childTnLst>
                          </p:cTn>
                        </p:par>
                      </p:childTnLst>
                    </p:cTn>
                  </p:par>
                </p:childTnLst>
              </p:cTn>
              <p:nextCondLst>
                <p:cond evt="onClick" delay="0">
                  <p:tgtEl>
                    <p:spTgt spid="13"/>
                  </p:tgtEl>
                </p:cond>
              </p:nextCondLst>
            </p:seq>
            <p:seq concurrent="1" nextAc="seek">
              <p:cTn id="98" restart="whenNotActive" fill="hold" evtFilter="cancelBubble" nodeType="interactiveSeq">
                <p:stCondLst>
                  <p:cond evt="onClick" delay="0">
                    <p:tgtEl>
                      <p:spTgt spid="17"/>
                    </p:tgtEl>
                  </p:cond>
                </p:stCondLst>
                <p:endSync evt="end" delay="0">
                  <p:rtn val="all"/>
                </p:endSync>
                <p:childTnLst>
                  <p:par>
                    <p:cTn id="99" fill="hold">
                      <p:stCondLst>
                        <p:cond delay="0"/>
                      </p:stCondLst>
                      <p:childTnLst>
                        <p:par>
                          <p:cTn id="100" fill="hold">
                            <p:stCondLst>
                              <p:cond delay="0"/>
                            </p:stCondLst>
                            <p:childTnLst>
                              <p:par>
                                <p:cTn id="101" presetID="62" presetClass="path" presetSubtype="0" accel="50000" decel="50000" fill="hold" nodeType="clickEffect">
                                  <p:stCondLst>
                                    <p:cond delay="0"/>
                                  </p:stCondLst>
                                  <p:childTnLst>
                                    <p:animMotion origin="layout" path="M 1.25E-6 7.40741E-7 L -0.0625 7.40741E-7 L -0.0625 0.03102 L -0.125 0.03102 L -0.125 0.06227 L -0.18737 0.06227 L -0.18737 0.09329 L -0.24987 0.09329 L -0.24987 0.12454 L -0.31224 0.12454 L -0.31224 0.15555 L -0.37474 0.15555 L -0.37474 0.1868 L -0.43711 0.1868 L -0.43711 0.21805 " pathEditMode="relative" rAng="0" ptsTypes="AAAAAAAAAAAAAAA">
                                      <p:cBhvr>
                                        <p:cTn id="102" dur="2000" fill="hold"/>
                                        <p:tgtEl>
                                          <p:spTgt spid="17"/>
                                        </p:tgtEl>
                                        <p:attrNameLst>
                                          <p:attrName>ppt_x</p:attrName>
                                          <p:attrName>ppt_y</p:attrName>
                                        </p:attrNameLst>
                                      </p:cBhvr>
                                      <p:rCtr x="-21862" y="10903"/>
                                    </p:animMotion>
                                  </p:childTnLst>
                                </p:cTn>
                              </p:par>
                              <p:par>
                                <p:cTn id="103" presetID="26" presetClass="emph" presetSubtype="0" repeatCount="indefinite" fill="hold" nodeType="withEffect">
                                  <p:stCondLst>
                                    <p:cond delay="0"/>
                                  </p:stCondLst>
                                  <p:childTnLst>
                                    <p:animEffect transition="out" filter="fade">
                                      <p:cBhvr>
                                        <p:cTn id="104" dur="500" tmFilter="0, 0; .2, .5; .8, .5; 1, 0"/>
                                        <p:tgtEl>
                                          <p:spTgt spid="17"/>
                                        </p:tgtEl>
                                      </p:cBhvr>
                                    </p:animEffect>
                                    <p:animScale>
                                      <p:cBhvr>
                                        <p:cTn id="105" dur="250" autoRev="1" fill="hold"/>
                                        <p:tgtEl>
                                          <p:spTgt spid="17"/>
                                        </p:tgtEl>
                                      </p:cBhvr>
                                      <p:by x="105000" y="105000"/>
                                    </p:animScale>
                                  </p:childTnLst>
                                </p:cTn>
                              </p:par>
                            </p:childTnLst>
                          </p:cTn>
                        </p:par>
                      </p:childTnLst>
                    </p:cTn>
                  </p:par>
                </p:childTnLst>
              </p:cTn>
              <p:nextCondLst>
                <p:cond evt="onClick" delay="0">
                  <p:tgtEl>
                    <p:spTgt spid="17"/>
                  </p:tgtEl>
                </p:cond>
              </p:nextCondLst>
            </p:seq>
            <p:seq concurrent="1" nextAc="seek">
              <p:cTn id="106" restart="whenNotActive" fill="hold" evtFilter="cancelBubble" nodeType="interactiveSeq">
                <p:stCondLst>
                  <p:cond evt="onClick" delay="0">
                    <p:tgtEl>
                      <p:spTgt spid="18"/>
                    </p:tgtEl>
                  </p:cond>
                </p:stCondLst>
                <p:endSync evt="end" delay="0">
                  <p:rtn val="all"/>
                </p:endSync>
                <p:childTnLst>
                  <p:par>
                    <p:cTn id="107" fill="hold">
                      <p:stCondLst>
                        <p:cond delay="0"/>
                      </p:stCondLst>
                      <p:childTnLst>
                        <p:par>
                          <p:cTn id="108" fill="hold">
                            <p:stCondLst>
                              <p:cond delay="0"/>
                            </p:stCondLst>
                            <p:childTnLst>
                              <p:par>
                                <p:cTn id="109" presetID="62" presetClass="path" presetSubtype="0" accel="50000" decel="50000" fill="hold" nodeType="clickEffect">
                                  <p:stCondLst>
                                    <p:cond delay="0"/>
                                  </p:stCondLst>
                                  <p:childTnLst>
                                    <p:animMotion origin="layout" path="M 1.04167E-6 -2.22222E-6 L -0.04492 -2.22222E-6 L -0.04492 0.06783 L -0.08984 0.06783 L -0.08984 0.13611 L -0.13477 0.13611 L -0.13477 0.20417 L -0.17969 0.20417 L -0.17969 0.27246 L -0.22461 0.27246 L -0.22461 0.34051 L -0.26953 0.34051 L -0.26953 0.4088 L -0.31432 0.4088 L -0.31432 0.47732 " pathEditMode="relative" rAng="0" ptsTypes="AAAAAAAAAAAAAAA">
                                      <p:cBhvr>
                                        <p:cTn id="110" dur="2000" fill="hold"/>
                                        <p:tgtEl>
                                          <p:spTgt spid="18"/>
                                        </p:tgtEl>
                                        <p:attrNameLst>
                                          <p:attrName>ppt_x</p:attrName>
                                          <p:attrName>ppt_y</p:attrName>
                                        </p:attrNameLst>
                                      </p:cBhvr>
                                      <p:rCtr x="-15716" y="23866"/>
                                    </p:animMotion>
                                  </p:childTnLst>
                                </p:cTn>
                              </p:par>
                              <p:par>
                                <p:cTn id="111" presetID="26" presetClass="emph" presetSubtype="0" repeatCount="indefinite" fill="hold" nodeType="withEffect">
                                  <p:stCondLst>
                                    <p:cond delay="0"/>
                                  </p:stCondLst>
                                  <p:childTnLst>
                                    <p:animEffect transition="out" filter="fade">
                                      <p:cBhvr>
                                        <p:cTn id="112" dur="500" tmFilter="0, 0; .2, .5; .8, .5; 1, 0"/>
                                        <p:tgtEl>
                                          <p:spTgt spid="18"/>
                                        </p:tgtEl>
                                      </p:cBhvr>
                                    </p:animEffect>
                                    <p:animScale>
                                      <p:cBhvr>
                                        <p:cTn id="113" dur="250" autoRev="1" fill="hold"/>
                                        <p:tgtEl>
                                          <p:spTgt spid="18"/>
                                        </p:tgtEl>
                                      </p:cBhvr>
                                      <p:by x="105000" y="105000"/>
                                    </p:animScale>
                                  </p:childTnLst>
                                </p:cTn>
                              </p:par>
                            </p:childTnLst>
                          </p:cTn>
                        </p:par>
                      </p:childTnLst>
                    </p:cTn>
                  </p:par>
                </p:childTnLst>
              </p:cTn>
              <p:nextCondLst>
                <p:cond evt="onClick" delay="0">
                  <p:tgtEl>
                    <p:spTgt spid="18"/>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nền" descr="A picture containing text&#10;&#10;Description automatically generated">
            <a:extLst>
              <a:ext uri="{FF2B5EF4-FFF2-40B4-BE49-F238E27FC236}">
                <a16:creationId xmlns:a16="http://schemas.microsoft.com/office/drawing/2014/main" id="{6CCB60C3-5240-4043-6913-D8545F9C11D5}"/>
              </a:ext>
            </a:extLst>
          </p:cNvPr>
          <p:cNvPicPr>
            <a:picLocks noGrp="1" noRot="1" noChangeAspect="1" noMove="1" noResize="1" noEditPoints="1" noAdjustHandles="1" noChangeArrowheads="1" noChangeShapeType="1" noCrop="1"/>
          </p:cNvPicPr>
          <p:nvPr>
            <p:ph idx="1"/>
          </p:nvPr>
        </p:nvPicPr>
        <p:blipFill>
          <a:blip r:embed="rId4">
            <a:extLst>
              <a:ext uri="{28A0092B-C50C-407E-A947-70E740481C1C}">
                <a14:useLocalDpi xmlns:a14="http://schemas.microsoft.com/office/drawing/2010/main" val="0"/>
              </a:ext>
            </a:extLst>
          </a:blip>
          <a:stretch>
            <a:fillRect/>
          </a:stretch>
        </p:blipFill>
        <p:spPr>
          <a:xfrm>
            <a:off x="-1" y="0"/>
            <a:ext cx="12190613" cy="6858000"/>
          </a:xfrm>
        </p:spPr>
      </p:pic>
      <p:pic>
        <p:nvPicPr>
          <p:cNvPr id="7" name="Hình nền 1" descr="A picture containing text&#10;&#10;Description automatically generated">
            <a:extLst>
              <a:ext uri="{FF2B5EF4-FFF2-40B4-BE49-F238E27FC236}">
                <a16:creationId xmlns:a16="http://schemas.microsoft.com/office/drawing/2014/main" id="{CB766BFB-D82C-D196-FDD6-1D747B7BC89D}"/>
              </a:ext>
            </a:extLst>
          </p:cNvPr>
          <p:cNvPicPr>
            <a:picLocks noGrp="1"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3" name="Bảng câu hỏi">
            <a:extLst>
              <a:ext uri="{FF2B5EF4-FFF2-40B4-BE49-F238E27FC236}">
                <a16:creationId xmlns:a16="http://schemas.microsoft.com/office/drawing/2014/main" id="{F60F4824-667E-4935-B1FF-20CB0037D05F}"/>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20" name="Picture 19">
            <a:extLst>
              <a:ext uri="{FF2B5EF4-FFF2-40B4-BE49-F238E27FC236}">
                <a16:creationId xmlns:a16="http://schemas.microsoft.com/office/drawing/2014/main" id="{5DD3B384-6F40-41D7-C3FB-B9D7CC45AFC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22" name="Trái dâu">
            <a:extLst>
              <a:ext uri="{FF2B5EF4-FFF2-40B4-BE49-F238E27FC236}">
                <a16:creationId xmlns:a16="http://schemas.microsoft.com/office/drawing/2014/main" id="{F8F7A878-E6BC-2BBB-AB32-2C8850B71C97}"/>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12" name="Đáp Án D">
            <a:extLst>
              <a:ext uri="{FF2B5EF4-FFF2-40B4-BE49-F238E27FC236}">
                <a16:creationId xmlns:a16="http://schemas.microsoft.com/office/drawing/2014/main" id="{B8D90F59-D75E-7F93-365E-A852F282AC6F}"/>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Về</a:t>
            </a:r>
            <a:r>
              <a:rPr lang="en-US" sz="4000" b="1" dirty="0">
                <a:solidFill>
                  <a:srgbClr val="FF0000"/>
                </a:solidFill>
              </a:rPr>
              <a:t> </a:t>
            </a:r>
            <a:r>
              <a:rPr lang="en-US" sz="4000" b="1" dirty="0" err="1">
                <a:solidFill>
                  <a:srgbClr val="FF0000"/>
                </a:solidFill>
              </a:rPr>
              <a:t>thăm</a:t>
            </a:r>
            <a:r>
              <a:rPr lang="en-US" sz="4000" b="1" dirty="0">
                <a:solidFill>
                  <a:srgbClr val="FF0000"/>
                </a:solidFill>
              </a:rPr>
              <a:t> </a:t>
            </a:r>
            <a:r>
              <a:rPr lang="en-US" sz="4000" b="1" dirty="0" err="1">
                <a:solidFill>
                  <a:srgbClr val="FF0000"/>
                </a:solidFill>
              </a:rPr>
              <a:t>quê</a:t>
            </a:r>
            <a:endParaRPr kumimoji="0" lang="en-US" sz="4000" b="1" i="0" u="none" strike="noStrike" kern="1200" cap="none" spc="0" normalizeH="0" baseline="0" noProof="0" dirty="0">
              <a:ln>
                <a:noFill/>
              </a:ln>
              <a:solidFill>
                <a:srgbClr val="FF0000"/>
              </a:solidFill>
              <a:effectLst/>
              <a:uLnTx/>
              <a:uFillTx/>
            </a:endParaRPr>
          </a:p>
        </p:txBody>
      </p:sp>
      <p:sp>
        <p:nvSpPr>
          <p:cNvPr id="2" name="Chứa câu hỏi">
            <a:extLst>
              <a:ext uri="{FF2B5EF4-FFF2-40B4-BE49-F238E27FC236}">
                <a16:creationId xmlns:a16="http://schemas.microsoft.com/office/drawing/2014/main" id="{910B81BC-AE14-C347-5E3E-CE49A8E1DBE9}"/>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16" name="Picture 15" descr="A picture containing toy&#10;&#10;Description automatically generated">
            <a:hlinkClick r:id="rId8" action="ppaction://hlinksldjump"/>
            <a:extLst>
              <a:ext uri="{FF2B5EF4-FFF2-40B4-BE49-F238E27FC236}">
                <a16:creationId xmlns:a16="http://schemas.microsoft.com/office/drawing/2014/main" id="{4DDA8698-39C2-F9E6-5284-7DA5CCFE11A3}"/>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43" name="Đồng hồ" descr="Icon&#10;&#10;Description automatically generated">
            <a:extLst>
              <a:ext uri="{FF2B5EF4-FFF2-40B4-BE49-F238E27FC236}">
                <a16:creationId xmlns:a16="http://schemas.microsoft.com/office/drawing/2014/main" id="{3435C499-5F05-72EC-C43B-E0AA01A622DF}"/>
              </a:ext>
            </a:extLst>
          </p:cNvPr>
          <p:cNvPicPr/>
          <p:nvPr/>
        </p:nvPicPr>
        <p:blipFill>
          <a:blip r:embed="rId10"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44" name="15">
            <a:extLst>
              <a:ext uri="{FF2B5EF4-FFF2-40B4-BE49-F238E27FC236}">
                <a16:creationId xmlns:a16="http://schemas.microsoft.com/office/drawing/2014/main" id="{9B909BA0-8901-0EE8-D536-A5F1335AAD28}"/>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45" name="14">
            <a:extLst>
              <a:ext uri="{FF2B5EF4-FFF2-40B4-BE49-F238E27FC236}">
                <a16:creationId xmlns:a16="http://schemas.microsoft.com/office/drawing/2014/main" id="{99AEAD67-E87A-32A9-47D3-25C889A584B7}"/>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46" name="13">
            <a:extLst>
              <a:ext uri="{FF2B5EF4-FFF2-40B4-BE49-F238E27FC236}">
                <a16:creationId xmlns:a16="http://schemas.microsoft.com/office/drawing/2014/main" id="{CB342112-0209-5D30-B37C-14D41B5854AB}"/>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47" name="12">
            <a:extLst>
              <a:ext uri="{FF2B5EF4-FFF2-40B4-BE49-F238E27FC236}">
                <a16:creationId xmlns:a16="http://schemas.microsoft.com/office/drawing/2014/main" id="{0E83F79B-500F-01B7-45CD-98C1A6FC6B88}"/>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48" name="11">
            <a:extLst>
              <a:ext uri="{FF2B5EF4-FFF2-40B4-BE49-F238E27FC236}">
                <a16:creationId xmlns:a16="http://schemas.microsoft.com/office/drawing/2014/main" id="{E1639CE5-8FE5-CF9D-7929-B1758EB5E5BE}"/>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49" name="10">
            <a:extLst>
              <a:ext uri="{FF2B5EF4-FFF2-40B4-BE49-F238E27FC236}">
                <a16:creationId xmlns:a16="http://schemas.microsoft.com/office/drawing/2014/main" id="{E61DDAED-69F1-5C78-D231-535C7F87DB3C}"/>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50" name="09">
            <a:extLst>
              <a:ext uri="{FF2B5EF4-FFF2-40B4-BE49-F238E27FC236}">
                <a16:creationId xmlns:a16="http://schemas.microsoft.com/office/drawing/2014/main" id="{FF3D31F0-8DBE-E8B0-05B2-F22D8F020951}"/>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51" name="08">
            <a:extLst>
              <a:ext uri="{FF2B5EF4-FFF2-40B4-BE49-F238E27FC236}">
                <a16:creationId xmlns:a16="http://schemas.microsoft.com/office/drawing/2014/main" id="{6F793441-4A05-2B36-5B7F-DD0214BDBFCD}"/>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52" name="07">
            <a:extLst>
              <a:ext uri="{FF2B5EF4-FFF2-40B4-BE49-F238E27FC236}">
                <a16:creationId xmlns:a16="http://schemas.microsoft.com/office/drawing/2014/main" id="{B129E0B8-68D3-72C7-C07E-7D5189CC4F1D}"/>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53" name="06">
            <a:extLst>
              <a:ext uri="{FF2B5EF4-FFF2-40B4-BE49-F238E27FC236}">
                <a16:creationId xmlns:a16="http://schemas.microsoft.com/office/drawing/2014/main" id="{627E9A35-7855-B5CA-C336-49EF1A641209}"/>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54" name="05">
            <a:extLst>
              <a:ext uri="{FF2B5EF4-FFF2-40B4-BE49-F238E27FC236}">
                <a16:creationId xmlns:a16="http://schemas.microsoft.com/office/drawing/2014/main" id="{A113015C-B8DF-EA15-A493-F883F56831B3}"/>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55" name="04">
            <a:extLst>
              <a:ext uri="{FF2B5EF4-FFF2-40B4-BE49-F238E27FC236}">
                <a16:creationId xmlns:a16="http://schemas.microsoft.com/office/drawing/2014/main" id="{4D6FC5E9-D2D1-579B-9000-E77F2C7B89AB}"/>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56" name="03">
            <a:extLst>
              <a:ext uri="{FF2B5EF4-FFF2-40B4-BE49-F238E27FC236}">
                <a16:creationId xmlns:a16="http://schemas.microsoft.com/office/drawing/2014/main" id="{F08CDEC2-CB8C-ABCA-1D9A-A341E05F44BD}"/>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57" name="02">
            <a:extLst>
              <a:ext uri="{FF2B5EF4-FFF2-40B4-BE49-F238E27FC236}">
                <a16:creationId xmlns:a16="http://schemas.microsoft.com/office/drawing/2014/main" id="{336B7051-FB22-F6EF-56A3-31CB9F7E0E6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58" name="01">
            <a:extLst>
              <a:ext uri="{FF2B5EF4-FFF2-40B4-BE49-F238E27FC236}">
                <a16:creationId xmlns:a16="http://schemas.microsoft.com/office/drawing/2014/main" id="{C8843F8F-0B35-DF93-6F53-4638C4DD4FB8}"/>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59" name="00">
            <a:extLst>
              <a:ext uri="{FF2B5EF4-FFF2-40B4-BE49-F238E27FC236}">
                <a16:creationId xmlns:a16="http://schemas.microsoft.com/office/drawing/2014/main" id="{260BDC11-E0D4-736A-95CD-842B53B2CC19}"/>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60" name="Oval 59">
            <a:extLst>
              <a:ext uri="{FF2B5EF4-FFF2-40B4-BE49-F238E27FC236}">
                <a16:creationId xmlns:a16="http://schemas.microsoft.com/office/drawing/2014/main" id="{FB537467-2096-D04A-540D-10F0CB1D9DB0}"/>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grpSp>
        <p:nvGrpSpPr>
          <p:cNvPr id="81" name="Group 80" hidden="1">
            <a:extLst>
              <a:ext uri="{FF2B5EF4-FFF2-40B4-BE49-F238E27FC236}">
                <a16:creationId xmlns:a16="http://schemas.microsoft.com/office/drawing/2014/main" id="{50FC93CF-1D6A-238E-D2DB-B9BF3040F703}"/>
              </a:ext>
            </a:extLst>
          </p:cNvPr>
          <p:cNvGrpSpPr/>
          <p:nvPr/>
        </p:nvGrpSpPr>
        <p:grpSpPr>
          <a:xfrm>
            <a:off x="14168578" y="2853425"/>
            <a:ext cx="9540205" cy="2759073"/>
            <a:chOff x="820151" y="6920040"/>
            <a:chExt cx="9540205" cy="2759073"/>
          </a:xfrm>
        </p:grpSpPr>
        <p:pic>
          <p:nvPicPr>
            <p:cNvPr id="82" name="TIM 5" descr="Icon&#10;&#10;Description automatically generated">
              <a:extLst>
                <a:ext uri="{FF2B5EF4-FFF2-40B4-BE49-F238E27FC236}">
                  <a16:creationId xmlns:a16="http://schemas.microsoft.com/office/drawing/2014/main" id="{51EA4314-4BF5-AB8B-097D-91EDB5F1D7F4}"/>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83" name="TIM 4" descr="Icon&#10;&#10;Description automatically generated">
              <a:extLst>
                <a:ext uri="{FF2B5EF4-FFF2-40B4-BE49-F238E27FC236}">
                  <a16:creationId xmlns:a16="http://schemas.microsoft.com/office/drawing/2014/main" id="{2282C01A-D265-1F23-F7ED-F791BCE176E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4" name="TIM 3" descr="Icon&#10;&#10;Description automatically generated">
              <a:extLst>
                <a:ext uri="{FF2B5EF4-FFF2-40B4-BE49-F238E27FC236}">
                  <a16:creationId xmlns:a16="http://schemas.microsoft.com/office/drawing/2014/main" id="{F112B0F9-5117-45F4-4A5A-8D8E3B8256A2}"/>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5" name="TIM 2" descr="Icon&#10;&#10;Description automatically generated">
              <a:extLst>
                <a:ext uri="{FF2B5EF4-FFF2-40B4-BE49-F238E27FC236}">
                  <a16:creationId xmlns:a16="http://schemas.microsoft.com/office/drawing/2014/main" id="{B2E23D33-8317-42F1-1C7E-45465A04F596}"/>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6" name="TIM 1" descr="Icon&#10;&#10;Description automatically generated">
              <a:extLst>
                <a:ext uri="{FF2B5EF4-FFF2-40B4-BE49-F238E27FC236}">
                  <a16:creationId xmlns:a16="http://schemas.microsoft.com/office/drawing/2014/main" id="{EA01D729-D28C-6D39-359C-7F2F59BF500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7" name="TIM 5" descr="Icon&#10;&#10;Description automatically generated">
              <a:extLst>
                <a:ext uri="{FF2B5EF4-FFF2-40B4-BE49-F238E27FC236}">
                  <a16:creationId xmlns:a16="http://schemas.microsoft.com/office/drawing/2014/main" id="{BA8FE551-1070-4292-88FD-A1FF47DA9A5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8" name="TIM 5" descr="Icon&#10;&#10;Description automatically generated">
              <a:extLst>
                <a:ext uri="{FF2B5EF4-FFF2-40B4-BE49-F238E27FC236}">
                  <a16:creationId xmlns:a16="http://schemas.microsoft.com/office/drawing/2014/main" id="{E3F13B93-2B61-EDFE-4C69-2EC944697A4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9" name="TIM 5" descr="Icon&#10;&#10;Description automatically generated">
              <a:extLst>
                <a:ext uri="{FF2B5EF4-FFF2-40B4-BE49-F238E27FC236}">
                  <a16:creationId xmlns:a16="http://schemas.microsoft.com/office/drawing/2014/main" id="{7B15CD6E-49D1-049B-5AB2-5531ED46FBC1}"/>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90" name="TIM 2" descr="Icon&#10;&#10;Description automatically generated">
              <a:extLst>
                <a:ext uri="{FF2B5EF4-FFF2-40B4-BE49-F238E27FC236}">
                  <a16:creationId xmlns:a16="http://schemas.microsoft.com/office/drawing/2014/main" id="{1D6F4098-6C3A-EEFC-49A5-E7520572EED2}"/>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91" name="TIM 2" descr="Icon&#10;&#10;Description automatically generated">
              <a:extLst>
                <a:ext uri="{FF2B5EF4-FFF2-40B4-BE49-F238E27FC236}">
                  <a16:creationId xmlns:a16="http://schemas.microsoft.com/office/drawing/2014/main" id="{A77F1422-F412-6771-8C23-E48EFF049516}"/>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92" name="TIM 2" descr="Icon&#10;&#10;Description automatically generated">
              <a:extLst>
                <a:ext uri="{FF2B5EF4-FFF2-40B4-BE49-F238E27FC236}">
                  <a16:creationId xmlns:a16="http://schemas.microsoft.com/office/drawing/2014/main" id="{A4DC39A7-90F4-E2E2-184C-3DF5B2139324}"/>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pic>
        <p:nvPicPr>
          <p:cNvPr id="6" name="Picture 5">
            <a:extLst>
              <a:ext uri="{FF2B5EF4-FFF2-40B4-BE49-F238E27FC236}">
                <a16:creationId xmlns:a16="http://schemas.microsoft.com/office/drawing/2014/main" id="{6A8279B6-200C-41AF-8518-FE8C455E7271}"/>
              </a:ext>
            </a:extLst>
          </p:cNvPr>
          <p:cNvPicPr>
            <a:picLocks noChangeAspect="1"/>
          </p:cNvPicPr>
          <p:nvPr/>
        </p:nvPicPr>
        <p:blipFill>
          <a:blip r:embed="rId12"/>
          <a:stretch>
            <a:fillRect/>
          </a:stretch>
        </p:blipFill>
        <p:spPr>
          <a:xfrm>
            <a:off x="0" y="1860894"/>
            <a:ext cx="4997789" cy="3218001"/>
          </a:xfrm>
          <a:prstGeom prst="rect">
            <a:avLst/>
          </a:prstGeom>
        </p:spPr>
      </p:pic>
    </p:spTree>
    <p:extLst>
      <p:ext uri="{BB962C8B-B14F-4D97-AF65-F5344CB8AC3E}">
        <p14:creationId xmlns:p14="http://schemas.microsoft.com/office/powerpoint/2010/main" val="542946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81"/>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81"/>
                                        </p:tgtEl>
                                      </p:cBhvr>
                                    </p:animEffect>
                                    <p:set>
                                      <p:cBhvr>
                                        <p:cTn id="9" dur="1" fill="hold">
                                          <p:stCondLst>
                                            <p:cond delay="499"/>
                                          </p:stCondLst>
                                        </p:cTn>
                                        <p:tgtEl>
                                          <p:spTgt spid="81"/>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down)">
                                      <p:cBhvr>
                                        <p:cTn id="14" dur="500"/>
                                        <p:tgtEl>
                                          <p:spTgt spid="12"/>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60"/>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60">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60">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60">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60">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20"/>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44"/>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44"/>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45"/>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45"/>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46"/>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46"/>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47"/>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47"/>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48"/>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48"/>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49"/>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49"/>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50"/>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50"/>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51"/>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51"/>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52"/>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52"/>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53"/>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53"/>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54"/>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54"/>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55"/>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55"/>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56"/>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56"/>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57"/>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57"/>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58"/>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58"/>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59"/>
                                        </p:tgtEl>
                                        <p:attrNameLst>
                                          <p:attrName>style.visibility</p:attrName>
                                        </p:attrNameLst>
                                      </p:cBhvr>
                                      <p:to>
                                        <p:strVal val="visible"/>
                                      </p:to>
                                    </p:set>
                                  </p:childTnLst>
                                </p:cTn>
                              </p:par>
                            </p:childTnLst>
                          </p:cTn>
                        </p:par>
                      </p:childTnLst>
                    </p:cTn>
                  </p:par>
                </p:childTnLst>
              </p:cTn>
              <p:nextCondLst>
                <p:cond evt="onClick" delay="0">
                  <p:tgtEl>
                    <p:spTgt spid="60"/>
                  </p:tgtEl>
                </p:cond>
              </p:nextCondLst>
            </p:seq>
          </p:childTnLst>
        </p:cTn>
      </p:par>
    </p:tnLst>
    <p:bldLst>
      <p:bldP spid="12" grpId="0" animBg="1"/>
      <p:bldP spid="44" grpId="0"/>
      <p:bldP spid="44" grpId="1"/>
      <p:bldP spid="45" grpId="0"/>
      <p:bldP spid="45" grpId="1"/>
      <p:bldP spid="46" grpId="0"/>
      <p:bldP spid="46" grpId="1"/>
      <p:bldP spid="47" grpId="0"/>
      <p:bldP spid="47" grpId="1"/>
      <p:bldP spid="48" grpId="0"/>
      <p:bldP spid="48" grpId="1"/>
      <p:bldP spid="49" grpId="0"/>
      <p:bldP spid="49" grpId="1"/>
      <p:bldP spid="50" grpId="0"/>
      <p:bldP spid="50" grpId="1"/>
      <p:bldP spid="51" grpId="0"/>
      <p:bldP spid="51" grpId="1"/>
      <p:bldP spid="52" grpId="0"/>
      <p:bldP spid="52" grpId="1"/>
      <p:bldP spid="53" grpId="0"/>
      <p:bldP spid="53" grpId="1"/>
      <p:bldP spid="54" grpId="0"/>
      <p:bldP spid="54" grpId="1"/>
      <p:bldP spid="55" grpId="0"/>
      <p:bldP spid="55" grpId="1"/>
      <p:bldP spid="56" grpId="0"/>
      <p:bldP spid="56" grpId="1"/>
      <p:bldP spid="57" grpId="0"/>
      <p:bldP spid="57" grpId="1"/>
      <p:bldP spid="58" grpId="0"/>
      <p:bldP spid="58" grpId="1"/>
      <p:bldP spid="59" grpId="0"/>
      <p:bldP spid="60" grpId="0" build="allAtOnce"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hidden="1">
            <a:extLst>
              <a:ext uri="{FF2B5EF4-FFF2-40B4-BE49-F238E27FC236}">
                <a16:creationId xmlns:a16="http://schemas.microsoft.com/office/drawing/2014/main" id="{F6B21BE0-228E-65D1-526C-7980FAE94A52}"/>
              </a:ext>
            </a:extLst>
          </p:cNvPr>
          <p:cNvGrpSpPr/>
          <p:nvPr/>
        </p:nvGrpSpPr>
        <p:grpSpPr>
          <a:xfrm>
            <a:off x="14168578" y="2853425"/>
            <a:ext cx="9540205" cy="2759073"/>
            <a:chOff x="820151" y="6920040"/>
            <a:chExt cx="9540205" cy="2759073"/>
          </a:xfrm>
        </p:grpSpPr>
        <p:pic>
          <p:nvPicPr>
            <p:cNvPr id="78" name="TIM 5" descr="Icon&#10;&#10;Description automatically generated">
              <a:extLst>
                <a:ext uri="{FF2B5EF4-FFF2-40B4-BE49-F238E27FC236}">
                  <a16:creationId xmlns:a16="http://schemas.microsoft.com/office/drawing/2014/main" id="{6615B374-3148-DE0B-420F-726EBA33891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9505" y="7177126"/>
              <a:ext cx="723900" cy="723900"/>
            </a:xfrm>
            <a:prstGeom prst="rect">
              <a:avLst/>
            </a:prstGeom>
          </p:spPr>
        </p:pic>
        <p:pic>
          <p:nvPicPr>
            <p:cNvPr id="79" name="TIM 4" descr="Icon&#10;&#10;Description automatically generated">
              <a:extLst>
                <a:ext uri="{FF2B5EF4-FFF2-40B4-BE49-F238E27FC236}">
                  <a16:creationId xmlns:a16="http://schemas.microsoft.com/office/drawing/2014/main" id="{7B53BFF8-B84E-311C-8B17-B73AADD27DE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8360" y="7092571"/>
              <a:ext cx="723900" cy="723900"/>
            </a:xfrm>
            <a:prstGeom prst="rect">
              <a:avLst/>
            </a:prstGeom>
          </p:spPr>
        </p:pic>
        <p:pic>
          <p:nvPicPr>
            <p:cNvPr id="80" name="TIM 3" descr="Icon&#10;&#10;Description automatically generated">
              <a:extLst>
                <a:ext uri="{FF2B5EF4-FFF2-40B4-BE49-F238E27FC236}">
                  <a16:creationId xmlns:a16="http://schemas.microsoft.com/office/drawing/2014/main" id="{89A3AF29-008B-A497-F862-5EA5ED76563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24571" y="8354815"/>
              <a:ext cx="723900" cy="723900"/>
            </a:xfrm>
            <a:prstGeom prst="rect">
              <a:avLst/>
            </a:prstGeom>
          </p:spPr>
        </p:pic>
        <p:pic>
          <p:nvPicPr>
            <p:cNvPr id="81" name="TIM 2" descr="Icon&#10;&#10;Description automatically generated">
              <a:extLst>
                <a:ext uri="{FF2B5EF4-FFF2-40B4-BE49-F238E27FC236}">
                  <a16:creationId xmlns:a16="http://schemas.microsoft.com/office/drawing/2014/main" id="{DB175038-5277-B6A3-DFBE-98C6C91929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6938" y="7864552"/>
              <a:ext cx="723900" cy="723900"/>
            </a:xfrm>
            <a:prstGeom prst="rect">
              <a:avLst/>
            </a:prstGeom>
          </p:spPr>
        </p:pic>
        <p:pic>
          <p:nvPicPr>
            <p:cNvPr id="82" name="TIM 1" descr="Icon&#10;&#10;Description automatically generated">
              <a:extLst>
                <a:ext uri="{FF2B5EF4-FFF2-40B4-BE49-F238E27FC236}">
                  <a16:creationId xmlns:a16="http://schemas.microsoft.com/office/drawing/2014/main" id="{6C99F4F7-D684-39C5-E7C4-4BADC9C7C94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00196" y="7693076"/>
              <a:ext cx="723900" cy="723900"/>
            </a:xfrm>
            <a:prstGeom prst="rect">
              <a:avLst/>
            </a:prstGeom>
          </p:spPr>
        </p:pic>
        <p:pic>
          <p:nvPicPr>
            <p:cNvPr id="83" name="TIM 5" descr="Icon&#10;&#10;Description automatically generated">
              <a:extLst>
                <a:ext uri="{FF2B5EF4-FFF2-40B4-BE49-F238E27FC236}">
                  <a16:creationId xmlns:a16="http://schemas.microsoft.com/office/drawing/2014/main" id="{FC29FBC3-03BE-9E48-B94F-613F98F47F3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0151" y="7140652"/>
              <a:ext cx="723900" cy="723900"/>
            </a:xfrm>
            <a:prstGeom prst="rect">
              <a:avLst/>
            </a:prstGeom>
          </p:spPr>
        </p:pic>
        <p:pic>
          <p:nvPicPr>
            <p:cNvPr id="84" name="TIM 5" descr="Icon&#10;&#10;Description automatically generated">
              <a:extLst>
                <a:ext uri="{FF2B5EF4-FFF2-40B4-BE49-F238E27FC236}">
                  <a16:creationId xmlns:a16="http://schemas.microsoft.com/office/drawing/2014/main" id="{063EC43C-8F5B-254E-B1C1-99F10BD95AD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3594" y="7450752"/>
              <a:ext cx="723900" cy="723900"/>
            </a:xfrm>
            <a:prstGeom prst="rect">
              <a:avLst/>
            </a:prstGeom>
          </p:spPr>
        </p:pic>
        <p:pic>
          <p:nvPicPr>
            <p:cNvPr id="85" name="TIM 5" descr="Icon&#10;&#10;Description automatically generated">
              <a:extLst>
                <a:ext uri="{FF2B5EF4-FFF2-40B4-BE49-F238E27FC236}">
                  <a16:creationId xmlns:a16="http://schemas.microsoft.com/office/drawing/2014/main" id="{D8A22584-0B34-E9FA-68CF-A20E2AE55AD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8777" y="6920040"/>
              <a:ext cx="723900" cy="723900"/>
            </a:xfrm>
            <a:prstGeom prst="rect">
              <a:avLst/>
            </a:prstGeom>
          </p:spPr>
        </p:pic>
        <p:pic>
          <p:nvPicPr>
            <p:cNvPr id="86" name="TIM 2" descr="Icon&#10;&#10;Description automatically generated">
              <a:extLst>
                <a:ext uri="{FF2B5EF4-FFF2-40B4-BE49-F238E27FC236}">
                  <a16:creationId xmlns:a16="http://schemas.microsoft.com/office/drawing/2014/main" id="{48E1B09B-EA89-2BD9-54BD-668B084F966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99937" y="8955213"/>
              <a:ext cx="723900" cy="723900"/>
            </a:xfrm>
            <a:prstGeom prst="rect">
              <a:avLst/>
            </a:prstGeom>
          </p:spPr>
        </p:pic>
        <p:pic>
          <p:nvPicPr>
            <p:cNvPr id="87" name="TIM 2" descr="Icon&#10;&#10;Description automatically generated">
              <a:extLst>
                <a:ext uri="{FF2B5EF4-FFF2-40B4-BE49-F238E27FC236}">
                  <a16:creationId xmlns:a16="http://schemas.microsoft.com/office/drawing/2014/main" id="{0F47D739-ED94-7A74-B75B-A27D51D170C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62567" y="8913989"/>
              <a:ext cx="723900" cy="723900"/>
            </a:xfrm>
            <a:prstGeom prst="rect">
              <a:avLst/>
            </a:prstGeom>
          </p:spPr>
        </p:pic>
        <p:pic>
          <p:nvPicPr>
            <p:cNvPr id="88" name="TIM 2" descr="Icon&#10;&#10;Description automatically generated">
              <a:extLst>
                <a:ext uri="{FF2B5EF4-FFF2-40B4-BE49-F238E27FC236}">
                  <a16:creationId xmlns:a16="http://schemas.microsoft.com/office/drawing/2014/main" id="{53A0BDB1-AFCB-FC9C-FE13-A131EC87EC2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36456" y="8416976"/>
              <a:ext cx="723900" cy="723900"/>
            </a:xfrm>
            <a:prstGeom prst="rect">
              <a:avLst/>
            </a:prstGeom>
          </p:spPr>
        </p:pic>
      </p:grpSp>
      <p:sp>
        <p:nvSpPr>
          <p:cNvPr id="6" name="Content Placeholder 5">
            <a:extLst>
              <a:ext uri="{FF2B5EF4-FFF2-40B4-BE49-F238E27FC236}">
                <a16:creationId xmlns:a16="http://schemas.microsoft.com/office/drawing/2014/main" id="{B65CB0E4-E73F-4A58-9E2B-051AE87C8DE0}"/>
              </a:ext>
            </a:extLst>
          </p:cNvPr>
          <p:cNvSpPr>
            <a:spLocks noGrp="1"/>
          </p:cNvSpPr>
          <p:nvPr>
            <p:ph idx="1"/>
          </p:nvPr>
        </p:nvSpPr>
        <p:spPr/>
        <p:txBody>
          <a:bodyPr/>
          <a:lstStyle/>
          <a:p>
            <a:endParaRPr lang="en-US"/>
          </a:p>
        </p:txBody>
      </p:sp>
      <p:pic>
        <p:nvPicPr>
          <p:cNvPr id="71" name="Hình nền" descr="A picture containing text&#10;&#10;Description automatically generated">
            <a:extLst>
              <a:ext uri="{FF2B5EF4-FFF2-40B4-BE49-F238E27FC236}">
                <a16:creationId xmlns:a16="http://schemas.microsoft.com/office/drawing/2014/main" id="{6D0C3693-5F6A-4223-943D-83E2365AF922}"/>
              </a:ext>
            </a:extLst>
          </p:cNvPr>
          <p:cNvPicPr>
            <a:picLocks noRot="1" noChangeAspect="1" noMove="1" noResize="1" noEditPoints="1" noAdjustHandles="1" noChangeArrowheads="1" noChangeShapeType="1" noCrop="1"/>
          </p:cNvPicPr>
          <p:nvPr/>
        </p:nvPicPr>
        <p:blipFill>
          <a:blip r:embed="rId5">
            <a:extLst>
              <a:ext uri="{28A0092B-C50C-407E-A947-70E740481C1C}">
                <a14:useLocalDpi xmlns:a14="http://schemas.microsoft.com/office/drawing/2010/main" val="0"/>
              </a:ext>
            </a:extLst>
          </a:blip>
          <a:stretch>
            <a:fillRect/>
          </a:stretch>
        </p:blipFill>
        <p:spPr>
          <a:xfrm>
            <a:off x="-1" y="0"/>
            <a:ext cx="12190613" cy="6858000"/>
          </a:xfrm>
          <a:prstGeom prst="rect">
            <a:avLst/>
          </a:prstGeom>
        </p:spPr>
      </p:pic>
      <p:pic>
        <p:nvPicPr>
          <p:cNvPr id="72" name="Hình nền 1" descr="A picture containing text&#10;&#10;Description automatically generated">
            <a:extLst>
              <a:ext uri="{FF2B5EF4-FFF2-40B4-BE49-F238E27FC236}">
                <a16:creationId xmlns:a16="http://schemas.microsoft.com/office/drawing/2014/main" id="{D08014D6-8093-458B-9AE5-11F2B0075902}"/>
              </a:ext>
            </a:extLst>
          </p:cNvPr>
          <p:cNvPicPr>
            <a:picLocks noGrp="1" noRot="1" noChangeAspect="1" noMove="1" noResize="1" noEditPoints="1" noAdjustHandles="1" noChangeArrowheads="1" noChangeShapeType="1" noCrop="1"/>
          </p:cNvPicPr>
          <p:nvPr/>
        </p:nvPicPr>
        <p:blipFill>
          <a:blip r:embed="rId6">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3" name="Bảng câu hỏi">
            <a:extLst>
              <a:ext uri="{FF2B5EF4-FFF2-40B4-BE49-F238E27FC236}">
                <a16:creationId xmlns:a16="http://schemas.microsoft.com/office/drawing/2014/main" id="{7C7CEF70-865C-4156-9947-21A82F227175}"/>
              </a:ext>
            </a:extLst>
          </p:cNvPr>
          <p:cNvSpPr/>
          <p:nvPr/>
        </p:nvSpPr>
        <p:spPr>
          <a:xfrm>
            <a:off x="1037027" y="505712"/>
            <a:ext cx="10104348" cy="1140099"/>
          </a:xfrm>
          <a:prstGeom prst="roundRect">
            <a:avLst>
              <a:gd name="adj" fmla="val 29458"/>
            </a:avLst>
          </a:prstGeom>
          <a:solidFill>
            <a:schemeClr val="bg1">
              <a:alpha val="76000"/>
            </a:schemeClr>
          </a:solidFill>
          <a:ln w="38100">
            <a:solidFill>
              <a:srgbClr val="D93E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9Slide05 Fourth Medium" panose="00000600000000000000" pitchFamily="2" charset="0"/>
              <a:ea typeface="+mn-ea"/>
              <a:cs typeface="+mn-cs"/>
            </a:endParaRPr>
          </a:p>
        </p:txBody>
      </p:sp>
      <p:pic>
        <p:nvPicPr>
          <p:cNvPr id="74" name="Picture 73">
            <a:extLst>
              <a:ext uri="{FF2B5EF4-FFF2-40B4-BE49-F238E27FC236}">
                <a16:creationId xmlns:a16="http://schemas.microsoft.com/office/drawing/2014/main" id="{72577A65-7F22-4335-BCEC-61464FD81AF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55700" y="5194300"/>
            <a:ext cx="1663700" cy="1663700"/>
          </a:xfrm>
          <a:prstGeom prst="rect">
            <a:avLst/>
          </a:prstGeom>
        </p:spPr>
      </p:pic>
      <p:pic>
        <p:nvPicPr>
          <p:cNvPr id="75" name="Trái dâu">
            <a:extLst>
              <a:ext uri="{FF2B5EF4-FFF2-40B4-BE49-F238E27FC236}">
                <a16:creationId xmlns:a16="http://schemas.microsoft.com/office/drawing/2014/main" id="{B0D71C56-CC17-4F01-8FBE-0C9C4EA71286}"/>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1210601" y="419631"/>
            <a:ext cx="1226180" cy="1226180"/>
          </a:xfrm>
          <a:prstGeom prst="rect">
            <a:avLst/>
          </a:prstGeom>
        </p:spPr>
      </p:pic>
      <p:sp>
        <p:nvSpPr>
          <p:cNvPr id="76" name="Đáp Án D">
            <a:extLst>
              <a:ext uri="{FF2B5EF4-FFF2-40B4-BE49-F238E27FC236}">
                <a16:creationId xmlns:a16="http://schemas.microsoft.com/office/drawing/2014/main" id="{129AE5E1-7094-4CA0-961A-645F9AE6F6C6}"/>
              </a:ext>
            </a:extLst>
          </p:cNvPr>
          <p:cNvSpPr/>
          <p:nvPr/>
        </p:nvSpPr>
        <p:spPr>
          <a:xfrm>
            <a:off x="5659507" y="2173540"/>
            <a:ext cx="5307495" cy="746219"/>
          </a:xfrm>
          <a:prstGeom prst="roundRect">
            <a:avLst>
              <a:gd name="adj" fmla="val 18562"/>
            </a:avLst>
          </a:prstGeom>
          <a:solidFill>
            <a:schemeClr val="bg1"/>
          </a:solidFill>
          <a:ln w="57150">
            <a:solidFill>
              <a:srgbClr val="F58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rPr>
              <a:t>Đáp</a:t>
            </a:r>
            <a:r>
              <a:rPr lang="en-US" sz="4000" b="1" dirty="0">
                <a:solidFill>
                  <a:srgbClr val="FF0000"/>
                </a:solidFill>
              </a:rPr>
              <a:t> </a:t>
            </a:r>
            <a:r>
              <a:rPr lang="en-US" sz="4000" b="1" dirty="0" err="1">
                <a:solidFill>
                  <a:srgbClr val="FF0000"/>
                </a:solidFill>
              </a:rPr>
              <a:t>án</a:t>
            </a:r>
            <a:r>
              <a:rPr lang="en-US" sz="4000" b="1" dirty="0">
                <a:solidFill>
                  <a:srgbClr val="FF0000"/>
                </a:solidFill>
              </a:rPr>
              <a:t>: </a:t>
            </a:r>
            <a:r>
              <a:rPr lang="en-US" sz="4000" b="1" dirty="0" err="1">
                <a:solidFill>
                  <a:srgbClr val="FF0000"/>
                </a:solidFill>
              </a:rPr>
              <a:t>Bàn</a:t>
            </a:r>
            <a:r>
              <a:rPr lang="en-US" sz="4000" b="1" dirty="0">
                <a:solidFill>
                  <a:srgbClr val="FF0000"/>
                </a:solidFill>
              </a:rPr>
              <a:t> </a:t>
            </a:r>
            <a:r>
              <a:rPr lang="en-US" sz="4000" b="1" dirty="0" err="1">
                <a:solidFill>
                  <a:srgbClr val="FF0000"/>
                </a:solidFill>
              </a:rPr>
              <a:t>tay</a:t>
            </a:r>
            <a:r>
              <a:rPr lang="en-US" sz="4000" b="1" dirty="0">
                <a:solidFill>
                  <a:srgbClr val="FF0000"/>
                </a:solidFill>
              </a:rPr>
              <a:t> </a:t>
            </a:r>
            <a:r>
              <a:rPr lang="en-US" sz="4000" b="1" dirty="0" err="1">
                <a:solidFill>
                  <a:srgbClr val="FF0000"/>
                </a:solidFill>
              </a:rPr>
              <a:t>cô</a:t>
            </a:r>
            <a:r>
              <a:rPr lang="en-US" sz="4000" b="1" dirty="0">
                <a:solidFill>
                  <a:srgbClr val="FF0000"/>
                </a:solidFill>
              </a:rPr>
              <a:t> </a:t>
            </a:r>
            <a:r>
              <a:rPr lang="en-US" sz="4000" b="1" dirty="0" err="1">
                <a:solidFill>
                  <a:srgbClr val="FF0000"/>
                </a:solidFill>
              </a:rPr>
              <a:t>giáo</a:t>
            </a:r>
            <a:endParaRPr lang="en-US" sz="4000" b="1" dirty="0">
              <a:solidFill>
                <a:srgbClr val="FF0000"/>
              </a:solidFill>
            </a:endParaRPr>
          </a:p>
        </p:txBody>
      </p:sp>
      <p:sp>
        <p:nvSpPr>
          <p:cNvPr id="89" name="Chứa câu hỏi">
            <a:extLst>
              <a:ext uri="{FF2B5EF4-FFF2-40B4-BE49-F238E27FC236}">
                <a16:creationId xmlns:a16="http://schemas.microsoft.com/office/drawing/2014/main" id="{D21D8361-1828-4A1F-8225-8CF0BF9C77B6}"/>
              </a:ext>
            </a:extLst>
          </p:cNvPr>
          <p:cNvSpPr txBox="1"/>
          <p:nvPr/>
        </p:nvSpPr>
        <p:spPr>
          <a:xfrm>
            <a:off x="2693504" y="510940"/>
            <a:ext cx="76233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prstClr val="black"/>
                </a:solidFill>
                <a:effectLst/>
                <a:uLnTx/>
                <a:uFillTx/>
                <a:ea typeface="+mn-ea"/>
                <a:cs typeface="+mn-cs"/>
              </a:rPr>
              <a:t>Nêu</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tên</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bài</a:t>
            </a:r>
            <a:r>
              <a:rPr kumimoji="0" lang="en-US" sz="6000" b="0" i="0" u="none" strike="noStrike" kern="1200" cap="none" spc="0" normalizeH="0" noProof="0" dirty="0">
                <a:ln>
                  <a:noFill/>
                </a:ln>
                <a:solidFill>
                  <a:prstClr val="black"/>
                </a:solidFill>
                <a:effectLst/>
                <a:uLnTx/>
                <a:uFillTx/>
                <a:ea typeface="+mn-ea"/>
                <a:cs typeface="+mn-cs"/>
              </a:rPr>
              <a:t> </a:t>
            </a:r>
            <a:r>
              <a:rPr kumimoji="0" lang="en-US" sz="6000" b="0" i="0" u="none" strike="noStrike" kern="1200" cap="none" spc="0" normalizeH="0" noProof="0" dirty="0" err="1">
                <a:ln>
                  <a:noFill/>
                </a:ln>
                <a:solidFill>
                  <a:prstClr val="black"/>
                </a:solidFill>
                <a:effectLst/>
                <a:uLnTx/>
                <a:uFillTx/>
                <a:ea typeface="+mn-ea"/>
                <a:cs typeface="+mn-cs"/>
              </a:rPr>
              <a:t>thơ</a:t>
            </a:r>
            <a:endParaRPr kumimoji="0" lang="en-US" sz="6000" b="0" i="0" u="none" strike="noStrike" kern="1200" cap="none" spc="0" normalizeH="0" baseline="0" noProof="0" dirty="0">
              <a:ln>
                <a:noFill/>
              </a:ln>
              <a:solidFill>
                <a:prstClr val="black"/>
              </a:solidFill>
              <a:effectLst/>
              <a:uLnTx/>
              <a:uFillTx/>
              <a:ea typeface="+mn-ea"/>
              <a:cs typeface="+mn-cs"/>
            </a:endParaRPr>
          </a:p>
        </p:txBody>
      </p:sp>
      <p:pic>
        <p:nvPicPr>
          <p:cNvPr id="90" name="Picture 89" descr="A picture containing toy&#10;&#10;Description automatically generated">
            <a:hlinkClick r:id="rId9" action="ppaction://hlinksldjump"/>
            <a:extLst>
              <a:ext uri="{FF2B5EF4-FFF2-40B4-BE49-F238E27FC236}">
                <a16:creationId xmlns:a16="http://schemas.microsoft.com/office/drawing/2014/main" id="{352E2E93-9F87-4B45-A414-D8F377CE3C3E}"/>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529069" y="5076486"/>
            <a:ext cx="1809401" cy="1807676"/>
          </a:xfrm>
          <a:prstGeom prst="rect">
            <a:avLst/>
          </a:prstGeom>
        </p:spPr>
      </p:pic>
      <p:pic>
        <p:nvPicPr>
          <p:cNvPr id="91" name="Đồng hồ" descr="Icon&#10;&#10;Description automatically generated">
            <a:extLst>
              <a:ext uri="{FF2B5EF4-FFF2-40B4-BE49-F238E27FC236}">
                <a16:creationId xmlns:a16="http://schemas.microsoft.com/office/drawing/2014/main" id="{1A955C9E-9E1C-41D3-AB12-93D6A795279E}"/>
              </a:ext>
            </a:extLst>
          </p:cNvPr>
          <p:cNvPicPr/>
          <p:nvPr/>
        </p:nvPicPr>
        <p:blipFill>
          <a:blip r:embed="rId11" cstate="print">
            <a:extLst>
              <a:ext uri="{28A0092B-C50C-407E-A947-70E740481C1C}">
                <a14:useLocalDpi xmlns:a14="http://schemas.microsoft.com/office/drawing/2010/main" val="0"/>
              </a:ext>
            </a:extLst>
          </a:blip>
          <a:stretch>
            <a:fillRect/>
          </a:stretch>
        </p:blipFill>
        <p:spPr>
          <a:xfrm>
            <a:off x="4732868" y="4634139"/>
            <a:ext cx="2501168" cy="2187914"/>
          </a:xfrm>
          <a:prstGeom prst="rect">
            <a:avLst/>
          </a:prstGeom>
        </p:spPr>
      </p:pic>
      <p:sp>
        <p:nvSpPr>
          <p:cNvPr id="92" name="15">
            <a:extLst>
              <a:ext uri="{FF2B5EF4-FFF2-40B4-BE49-F238E27FC236}">
                <a16:creationId xmlns:a16="http://schemas.microsoft.com/office/drawing/2014/main" id="{A01B9E6A-7BD2-4569-8798-73A6B2612F40}"/>
              </a:ext>
            </a:extLst>
          </p:cNvPr>
          <p:cNvSpPr txBox="1"/>
          <p:nvPr/>
        </p:nvSpPr>
        <p:spPr>
          <a:xfrm>
            <a:off x="5375062" y="515287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15</a:t>
            </a:r>
          </a:p>
        </p:txBody>
      </p:sp>
      <p:sp>
        <p:nvSpPr>
          <p:cNvPr id="93" name="14">
            <a:extLst>
              <a:ext uri="{FF2B5EF4-FFF2-40B4-BE49-F238E27FC236}">
                <a16:creationId xmlns:a16="http://schemas.microsoft.com/office/drawing/2014/main" id="{EF4FC5BF-5245-4A1C-A505-4A48A0BD6546}"/>
              </a:ext>
            </a:extLst>
          </p:cNvPr>
          <p:cNvSpPr txBox="1"/>
          <p:nvPr/>
        </p:nvSpPr>
        <p:spPr>
          <a:xfrm>
            <a:off x="5375061" y="515287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14</a:t>
            </a:r>
          </a:p>
        </p:txBody>
      </p:sp>
      <p:sp>
        <p:nvSpPr>
          <p:cNvPr id="94" name="13">
            <a:extLst>
              <a:ext uri="{FF2B5EF4-FFF2-40B4-BE49-F238E27FC236}">
                <a16:creationId xmlns:a16="http://schemas.microsoft.com/office/drawing/2014/main" id="{1681F5DB-5DC6-4BEF-921A-5D3978AE0AB4}"/>
              </a:ext>
            </a:extLst>
          </p:cNvPr>
          <p:cNvSpPr txBox="1"/>
          <p:nvPr/>
        </p:nvSpPr>
        <p:spPr>
          <a:xfrm>
            <a:off x="5375062" y="5152871"/>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13</a:t>
            </a:r>
          </a:p>
        </p:txBody>
      </p:sp>
      <p:sp>
        <p:nvSpPr>
          <p:cNvPr id="95" name="12">
            <a:extLst>
              <a:ext uri="{FF2B5EF4-FFF2-40B4-BE49-F238E27FC236}">
                <a16:creationId xmlns:a16="http://schemas.microsoft.com/office/drawing/2014/main" id="{9C8FD7E4-3805-4AA0-AEF6-E1DA88688969}"/>
              </a:ext>
            </a:extLst>
          </p:cNvPr>
          <p:cNvSpPr txBox="1"/>
          <p:nvPr/>
        </p:nvSpPr>
        <p:spPr>
          <a:xfrm>
            <a:off x="5375062" y="5152870"/>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12</a:t>
            </a:r>
          </a:p>
        </p:txBody>
      </p:sp>
      <p:sp>
        <p:nvSpPr>
          <p:cNvPr id="96" name="11">
            <a:extLst>
              <a:ext uri="{FF2B5EF4-FFF2-40B4-BE49-F238E27FC236}">
                <a16:creationId xmlns:a16="http://schemas.microsoft.com/office/drawing/2014/main" id="{E25E903F-7BB8-425B-A673-3BCBDD1E96AA}"/>
              </a:ext>
            </a:extLst>
          </p:cNvPr>
          <p:cNvSpPr txBox="1"/>
          <p:nvPr/>
        </p:nvSpPr>
        <p:spPr>
          <a:xfrm>
            <a:off x="5375062" y="5152869"/>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11</a:t>
            </a:r>
          </a:p>
        </p:txBody>
      </p:sp>
      <p:sp>
        <p:nvSpPr>
          <p:cNvPr id="97" name="10">
            <a:extLst>
              <a:ext uri="{FF2B5EF4-FFF2-40B4-BE49-F238E27FC236}">
                <a16:creationId xmlns:a16="http://schemas.microsoft.com/office/drawing/2014/main" id="{4FC9695E-D664-4F7B-8DA9-DC72A535043F}"/>
              </a:ext>
            </a:extLst>
          </p:cNvPr>
          <p:cNvSpPr txBox="1"/>
          <p:nvPr/>
        </p:nvSpPr>
        <p:spPr>
          <a:xfrm>
            <a:off x="5375062" y="5152868"/>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10</a:t>
            </a:r>
          </a:p>
        </p:txBody>
      </p:sp>
      <p:sp>
        <p:nvSpPr>
          <p:cNvPr id="98" name="09">
            <a:extLst>
              <a:ext uri="{FF2B5EF4-FFF2-40B4-BE49-F238E27FC236}">
                <a16:creationId xmlns:a16="http://schemas.microsoft.com/office/drawing/2014/main" id="{A8B917B3-4712-4A69-BECF-AC09845FBA61}"/>
              </a:ext>
            </a:extLst>
          </p:cNvPr>
          <p:cNvSpPr txBox="1"/>
          <p:nvPr/>
        </p:nvSpPr>
        <p:spPr>
          <a:xfrm>
            <a:off x="5375062" y="5152867"/>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09</a:t>
            </a:r>
          </a:p>
        </p:txBody>
      </p:sp>
      <p:sp>
        <p:nvSpPr>
          <p:cNvPr id="99" name="08">
            <a:extLst>
              <a:ext uri="{FF2B5EF4-FFF2-40B4-BE49-F238E27FC236}">
                <a16:creationId xmlns:a16="http://schemas.microsoft.com/office/drawing/2014/main" id="{0B7D0D0E-A863-4946-8A00-A4C57822F494}"/>
              </a:ext>
            </a:extLst>
          </p:cNvPr>
          <p:cNvSpPr txBox="1"/>
          <p:nvPr/>
        </p:nvSpPr>
        <p:spPr>
          <a:xfrm>
            <a:off x="5375062" y="5152866"/>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08</a:t>
            </a:r>
          </a:p>
        </p:txBody>
      </p:sp>
      <p:sp>
        <p:nvSpPr>
          <p:cNvPr id="100" name="07">
            <a:extLst>
              <a:ext uri="{FF2B5EF4-FFF2-40B4-BE49-F238E27FC236}">
                <a16:creationId xmlns:a16="http://schemas.microsoft.com/office/drawing/2014/main" id="{DDA4295E-1ABE-44F5-9FAA-ADF759608C17}"/>
              </a:ext>
            </a:extLst>
          </p:cNvPr>
          <p:cNvSpPr txBox="1"/>
          <p:nvPr/>
        </p:nvSpPr>
        <p:spPr>
          <a:xfrm>
            <a:off x="5375062" y="5152865"/>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07</a:t>
            </a:r>
          </a:p>
        </p:txBody>
      </p:sp>
      <p:sp>
        <p:nvSpPr>
          <p:cNvPr id="101" name="06">
            <a:extLst>
              <a:ext uri="{FF2B5EF4-FFF2-40B4-BE49-F238E27FC236}">
                <a16:creationId xmlns:a16="http://schemas.microsoft.com/office/drawing/2014/main" id="{1C359221-DE91-433F-9891-7AD3D1D815D1}"/>
              </a:ext>
            </a:extLst>
          </p:cNvPr>
          <p:cNvSpPr txBox="1"/>
          <p:nvPr/>
        </p:nvSpPr>
        <p:spPr>
          <a:xfrm>
            <a:off x="5375062" y="5152864"/>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06</a:t>
            </a:r>
          </a:p>
        </p:txBody>
      </p:sp>
      <p:sp>
        <p:nvSpPr>
          <p:cNvPr id="102" name="05">
            <a:extLst>
              <a:ext uri="{FF2B5EF4-FFF2-40B4-BE49-F238E27FC236}">
                <a16:creationId xmlns:a16="http://schemas.microsoft.com/office/drawing/2014/main" id="{D3E96E6C-EF35-44AA-8070-D1E1E9B25F00}"/>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05</a:t>
            </a:r>
          </a:p>
        </p:txBody>
      </p:sp>
      <p:sp>
        <p:nvSpPr>
          <p:cNvPr id="103" name="04">
            <a:extLst>
              <a:ext uri="{FF2B5EF4-FFF2-40B4-BE49-F238E27FC236}">
                <a16:creationId xmlns:a16="http://schemas.microsoft.com/office/drawing/2014/main" id="{89B93BF9-6600-4A63-82F8-234080C162E6}"/>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04</a:t>
            </a:r>
          </a:p>
        </p:txBody>
      </p:sp>
      <p:sp>
        <p:nvSpPr>
          <p:cNvPr id="104" name="03">
            <a:extLst>
              <a:ext uri="{FF2B5EF4-FFF2-40B4-BE49-F238E27FC236}">
                <a16:creationId xmlns:a16="http://schemas.microsoft.com/office/drawing/2014/main" id="{1FC357AA-4FA0-450A-B89E-964AD800943D}"/>
              </a:ext>
            </a:extLst>
          </p:cNvPr>
          <p:cNvSpPr txBox="1"/>
          <p:nvPr/>
        </p:nvSpPr>
        <p:spPr>
          <a:xfrm>
            <a:off x="5375062" y="5152863"/>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03</a:t>
            </a:r>
          </a:p>
        </p:txBody>
      </p:sp>
      <p:sp>
        <p:nvSpPr>
          <p:cNvPr id="105" name="02">
            <a:extLst>
              <a:ext uri="{FF2B5EF4-FFF2-40B4-BE49-F238E27FC236}">
                <a16:creationId xmlns:a16="http://schemas.microsoft.com/office/drawing/2014/main" id="{CBAF2637-7B14-42F0-A313-B789007C2E74}"/>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02</a:t>
            </a:r>
          </a:p>
        </p:txBody>
      </p:sp>
      <p:sp>
        <p:nvSpPr>
          <p:cNvPr id="106" name="01">
            <a:extLst>
              <a:ext uri="{FF2B5EF4-FFF2-40B4-BE49-F238E27FC236}">
                <a16:creationId xmlns:a16="http://schemas.microsoft.com/office/drawing/2014/main" id="{E0E3F34C-6C5E-4979-9584-754158D81FF9}"/>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01</a:t>
            </a:r>
          </a:p>
        </p:txBody>
      </p:sp>
      <p:sp>
        <p:nvSpPr>
          <p:cNvPr id="107" name="00">
            <a:extLst>
              <a:ext uri="{FF2B5EF4-FFF2-40B4-BE49-F238E27FC236}">
                <a16:creationId xmlns:a16="http://schemas.microsoft.com/office/drawing/2014/main" id="{7895239B-5DDA-4E2C-8D3E-1C240D0ABD80}"/>
              </a:ext>
            </a:extLst>
          </p:cNvPr>
          <p:cNvSpPr txBox="1"/>
          <p:nvPr/>
        </p:nvSpPr>
        <p:spPr>
          <a:xfrm>
            <a:off x="5375062" y="5152862"/>
            <a:ext cx="14639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00B0F0"/>
                </a:solidFill>
                <a:effectLst/>
                <a:uLnTx/>
                <a:uFillTx/>
                <a:latin typeface="Calibri" panose="020F0502020204030204"/>
                <a:ea typeface="+mn-ea"/>
                <a:cs typeface="+mn-cs"/>
              </a:rPr>
              <a:t>00</a:t>
            </a:r>
          </a:p>
        </p:txBody>
      </p:sp>
      <p:sp>
        <p:nvSpPr>
          <p:cNvPr id="108" name="Oval 107">
            <a:extLst>
              <a:ext uri="{FF2B5EF4-FFF2-40B4-BE49-F238E27FC236}">
                <a16:creationId xmlns:a16="http://schemas.microsoft.com/office/drawing/2014/main" id="{5DD62C3C-F876-48D2-9006-FB838F1F4DAA}"/>
              </a:ext>
            </a:extLst>
          </p:cNvPr>
          <p:cNvSpPr/>
          <p:nvPr/>
        </p:nvSpPr>
        <p:spPr>
          <a:xfrm>
            <a:off x="5154923" y="4987639"/>
            <a:ext cx="1657057" cy="1657057"/>
          </a:xfrm>
          <a:prstGeom prst="ellipse">
            <a:avLst/>
          </a:prstGeom>
          <a:solidFill>
            <a:srgbClr val="839906">
              <a:alpha val="3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a:ea typeface="+mn-ea"/>
                <a:cs typeface="+mn-cs"/>
              </a:rPr>
              <a:t>15S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panose="020F0502020204030204"/>
                <a:ea typeface="+mn-ea"/>
                <a:cs typeface="+mn-cs"/>
              </a:rPr>
              <a:t>BẮT ĐẦU</a:t>
            </a:r>
          </a:p>
        </p:txBody>
      </p:sp>
      <p:pic>
        <p:nvPicPr>
          <p:cNvPr id="9" name="Picture 8">
            <a:extLst>
              <a:ext uri="{FF2B5EF4-FFF2-40B4-BE49-F238E27FC236}">
                <a16:creationId xmlns:a16="http://schemas.microsoft.com/office/drawing/2014/main" id="{E109CE93-4E4D-401A-A221-1158B27964A5}"/>
              </a:ext>
            </a:extLst>
          </p:cNvPr>
          <p:cNvPicPr>
            <a:picLocks noChangeAspect="1"/>
          </p:cNvPicPr>
          <p:nvPr/>
        </p:nvPicPr>
        <p:blipFill>
          <a:blip r:embed="rId12"/>
          <a:stretch>
            <a:fillRect/>
          </a:stretch>
        </p:blipFill>
        <p:spPr>
          <a:xfrm>
            <a:off x="438150" y="2009775"/>
            <a:ext cx="4227052" cy="2933700"/>
          </a:xfrm>
          <a:prstGeom prst="rect">
            <a:avLst/>
          </a:prstGeom>
        </p:spPr>
      </p:pic>
    </p:spTree>
    <p:extLst>
      <p:ext uri="{BB962C8B-B14F-4D97-AF65-F5344CB8AC3E}">
        <p14:creationId xmlns:p14="http://schemas.microsoft.com/office/powerpoint/2010/main" val="2607312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01342 0.63634 L -1.03204 -0.43056 " pathEditMode="relative" rAng="0" ptsTypes="AA">
                                      <p:cBhvr>
                                        <p:cTn id="6" dur="10000" fill="hold"/>
                                        <p:tgtEl>
                                          <p:spTgt spid="77"/>
                                        </p:tgtEl>
                                        <p:attrNameLst>
                                          <p:attrName>ppt_x</p:attrName>
                                          <p:attrName>ppt_y</p:attrName>
                                        </p:attrNameLst>
                                      </p:cBhvr>
                                      <p:rCtr x="-938" y="-53356"/>
                                    </p:animMotion>
                                  </p:childTnLst>
                                </p:cTn>
                              </p:par>
                              <p:par>
                                <p:cTn id="7" presetID="22" presetClass="exit" presetSubtype="4" fill="hold" nodeType="withEffect">
                                  <p:stCondLst>
                                    <p:cond delay="12000"/>
                                  </p:stCondLst>
                                  <p:childTnLst>
                                    <p:animEffect transition="out" filter="wipe(down)">
                                      <p:cBhvr>
                                        <p:cTn id="8" dur="500"/>
                                        <p:tgtEl>
                                          <p:spTgt spid="77"/>
                                        </p:tgtEl>
                                      </p:cBhvr>
                                    </p:animEffect>
                                    <p:set>
                                      <p:cBhvr>
                                        <p:cTn id="9" dur="1" fill="hold">
                                          <p:stCondLst>
                                            <p:cond delay="499"/>
                                          </p:stCondLst>
                                        </p:cTn>
                                        <p:tgtEl>
                                          <p:spTgt spid="77"/>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6"/>
                                        </p:tgtEl>
                                        <p:attrNameLst>
                                          <p:attrName>style.visibility</p:attrName>
                                        </p:attrNameLst>
                                      </p:cBhvr>
                                      <p:to>
                                        <p:strVal val="visible"/>
                                      </p:to>
                                    </p:set>
                                    <p:animEffect transition="in" filter="wipe(down)">
                                      <p:cBhvr>
                                        <p:cTn id="14" dur="500"/>
                                        <p:tgtEl>
                                          <p:spTgt spid="76"/>
                                        </p:tgtEl>
                                      </p:cBhvr>
                                    </p:animEffect>
                                  </p:childTnLst>
                                  <p:subTnLst>
                                    <p:audio>
                                      <p:cMediaNode>
                                        <p:cTn display="0" masterRel="sameClick">
                                          <p:stCondLst>
                                            <p:cond evt="begin" delay="0">
                                              <p:tn val="12"/>
                                            </p:cond>
                                          </p:stCondLst>
                                          <p:endCondLst>
                                            <p:cond evt="onStopAudio" delay="0">
                                              <p:tgtEl>
                                                <p:sldTgt/>
                                              </p:tgtEl>
                                            </p:cond>
                                          </p:endCondLst>
                                        </p:cTn>
                                        <p:tgtEl>
                                          <p:sndTgt r:embed="rId2" name="Trò-chơi-chíu.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08"/>
                    </p:tgtEl>
                  </p:cond>
                </p:stCondLst>
                <p:endSync evt="end" delay="0">
                  <p:rtn val="all"/>
                </p:endSync>
                <p:childTnLst>
                  <p:par>
                    <p:cTn id="16" fill="hold">
                      <p:stCondLst>
                        <p:cond delay="0"/>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8">
                                            <p:txEl>
                                              <p:pRg st="0" end="0"/>
                                            </p:txEl>
                                          </p:spTgt>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15s.wav"/>
                                        </p:tgtEl>
                                      </p:cMediaNode>
                                    </p:audio>
                                  </p:subTnLst>
                                </p:cTn>
                              </p:par>
                              <p:par>
                                <p:cTn id="20" presetID="1" presetClass="exit" presetSubtype="0" fill="hold" nodeType="withEffect">
                                  <p:stCondLst>
                                    <p:cond delay="0"/>
                                  </p:stCondLst>
                                  <p:childTnLst>
                                    <p:set>
                                      <p:cBhvr>
                                        <p:cTn id="21" dur="1" fill="hold">
                                          <p:stCondLst>
                                            <p:cond delay="0"/>
                                          </p:stCondLst>
                                        </p:cTn>
                                        <p:tgtEl>
                                          <p:spTgt spid="108">
                                            <p:txEl>
                                              <p:pRg st="1" end="1"/>
                                            </p:txEl>
                                          </p:spTgt>
                                        </p:tgtEl>
                                        <p:attrNameLst>
                                          <p:attrName>style.visibility</p:attrName>
                                        </p:attrNameLst>
                                      </p:cBhvr>
                                      <p:to>
                                        <p:strVal val="hidden"/>
                                      </p:to>
                                    </p:set>
                                  </p:childTnLst>
                                </p:cTn>
                              </p:par>
                              <p:par>
                                <p:cTn id="22" presetID="1" presetClass="exit" presetSubtype="0" fill="hold" grpId="0" nodeType="withEffect">
                                  <p:stCondLst>
                                    <p:cond delay="0"/>
                                  </p:stCondLst>
                                  <p:childTnLst>
                                    <p:set>
                                      <p:cBhvr>
                                        <p:cTn id="23" dur="1" fill="hold">
                                          <p:stCondLst>
                                            <p:cond delay="0"/>
                                          </p:stCondLst>
                                        </p:cTn>
                                        <p:tgtEl>
                                          <p:spTgt spid="108">
                                            <p:txEl>
                                              <p:pRg st="0" end="0"/>
                                            </p:txEl>
                                          </p:spTgt>
                                        </p:tgtEl>
                                        <p:attrNameLst>
                                          <p:attrName>style.visibility</p:attrName>
                                        </p:attrNameLst>
                                      </p:cBhvr>
                                      <p:to>
                                        <p:strVal val="hidden"/>
                                      </p:to>
                                    </p:set>
                                  </p:childTnLst>
                                </p:cTn>
                              </p:par>
                              <p:par>
                                <p:cTn id="24" presetID="1" presetClass="exit" presetSubtype="0" fill="hold" grpId="0" nodeType="withEffect">
                                  <p:stCondLst>
                                    <p:cond delay="0"/>
                                  </p:stCondLst>
                                  <p:childTnLst>
                                    <p:set>
                                      <p:cBhvr>
                                        <p:cTn id="25" dur="1" fill="hold">
                                          <p:stCondLst>
                                            <p:cond delay="0"/>
                                          </p:stCondLst>
                                        </p:cTn>
                                        <p:tgtEl>
                                          <p:spTgt spid="108">
                                            <p:txEl>
                                              <p:pRg st="1" end="1"/>
                                            </p:txEl>
                                          </p:spTgt>
                                        </p:tgtEl>
                                        <p:attrNameLst>
                                          <p:attrName>style.visibility</p:attrName>
                                        </p:attrNameLst>
                                      </p:cBhvr>
                                      <p:to>
                                        <p:strVal val="hidden"/>
                                      </p:to>
                                    </p:set>
                                  </p:childTnLst>
                                </p:cTn>
                              </p:par>
                              <p:par>
                                <p:cTn id="26" presetID="1" presetClass="exit" presetSubtype="0" fill="hold" grpId="0" nodeType="withEffect">
                                  <p:stCondLst>
                                    <p:cond delay="0"/>
                                  </p:stCondLst>
                                  <p:childTnLst>
                                    <p:set>
                                      <p:cBhvr>
                                        <p:cTn id="27" dur="1" fill="hold">
                                          <p:stCondLst>
                                            <p:cond delay="0"/>
                                          </p:stCondLst>
                                        </p:cTn>
                                        <p:tgtEl>
                                          <p:spTgt spid="108">
                                            <p:bg/>
                                          </p:spTgt>
                                        </p:tgtEl>
                                        <p:attrNameLst>
                                          <p:attrName>style.visibility</p:attrName>
                                        </p:attrNameLst>
                                      </p:cBhvr>
                                      <p:to>
                                        <p:strVal val="hidden"/>
                                      </p:to>
                                    </p:set>
                                  </p:childTnLst>
                                </p:cTn>
                              </p:par>
                              <p:par>
                                <p:cTn id="28" presetID="1" presetClass="entr" presetSubtype="0" fill="hold" nodeType="withEffect">
                                  <p:stCondLst>
                                    <p:cond delay="0"/>
                                  </p:stCondLst>
                                  <p:childTnLst>
                                    <p:set>
                                      <p:cBhvr>
                                        <p:cTn id="29" dur="1" fill="hold">
                                          <p:stCondLst>
                                            <p:cond delay="0"/>
                                          </p:stCondLst>
                                        </p:cTn>
                                        <p:tgtEl>
                                          <p:spTgt spid="74"/>
                                        </p:tgtEl>
                                        <p:attrNameLst>
                                          <p:attrName>style.visibility</p:attrName>
                                        </p:attrNameLst>
                                      </p:cBhvr>
                                      <p:to>
                                        <p:strVal val="visible"/>
                                      </p:to>
                                    </p:set>
                                  </p:childTnLst>
                                </p:cTn>
                              </p:par>
                              <p:par>
                                <p:cTn id="30" presetID="42" presetClass="path" presetSubtype="0" accel="50000" decel="50000" fill="hold" nodeType="withEffect">
                                  <p:stCondLst>
                                    <p:cond delay="0"/>
                                  </p:stCondLst>
                                  <p:childTnLst>
                                    <p:animMotion origin="layout" path="M -8.33333E-7 -3.7037E-6 L 0.63984 0.01065 " pathEditMode="relative" rAng="0" ptsTypes="AA">
                                      <p:cBhvr>
                                        <p:cTn id="31" dur="16000" fill="hold"/>
                                        <p:tgtEl>
                                          <p:spTgt spid="74"/>
                                        </p:tgtEl>
                                        <p:attrNameLst>
                                          <p:attrName>ppt_x</p:attrName>
                                          <p:attrName>ppt_y</p:attrName>
                                        </p:attrNameLst>
                                      </p:cBhvr>
                                      <p:rCtr x="31992" y="532"/>
                                    </p:animMotion>
                                  </p:childTnLst>
                                </p:cTn>
                              </p:par>
                              <p:par>
                                <p:cTn id="32" presetID="1" presetClass="entr" presetSubtype="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xit" presetSubtype="0" fill="hold" grpId="1" nodeType="withEffect">
                                  <p:stCondLst>
                                    <p:cond delay="1000"/>
                                  </p:stCondLst>
                                  <p:childTnLst>
                                    <p:set>
                                      <p:cBhvr>
                                        <p:cTn id="35" dur="1" fill="hold">
                                          <p:stCondLst>
                                            <p:cond delay="0"/>
                                          </p:stCondLst>
                                        </p:cTn>
                                        <p:tgtEl>
                                          <p:spTgt spid="92"/>
                                        </p:tgtEl>
                                        <p:attrNameLst>
                                          <p:attrName>style.visibility</p:attrName>
                                        </p:attrNameLst>
                                      </p:cBhvr>
                                      <p:to>
                                        <p:strVal val="hidden"/>
                                      </p:to>
                                    </p:set>
                                  </p:childTnLst>
                                </p:cTn>
                              </p:par>
                              <p:par>
                                <p:cTn id="36" presetID="1" presetClass="entr" presetSubtype="0" fill="hold" grpId="0" nodeType="withEffect">
                                  <p:stCondLst>
                                    <p:cond delay="1000"/>
                                  </p:stCondLst>
                                  <p:childTnLst>
                                    <p:set>
                                      <p:cBhvr>
                                        <p:cTn id="37" dur="1" fill="hold">
                                          <p:stCondLst>
                                            <p:cond delay="0"/>
                                          </p:stCondLst>
                                        </p:cTn>
                                        <p:tgtEl>
                                          <p:spTgt spid="93"/>
                                        </p:tgtEl>
                                        <p:attrNameLst>
                                          <p:attrName>style.visibility</p:attrName>
                                        </p:attrNameLst>
                                      </p:cBhvr>
                                      <p:to>
                                        <p:strVal val="visible"/>
                                      </p:to>
                                    </p:set>
                                  </p:childTnLst>
                                </p:cTn>
                              </p:par>
                              <p:par>
                                <p:cTn id="38" presetID="1" presetClass="exit" presetSubtype="0" fill="hold" grpId="1" nodeType="withEffect">
                                  <p:stCondLst>
                                    <p:cond delay="2000"/>
                                  </p:stCondLst>
                                  <p:childTnLst>
                                    <p:set>
                                      <p:cBhvr>
                                        <p:cTn id="39" dur="1" fill="hold">
                                          <p:stCondLst>
                                            <p:cond delay="0"/>
                                          </p:stCondLst>
                                        </p:cTn>
                                        <p:tgtEl>
                                          <p:spTgt spid="93"/>
                                        </p:tgtEl>
                                        <p:attrNameLst>
                                          <p:attrName>style.visibility</p:attrName>
                                        </p:attrNameLst>
                                      </p:cBhvr>
                                      <p:to>
                                        <p:strVal val="hidden"/>
                                      </p:to>
                                    </p:set>
                                  </p:childTnLst>
                                </p:cTn>
                              </p:par>
                              <p:par>
                                <p:cTn id="40" presetID="1" presetClass="entr" presetSubtype="0" fill="hold" grpId="0" nodeType="withEffect">
                                  <p:stCondLst>
                                    <p:cond delay="2000"/>
                                  </p:stCondLst>
                                  <p:childTnLst>
                                    <p:set>
                                      <p:cBhvr>
                                        <p:cTn id="41" dur="1" fill="hold">
                                          <p:stCondLst>
                                            <p:cond delay="0"/>
                                          </p:stCondLst>
                                        </p:cTn>
                                        <p:tgtEl>
                                          <p:spTgt spid="94"/>
                                        </p:tgtEl>
                                        <p:attrNameLst>
                                          <p:attrName>style.visibility</p:attrName>
                                        </p:attrNameLst>
                                      </p:cBhvr>
                                      <p:to>
                                        <p:strVal val="visible"/>
                                      </p:to>
                                    </p:set>
                                  </p:childTnLst>
                                </p:cTn>
                              </p:par>
                              <p:par>
                                <p:cTn id="42" presetID="1" presetClass="exit" presetSubtype="0" fill="hold" grpId="1" nodeType="withEffect">
                                  <p:stCondLst>
                                    <p:cond delay="3000"/>
                                  </p:stCondLst>
                                  <p:childTnLst>
                                    <p:set>
                                      <p:cBhvr>
                                        <p:cTn id="43" dur="1" fill="hold">
                                          <p:stCondLst>
                                            <p:cond delay="0"/>
                                          </p:stCondLst>
                                        </p:cTn>
                                        <p:tgtEl>
                                          <p:spTgt spid="94"/>
                                        </p:tgtEl>
                                        <p:attrNameLst>
                                          <p:attrName>style.visibility</p:attrName>
                                        </p:attrNameLst>
                                      </p:cBhvr>
                                      <p:to>
                                        <p:strVal val="hidden"/>
                                      </p:to>
                                    </p:set>
                                  </p:childTnLst>
                                </p:cTn>
                              </p:par>
                              <p:par>
                                <p:cTn id="44" presetID="1" presetClass="entr" presetSubtype="0" fill="hold" grpId="0" nodeType="withEffect">
                                  <p:stCondLst>
                                    <p:cond delay="3000"/>
                                  </p:stCondLst>
                                  <p:childTnLst>
                                    <p:set>
                                      <p:cBhvr>
                                        <p:cTn id="45" dur="1" fill="hold">
                                          <p:stCondLst>
                                            <p:cond delay="0"/>
                                          </p:stCondLst>
                                        </p:cTn>
                                        <p:tgtEl>
                                          <p:spTgt spid="95"/>
                                        </p:tgtEl>
                                        <p:attrNameLst>
                                          <p:attrName>style.visibility</p:attrName>
                                        </p:attrNameLst>
                                      </p:cBhvr>
                                      <p:to>
                                        <p:strVal val="visible"/>
                                      </p:to>
                                    </p:set>
                                  </p:childTnLst>
                                </p:cTn>
                              </p:par>
                              <p:par>
                                <p:cTn id="46" presetID="1" presetClass="exit" presetSubtype="0" fill="hold" grpId="1" nodeType="withEffect">
                                  <p:stCondLst>
                                    <p:cond delay="4000"/>
                                  </p:stCondLst>
                                  <p:childTnLst>
                                    <p:set>
                                      <p:cBhvr>
                                        <p:cTn id="47" dur="1" fill="hold">
                                          <p:stCondLst>
                                            <p:cond delay="0"/>
                                          </p:stCondLst>
                                        </p:cTn>
                                        <p:tgtEl>
                                          <p:spTgt spid="95"/>
                                        </p:tgtEl>
                                        <p:attrNameLst>
                                          <p:attrName>style.visibility</p:attrName>
                                        </p:attrNameLst>
                                      </p:cBhvr>
                                      <p:to>
                                        <p:strVal val="hidden"/>
                                      </p:to>
                                    </p:set>
                                  </p:childTnLst>
                                </p:cTn>
                              </p:par>
                              <p:par>
                                <p:cTn id="48" presetID="1" presetClass="entr" presetSubtype="0" fill="hold" grpId="0" nodeType="withEffect">
                                  <p:stCondLst>
                                    <p:cond delay="4000"/>
                                  </p:stCondLst>
                                  <p:childTnLst>
                                    <p:set>
                                      <p:cBhvr>
                                        <p:cTn id="49" dur="1" fill="hold">
                                          <p:stCondLst>
                                            <p:cond delay="0"/>
                                          </p:stCondLst>
                                        </p:cTn>
                                        <p:tgtEl>
                                          <p:spTgt spid="96"/>
                                        </p:tgtEl>
                                        <p:attrNameLst>
                                          <p:attrName>style.visibility</p:attrName>
                                        </p:attrNameLst>
                                      </p:cBhvr>
                                      <p:to>
                                        <p:strVal val="visible"/>
                                      </p:to>
                                    </p:set>
                                  </p:childTnLst>
                                </p:cTn>
                              </p:par>
                              <p:par>
                                <p:cTn id="50" presetID="1" presetClass="exit" presetSubtype="0" fill="hold" grpId="1" nodeType="withEffect">
                                  <p:stCondLst>
                                    <p:cond delay="5000"/>
                                  </p:stCondLst>
                                  <p:childTnLst>
                                    <p:set>
                                      <p:cBhvr>
                                        <p:cTn id="51" dur="1" fill="hold">
                                          <p:stCondLst>
                                            <p:cond delay="0"/>
                                          </p:stCondLst>
                                        </p:cTn>
                                        <p:tgtEl>
                                          <p:spTgt spid="96"/>
                                        </p:tgtEl>
                                        <p:attrNameLst>
                                          <p:attrName>style.visibility</p:attrName>
                                        </p:attrNameLst>
                                      </p:cBhvr>
                                      <p:to>
                                        <p:strVal val="hidden"/>
                                      </p:to>
                                    </p:set>
                                  </p:childTnLst>
                                </p:cTn>
                              </p:par>
                              <p:par>
                                <p:cTn id="52" presetID="1" presetClass="entr" presetSubtype="0" fill="hold" grpId="0" nodeType="withEffect">
                                  <p:stCondLst>
                                    <p:cond delay="5000"/>
                                  </p:stCondLst>
                                  <p:childTnLst>
                                    <p:set>
                                      <p:cBhvr>
                                        <p:cTn id="53" dur="1" fill="hold">
                                          <p:stCondLst>
                                            <p:cond delay="0"/>
                                          </p:stCondLst>
                                        </p:cTn>
                                        <p:tgtEl>
                                          <p:spTgt spid="97"/>
                                        </p:tgtEl>
                                        <p:attrNameLst>
                                          <p:attrName>style.visibility</p:attrName>
                                        </p:attrNameLst>
                                      </p:cBhvr>
                                      <p:to>
                                        <p:strVal val="visible"/>
                                      </p:to>
                                    </p:set>
                                  </p:childTnLst>
                                </p:cTn>
                              </p:par>
                              <p:par>
                                <p:cTn id="54" presetID="1" presetClass="exit" presetSubtype="0" fill="hold" grpId="1" nodeType="withEffect">
                                  <p:stCondLst>
                                    <p:cond delay="6000"/>
                                  </p:stCondLst>
                                  <p:childTnLst>
                                    <p:set>
                                      <p:cBhvr>
                                        <p:cTn id="55" dur="1" fill="hold">
                                          <p:stCondLst>
                                            <p:cond delay="0"/>
                                          </p:stCondLst>
                                        </p:cTn>
                                        <p:tgtEl>
                                          <p:spTgt spid="97"/>
                                        </p:tgtEl>
                                        <p:attrNameLst>
                                          <p:attrName>style.visibility</p:attrName>
                                        </p:attrNameLst>
                                      </p:cBhvr>
                                      <p:to>
                                        <p:strVal val="hidden"/>
                                      </p:to>
                                    </p:set>
                                  </p:childTnLst>
                                </p:cTn>
                              </p:par>
                              <p:par>
                                <p:cTn id="56" presetID="1" presetClass="entr" presetSubtype="0" fill="hold" grpId="0" nodeType="withEffect">
                                  <p:stCondLst>
                                    <p:cond delay="6000"/>
                                  </p:stCondLst>
                                  <p:childTnLst>
                                    <p:set>
                                      <p:cBhvr>
                                        <p:cTn id="57" dur="1" fill="hold">
                                          <p:stCondLst>
                                            <p:cond delay="0"/>
                                          </p:stCondLst>
                                        </p:cTn>
                                        <p:tgtEl>
                                          <p:spTgt spid="98"/>
                                        </p:tgtEl>
                                        <p:attrNameLst>
                                          <p:attrName>style.visibility</p:attrName>
                                        </p:attrNameLst>
                                      </p:cBhvr>
                                      <p:to>
                                        <p:strVal val="visible"/>
                                      </p:to>
                                    </p:set>
                                  </p:childTnLst>
                                </p:cTn>
                              </p:par>
                              <p:par>
                                <p:cTn id="58" presetID="1" presetClass="exit" presetSubtype="0" fill="hold" grpId="1" nodeType="withEffect">
                                  <p:stCondLst>
                                    <p:cond delay="7000"/>
                                  </p:stCondLst>
                                  <p:childTnLst>
                                    <p:set>
                                      <p:cBhvr>
                                        <p:cTn id="59" dur="1" fill="hold">
                                          <p:stCondLst>
                                            <p:cond delay="0"/>
                                          </p:stCondLst>
                                        </p:cTn>
                                        <p:tgtEl>
                                          <p:spTgt spid="98"/>
                                        </p:tgtEl>
                                        <p:attrNameLst>
                                          <p:attrName>style.visibility</p:attrName>
                                        </p:attrNameLst>
                                      </p:cBhvr>
                                      <p:to>
                                        <p:strVal val="hidden"/>
                                      </p:to>
                                    </p:set>
                                  </p:childTnLst>
                                </p:cTn>
                              </p:par>
                              <p:par>
                                <p:cTn id="60" presetID="1" presetClass="entr" presetSubtype="0" fill="hold" grpId="0" nodeType="withEffect">
                                  <p:stCondLst>
                                    <p:cond delay="7000"/>
                                  </p:stCondLst>
                                  <p:childTnLst>
                                    <p:set>
                                      <p:cBhvr>
                                        <p:cTn id="61" dur="1" fill="hold">
                                          <p:stCondLst>
                                            <p:cond delay="0"/>
                                          </p:stCondLst>
                                        </p:cTn>
                                        <p:tgtEl>
                                          <p:spTgt spid="99"/>
                                        </p:tgtEl>
                                        <p:attrNameLst>
                                          <p:attrName>style.visibility</p:attrName>
                                        </p:attrNameLst>
                                      </p:cBhvr>
                                      <p:to>
                                        <p:strVal val="visible"/>
                                      </p:to>
                                    </p:set>
                                  </p:childTnLst>
                                </p:cTn>
                              </p:par>
                              <p:par>
                                <p:cTn id="62" presetID="1" presetClass="exit" presetSubtype="0" fill="hold" grpId="1" nodeType="withEffect">
                                  <p:stCondLst>
                                    <p:cond delay="8000"/>
                                  </p:stCondLst>
                                  <p:childTnLst>
                                    <p:set>
                                      <p:cBhvr>
                                        <p:cTn id="63" dur="1" fill="hold">
                                          <p:stCondLst>
                                            <p:cond delay="0"/>
                                          </p:stCondLst>
                                        </p:cTn>
                                        <p:tgtEl>
                                          <p:spTgt spid="99"/>
                                        </p:tgtEl>
                                        <p:attrNameLst>
                                          <p:attrName>style.visibility</p:attrName>
                                        </p:attrNameLst>
                                      </p:cBhvr>
                                      <p:to>
                                        <p:strVal val="hidden"/>
                                      </p:to>
                                    </p:set>
                                  </p:childTnLst>
                                </p:cTn>
                              </p:par>
                              <p:par>
                                <p:cTn id="64" presetID="1" presetClass="entr" presetSubtype="0" fill="hold" grpId="0" nodeType="withEffect">
                                  <p:stCondLst>
                                    <p:cond delay="8000"/>
                                  </p:stCondLst>
                                  <p:childTnLst>
                                    <p:set>
                                      <p:cBhvr>
                                        <p:cTn id="65" dur="1" fill="hold">
                                          <p:stCondLst>
                                            <p:cond delay="0"/>
                                          </p:stCondLst>
                                        </p:cTn>
                                        <p:tgtEl>
                                          <p:spTgt spid="100"/>
                                        </p:tgtEl>
                                        <p:attrNameLst>
                                          <p:attrName>style.visibility</p:attrName>
                                        </p:attrNameLst>
                                      </p:cBhvr>
                                      <p:to>
                                        <p:strVal val="visible"/>
                                      </p:to>
                                    </p:set>
                                  </p:childTnLst>
                                </p:cTn>
                              </p:par>
                              <p:par>
                                <p:cTn id="66" presetID="1" presetClass="exit" presetSubtype="0" fill="hold" grpId="1" nodeType="withEffect">
                                  <p:stCondLst>
                                    <p:cond delay="9000"/>
                                  </p:stCondLst>
                                  <p:childTnLst>
                                    <p:set>
                                      <p:cBhvr>
                                        <p:cTn id="67" dur="1" fill="hold">
                                          <p:stCondLst>
                                            <p:cond delay="0"/>
                                          </p:stCondLst>
                                        </p:cTn>
                                        <p:tgtEl>
                                          <p:spTgt spid="100"/>
                                        </p:tgtEl>
                                        <p:attrNameLst>
                                          <p:attrName>style.visibility</p:attrName>
                                        </p:attrNameLst>
                                      </p:cBhvr>
                                      <p:to>
                                        <p:strVal val="hidden"/>
                                      </p:to>
                                    </p:set>
                                  </p:childTnLst>
                                </p:cTn>
                              </p:par>
                              <p:par>
                                <p:cTn id="68" presetID="1" presetClass="entr" presetSubtype="0" fill="hold" grpId="0" nodeType="withEffect">
                                  <p:stCondLst>
                                    <p:cond delay="9000"/>
                                  </p:stCondLst>
                                  <p:childTnLst>
                                    <p:set>
                                      <p:cBhvr>
                                        <p:cTn id="69" dur="1" fill="hold">
                                          <p:stCondLst>
                                            <p:cond delay="0"/>
                                          </p:stCondLst>
                                        </p:cTn>
                                        <p:tgtEl>
                                          <p:spTgt spid="101"/>
                                        </p:tgtEl>
                                        <p:attrNameLst>
                                          <p:attrName>style.visibility</p:attrName>
                                        </p:attrNameLst>
                                      </p:cBhvr>
                                      <p:to>
                                        <p:strVal val="visible"/>
                                      </p:to>
                                    </p:set>
                                  </p:childTnLst>
                                </p:cTn>
                              </p:par>
                              <p:par>
                                <p:cTn id="70" presetID="1" presetClass="exit" presetSubtype="0" fill="hold" grpId="1" nodeType="withEffect">
                                  <p:stCondLst>
                                    <p:cond delay="10000"/>
                                  </p:stCondLst>
                                  <p:childTnLst>
                                    <p:set>
                                      <p:cBhvr>
                                        <p:cTn id="71" dur="1" fill="hold">
                                          <p:stCondLst>
                                            <p:cond delay="0"/>
                                          </p:stCondLst>
                                        </p:cTn>
                                        <p:tgtEl>
                                          <p:spTgt spid="101"/>
                                        </p:tgtEl>
                                        <p:attrNameLst>
                                          <p:attrName>style.visibility</p:attrName>
                                        </p:attrNameLst>
                                      </p:cBhvr>
                                      <p:to>
                                        <p:strVal val="hidden"/>
                                      </p:to>
                                    </p:set>
                                  </p:childTnLst>
                                </p:cTn>
                              </p:par>
                              <p:par>
                                <p:cTn id="72" presetID="1" presetClass="entr" presetSubtype="0" fill="hold" grpId="0" nodeType="withEffect">
                                  <p:stCondLst>
                                    <p:cond delay="10000"/>
                                  </p:stCondLst>
                                  <p:childTnLst>
                                    <p:set>
                                      <p:cBhvr>
                                        <p:cTn id="73" dur="1" fill="hold">
                                          <p:stCondLst>
                                            <p:cond delay="0"/>
                                          </p:stCondLst>
                                        </p:cTn>
                                        <p:tgtEl>
                                          <p:spTgt spid="102"/>
                                        </p:tgtEl>
                                        <p:attrNameLst>
                                          <p:attrName>style.visibility</p:attrName>
                                        </p:attrNameLst>
                                      </p:cBhvr>
                                      <p:to>
                                        <p:strVal val="visible"/>
                                      </p:to>
                                    </p:set>
                                  </p:childTnLst>
                                </p:cTn>
                              </p:par>
                              <p:par>
                                <p:cTn id="74" presetID="1" presetClass="exit" presetSubtype="0" fill="hold" grpId="1" nodeType="withEffect">
                                  <p:stCondLst>
                                    <p:cond delay="11000"/>
                                  </p:stCondLst>
                                  <p:childTnLst>
                                    <p:set>
                                      <p:cBhvr>
                                        <p:cTn id="75" dur="1" fill="hold">
                                          <p:stCondLst>
                                            <p:cond delay="0"/>
                                          </p:stCondLst>
                                        </p:cTn>
                                        <p:tgtEl>
                                          <p:spTgt spid="102"/>
                                        </p:tgtEl>
                                        <p:attrNameLst>
                                          <p:attrName>style.visibility</p:attrName>
                                        </p:attrNameLst>
                                      </p:cBhvr>
                                      <p:to>
                                        <p:strVal val="hidden"/>
                                      </p:to>
                                    </p:set>
                                  </p:childTnLst>
                                </p:cTn>
                              </p:par>
                              <p:par>
                                <p:cTn id="76" presetID="1" presetClass="entr" presetSubtype="0" fill="hold" grpId="0" nodeType="withEffect">
                                  <p:stCondLst>
                                    <p:cond delay="11000"/>
                                  </p:stCondLst>
                                  <p:childTnLst>
                                    <p:set>
                                      <p:cBhvr>
                                        <p:cTn id="77" dur="1" fill="hold">
                                          <p:stCondLst>
                                            <p:cond delay="0"/>
                                          </p:stCondLst>
                                        </p:cTn>
                                        <p:tgtEl>
                                          <p:spTgt spid="103"/>
                                        </p:tgtEl>
                                        <p:attrNameLst>
                                          <p:attrName>style.visibility</p:attrName>
                                        </p:attrNameLst>
                                      </p:cBhvr>
                                      <p:to>
                                        <p:strVal val="visible"/>
                                      </p:to>
                                    </p:set>
                                  </p:childTnLst>
                                </p:cTn>
                              </p:par>
                              <p:par>
                                <p:cTn id="78" presetID="1" presetClass="exit" presetSubtype="0" fill="hold" grpId="1" nodeType="withEffect">
                                  <p:stCondLst>
                                    <p:cond delay="12000"/>
                                  </p:stCondLst>
                                  <p:childTnLst>
                                    <p:set>
                                      <p:cBhvr>
                                        <p:cTn id="79" dur="1" fill="hold">
                                          <p:stCondLst>
                                            <p:cond delay="0"/>
                                          </p:stCondLst>
                                        </p:cTn>
                                        <p:tgtEl>
                                          <p:spTgt spid="103"/>
                                        </p:tgtEl>
                                        <p:attrNameLst>
                                          <p:attrName>style.visibility</p:attrName>
                                        </p:attrNameLst>
                                      </p:cBhvr>
                                      <p:to>
                                        <p:strVal val="hidden"/>
                                      </p:to>
                                    </p:set>
                                  </p:childTnLst>
                                </p:cTn>
                              </p:par>
                              <p:par>
                                <p:cTn id="80" presetID="1" presetClass="entr" presetSubtype="0" fill="hold" grpId="0" nodeType="withEffect">
                                  <p:stCondLst>
                                    <p:cond delay="12000"/>
                                  </p:stCondLst>
                                  <p:childTnLst>
                                    <p:set>
                                      <p:cBhvr>
                                        <p:cTn id="81" dur="1" fill="hold">
                                          <p:stCondLst>
                                            <p:cond delay="0"/>
                                          </p:stCondLst>
                                        </p:cTn>
                                        <p:tgtEl>
                                          <p:spTgt spid="104"/>
                                        </p:tgtEl>
                                        <p:attrNameLst>
                                          <p:attrName>style.visibility</p:attrName>
                                        </p:attrNameLst>
                                      </p:cBhvr>
                                      <p:to>
                                        <p:strVal val="visible"/>
                                      </p:to>
                                    </p:set>
                                  </p:childTnLst>
                                </p:cTn>
                              </p:par>
                              <p:par>
                                <p:cTn id="82" presetID="1" presetClass="exit" presetSubtype="0" fill="hold" grpId="1" nodeType="withEffect">
                                  <p:stCondLst>
                                    <p:cond delay="13000"/>
                                  </p:stCondLst>
                                  <p:childTnLst>
                                    <p:set>
                                      <p:cBhvr>
                                        <p:cTn id="83" dur="1" fill="hold">
                                          <p:stCondLst>
                                            <p:cond delay="0"/>
                                          </p:stCondLst>
                                        </p:cTn>
                                        <p:tgtEl>
                                          <p:spTgt spid="104"/>
                                        </p:tgtEl>
                                        <p:attrNameLst>
                                          <p:attrName>style.visibility</p:attrName>
                                        </p:attrNameLst>
                                      </p:cBhvr>
                                      <p:to>
                                        <p:strVal val="hidden"/>
                                      </p:to>
                                    </p:set>
                                  </p:childTnLst>
                                </p:cTn>
                              </p:par>
                              <p:par>
                                <p:cTn id="84" presetID="1" presetClass="entr" presetSubtype="0" fill="hold" grpId="0" nodeType="withEffect">
                                  <p:stCondLst>
                                    <p:cond delay="13000"/>
                                  </p:stCondLst>
                                  <p:childTnLst>
                                    <p:set>
                                      <p:cBhvr>
                                        <p:cTn id="85" dur="1" fill="hold">
                                          <p:stCondLst>
                                            <p:cond delay="0"/>
                                          </p:stCondLst>
                                        </p:cTn>
                                        <p:tgtEl>
                                          <p:spTgt spid="105"/>
                                        </p:tgtEl>
                                        <p:attrNameLst>
                                          <p:attrName>style.visibility</p:attrName>
                                        </p:attrNameLst>
                                      </p:cBhvr>
                                      <p:to>
                                        <p:strVal val="visible"/>
                                      </p:to>
                                    </p:set>
                                  </p:childTnLst>
                                </p:cTn>
                              </p:par>
                              <p:par>
                                <p:cTn id="86" presetID="1" presetClass="exit" presetSubtype="0" fill="hold" grpId="1" nodeType="withEffect">
                                  <p:stCondLst>
                                    <p:cond delay="14000"/>
                                  </p:stCondLst>
                                  <p:childTnLst>
                                    <p:set>
                                      <p:cBhvr>
                                        <p:cTn id="87" dur="1" fill="hold">
                                          <p:stCondLst>
                                            <p:cond delay="0"/>
                                          </p:stCondLst>
                                        </p:cTn>
                                        <p:tgtEl>
                                          <p:spTgt spid="105"/>
                                        </p:tgtEl>
                                        <p:attrNameLst>
                                          <p:attrName>style.visibility</p:attrName>
                                        </p:attrNameLst>
                                      </p:cBhvr>
                                      <p:to>
                                        <p:strVal val="hidden"/>
                                      </p:to>
                                    </p:set>
                                  </p:childTnLst>
                                </p:cTn>
                              </p:par>
                              <p:par>
                                <p:cTn id="88" presetID="1" presetClass="entr" presetSubtype="0" fill="hold" grpId="0" nodeType="withEffect">
                                  <p:stCondLst>
                                    <p:cond delay="14000"/>
                                  </p:stCondLst>
                                  <p:childTnLst>
                                    <p:set>
                                      <p:cBhvr>
                                        <p:cTn id="89" dur="1" fill="hold">
                                          <p:stCondLst>
                                            <p:cond delay="0"/>
                                          </p:stCondLst>
                                        </p:cTn>
                                        <p:tgtEl>
                                          <p:spTgt spid="106"/>
                                        </p:tgtEl>
                                        <p:attrNameLst>
                                          <p:attrName>style.visibility</p:attrName>
                                        </p:attrNameLst>
                                      </p:cBhvr>
                                      <p:to>
                                        <p:strVal val="visible"/>
                                      </p:to>
                                    </p:set>
                                  </p:childTnLst>
                                </p:cTn>
                              </p:par>
                              <p:par>
                                <p:cTn id="90" presetID="1" presetClass="exit" presetSubtype="0" fill="hold" grpId="1" nodeType="withEffect">
                                  <p:stCondLst>
                                    <p:cond delay="15000"/>
                                  </p:stCondLst>
                                  <p:childTnLst>
                                    <p:set>
                                      <p:cBhvr>
                                        <p:cTn id="91" dur="1" fill="hold">
                                          <p:stCondLst>
                                            <p:cond delay="0"/>
                                          </p:stCondLst>
                                        </p:cTn>
                                        <p:tgtEl>
                                          <p:spTgt spid="106"/>
                                        </p:tgtEl>
                                        <p:attrNameLst>
                                          <p:attrName>style.visibility</p:attrName>
                                        </p:attrNameLst>
                                      </p:cBhvr>
                                      <p:to>
                                        <p:strVal val="hidden"/>
                                      </p:to>
                                    </p:set>
                                  </p:childTnLst>
                                </p:cTn>
                              </p:par>
                              <p:par>
                                <p:cTn id="92" presetID="1" presetClass="entr" presetSubtype="0" fill="hold" grpId="0" nodeType="withEffect">
                                  <p:stCondLst>
                                    <p:cond delay="15000"/>
                                  </p:stCondLst>
                                  <p:childTnLst>
                                    <p:set>
                                      <p:cBhvr>
                                        <p:cTn id="93" dur="1" fill="hold">
                                          <p:stCondLst>
                                            <p:cond delay="0"/>
                                          </p:stCondLst>
                                        </p:cTn>
                                        <p:tgtEl>
                                          <p:spTgt spid="107"/>
                                        </p:tgtEl>
                                        <p:attrNameLst>
                                          <p:attrName>style.visibility</p:attrName>
                                        </p:attrNameLst>
                                      </p:cBhvr>
                                      <p:to>
                                        <p:strVal val="visible"/>
                                      </p:to>
                                    </p:set>
                                  </p:childTnLst>
                                </p:cTn>
                              </p:par>
                            </p:childTnLst>
                          </p:cTn>
                        </p:par>
                      </p:childTnLst>
                    </p:cTn>
                  </p:par>
                </p:childTnLst>
              </p:cTn>
              <p:nextCondLst>
                <p:cond evt="onClick" delay="0">
                  <p:tgtEl>
                    <p:spTgt spid="108"/>
                  </p:tgtEl>
                </p:cond>
              </p:nextCondLst>
            </p:seq>
          </p:childTnLst>
        </p:cTn>
      </p:par>
    </p:tnLst>
    <p:bldLst>
      <p:bldP spid="76" grpId="0" animBg="1"/>
      <p:bldP spid="92" grpId="0"/>
      <p:bldP spid="92" grpId="1"/>
      <p:bldP spid="93" grpId="0"/>
      <p:bldP spid="93" grpId="1"/>
      <p:bldP spid="94" grpId="0"/>
      <p:bldP spid="94" grpId="1"/>
      <p:bldP spid="95" grpId="0"/>
      <p:bldP spid="95" grpId="1"/>
      <p:bldP spid="96" grpId="0"/>
      <p:bldP spid="96" grpId="1"/>
      <p:bldP spid="97" grpId="0"/>
      <p:bldP spid="97" grpId="1"/>
      <p:bldP spid="98" grpId="0"/>
      <p:bldP spid="98" grpId="1"/>
      <p:bldP spid="99" grpId="0"/>
      <p:bldP spid="99" grpId="1"/>
      <p:bldP spid="100" grpId="0"/>
      <p:bldP spid="100" grpId="1"/>
      <p:bldP spid="101" grpId="0"/>
      <p:bldP spid="101" grpId="1"/>
      <p:bldP spid="102" grpId="0"/>
      <p:bldP spid="102" grpId="1"/>
      <p:bldP spid="103" grpId="0"/>
      <p:bldP spid="103" grpId="1"/>
      <p:bldP spid="104" grpId="0"/>
      <p:bldP spid="104" grpId="1"/>
      <p:bldP spid="105" grpId="0"/>
      <p:bldP spid="105" grpId="1"/>
      <p:bldP spid="106" grpId="0"/>
      <p:bldP spid="106" grpId="1"/>
      <p:bldP spid="107" grpId="0"/>
      <p:bldP spid="108" grpId="0" build="allAtOnce" animBg="1"/>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117</TotalTime>
  <Words>973</Words>
  <Application>Microsoft Office PowerPoint</Application>
  <PresentationFormat>Màn hình rộng</PresentationFormat>
  <Paragraphs>250</Paragraphs>
  <Slides>28</Slides>
  <Notes>3</Notes>
  <HiddenSlides>0</HiddenSlides>
  <MMClips>0</MMClips>
  <ScaleCrop>false</ScaleCrop>
  <HeadingPairs>
    <vt:vector size="6" baseType="variant">
      <vt:variant>
        <vt:lpstr>Phông được Dùng</vt:lpstr>
      </vt:variant>
      <vt:variant>
        <vt:i4>12</vt:i4>
      </vt:variant>
      <vt:variant>
        <vt:lpstr>Chủ đề</vt:lpstr>
      </vt:variant>
      <vt:variant>
        <vt:i4>4</vt:i4>
      </vt:variant>
      <vt:variant>
        <vt:lpstr>Tiêu đề Bản chiếu</vt:lpstr>
      </vt:variant>
      <vt:variant>
        <vt:i4>28</vt:i4>
      </vt:variant>
    </vt:vector>
  </HeadingPairs>
  <TitlesOfParts>
    <vt:vector size="44" baseType="lpstr">
      <vt:lpstr>#9Slide05 Fourth Medium</vt:lpstr>
      <vt:lpstr>Arial</vt:lpstr>
      <vt:lpstr>Arial-Rounded</vt:lpstr>
      <vt:lpstr>Calibri</vt:lpstr>
      <vt:lpstr>Calibri Light</vt:lpstr>
      <vt:lpstr>Catamaran</vt:lpstr>
      <vt:lpstr>Chau Philomene One</vt:lpstr>
      <vt:lpstr>Chewy</vt:lpstr>
      <vt:lpstr>Inconsolata</vt:lpstr>
      <vt:lpstr>Maven Pro</vt:lpstr>
      <vt:lpstr>Montserrat</vt:lpstr>
      <vt:lpstr>Nunito</vt:lpstr>
      <vt:lpstr>Office 主题</vt:lpstr>
      <vt:lpstr>Office Theme</vt:lpstr>
      <vt:lpstr>Reforestation Project Proposal  by Slidesgo</vt:lpstr>
      <vt:lpstr>1_Reforestation Project Proposal  by Slidesgo</vt:lpstr>
      <vt:lpstr>Bản trình bày PowerPoint</vt:lpstr>
      <vt:lpstr>Bản trình bày PowerPoint</vt:lpstr>
      <vt:lpstr>Bản trình bày PowerPoint</vt:lpstr>
      <vt:lpstr>1</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1</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Windows 10</cp:lastModifiedBy>
  <cp:revision>66</cp:revision>
  <dcterms:created xsi:type="dcterms:W3CDTF">2022-09-19T06:59:34Z</dcterms:created>
  <dcterms:modified xsi:type="dcterms:W3CDTF">2024-01-12T05:22:18Z</dcterms:modified>
</cp:coreProperties>
</file>