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31" r:id="rId4"/>
    <p:sldMasterId id="2147483753" r:id="rId5"/>
    <p:sldMasterId id="2147483765" r:id="rId6"/>
    <p:sldMasterId id="2147483780" r:id="rId7"/>
    <p:sldMasterId id="2147483837" r:id="rId8"/>
  </p:sldMasterIdLst>
  <p:notesMasterIdLst>
    <p:notesMasterId r:id="rId24"/>
  </p:notesMasterIdLst>
  <p:sldIdLst>
    <p:sldId id="2665" r:id="rId9"/>
    <p:sldId id="2650" r:id="rId10"/>
    <p:sldId id="2658" r:id="rId11"/>
    <p:sldId id="2675" r:id="rId12"/>
    <p:sldId id="2677" r:id="rId13"/>
    <p:sldId id="2678" r:id="rId14"/>
    <p:sldId id="2676" r:id="rId15"/>
    <p:sldId id="2679" r:id="rId16"/>
    <p:sldId id="272" r:id="rId17"/>
    <p:sldId id="269" r:id="rId18"/>
    <p:sldId id="2660" r:id="rId19"/>
    <p:sldId id="2661" r:id="rId20"/>
    <p:sldId id="2647" r:id="rId21"/>
    <p:sldId id="2674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403152"/>
    <a:srgbClr val="7871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59" autoAdjust="0"/>
    <p:restoredTop sz="92443" autoAdjust="0"/>
  </p:normalViewPr>
  <p:slideViewPr>
    <p:cSldViewPr snapToGrid="0">
      <p:cViewPr varScale="1">
        <p:scale>
          <a:sx n="64" d="100"/>
          <a:sy n="64" d="100"/>
        </p:scale>
        <p:origin x="-138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2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2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2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2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2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C1812-77CE-484E-85F6-6B2D04A9A830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C1812-77CE-484E-85F6-6B2D04A9A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27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2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0554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5232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F56F18-7758-4088-B605-A1ADC0419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EECE75-A5BA-4A83-BB3E-67E16A7FE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996DA45-5184-4982-8D77-967F4BEB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0B7BF5-936C-4D74-B510-B3B333E85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673C1E-815B-44B8-B7EA-3D3EFC5C5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704998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C7D499-ABAA-4FFA-BBB1-FD7A2205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4318C0C-C628-4101-859E-F1B28A5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2FCB28-9D2C-4B52-BEFA-30F2474F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2E0961-6B5B-46A6-82C7-4B625EE6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C0FF32-657F-4001-A10A-9C5E602E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8492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822682-1419-46E6-8E2B-F221BCD49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34892E-194F-4B31-82BA-87C844AB7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A0BED3-6F53-458D-8CC2-8622178A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B3F857F-8E5C-4013-BEC1-8B54CD6B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C8E958C-79CC-45BC-85A6-2B77CFD3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841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B0B1FB-618E-4919-B243-4729B2DAC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5687AD-153D-4B45-BD82-09C869602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131A19C-057E-4176-98C2-06F2554C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7C8D2-7B99-48C1-9576-76CE796D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89826A2-13D9-4CEC-911F-7AD468BC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FB86490-F271-4200-B8A4-3098B97E8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7933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1FFF83-B443-4495-8004-131EBA530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166AB1-E3E0-4276-ABB3-B819A18C0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23509F-ED00-43BB-9C71-E9BCF5D07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856C89D-18C5-45C8-8B93-2EC775CD0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D33AA04-9056-44CA-8426-8B72CA5E0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9C8CE35-AD29-4725-9DB8-71C58717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D890688-5B33-4E9D-9F65-D509A8C6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BBBA454-B658-405F-A925-6AFA8E2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8568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72087F-8391-4076-89B5-F8225586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9FB416-0390-4846-8987-89D47AE1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59FD7DB-9273-45F9-9982-FF49704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360CF0-B938-4269-A835-C06A4926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4209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38617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774672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202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12690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46410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24207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916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3181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05863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283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0265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2D81BCE-89D4-40C0-9E6B-BE33BE17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F4A0E01-22D5-46C5-BBAA-001DA820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A844419-4062-4988-84E4-1F87AB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69745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D11AE7-CD63-4060-8D38-AEB90AE5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389E2B8-DE08-4F0B-A631-E387B131E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A5D3D7-4B9F-4B50-83DC-72A30B2CF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829BA-F28B-4411-A221-DE3BD451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B29149-1864-4A9F-A078-4A8F79BF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01538F5-9DCB-48CF-B2E2-283CEE12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58201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2E44B1-3F71-47FC-A88F-DC9B9017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BD8EFE5-FB54-4D46-963E-24A69D852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3D56C9E-DE62-4B2B-A6AA-370445C7C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F7F9137-8BA0-44A8-8719-855DF61F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273CA44-73B6-42E3-BD7E-80E85CE4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C5434CB-0207-4C6D-A4A0-82D9E1A0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20834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9F0218-3924-42A4-8637-5E3204D8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6454842-F910-41F4-8DD8-4EB4C4B24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7D366D-3F16-4A3C-8719-B43A5D46A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9FBAE2-967B-4B91-B630-453113BA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F9D215-6B55-4B50-9B28-D624DC482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14677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0CFABF-D3D5-4038-BB88-02DE959E2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1032F0E-D600-4EA1-A3FF-9318B833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B26897-928F-4A58-869E-40AFDB7D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F530D-1712-4EFB-AA15-652745D165DA}" type="datetimeFigureOut">
              <a:rPr lang="zh-CN" altLang="en-US" smtClean="0">
                <a:solidFill>
                  <a:prstClr val="black"/>
                </a:solidFill>
              </a:rPr>
              <a:pPr/>
              <a:t>2023/12/14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3C2AF0-43C1-4A68-9BF3-22CF01C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9D97F3E-D76D-4AD4-9218-C19E03E9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07897-1093-451B-B5EA-ECCE73C8D99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71615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491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3985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32262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2883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50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2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4145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1107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810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952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200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10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472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207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098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703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259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24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95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611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77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865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xmlns="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xmlns="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xmlns="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1647702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63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87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05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34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03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75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448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161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38355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26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xmlns="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xmlns="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xmlns="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51328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3195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5440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1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328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712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4857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221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4746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2862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56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xmlns="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xmlns="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xmlns="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5967580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98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67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2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23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23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44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37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578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96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409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xmlns="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xmlns="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xmlns="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08903204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82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097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0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474554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xmlns="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xmlns="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xmlns="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xmlns="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xmlns="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xmlns="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xmlns="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xmlns="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xmlns="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xmlns="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B4854C5-7E4E-4478-ADD5-E9B2479C20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76400" y="171450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0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36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xmlns="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20C117-3031-40C7-B123-4C6E15C24627}"/>
              </a:ext>
            </a:extLst>
          </p:cNvPr>
          <p:cNvSpPr txBox="1"/>
          <p:nvPr/>
        </p:nvSpPr>
        <p:spPr>
          <a:xfrm>
            <a:off x="1648918" y="2137772"/>
            <a:ext cx="8294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– </a:t>
            </a: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Người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 smtClean="0">
                <a:ln w="25400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李旭科书法" panose="02000603000000000000" pitchFamily="2" charset="-122"/>
                <a:cs typeface="Times New Roman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 w="25400"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李旭科书法" panose="02000603000000000000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18252" y="208722"/>
            <a:ext cx="1769165" cy="185861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898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xmlns="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xmlns="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xmlns="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xmlns="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xmlns="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xmlns="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xmlns="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xmlns="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xmlns="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xmlns="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xmlns="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xmlns="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xmlns="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xmlns="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xmlns="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9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 smtClean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379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xmlns="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2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xmlns="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1619954" y="537001"/>
            <a:ext cx="10252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khu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999" y="2089832"/>
            <a:ext cx="8109832" cy="25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6035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F224B63C-8C23-4508-BF06-7E40D150F22F}"/>
              </a:ext>
            </a:extLst>
          </p:cNvPr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AF4A200E-41E0-40EF-B954-51A753DCCBFA}"/>
                </a:ext>
              </a:extLst>
            </p:cNvPr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xmlns="" id="{8FE20A8A-F43F-48E4-BFCA-24992169C91F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>
                <a:solidFill>
                  <a:srgbClr val="CFA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3845E422-D11F-40D1-8FA6-0310CB959CBB}"/>
                  </a:ext>
                </a:extLst>
              </p:cNvPr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DBE4ED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5AEEBA4-42F9-489B-90C4-95E9A3AA7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</p:spPr>
        </p:pic>
      </p:grpSp>
      <p:pic>
        <p:nvPicPr>
          <p:cNvPr id="101" name="图片 24">
            <a:extLst>
              <a:ext uri="{FF2B5EF4-FFF2-40B4-BE49-F238E27FC236}">
                <a16:creationId xmlns:a16="http://schemas.microsoft.com/office/drawing/2014/main" xmlns="" id="{BAC61FDD-A599-435F-AE23-E58D16C1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9601" y="-53897"/>
            <a:ext cx="1309062" cy="17959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3BA97EC-B568-4259-8E05-B056BCC1AD63}"/>
              </a:ext>
            </a:extLst>
          </p:cNvPr>
          <p:cNvGrpSpPr/>
          <p:nvPr/>
        </p:nvGrpSpPr>
        <p:grpSpPr>
          <a:xfrm>
            <a:off x="1400212" y="413892"/>
            <a:ext cx="10420350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2" name="Rectangle: Rounded Corners 36">
              <a:extLst>
                <a:ext uri="{FF2B5EF4-FFF2-40B4-BE49-F238E27FC236}">
                  <a16:creationId xmlns:a16="http://schemas.microsoft.com/office/drawing/2014/main" xmlns="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3" name="Rectangle: Rounded Corners 37">
              <a:extLst>
                <a:ext uri="{FF2B5EF4-FFF2-40B4-BE49-F238E27FC236}">
                  <a16:creationId xmlns:a16="http://schemas.microsoft.com/office/drawing/2014/main" xmlns="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xmlns="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8" name="Rectangle: Rounded Corners 39">
              <a:extLst>
                <a:ext uri="{FF2B5EF4-FFF2-40B4-BE49-F238E27FC236}">
                  <a16:creationId xmlns:a16="http://schemas.microsoft.com/office/drawing/2014/main" xmlns="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0C18CFD-793A-4B7B-A167-ECA09BE0C004}"/>
              </a:ext>
            </a:extLst>
          </p:cNvPr>
          <p:cNvSpPr txBox="1"/>
          <p:nvPr/>
        </p:nvSpPr>
        <p:spPr>
          <a:xfrm>
            <a:off x="1064302" y="537001"/>
            <a:ext cx="104700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viện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khu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phiếu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mượn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4070" y="21766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3200" dirty="0" smtClean="0">
              <a:ln>
                <a:solidFill>
                  <a:schemeClr val="bg1"/>
                </a:solidFill>
              </a:ln>
              <a:solidFill>
                <a:srgbClr val="ECCAC9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50764" y="2076599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MƯỢN SÁCH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4724" y="2911733"/>
            <a:ext cx="8176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0212" y="3857382"/>
            <a:ext cx="10791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ngõ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128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Long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b="1" dirty="0" smtClean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0212" y="4946753"/>
            <a:ext cx="817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endParaRPr lang="en-US" sz="3200" b="1" dirty="0" smtClean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5202" y="5591329"/>
            <a:ext cx="817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endParaRPr lang="en-US" sz="3200" b="1" dirty="0" smtClean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2045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xmlns="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xmlns="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srgbClr val="000099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23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165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Ở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 smtClean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4557" y="5516665"/>
            <a:ext cx="9506645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974361" y="5578350"/>
            <a:ext cx="9218949" cy="82230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621526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5252293" y="4616230"/>
            <a:ext cx="4114891" cy="220724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Ở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 smtClean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 smtClean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 smtClean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6016">
            <a:extLst>
              <a:ext uri="{FF2B5EF4-FFF2-40B4-BE49-F238E27FC236}">
                <a16:creationId xmlns:a16="http://schemas.microsoft.com/office/drawing/2014/main" xmlns="" id="{87B3BE50-3F5B-58A5-A1B2-A3FEC78606C1}"/>
              </a:ext>
            </a:extLst>
          </p:cNvPr>
          <p:cNvSpPr/>
          <p:nvPr/>
        </p:nvSpPr>
        <p:spPr>
          <a:xfrm>
            <a:off x="4722446" y="4770019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BB1ACF6-457D-4A6B-8124-0F0826308099}"/>
              </a:ext>
            </a:extLst>
          </p:cNvPr>
          <p:cNvSpPr/>
          <p:nvPr/>
        </p:nvSpPr>
        <p:spPr>
          <a:xfrm>
            <a:off x="2623279" y="284813"/>
            <a:ext cx="739015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43500DD-CF3E-4C90-ABC7-BBAFC72F47A6}"/>
              </a:ext>
            </a:extLst>
          </p:cNvPr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44183" y="1034321"/>
            <a:ext cx="10388183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>
              <a:spcAft>
                <a:spcPts val="500"/>
              </a:spcAft>
              <a:defRPr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tôi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bột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Ở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ngoài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phố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sào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nứa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cắm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chỗ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ấy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nhỏ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xúm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lại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ngón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tay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đen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sạm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thô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nháp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bác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rồng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đang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vịt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ngây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chậm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chạp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gà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tinh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ea typeface="字魂59号-创粗黑"/>
                <a:cs typeface="Times New Roman" pitchFamily="18" charset="0"/>
              </a:rPr>
              <a:t>,…</a:t>
            </a:r>
          </a:p>
          <a:p>
            <a:pPr indent="361950" algn="just">
              <a:spcAft>
                <a:spcPts val="500"/>
              </a:spcAft>
              <a:defRPr/>
            </a:pPr>
            <a:endParaRPr lang="es-E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sz="3600" b="1" dirty="0" smtClean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b="1" dirty="0" smtClean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  <a:defRPr/>
            </a:pPr>
            <a:endParaRPr lang="en-US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52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94718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xmlns="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E408EC-283D-4DEC-ABC9-303F399DB59E}"/>
              </a:ext>
            </a:extLst>
          </p:cNvPr>
          <p:cNvSpPr txBox="1"/>
          <p:nvPr/>
        </p:nvSpPr>
        <p:spPr>
          <a:xfrm>
            <a:off x="3309692" y="2405374"/>
            <a:ext cx="636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xóm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tôi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字魂59号-创粗黑"/>
              </a:rPr>
              <a:t>,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1" grpId="0" animBg="1"/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200" smtClean="0">
            <a:ln>
              <a:solidFill>
                <a:schemeClr val="bg1"/>
              </a:solidFill>
            </a:ln>
            <a:solidFill>
              <a:srgbClr val="ECCAC9"/>
            </a:solidFill>
            <a:latin typeface="#9Slide03 AmpleSoft Bold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780</Words>
  <Application>Microsoft Office PowerPoint</Application>
  <PresentationFormat>Custom</PresentationFormat>
  <Paragraphs>70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1_Office Theme</vt:lpstr>
      <vt:lpstr>Chủ đề của Office</vt:lpstr>
      <vt:lpstr>Office 主题​​</vt:lpstr>
      <vt:lpstr>千图网海量PPT模板www.58pic.com​​</vt:lpstr>
      <vt:lpstr>2_Office Theme</vt:lpstr>
      <vt:lpstr>1_Office 主题​​</vt:lpstr>
      <vt:lpstr>3_Office Theme</vt:lpstr>
      <vt:lpstr>2_Office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66</cp:revision>
  <dcterms:created xsi:type="dcterms:W3CDTF">2022-08-30T23:57:02Z</dcterms:created>
  <dcterms:modified xsi:type="dcterms:W3CDTF">2023-12-14T05:49:10Z</dcterms:modified>
</cp:coreProperties>
</file>