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Layouts/slideLayout39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86.xml" ContentType="application/vnd.openxmlformats-officedocument.presentationml.slideLayout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117.xml" ContentType="application/vnd.openxmlformats-officedocument.presentationml.slideLayout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106.xml" ContentType="application/vnd.openxmlformats-officedocument.presentationml.slideLayout+xml"/>
  <Default Extension="xml" ContentType="application/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s/slide1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Masters/slideMaster8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69.xml" ContentType="application/vnd.openxmlformats-officedocument.presentationml.slideLayout+xml"/>
  <Override PartName="/ppt/theme/theme6.xml" ContentType="application/vnd.openxmlformats-officedocument.theme+xml"/>
  <Override PartName="/ppt/slideLayouts/slideLayout8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10.xml" ContentType="application/vnd.openxmlformats-officedocument.theme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Default Extension="png" ContentType="image/png"/>
  <Override PartName="/ppt/slideLayouts/slideLayout58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118.xml" ContentType="application/vnd.openxmlformats-officedocument.presentationml.slideLayout+xml"/>
  <Override PartName="/ppt/notesSlides/notesSlide3.xml" ContentType="application/vnd.openxmlformats-officedocument.presentationml.notesSlide+xml"/>
  <Override PartName="/ppt/presProps.xml" ContentType="application/vnd.openxmlformats-officedocument.presentationml.presProps+xml"/>
  <Override PartName="/ppt/slideLayouts/slideLayout18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2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s/slide1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114.xml" ContentType="application/vnd.openxmlformats-officedocument.presentationml.slideLayout+xml"/>
  <Override PartName="/ppt/presentation.xml" ContentType="application/vnd.openxmlformats-officedocument.presentationml.presentation.main+xml"/>
  <Override PartName="/ppt/slideLayouts/slideLayout14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103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Layouts/slideLayout21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110.xml" ContentType="application/vnd.openxmlformats-officedocument.presentationml.slideLayout+xml"/>
  <Default Extension="wdp" ContentType="image/vnd.ms-photo"/>
  <Override PartName="/ppt/slideMasters/slideMaster9.xml" ContentType="application/vnd.openxmlformats-officedocument.presentationml.slideMaster+xml"/>
  <Override PartName="/ppt/slideLayouts/slideLayout10.xml" ContentType="application/vnd.openxmlformats-officedocument.presentationml.slideLayout+xml"/>
  <Override PartName="/ppt/slideMasters/slideMaster7.xml" ContentType="application/vnd.openxmlformats-officedocument.presentationml.slideMaster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notesSlides/notesSlide6.xml" ContentType="application/vnd.openxmlformats-officedocument.presentationml.notesSlide+xml"/>
  <Override PartName="/ppt/slideMasters/slideMaster5.xml" ContentType="application/vnd.openxmlformats-officedocument.presentationml.slideMaster+xml"/>
  <Override PartName="/ppt/slides/slide8.xml" ContentType="application/vnd.openxmlformats-officedocument.presentationml.slide+xml"/>
  <Override PartName="/ppt/slideLayouts/slideLayout59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7.xml" ContentType="application/vnd.openxmlformats-officedocument.theme+xml"/>
  <Override PartName="/ppt/slideLayouts/slideLayout97.xml" ContentType="application/vnd.openxmlformats-officedocument.presentationml.slideLayout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119.xml" ContentType="application/vnd.openxmlformats-officedocument.presentationml.slideLayout+xml"/>
  <Default Extension="svg" ContentType="image/svg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s/slide2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115.xml" ContentType="application/vnd.openxmlformats-officedocument.presentationml.slideLayout+xml"/>
  <Default Extension="rels" ContentType="application/vnd.openxmlformats-package.relationships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s/slide12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Masters/slideMaster6.xml" ContentType="application/vnd.openxmlformats-officedocument.presentationml.slideMaster+xml"/>
  <Override PartName="/ppt/slideLayouts/slideLayout89.xml" ContentType="application/vnd.openxmlformats-officedocument.presentationml.slideLayout+xml"/>
  <Override PartName="/ppt/theme/theme8.xml" ContentType="application/vnd.openxmlformats-officedocument.theme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78.xml" ContentType="application/vnd.openxmlformats-officedocument.presentationml.slideLayout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Layouts/slideLayout3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109.xml" ContentType="application/vnd.openxmlformats-officedocument.presentationml.slideLayout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34.xml" ContentType="application/vnd.openxmlformats-officedocument.presentationml.slideLayout+xml"/>
  <Default Extension="jpeg" ContentType="image/jpeg"/>
  <Override PartName="/ppt/slideLayouts/slideLayout63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101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4" r:id="rId1"/>
    <p:sldMasterId id="2147483706" r:id="rId2"/>
    <p:sldMasterId id="2147483731" r:id="rId3"/>
    <p:sldMasterId id="2147483739" r:id="rId4"/>
    <p:sldMasterId id="2147483753" r:id="rId5"/>
    <p:sldMasterId id="2147483765" r:id="rId6"/>
    <p:sldMasterId id="2147483780" r:id="rId7"/>
    <p:sldMasterId id="2147483807" r:id="rId8"/>
    <p:sldMasterId id="2147483822" r:id="rId9"/>
  </p:sldMasterIdLst>
  <p:notesMasterIdLst>
    <p:notesMasterId r:id="rId23"/>
  </p:notesMasterIdLst>
  <p:sldIdLst>
    <p:sldId id="2651" r:id="rId10"/>
    <p:sldId id="2650" r:id="rId11"/>
    <p:sldId id="2658" r:id="rId12"/>
    <p:sldId id="2642" r:id="rId13"/>
    <p:sldId id="272" r:id="rId14"/>
    <p:sldId id="269" r:id="rId15"/>
    <p:sldId id="2665" r:id="rId16"/>
    <p:sldId id="2660" r:id="rId17"/>
    <p:sldId id="2661" r:id="rId18"/>
    <p:sldId id="2647" r:id="rId19"/>
    <p:sldId id="2663" r:id="rId20"/>
    <p:sldId id="2664" r:id="rId21"/>
    <p:sldId id="268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000099"/>
    <a:srgbClr val="403152"/>
    <a:srgbClr val="787185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4159" autoAdjust="0"/>
    <p:restoredTop sz="92443" autoAdjust="0"/>
  </p:normalViewPr>
  <p:slideViewPr>
    <p:cSldViewPr snapToGrid="0">
      <p:cViewPr varScale="1">
        <p:scale>
          <a:sx n="64" d="100"/>
          <a:sy n="64" d="100"/>
        </p:scale>
        <p:origin x="-138" y="-12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2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3F35E4-C30F-4FCC-BA20-9C42763076E2}" type="datetimeFigureOut">
              <a:rPr lang="en-US" smtClean="0"/>
              <a:pPr/>
              <a:t>12/13/2023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F546E5-3EDC-4273-92E1-348F7E48744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6627014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D6C63-A200-4A9B-9882-2186EA320125}" type="slidenum">
              <a:rPr lang="en-US" smtClean="0">
                <a:solidFill>
                  <a:prstClr val="black"/>
                </a:solidFill>
              </a:rPr>
              <a:pPr/>
              <a:t>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20843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D80E74-10DF-4CCC-941D-73CC7839639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7926441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D80E74-10DF-4CCC-941D-73CC7839639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6858873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D6C63-A200-4A9B-9882-2186EA320125}" type="slidenum">
              <a:rPr lang="en-US" smtClean="0">
                <a:solidFill>
                  <a:prstClr val="black"/>
                </a:solidFill>
              </a:rPr>
              <a:pPr/>
              <a:t>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20843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CFC1812-77CE-484E-85F6-6B2D04A9A830}" type="slidenum">
              <a:rPr lang="zh-CN" altLang="en-US" smtClean="0">
                <a:solidFill>
                  <a:prstClr val="black"/>
                </a:solidFill>
                <a:latin typeface="等线"/>
              </a:rPr>
              <a:pPr>
                <a:defRPr/>
              </a:pPr>
              <a:t>10</a:t>
            </a:fld>
            <a:endParaRPr lang="zh-CN" altLang="en-US">
              <a:solidFill>
                <a:prstClr val="black"/>
              </a:solidFill>
              <a:latin typeface="等线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43152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FB: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- https://www.facebook.com/huongthaoGADT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D80E74-10DF-4CCC-941D-73CC7839639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567638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8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9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7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1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2.pn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3.pn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6.png"/><Relationship Id="rId4" Type="http://schemas.openxmlformats.org/officeDocument/2006/relationships/image" Target="../media/image14.png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Layouts/_rels/slideLayout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23.png"/><Relationship Id="rId7" Type="http://schemas.openxmlformats.org/officeDocument/2006/relationships/image" Target="../media/image26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16.png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ề bản chiế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Tiêu đề phụ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vi-VN"/>
              <a:t>Bấm &amp; sửa kiểu phụ đề</a:t>
            </a:r>
            <a:endParaRPr lang="en-US"/>
          </a:p>
        </p:txBody>
      </p:sp>
      <p:sp>
        <p:nvSpPr>
          <p:cNvPr id="4" name="Nơi giữ chỗ cho Ngày tháng 3">
            <a:extLst>
              <a:ext uri="{FF2B5EF4-FFF2-40B4-BE49-F238E27FC236}">
                <a16:creationId xmlns="" xmlns:a16="http://schemas.microsoft.com/office/drawing/2014/main" id="{067845F4-FE2F-6AFD-7A40-DE96FB3215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Arial-Rounded" pitchFamily="34" charset="0"/>
                <a:cs typeface="Arial-Rounded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Nơi giữ chỗ cho Chân trang 4">
            <a:extLst>
              <a:ext uri="{FF2B5EF4-FFF2-40B4-BE49-F238E27FC236}">
                <a16:creationId xmlns="" xmlns:a16="http://schemas.microsoft.com/office/drawing/2014/main" id="{E0673716-C222-426E-99DE-1DCF70F298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Arial-Rounded" pitchFamily="34" charset="0"/>
                <a:cs typeface="Arial-Rounded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Nơi giữ chỗ cho Số hiệu Bản chiếu 5">
            <a:extLst>
              <a:ext uri="{FF2B5EF4-FFF2-40B4-BE49-F238E27FC236}">
                <a16:creationId xmlns="" xmlns:a16="http://schemas.microsoft.com/office/drawing/2014/main" id="{2689069F-D50F-4F7D-F19F-F68626EB71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-Rounded" pitchFamily="34" charset="0"/>
              </a:defRPr>
            </a:lvl1pPr>
          </a:lstStyle>
          <a:p>
            <a:fld id="{6808B8DF-F501-494F-B9CF-0981AF7EDFB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="" xmlns:p14="http://schemas.microsoft.com/office/powerpoint/2010/main" val="1868364290"/>
      </p:ext>
    </p:extLst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Văn bản Dọc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Nơi giữ chỗ cho Ngày tháng 3">
            <a:extLst>
              <a:ext uri="{FF2B5EF4-FFF2-40B4-BE49-F238E27FC236}">
                <a16:creationId xmlns="" xmlns:a16="http://schemas.microsoft.com/office/drawing/2014/main" id="{8E8184BA-00AB-FBB6-1C0D-8ECB128430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Arial-Rounded" pitchFamily="34" charset="0"/>
                <a:cs typeface="Arial-Rounded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Nơi giữ chỗ cho Chân trang 4">
            <a:extLst>
              <a:ext uri="{FF2B5EF4-FFF2-40B4-BE49-F238E27FC236}">
                <a16:creationId xmlns="" xmlns:a16="http://schemas.microsoft.com/office/drawing/2014/main" id="{CAE42D0A-EF65-481B-995D-57E7EDF1B1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Arial-Rounded" pitchFamily="34" charset="0"/>
                <a:cs typeface="Arial-Rounded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Nơi giữ chỗ cho Số hiệu Bản chiếu 5">
            <a:extLst>
              <a:ext uri="{FF2B5EF4-FFF2-40B4-BE49-F238E27FC236}">
                <a16:creationId xmlns="" xmlns:a16="http://schemas.microsoft.com/office/drawing/2014/main" id="{CEAC5C77-1A7F-8F78-9B54-E5D48B20A0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-Rounded" pitchFamily="34" charset="0"/>
              </a:defRPr>
            </a:lvl1pPr>
          </a:lstStyle>
          <a:p>
            <a:fld id="{ADE816D8-0333-41CF-8E5A-0A8FCDDDB19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="" xmlns:p14="http://schemas.microsoft.com/office/powerpoint/2010/main" val="943525583"/>
      </p:ext>
    </p:extLst>
  </p:cSld>
  <p:clrMapOvr>
    <a:masterClrMapping/>
  </p:clrMapOvr>
  <p:transition spd="slow">
    <p:fade/>
  </p:transition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A37975-6AF7-4301-9DC5-87C074AA59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2023/12/13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7987A4-0198-42B4-AAAE-EDBADA4485A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2973305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A37975-6AF7-4301-9DC5-87C074AA59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2023/12/13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7987A4-0198-42B4-AAAE-EDBADA4485A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00466447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A37975-6AF7-4301-9DC5-87C074AA59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2023/12/13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7987A4-0198-42B4-AAAE-EDBADA4485A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921649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A37975-6AF7-4301-9DC5-87C074AA59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2023/12/13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7987A4-0198-42B4-AAAE-EDBADA4485A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62352120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46557247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" y="0"/>
            <a:ext cx="12188388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22037874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1073988232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A37975-6AF7-4301-9DC5-87C074AA59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2023/12/13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7987A4-0198-42B4-AAAE-EDBADA4485A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5211328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A37975-6AF7-4301-9DC5-87C074AA59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2023/12/13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7987A4-0198-42B4-AAAE-EDBADA4485A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5867405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A37975-6AF7-4301-9DC5-87C074AA59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2023/12/13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7987A4-0198-42B4-AAAE-EDBADA4485A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9629420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Dọc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Văn bản Dọc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Nơi giữ chỗ cho Ngày tháng 3">
            <a:extLst>
              <a:ext uri="{FF2B5EF4-FFF2-40B4-BE49-F238E27FC236}">
                <a16:creationId xmlns="" xmlns:a16="http://schemas.microsoft.com/office/drawing/2014/main" id="{567A9775-7B26-E654-5B2E-96AF797731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Arial-Rounded" pitchFamily="34" charset="0"/>
                <a:cs typeface="Arial-Rounded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Nơi giữ chỗ cho Chân trang 4">
            <a:extLst>
              <a:ext uri="{FF2B5EF4-FFF2-40B4-BE49-F238E27FC236}">
                <a16:creationId xmlns="" xmlns:a16="http://schemas.microsoft.com/office/drawing/2014/main" id="{04C5E176-2791-FAB4-17B5-74F4C8E541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Arial-Rounded" pitchFamily="34" charset="0"/>
                <a:cs typeface="Arial-Rounded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Nơi giữ chỗ cho Số hiệu Bản chiếu 5">
            <a:extLst>
              <a:ext uri="{FF2B5EF4-FFF2-40B4-BE49-F238E27FC236}">
                <a16:creationId xmlns="" xmlns:a16="http://schemas.microsoft.com/office/drawing/2014/main" id="{48BFECAA-C547-4462-F80D-08A534F867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-Rounded" pitchFamily="34" charset="0"/>
              </a:defRPr>
            </a:lvl1pPr>
          </a:lstStyle>
          <a:p>
            <a:fld id="{27AF6A29-2F2A-4477-80EC-A3E15D8D5A3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="" xmlns:p14="http://schemas.microsoft.com/office/powerpoint/2010/main" val="1228102857"/>
      </p:ext>
    </p:extLst>
  </p:cSld>
  <p:clrMapOvr>
    <a:masterClrMapping/>
  </p:clrMapOvr>
  <p:transition spd="slow">
    <p:fade/>
  </p:transition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A37975-6AF7-4301-9DC5-87C074AA59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2023/12/13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7987A4-0198-42B4-AAAE-EDBADA4485A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0598336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A37975-6AF7-4301-9DC5-87C074AA59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2023/12/13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7987A4-0198-42B4-AAAE-EDBADA4485A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09374752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A37975-6AF7-4301-9DC5-87C074AA59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2023/12/13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7987A4-0198-42B4-AAAE-EDBADA4485A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934809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A37975-6AF7-4301-9DC5-87C074AA59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2023/12/13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7987A4-0198-42B4-AAAE-EDBADA4485A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74345266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A37975-6AF7-4301-9DC5-87C074AA59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2023/12/13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7987A4-0198-42B4-AAAE-EDBADA4485A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6337590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A37975-6AF7-4301-9DC5-87C074AA59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2023/12/13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7987A4-0198-42B4-AAAE-EDBADA4485A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93154435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A37975-6AF7-4301-9DC5-87C074AA59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2023/12/13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7987A4-0198-42B4-AAAE-EDBADA4485A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33255156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A37975-6AF7-4301-9DC5-87C074AA59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2023/12/13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7987A4-0198-42B4-AAAE-EDBADA4485A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50159281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285123776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" y="0"/>
            <a:ext cx="12188388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19512778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3086275622"/>
      </p:ext>
    </p:extLst>
  </p:cSld>
  <p:clrMapOvr>
    <a:masterClrMapping/>
  </p:clrMapOvr>
  <p:transition spd="slow">
    <p:random/>
  </p:transition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276741841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50F56F18-7758-4088-B605-A1ADC04195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="" xmlns:a16="http://schemas.microsoft.com/office/drawing/2014/main" id="{B5EECE75-A5BA-4A83-BB3E-67E16A7FE9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F996DA45-5184-4982-8D77-967F4BEBAAE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5F530D-1712-4EFB-AA15-652745D165DA}" type="datetimeFigureOut">
              <a:rPr lang="zh-CN" altLang="en-US" smtClean="0">
                <a:solidFill>
                  <a:prstClr val="black"/>
                </a:solidFill>
              </a:rPr>
              <a:pPr/>
              <a:t>2023/12/13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440B7BF5-936C-4D74-B510-B3B333E858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97673C1E-815B-44B8-B7EA-3D3EFC5C50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007897-1093-451B-B5EA-ECCE73C8D99A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32055473"/>
      </p:ext>
    </p:extLst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50F56F18-7758-4088-B605-A1ADC04195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="" xmlns:a16="http://schemas.microsoft.com/office/drawing/2014/main" id="{B5EECE75-A5BA-4A83-BB3E-67E16A7FE9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F996DA45-5184-4982-8D77-967F4BEBAAE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5F530D-1712-4EFB-AA15-652745D165DA}" type="datetimeFigureOut">
              <a:rPr lang="zh-CN" altLang="en-US" smtClean="0">
                <a:solidFill>
                  <a:prstClr val="black"/>
                </a:solidFill>
              </a:rPr>
              <a:pPr/>
              <a:t>2023/12/13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440B7BF5-936C-4D74-B510-B3B333E858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97673C1E-815B-44B8-B7EA-3D3EFC5C50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007897-1093-451B-B5EA-ECCE73C8D99A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237523235"/>
      </p:ext>
    </p:extLst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50F56F18-7758-4088-B605-A1ADC04195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="" xmlns:a16="http://schemas.microsoft.com/office/drawing/2014/main" id="{B5EECE75-A5BA-4A83-BB3E-67E16A7FE9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F996DA45-5184-4982-8D77-967F4BEBAAE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5F530D-1712-4EFB-AA15-652745D165DA}" type="datetimeFigureOut">
              <a:rPr lang="zh-CN" altLang="en-US" smtClean="0">
                <a:solidFill>
                  <a:prstClr val="black"/>
                </a:solidFill>
              </a:rPr>
              <a:pPr/>
              <a:t>2023/12/13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440B7BF5-936C-4D74-B510-B3B333E858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97673C1E-815B-44B8-B7EA-3D3EFC5C50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007897-1093-451B-B5EA-ECCE73C8D99A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677049982"/>
      </p:ext>
    </p:extLst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10C7D499-ABAA-4FFA-BBB1-FD7A220533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04318C0C-C628-4101-859E-F1B28A53D0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562FCB28-9D2C-4B52-BEFA-30F2474FEA0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5F530D-1712-4EFB-AA15-652745D165DA}" type="datetimeFigureOut">
              <a:rPr lang="zh-CN" altLang="en-US" smtClean="0">
                <a:solidFill>
                  <a:prstClr val="black"/>
                </a:solidFill>
              </a:rPr>
              <a:pPr/>
              <a:t>2023/12/13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ED2E0961-6B5B-46A6-82C7-4B625EE60C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A2C0FF32-657F-4001-A10A-9C5E602E23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007897-1093-451B-B5EA-ECCE73C8D99A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31849297"/>
      </p:ext>
    </p:extLst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4F822682-1419-46E6-8E2B-F221BCD499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9934892E-194F-4B31-82BA-87C844AB70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E0A0BED3-6F53-458D-8CC2-8622178AB34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5F530D-1712-4EFB-AA15-652745D165DA}" type="datetimeFigureOut">
              <a:rPr lang="zh-CN" altLang="en-US" smtClean="0">
                <a:solidFill>
                  <a:prstClr val="black"/>
                </a:solidFill>
              </a:rPr>
              <a:pPr/>
              <a:t>2023/12/13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EB3F857F-8E5C-4013-BEC1-8B54CD6B0D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5C8E958C-79CC-45BC-85A6-2B77CFD327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007897-1093-451B-B5EA-ECCE73C8D99A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60841144"/>
      </p:ext>
    </p:extLst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4EB0B1FB-618E-4919-B243-4729B2DAC6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C55687AD-153D-4B45-BD82-09C86960296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1131A19C-057E-4176-98C2-06F2554C63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B477C8D2-7B99-48C1-9576-76CE796DC01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5F530D-1712-4EFB-AA15-652745D165DA}" type="datetimeFigureOut">
              <a:rPr lang="zh-CN" altLang="en-US" smtClean="0">
                <a:solidFill>
                  <a:prstClr val="black"/>
                </a:solidFill>
              </a:rPr>
              <a:pPr/>
              <a:t>2023/12/13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E89826A2-13D9-4CEC-911F-7AD468BC0D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FFB86490-F271-4200-B8A4-3098B97E87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007897-1093-451B-B5EA-ECCE73C8D99A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25793331"/>
      </p:ext>
    </p:extLst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FE1FFF83-B443-4495-8004-131EBA5307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4C166AB1-E3E0-4276-ABB3-B819A18C0E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4823509F-ED00-43BB-9C71-E9BCF5D072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="" xmlns:a16="http://schemas.microsoft.com/office/drawing/2014/main" id="{7856C89D-18C5-45C8-8B93-2EC775CD08B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="" xmlns:a16="http://schemas.microsoft.com/office/drawing/2014/main" id="{DD33AA04-9056-44CA-8426-8B72CA5E02F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="" xmlns:a16="http://schemas.microsoft.com/office/drawing/2014/main" id="{69C8CE35-AD29-4725-9DB8-71C587174BF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5F530D-1712-4EFB-AA15-652745D165DA}" type="datetimeFigureOut">
              <a:rPr lang="zh-CN" altLang="en-US" smtClean="0">
                <a:solidFill>
                  <a:prstClr val="black"/>
                </a:solidFill>
              </a:rPr>
              <a:pPr/>
              <a:t>2023/12/13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="" xmlns:a16="http://schemas.microsoft.com/office/drawing/2014/main" id="{9D890688-5B33-4E9D-9F65-D509A8C6F4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="" xmlns:a16="http://schemas.microsoft.com/office/drawing/2014/main" id="{9BBBA454-B658-405F-A925-6AFA8E2B7E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007897-1093-451B-B5EA-ECCE73C8D99A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81856829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Nội dung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Nơi giữ chỗ cho Ngày tháng 3">
            <a:extLst>
              <a:ext uri="{FF2B5EF4-FFF2-40B4-BE49-F238E27FC236}">
                <a16:creationId xmlns="" xmlns:a16="http://schemas.microsoft.com/office/drawing/2014/main" id="{3018DFA9-A280-4330-8361-858C968810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Arial-Rounded" pitchFamily="34" charset="0"/>
                <a:cs typeface="Arial-Rounded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Nơi giữ chỗ cho Chân trang 4">
            <a:extLst>
              <a:ext uri="{FF2B5EF4-FFF2-40B4-BE49-F238E27FC236}">
                <a16:creationId xmlns="" xmlns:a16="http://schemas.microsoft.com/office/drawing/2014/main" id="{CC29E4E8-B550-EE28-791B-CACA370246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Arial-Rounded" pitchFamily="34" charset="0"/>
                <a:cs typeface="Arial-Rounded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Nơi giữ chỗ cho Số hiệu Bản chiếu 5">
            <a:extLst>
              <a:ext uri="{FF2B5EF4-FFF2-40B4-BE49-F238E27FC236}">
                <a16:creationId xmlns="" xmlns:a16="http://schemas.microsoft.com/office/drawing/2014/main" id="{2E20545A-277E-47E3-85C5-17CCFB189C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-Rounded" pitchFamily="34" charset="0"/>
              </a:defRPr>
            </a:lvl1pPr>
          </a:lstStyle>
          <a:p>
            <a:fld id="{EBC9BD06-EFFE-44FF-8EF4-C248CA08FBF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="" xmlns:p14="http://schemas.microsoft.com/office/powerpoint/2010/main" val="3137420989"/>
      </p:ext>
    </p:extLst>
  </p:cSld>
  <p:clrMapOvr>
    <a:masterClrMapping/>
  </p:clrMapOvr>
  <p:transition spd="slow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2172087F-8391-4076-89B5-F822558642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="" xmlns:a16="http://schemas.microsoft.com/office/drawing/2014/main" id="{A29FB416-0390-4846-8987-89D47AE1BDB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5F530D-1712-4EFB-AA15-652745D165DA}" type="datetimeFigureOut">
              <a:rPr lang="zh-CN" altLang="en-US" smtClean="0">
                <a:solidFill>
                  <a:prstClr val="black"/>
                </a:solidFill>
              </a:rPr>
              <a:pPr/>
              <a:t>2023/12/13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="" xmlns:a16="http://schemas.microsoft.com/office/drawing/2014/main" id="{B59FD7DB-9273-45F9-9982-FF497044AE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="" xmlns:a16="http://schemas.microsoft.com/office/drawing/2014/main" id="{52360CF0-B938-4269-A835-C06A492685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007897-1093-451B-B5EA-ECCE73C8D99A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49420992"/>
      </p:ext>
    </p:extLst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="" xmlns:a16="http://schemas.microsoft.com/office/drawing/2014/main" id="{62D81BCE-89D4-40C0-9E6B-BE33BE17575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5F530D-1712-4EFB-AA15-652745D165DA}" type="datetimeFigureOut">
              <a:rPr lang="zh-CN" altLang="en-US" smtClean="0">
                <a:solidFill>
                  <a:prstClr val="black"/>
                </a:solidFill>
              </a:rPr>
              <a:pPr/>
              <a:t>2023/12/13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="" xmlns:a16="http://schemas.microsoft.com/office/drawing/2014/main" id="{EF4A0E01-22D5-46C5-BBAA-001DA82070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="" xmlns:a16="http://schemas.microsoft.com/office/drawing/2014/main" id="{CA844419-4062-4988-84E4-1F87ABBD85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007897-1093-451B-B5EA-ECCE73C8D99A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85386177"/>
      </p:ext>
    </p:extLst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="" xmlns:a16="http://schemas.microsoft.com/office/drawing/2014/main" id="{62D81BCE-89D4-40C0-9E6B-BE33BE17575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5F530D-1712-4EFB-AA15-652745D165DA}" type="datetimeFigureOut">
              <a:rPr lang="zh-CN" altLang="en-US" smtClean="0">
                <a:solidFill>
                  <a:prstClr val="black"/>
                </a:solidFill>
              </a:rPr>
              <a:pPr/>
              <a:t>2023/12/13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="" xmlns:a16="http://schemas.microsoft.com/office/drawing/2014/main" id="{EF4A0E01-22D5-46C5-BBAA-001DA82070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="" xmlns:a16="http://schemas.microsoft.com/office/drawing/2014/main" id="{CA844419-4062-4988-84E4-1F87ABBD85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007897-1093-451B-B5EA-ECCE73C8D99A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97746729"/>
      </p:ext>
    </p:extLst>
  </p:cSld>
  <p:clrMapOvr>
    <a:masterClrMapping/>
  </p:clrMapOvr>
  <p:transition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="" xmlns:a16="http://schemas.microsoft.com/office/drawing/2014/main" id="{62D81BCE-89D4-40C0-9E6B-BE33BE17575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5F530D-1712-4EFB-AA15-652745D165DA}" type="datetimeFigureOut">
              <a:rPr lang="zh-CN" altLang="en-US" smtClean="0">
                <a:solidFill>
                  <a:prstClr val="black"/>
                </a:solidFill>
              </a:rPr>
              <a:pPr/>
              <a:t>2023/12/13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="" xmlns:a16="http://schemas.microsoft.com/office/drawing/2014/main" id="{EF4A0E01-22D5-46C5-BBAA-001DA82070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="" xmlns:a16="http://schemas.microsoft.com/office/drawing/2014/main" id="{CA844419-4062-4988-84E4-1F87ABBD85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007897-1093-451B-B5EA-ECCE73C8D99A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1220220"/>
      </p:ext>
    </p:extLst>
  </p:cSld>
  <p:clrMapOvr>
    <a:masterClrMapping/>
  </p:clrMapOvr>
  <p:transition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="" xmlns:a16="http://schemas.microsoft.com/office/drawing/2014/main" id="{62D81BCE-89D4-40C0-9E6B-BE33BE17575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5F530D-1712-4EFB-AA15-652745D165DA}" type="datetimeFigureOut">
              <a:rPr lang="zh-CN" altLang="en-US" smtClean="0">
                <a:solidFill>
                  <a:prstClr val="black"/>
                </a:solidFill>
              </a:rPr>
              <a:pPr/>
              <a:t>2023/12/13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="" xmlns:a16="http://schemas.microsoft.com/office/drawing/2014/main" id="{EF4A0E01-22D5-46C5-BBAA-001DA82070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="" xmlns:a16="http://schemas.microsoft.com/office/drawing/2014/main" id="{CA844419-4062-4988-84E4-1F87ABBD85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007897-1093-451B-B5EA-ECCE73C8D99A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080126906"/>
      </p:ext>
    </p:extLst>
  </p:cSld>
  <p:clrMapOvr>
    <a:masterClrMapping/>
  </p:clrMapOvr>
  <p:transition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="" xmlns:a16="http://schemas.microsoft.com/office/drawing/2014/main" id="{62D81BCE-89D4-40C0-9E6B-BE33BE17575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5F530D-1712-4EFB-AA15-652745D165DA}" type="datetimeFigureOut">
              <a:rPr lang="zh-CN" altLang="en-US" smtClean="0">
                <a:solidFill>
                  <a:prstClr val="black"/>
                </a:solidFill>
              </a:rPr>
              <a:pPr/>
              <a:t>2023/12/13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="" xmlns:a16="http://schemas.microsoft.com/office/drawing/2014/main" id="{EF4A0E01-22D5-46C5-BBAA-001DA82070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="" xmlns:a16="http://schemas.microsoft.com/office/drawing/2014/main" id="{CA844419-4062-4988-84E4-1F87ABBD85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007897-1093-451B-B5EA-ECCE73C8D99A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81464105"/>
      </p:ext>
    </p:extLst>
  </p:cSld>
  <p:clrMapOvr>
    <a:masterClrMapping/>
  </p:clrMapOvr>
  <p:transition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="" xmlns:a16="http://schemas.microsoft.com/office/drawing/2014/main" id="{62D81BCE-89D4-40C0-9E6B-BE33BE17575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5F530D-1712-4EFB-AA15-652745D165DA}" type="datetimeFigureOut">
              <a:rPr lang="zh-CN" altLang="en-US" smtClean="0">
                <a:solidFill>
                  <a:prstClr val="black"/>
                </a:solidFill>
              </a:rPr>
              <a:pPr/>
              <a:t>2023/12/13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="" xmlns:a16="http://schemas.microsoft.com/office/drawing/2014/main" id="{EF4A0E01-22D5-46C5-BBAA-001DA82070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="" xmlns:a16="http://schemas.microsoft.com/office/drawing/2014/main" id="{CA844419-4062-4988-84E4-1F87ABBD85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007897-1093-451B-B5EA-ECCE73C8D99A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66242071"/>
      </p:ext>
    </p:extLst>
  </p:cSld>
  <p:clrMapOvr>
    <a:masterClrMapping/>
  </p:clrMapOvr>
  <p:transition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="" xmlns:a16="http://schemas.microsoft.com/office/drawing/2014/main" id="{62D81BCE-89D4-40C0-9E6B-BE33BE17575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5F530D-1712-4EFB-AA15-652745D165DA}" type="datetimeFigureOut">
              <a:rPr lang="zh-CN" altLang="en-US" smtClean="0">
                <a:solidFill>
                  <a:prstClr val="black"/>
                </a:solidFill>
              </a:rPr>
              <a:pPr/>
              <a:t>2023/12/13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="" xmlns:a16="http://schemas.microsoft.com/office/drawing/2014/main" id="{EF4A0E01-22D5-46C5-BBAA-001DA82070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="" xmlns:a16="http://schemas.microsoft.com/office/drawing/2014/main" id="{CA844419-4062-4988-84E4-1F87ABBD85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007897-1093-451B-B5EA-ECCE73C8D99A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986916187"/>
      </p:ext>
    </p:extLst>
  </p:cSld>
  <p:clrMapOvr>
    <a:masterClrMapping/>
  </p:clrMapOvr>
  <p:transition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="" xmlns:a16="http://schemas.microsoft.com/office/drawing/2014/main" id="{62D81BCE-89D4-40C0-9E6B-BE33BE17575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5F530D-1712-4EFB-AA15-652745D165DA}" type="datetimeFigureOut">
              <a:rPr lang="zh-CN" altLang="en-US" smtClean="0">
                <a:solidFill>
                  <a:prstClr val="black"/>
                </a:solidFill>
              </a:rPr>
              <a:pPr/>
              <a:t>2023/12/13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="" xmlns:a16="http://schemas.microsoft.com/office/drawing/2014/main" id="{EF4A0E01-22D5-46C5-BBAA-001DA82070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="" xmlns:a16="http://schemas.microsoft.com/office/drawing/2014/main" id="{CA844419-4062-4988-84E4-1F87ABBD85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007897-1093-451B-B5EA-ECCE73C8D99A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642318190"/>
      </p:ext>
    </p:extLst>
  </p:cSld>
  <p:clrMapOvr>
    <a:masterClrMapping/>
  </p:clrMapOvr>
  <p:transition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="" xmlns:a16="http://schemas.microsoft.com/office/drawing/2014/main" id="{62D81BCE-89D4-40C0-9E6B-BE33BE17575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5F530D-1712-4EFB-AA15-652745D165DA}" type="datetimeFigureOut">
              <a:rPr lang="zh-CN" altLang="en-US" smtClean="0">
                <a:solidFill>
                  <a:prstClr val="black"/>
                </a:solidFill>
              </a:rPr>
              <a:pPr/>
              <a:t>2023/12/13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="" xmlns:a16="http://schemas.microsoft.com/office/drawing/2014/main" id="{EF4A0E01-22D5-46C5-BBAA-001DA82070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="" xmlns:a16="http://schemas.microsoft.com/office/drawing/2014/main" id="{CA844419-4062-4988-84E4-1F87ABBD85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007897-1093-451B-B5EA-ECCE73C8D99A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238058637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ầu trang của Phầ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Văn bản 2"/>
          <p:cNvSpPr>
            <a:spLocks noGrp="1"/>
          </p:cNvSpPr>
          <p:nvPr>
            <p:ph type="body" idx="1"/>
          </p:nvPr>
        </p:nvSpPr>
        <p:spPr>
          <a:xfrm>
            <a:off x="963084" y="2906715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4" name="Nơi giữ chỗ cho Ngày tháng 3">
            <a:extLst>
              <a:ext uri="{FF2B5EF4-FFF2-40B4-BE49-F238E27FC236}">
                <a16:creationId xmlns="" xmlns:a16="http://schemas.microsoft.com/office/drawing/2014/main" id="{E7CBB3DD-FD7A-5822-EE1E-C0D35EF50D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Arial-Rounded" pitchFamily="34" charset="0"/>
                <a:cs typeface="Arial-Rounded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Nơi giữ chỗ cho Chân trang 4">
            <a:extLst>
              <a:ext uri="{FF2B5EF4-FFF2-40B4-BE49-F238E27FC236}">
                <a16:creationId xmlns="" xmlns:a16="http://schemas.microsoft.com/office/drawing/2014/main" id="{C14C0549-7D97-5C59-A62C-68ED838529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Arial-Rounded" pitchFamily="34" charset="0"/>
                <a:cs typeface="Arial-Rounded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Nơi giữ chỗ cho Số hiệu Bản chiếu 5">
            <a:extLst>
              <a:ext uri="{FF2B5EF4-FFF2-40B4-BE49-F238E27FC236}">
                <a16:creationId xmlns="" xmlns:a16="http://schemas.microsoft.com/office/drawing/2014/main" id="{32F48294-8C43-FBC2-8E10-41F3A50B4D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-Rounded" pitchFamily="34" charset="0"/>
              </a:defRPr>
            </a:lvl1pPr>
          </a:lstStyle>
          <a:p>
            <a:fld id="{6E9F2CF1-7716-4C35-9FD5-A56E3B96F1A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="" xmlns:p14="http://schemas.microsoft.com/office/powerpoint/2010/main" val="1541364597"/>
      </p:ext>
    </p:extLst>
  </p:cSld>
  <p:clrMapOvr>
    <a:masterClrMapping/>
  </p:clrMapOvr>
  <p:transition spd="slow"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="" xmlns:a16="http://schemas.microsoft.com/office/drawing/2014/main" id="{62D81BCE-89D4-40C0-9E6B-BE33BE17575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5F530D-1712-4EFB-AA15-652745D165DA}" type="datetimeFigureOut">
              <a:rPr lang="zh-CN" altLang="en-US" smtClean="0">
                <a:solidFill>
                  <a:prstClr val="black"/>
                </a:solidFill>
              </a:rPr>
              <a:pPr/>
              <a:t>2023/12/13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="" xmlns:a16="http://schemas.microsoft.com/office/drawing/2014/main" id="{EF4A0E01-22D5-46C5-BBAA-001DA82070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="" xmlns:a16="http://schemas.microsoft.com/office/drawing/2014/main" id="{CA844419-4062-4988-84E4-1F87ABBD85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007897-1093-451B-B5EA-ECCE73C8D99A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87128337"/>
      </p:ext>
    </p:extLst>
  </p:cSld>
  <p:clrMapOvr>
    <a:masterClrMapping/>
  </p:clrMapOvr>
  <p:transition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="" xmlns:a16="http://schemas.microsoft.com/office/drawing/2014/main" id="{62D81BCE-89D4-40C0-9E6B-BE33BE17575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5F530D-1712-4EFB-AA15-652745D165DA}" type="datetimeFigureOut">
              <a:rPr lang="zh-CN" altLang="en-US" smtClean="0">
                <a:solidFill>
                  <a:prstClr val="black"/>
                </a:solidFill>
              </a:rPr>
              <a:pPr/>
              <a:t>2023/12/13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="" xmlns:a16="http://schemas.microsoft.com/office/drawing/2014/main" id="{EF4A0E01-22D5-46C5-BBAA-001DA82070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="" xmlns:a16="http://schemas.microsoft.com/office/drawing/2014/main" id="{CA844419-4062-4988-84E4-1F87ABBD85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007897-1093-451B-B5EA-ECCE73C8D99A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221026526"/>
      </p:ext>
    </p:extLst>
  </p:cSld>
  <p:clrMapOvr>
    <a:masterClrMapping/>
  </p:clrMapOvr>
  <p:transition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="" xmlns:a16="http://schemas.microsoft.com/office/drawing/2014/main" id="{62D81BCE-89D4-40C0-9E6B-BE33BE17575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5F530D-1712-4EFB-AA15-652745D165DA}" type="datetimeFigureOut">
              <a:rPr lang="zh-CN" altLang="en-US" smtClean="0">
                <a:solidFill>
                  <a:prstClr val="black"/>
                </a:solidFill>
              </a:rPr>
              <a:pPr/>
              <a:t>2023/12/13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="" xmlns:a16="http://schemas.microsoft.com/office/drawing/2014/main" id="{EF4A0E01-22D5-46C5-BBAA-001DA82070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="" xmlns:a16="http://schemas.microsoft.com/office/drawing/2014/main" id="{CA844419-4062-4988-84E4-1F87ABBD85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007897-1093-451B-B5EA-ECCE73C8D99A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41697454"/>
      </p:ext>
    </p:extLst>
  </p:cSld>
  <p:clrMapOvr>
    <a:masterClrMapping/>
  </p:clrMapOvr>
  <p:transition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DBD11AE7-CD63-4060-8D38-AEB90AE5B4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D389E2B8-DE08-4F0B-A631-E387B131EB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7EA5D3D7-4B9F-4B50-83DC-72A30B2CF6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9C7829BA-F28B-4411-A221-DE3BD451199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5F530D-1712-4EFB-AA15-652745D165DA}" type="datetimeFigureOut">
              <a:rPr lang="zh-CN" altLang="en-US" smtClean="0">
                <a:solidFill>
                  <a:prstClr val="black"/>
                </a:solidFill>
              </a:rPr>
              <a:pPr/>
              <a:t>2023/12/13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1DB29149-1864-4A9F-A078-4A8F79BFA1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801538F5-9DCB-48CF-B2E2-283CEE129D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007897-1093-451B-B5EA-ECCE73C8D99A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44582011"/>
      </p:ext>
    </p:extLst>
  </p:cSld>
  <p:clrMapOvr>
    <a:masterClrMapping/>
  </p:clrMapOvr>
  <p:transition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972E44B1-3F71-47FC-A88F-DC9B901763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="" xmlns:a16="http://schemas.microsoft.com/office/drawing/2014/main" id="{FBD8EFE5-FB54-4D46-963E-24A69D8525C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43D56C9E-DE62-4B2B-A6AA-370445C7C6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4F7F9137-8BA0-44A8-8719-855DF61F550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5F530D-1712-4EFB-AA15-652745D165DA}" type="datetimeFigureOut">
              <a:rPr lang="zh-CN" altLang="en-US" smtClean="0">
                <a:solidFill>
                  <a:prstClr val="black"/>
                </a:solidFill>
              </a:rPr>
              <a:pPr/>
              <a:t>2023/12/13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7273CA44-73B6-42E3-BD7E-80E85CE4A0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8C5434CB-0207-4C6D-A4A0-82D9E1A0A9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007897-1093-451B-B5EA-ECCE73C8D99A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508208341"/>
      </p:ext>
    </p:extLst>
  </p:cSld>
  <p:clrMapOvr>
    <a:masterClrMapping/>
  </p:clrMapOvr>
  <p:transition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C39F0218-3924-42A4-8637-5E3204D854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56454842-F910-41F4-8DD8-4EB4C4B24BE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EE7D366D-3F16-4A3C-8719-B43A5D46AF5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5F530D-1712-4EFB-AA15-652745D165DA}" type="datetimeFigureOut">
              <a:rPr lang="zh-CN" altLang="en-US" smtClean="0">
                <a:solidFill>
                  <a:prstClr val="black"/>
                </a:solidFill>
              </a:rPr>
              <a:pPr/>
              <a:t>2023/12/13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A69FBAE2-967B-4B91-B630-453113BA7B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3BF9D215-6B55-4B50-9B28-D624DC482D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007897-1093-451B-B5EA-ECCE73C8D99A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55146776"/>
      </p:ext>
    </p:extLst>
  </p:cSld>
  <p:clrMapOvr>
    <a:masterClrMapping/>
  </p:clrMapOvr>
  <p:transition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="" xmlns:a16="http://schemas.microsoft.com/office/drawing/2014/main" id="{3A0CFABF-D3D5-4038-BB88-02DE959E2BA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71032F0E-D600-4EA1-A3FF-9318B8330B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13B26897-928F-4A58-869E-40AFDB7D7D6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5F530D-1712-4EFB-AA15-652745D165DA}" type="datetimeFigureOut">
              <a:rPr lang="zh-CN" altLang="en-US" smtClean="0">
                <a:solidFill>
                  <a:prstClr val="black"/>
                </a:solidFill>
              </a:rPr>
              <a:pPr/>
              <a:t>2023/12/13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563C2AF0-43C1-4A68-9BF3-22CF01CFB8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A9D97F3E-D76D-4AD4-9218-C19E03E97E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007897-1093-451B-B5EA-ECCE73C8D99A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0716153"/>
      </p:ext>
    </p:extLst>
  </p:cSld>
  <p:clrMapOvr>
    <a:masterClrMapping/>
  </p:clrMapOvr>
  <p:transition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="" xmlns:a16="http://schemas.microsoft.com/office/drawing/2014/main" id="{B5F65422-4F15-4F65-BF63-A810BB43A4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="" xmlns:a16="http://schemas.microsoft.com/office/drawing/2014/main" id="{78B06899-8EB2-4232-8660-AEC4B0BD752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="" xmlns:a16="http://schemas.microsoft.com/office/drawing/2014/main" id="{FEE96F2F-E668-4B9C-A4FF-78DC61D5223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3" name="图片 2" descr="图片包含 文字&#10;&#10;描述已自动生成">
            <a:extLst>
              <a:ext uri="{FF2B5EF4-FFF2-40B4-BE49-F238E27FC236}">
                <a16:creationId xmlns="" xmlns:a16="http://schemas.microsoft.com/office/drawing/2014/main" id="{F19FEB38-260B-4884-88F0-932576E65CF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9642" y="131198"/>
            <a:ext cx="9571530" cy="5972859"/>
          </a:xfrm>
          <a:prstGeom prst="rect">
            <a:avLst/>
          </a:prstGeom>
        </p:spPr>
      </p:pic>
      <p:pic>
        <p:nvPicPr>
          <p:cNvPr id="18" name="图片 17" descr="图片包含 屏幕截图&#10;&#10;描述已自动生成">
            <a:extLst>
              <a:ext uri="{FF2B5EF4-FFF2-40B4-BE49-F238E27FC236}">
                <a16:creationId xmlns="" xmlns:a16="http://schemas.microsoft.com/office/drawing/2014/main" id="{15798669-13D6-4E0C-973B-7AE155AFC93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9989" y="4979321"/>
            <a:ext cx="2801426" cy="1796076"/>
          </a:xfrm>
          <a:prstGeom prst="rect">
            <a:avLst/>
          </a:prstGeom>
        </p:spPr>
      </p:pic>
      <p:pic>
        <p:nvPicPr>
          <p:cNvPr id="9" name="图片 8" descr="图片包含 矢量图形&#10;&#10;描述已自动生成">
            <a:extLst>
              <a:ext uri="{FF2B5EF4-FFF2-40B4-BE49-F238E27FC236}">
                <a16:creationId xmlns="" xmlns:a16="http://schemas.microsoft.com/office/drawing/2014/main" id="{08906958-A621-4AA1-BB37-4729008BD301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3851" y="441609"/>
            <a:ext cx="3033543" cy="267601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334915534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900">
        <p14:glitter pattern="hexago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="" xmlns:a16="http://schemas.microsoft.com/office/drawing/2014/main" id="{930B1641-9EB7-4B70-856B-460AB458EF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="" xmlns:a16="http://schemas.microsoft.com/office/drawing/2014/main" id="{7ABEDC77-C7EB-4647-8B12-BB4B09C6C9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>
          <a:xfrm>
            <a:off x="1367083" y="678654"/>
            <a:ext cx="9457833" cy="5368785"/>
          </a:xfrm>
          <a:prstGeom prst="rect">
            <a:avLst/>
          </a:prstGeom>
        </p:spPr>
      </p:pic>
      <p:pic>
        <p:nvPicPr>
          <p:cNvPr id="3" name="图片 2" descr="图片包含 矢量图形&#10;&#10;描述已自动生成">
            <a:extLst>
              <a:ext uri="{FF2B5EF4-FFF2-40B4-BE49-F238E27FC236}">
                <a16:creationId xmlns="" xmlns:a16="http://schemas.microsoft.com/office/drawing/2014/main" id="{089F4924-B610-4B01-AAF0-EB6D4C2B84E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8837625" y="182880"/>
            <a:ext cx="2828348" cy="249500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363985801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900">
        <p14:glitter pattern="hexago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="" xmlns:a16="http://schemas.microsoft.com/office/drawing/2014/main" id="{A6DF10BD-A049-4E16-8D62-126B709B9A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="" xmlns:a16="http://schemas.microsoft.com/office/drawing/2014/main" id="{A7D0DFF0-46F8-4187-942E-DEA6A4808A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>
          <a:xfrm>
            <a:off x="4493623" y="182880"/>
            <a:ext cx="7406640" cy="5525284"/>
          </a:xfrm>
          <a:prstGeom prst="rect">
            <a:avLst/>
          </a:prstGeom>
        </p:spPr>
      </p:pic>
      <p:pic>
        <p:nvPicPr>
          <p:cNvPr id="8" name="图片 7" descr="图片包含 矢量图形&#10;&#10;描述已自动生成">
            <a:extLst>
              <a:ext uri="{FF2B5EF4-FFF2-40B4-BE49-F238E27FC236}">
                <a16:creationId xmlns="" xmlns:a16="http://schemas.microsoft.com/office/drawing/2014/main" id="{C7F48FFE-631C-4540-807B-CB3B602A1B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>
          <a:xfrm>
            <a:off x="130629" y="182880"/>
            <a:ext cx="2573382" cy="232518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353226273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900">
        <p14:glitter pattern="hexago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Nội dung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Nơi giữ chỗ cho Nội dung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Nơi giữ chỗ cho Ngày tháng 3">
            <a:extLst>
              <a:ext uri="{FF2B5EF4-FFF2-40B4-BE49-F238E27FC236}">
                <a16:creationId xmlns="" xmlns:a16="http://schemas.microsoft.com/office/drawing/2014/main" id="{5885A3AA-99D0-ABD7-6CBC-CFFA258B3D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Arial-Rounded" pitchFamily="34" charset="0"/>
                <a:cs typeface="Arial-Rounded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Nơi giữ chỗ cho Chân trang 4">
            <a:extLst>
              <a:ext uri="{FF2B5EF4-FFF2-40B4-BE49-F238E27FC236}">
                <a16:creationId xmlns="" xmlns:a16="http://schemas.microsoft.com/office/drawing/2014/main" id="{A12BFC77-6632-FF57-96D5-1AEA0ADB07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Arial-Rounded" pitchFamily="34" charset="0"/>
                <a:cs typeface="Arial-Rounded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Nơi giữ chỗ cho Số hiệu Bản chiếu 5">
            <a:extLst>
              <a:ext uri="{FF2B5EF4-FFF2-40B4-BE49-F238E27FC236}">
                <a16:creationId xmlns="" xmlns:a16="http://schemas.microsoft.com/office/drawing/2014/main" id="{57F35521-DE2F-9B33-42AC-E9E26CB1D0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-Rounded" pitchFamily="34" charset="0"/>
              </a:defRPr>
            </a:lvl1pPr>
          </a:lstStyle>
          <a:p>
            <a:fld id="{344E59AD-7117-4478-BA9B-C85A5B61F70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="" xmlns:p14="http://schemas.microsoft.com/office/powerpoint/2010/main" val="1060358613"/>
      </p:ext>
    </p:extLst>
  </p:cSld>
  <p:clrMapOvr>
    <a:masterClrMapping/>
  </p:clrMapOvr>
  <p:transition spd="slow"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="" xmlns:a16="http://schemas.microsoft.com/office/drawing/2014/main" id="{296B9FBB-375B-4234-8084-D21169B3D7C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="" xmlns:a16="http://schemas.microsoft.com/office/drawing/2014/main" id="{AD825717-EB93-4D97-8146-7B6F069812A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="" xmlns:a16="http://schemas.microsoft.com/office/drawing/2014/main" id="{70B9CAD3-6FBF-4316-9AFA-3E4E5603A45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5" name="图片 4" descr="图片包含 矢量图形&#10;&#10;描述已自动生成">
            <a:extLst>
              <a:ext uri="{FF2B5EF4-FFF2-40B4-BE49-F238E27FC236}">
                <a16:creationId xmlns="" xmlns:a16="http://schemas.microsoft.com/office/drawing/2014/main" id="{19EB3F4D-4A1E-4A61-9D3D-3A5A195B16C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987" y="142638"/>
            <a:ext cx="2747350" cy="242355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312883988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900">
        <p14:glitter pattern="hexago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="" xmlns:a16="http://schemas.microsoft.com/office/drawing/2014/main" id="{151A1023-4220-4CE5-B5EF-344DCFB667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="" xmlns:a16="http://schemas.microsoft.com/office/drawing/2014/main" id="{17AB1272-66D6-4F7C-8D48-6903E68214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>
          <a:xfrm>
            <a:off x="377524" y="182880"/>
            <a:ext cx="11436951" cy="6492241"/>
          </a:xfrm>
          <a:prstGeom prst="rect">
            <a:avLst/>
          </a:prstGeom>
        </p:spPr>
      </p:pic>
      <p:pic>
        <p:nvPicPr>
          <p:cNvPr id="5" name="图片 4" descr="图片包含 矢量图形&#10;&#10;描述已自动生成">
            <a:extLst>
              <a:ext uri="{FF2B5EF4-FFF2-40B4-BE49-F238E27FC236}">
                <a16:creationId xmlns="" xmlns:a16="http://schemas.microsoft.com/office/drawing/2014/main" id="{AD4EFE15-4A23-403E-8AF7-9B5B0641F98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0192905" y="0"/>
            <a:ext cx="1999094" cy="17634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矩形: 圆角 5">
            <a:extLst>
              <a:ext uri="{FF2B5EF4-FFF2-40B4-BE49-F238E27FC236}">
                <a16:creationId xmlns="" xmlns:a16="http://schemas.microsoft.com/office/drawing/2014/main" id="{3C33D859-34D3-4234-AB03-95A8549D8C6D}"/>
              </a:ext>
            </a:extLst>
          </p:cNvPr>
          <p:cNvSpPr/>
          <p:nvPr userDrawn="1"/>
        </p:nvSpPr>
        <p:spPr>
          <a:xfrm>
            <a:off x="4306387" y="992777"/>
            <a:ext cx="3579223" cy="535577"/>
          </a:xfrm>
          <a:prstGeom prst="roundRect">
            <a:avLst>
              <a:gd name="adj" fmla="val 50000"/>
            </a:avLst>
          </a:prstGeom>
          <a:solidFill>
            <a:srgbClr val="396B67"/>
          </a:solidFill>
          <a:ln w="508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  <a:latin typeface="字魂70号-灵悦黑体" panose="00000500000000000000" pitchFamily="2" charset="-122"/>
              <a:ea typeface="字魂70号-灵悦黑体" panose="00000500000000000000" pitchFamily="2" charset="-122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8150601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900">
        <p14:glitter pattern="hexago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="" xmlns:a16="http://schemas.microsoft.com/office/drawing/2014/main" id="{872C1917-4A94-41D7-817F-74CD2F2A0B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="" xmlns:a16="http://schemas.microsoft.com/office/drawing/2014/main" id="{65570613-31EB-44B1-B34B-ED17A47DBAE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="" xmlns:a16="http://schemas.microsoft.com/office/drawing/2014/main" id="{DB8F8CF6-17E6-4DF0-A26B-C4FA7E13137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="" xmlns:a16="http://schemas.microsoft.com/office/drawing/2014/main" id="{E8EBB76D-25D6-4143-8107-479AA58A61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>
          <a:xfrm>
            <a:off x="1379989" y="22860"/>
            <a:ext cx="9432022" cy="5854499"/>
          </a:xfrm>
          <a:prstGeom prst="rect">
            <a:avLst/>
          </a:prstGeom>
        </p:spPr>
      </p:pic>
      <p:pic>
        <p:nvPicPr>
          <p:cNvPr id="12" name="图片 11" descr="图片包含 屏幕截图&#10;&#10;描述已自动生成">
            <a:extLst>
              <a:ext uri="{FF2B5EF4-FFF2-40B4-BE49-F238E27FC236}">
                <a16:creationId xmlns="" xmlns:a16="http://schemas.microsoft.com/office/drawing/2014/main" id="{CB8760D8-84F5-48F1-B4FE-BC163B1CD80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9989" y="4979321"/>
            <a:ext cx="2801426" cy="179607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7062589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900">
        <p14:glitter pattern="hexago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="" xmlns:a16="http://schemas.microsoft.com/office/drawing/2014/main" id="{BBFFCB55-A78E-4DE0-92B1-EAB6AD237F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="" xmlns:a16="http://schemas.microsoft.com/office/drawing/2014/main" id="{338ADA5F-C62D-4273-AD50-E22051455C04}"/>
              </a:ext>
            </a:extLst>
          </p:cNvPr>
          <p:cNvSpPr/>
          <p:nvPr userDrawn="1"/>
        </p:nvSpPr>
        <p:spPr>
          <a:xfrm>
            <a:off x="992504" y="422910"/>
            <a:ext cx="10206990" cy="6023610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  <a:latin typeface="字魂70号-灵悦黑体" panose="00000500000000000000" pitchFamily="2" charset="-122"/>
              <a:ea typeface="字魂70号-灵悦黑体" panose="00000500000000000000" pitchFamily="2" charset="-122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1761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900">
        <p14:glitter pattern="hexago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3BAA36-83D7-4306-A588-FDD11218D53D}" type="datetimeFigureOut">
              <a:rPr kumimoji="0" lang="zh-CN" alt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2023/12/13</a:t>
            </a:fld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E7874E-35F5-4B15-9F30-4780D0F8F6C8}" type="slidenum">
              <a:rPr kumimoji="0" lang="zh-CN" alt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4827896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3BAA36-83D7-4306-A588-FDD11218D53D}" type="datetimeFigureOut">
              <a:rPr kumimoji="0" lang="zh-CN" alt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2023/12/13</a:t>
            </a:fld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E7874E-35F5-4B15-9F30-4780D0F8F6C8}" type="slidenum">
              <a:rPr kumimoji="0" lang="zh-CN" alt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55377055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3BAA36-83D7-4306-A588-FDD11218D53D}" type="datetimeFigureOut">
              <a:rPr kumimoji="0" lang="zh-CN" alt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2023/12/13</a:t>
            </a:fld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E7874E-35F5-4B15-9F30-4780D0F8F6C8}" type="slidenum">
              <a:rPr kumimoji="0" lang="zh-CN" alt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75054810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3BAA36-83D7-4306-A588-FDD11218D53D}" type="datetimeFigureOut">
              <a:rPr kumimoji="0" lang="zh-CN" alt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2023/12/13</a:t>
            </a:fld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E7874E-35F5-4B15-9F30-4780D0F8F6C8}" type="slidenum">
              <a:rPr kumimoji="0" lang="zh-CN" alt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3090129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3BAA36-83D7-4306-A588-FDD11218D53D}" type="datetimeFigureOut">
              <a:rPr kumimoji="0" lang="zh-CN" alt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2023/12/13</a:t>
            </a:fld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E7874E-35F5-4B15-9F30-4780D0F8F6C8}" type="slidenum">
              <a:rPr kumimoji="0" lang="zh-CN" alt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1923656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3BAA36-83D7-4306-A588-FDD11218D53D}" type="datetimeFigureOut">
              <a:rPr kumimoji="0" lang="zh-CN" alt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2023/12/13</a:t>
            </a:fld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E7874E-35F5-4B15-9F30-4780D0F8F6C8}" type="slidenum">
              <a:rPr kumimoji="0" lang="zh-CN" alt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780048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ép so sá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Văn bản 2"/>
          <p:cNvSpPr>
            <a:spLocks noGrp="1"/>
          </p:cNvSpPr>
          <p:nvPr>
            <p:ph type="body" idx="1"/>
          </p:nvPr>
        </p:nvSpPr>
        <p:spPr>
          <a:xfrm>
            <a:off x="609602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4" name="Nơi giữ chỗ cho Nội dung 3"/>
          <p:cNvSpPr>
            <a:spLocks noGrp="1"/>
          </p:cNvSpPr>
          <p:nvPr>
            <p:ph sz="half" idx="2"/>
          </p:nvPr>
        </p:nvSpPr>
        <p:spPr>
          <a:xfrm>
            <a:off x="609602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Nơi giữ chỗ cho Văn bản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6" name="Nơi giữ chỗ cho Nội dung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Nơi giữ chỗ cho Ngày tháng 3">
            <a:extLst>
              <a:ext uri="{FF2B5EF4-FFF2-40B4-BE49-F238E27FC236}">
                <a16:creationId xmlns="" xmlns:a16="http://schemas.microsoft.com/office/drawing/2014/main" id="{03FA0E2A-4C14-9514-56E4-55ACEF82FB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Arial-Rounded" pitchFamily="34" charset="0"/>
                <a:cs typeface="Arial-Rounded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Nơi giữ chỗ cho Chân trang 4">
            <a:extLst>
              <a:ext uri="{FF2B5EF4-FFF2-40B4-BE49-F238E27FC236}">
                <a16:creationId xmlns="" xmlns:a16="http://schemas.microsoft.com/office/drawing/2014/main" id="{BDFCD1B5-0C91-00EA-D2E8-FBF44CD129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Arial-Rounded" pitchFamily="34" charset="0"/>
                <a:cs typeface="Arial-Rounded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Nơi giữ chỗ cho Số hiệu Bản chiếu 5">
            <a:extLst>
              <a:ext uri="{FF2B5EF4-FFF2-40B4-BE49-F238E27FC236}">
                <a16:creationId xmlns="" xmlns:a16="http://schemas.microsoft.com/office/drawing/2014/main" id="{EBA2B70D-E8B4-D568-F6E5-D8877A4696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-Rounded" pitchFamily="34" charset="0"/>
              </a:defRPr>
            </a:lvl1pPr>
          </a:lstStyle>
          <a:p>
            <a:fld id="{5A08FDA3-8579-4445-923A-B756C86D547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="" xmlns:p14="http://schemas.microsoft.com/office/powerpoint/2010/main" val="1164770212"/>
      </p:ext>
    </p:extLst>
  </p:cSld>
  <p:clrMapOvr>
    <a:masterClrMapping/>
  </p:clrMapOvr>
  <p:transition spd="slow">
    <p:fad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3BAA36-83D7-4306-A588-FDD11218D53D}" type="datetimeFigureOut">
              <a:rPr kumimoji="0" lang="zh-CN" alt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2023/12/13</a:t>
            </a:fld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E7874E-35F5-4B15-9F30-4780D0F8F6C8}" type="slidenum">
              <a:rPr kumimoji="0" lang="zh-CN" alt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7617981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3BAA36-83D7-4306-A588-FDD11218D53D}" type="datetimeFigureOut">
              <a:rPr kumimoji="0" lang="zh-CN" alt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2023/12/13</a:t>
            </a:fld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E7874E-35F5-4B15-9F30-4780D0F8F6C8}" type="slidenum">
              <a:rPr kumimoji="0" lang="zh-CN" alt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8080449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3BAA36-83D7-4306-A588-FDD11218D53D}" type="datetimeFigureOut">
              <a:rPr kumimoji="0" lang="zh-CN" alt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2023/12/13</a:t>
            </a:fld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E7874E-35F5-4B15-9F30-4780D0F8F6C8}" type="slidenum">
              <a:rPr kumimoji="0" lang="zh-CN" alt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4876110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3BAA36-83D7-4306-A588-FDD11218D53D}" type="datetimeFigureOut">
              <a:rPr kumimoji="0" lang="zh-CN" alt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2023/12/13</a:t>
            </a:fld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E7874E-35F5-4B15-9F30-4780D0F8F6C8}" type="slidenum">
              <a:rPr kumimoji="0" lang="zh-CN" alt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8917803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3BAA36-83D7-4306-A588-FDD11218D53D}" type="datetimeFigureOut">
              <a:rPr kumimoji="0" lang="zh-CN" alt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2023/12/13</a:t>
            </a:fld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E7874E-35F5-4B15-9F30-4780D0F8F6C8}" type="slidenum">
              <a:rPr kumimoji="0" lang="zh-CN" alt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889272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="" xmlns:a16="http://schemas.microsoft.com/office/drawing/2014/main" id="{D93A803B-0A97-F746-A650-63BA122E036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 t="67000"/>
          <a:stretch/>
        </p:blipFill>
        <p:spPr>
          <a:xfrm>
            <a:off x="22860" y="4892038"/>
            <a:ext cx="11902401" cy="1965961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="" xmlns:a16="http://schemas.microsoft.com/office/drawing/2014/main" id="{7D3E38C0-FCF9-A140-9396-B81E6B4ECB5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 l="20108"/>
          <a:stretch/>
        </p:blipFill>
        <p:spPr>
          <a:xfrm>
            <a:off x="3261399" y="0"/>
            <a:ext cx="9022041" cy="68580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="" xmlns:a16="http://schemas.microsoft.com/office/drawing/2014/main" id="{B5B92B45-448A-6A46-9BB2-3361D586A0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 r="71323"/>
          <a:stretch/>
        </p:blipFill>
        <p:spPr>
          <a:xfrm>
            <a:off x="-205739" y="-182880"/>
            <a:ext cx="3017166" cy="638937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F09DF7C2-3152-F84C-AD3B-9F62B9E0DC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 t="27667" r="71323" b="9000"/>
          <a:stretch/>
        </p:blipFill>
        <p:spPr>
          <a:xfrm>
            <a:off x="-205740" y="1897380"/>
            <a:ext cx="3238461" cy="43434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="" xmlns:a16="http://schemas.microsoft.com/office/drawing/2014/main" id="{83D9D354-CE28-4E42-AF0E-575F9E306E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>
          <a:xfrm>
            <a:off x="-182881" y="0"/>
            <a:ext cx="2567901" cy="685800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="" xmlns:a16="http://schemas.microsoft.com/office/drawing/2014/main" id="{D0E970F7-6FCF-1C40-ADF2-D7514CBFC7A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>
          <a:xfrm>
            <a:off x="9067839" y="3429000"/>
            <a:ext cx="3238461" cy="342900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="" xmlns:a16="http://schemas.microsoft.com/office/drawing/2014/main" id="{52724E58-FF42-9E4E-BF08-46909DA3BBF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>
          <a:xfrm>
            <a:off x="891539" y="4892040"/>
            <a:ext cx="2141181" cy="196596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46395928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="" xmlns:a16="http://schemas.microsoft.com/office/drawing/2014/main" id="{70BAD1B7-6007-5144-A449-5BFAE4C0B36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 t="66000"/>
          <a:stretch/>
        </p:blipFill>
        <p:spPr>
          <a:xfrm>
            <a:off x="0" y="4526280"/>
            <a:ext cx="12192000" cy="233172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="" xmlns:a16="http://schemas.microsoft.com/office/drawing/2014/main" id="{45AFE1EF-5F81-534D-818D-D6AD354A18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alphaModFix amt="60000"/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>
          <a:xfrm>
            <a:off x="-3" y="-5270"/>
            <a:ext cx="2661234" cy="6858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="" xmlns:a16="http://schemas.microsoft.com/office/drawing/2014/main" id="{7DC08072-655D-F44B-A424-E1A7848236E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alphaModFix amt="75000"/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 l="20131"/>
          <a:stretch/>
        </p:blipFill>
        <p:spPr>
          <a:xfrm>
            <a:off x="3172553" y="0"/>
            <a:ext cx="9019446" cy="6858000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="" xmlns:a16="http://schemas.microsoft.com/office/drawing/2014/main" id="{E6DB0598-E811-4771-AEFE-93C86E68B47A}"/>
              </a:ext>
            </a:extLst>
          </p:cNvPr>
          <p:cNvSpPr/>
          <p:nvPr userDrawn="1"/>
        </p:nvSpPr>
        <p:spPr>
          <a:xfrm>
            <a:off x="511320" y="540305"/>
            <a:ext cx="11169359" cy="5777390"/>
          </a:xfrm>
          <a:prstGeom prst="rect">
            <a:avLst/>
          </a:prstGeom>
          <a:solidFill>
            <a:schemeClr val="bg1">
              <a:alpha val="92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KaiTi" panose="02010609060101010101" pitchFamily="49" charset="-122"/>
              <a:ea typeface="KaiTi" panose="02010609060101010101" pitchFamily="49" charset="-122"/>
              <a:cs typeface="+mn-cs"/>
              <a:sym typeface="KaiTi" panose="02010609060101010101" pitchFamily="49" charset="-122"/>
            </a:endParaRPr>
          </a:p>
        </p:txBody>
      </p:sp>
      <p:pic>
        <p:nvPicPr>
          <p:cNvPr id="15" name="图片 14">
            <a:extLst>
              <a:ext uri="{FF2B5EF4-FFF2-40B4-BE49-F238E27FC236}">
                <a16:creationId xmlns="" xmlns:a16="http://schemas.microsoft.com/office/drawing/2014/main" id="{958AB104-0F35-A640-A0BC-47E02437E6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>
          <a:xfrm>
            <a:off x="-57896" y="5508702"/>
            <a:ext cx="1597738" cy="1566626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="" xmlns:a16="http://schemas.microsoft.com/office/drawing/2014/main" id="{ECCD47F6-A2EC-BA4D-9D34-B8C63F9AF82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>
          <a:xfrm>
            <a:off x="10794328" y="5508702"/>
            <a:ext cx="1419626" cy="1344028"/>
          </a:xfrm>
          <a:prstGeom prst="rect">
            <a:avLst/>
          </a:prstGeom>
        </p:spPr>
      </p:pic>
      <p:pic>
        <p:nvPicPr>
          <p:cNvPr id="23" name="图形 22" descr="森林场景">
            <a:extLst>
              <a:ext uri="{FF2B5EF4-FFF2-40B4-BE49-F238E27FC236}">
                <a16:creationId xmlns="" xmlns:a16="http://schemas.microsoft.com/office/drawing/2014/main" id="{361C764B-32E9-5A43-AD80-354DCC920F44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=""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691376" y="767575"/>
            <a:ext cx="486936" cy="486936"/>
          </a:xfrm>
          <a:prstGeom prst="rect">
            <a:avLst/>
          </a:prstGeom>
        </p:spPr>
      </p:pic>
      <p:sp>
        <p:nvSpPr>
          <p:cNvPr id="24" name="文本框 12">
            <a:extLst>
              <a:ext uri="{FF2B5EF4-FFF2-40B4-BE49-F238E27FC236}">
                <a16:creationId xmlns="" xmlns:a16="http://schemas.microsoft.com/office/drawing/2014/main" id="{590129CA-1B9B-3F42-94F4-AF91E142D247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228188" y="728127"/>
            <a:ext cx="321526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217875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Alibaba PuHuiTi" pitchFamily="18" charset="-122"/>
              </a:rPr>
              <a:t>Add title text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217875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Alibaba PuHuiTi" pitchFamily="18" charset="-122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609048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12/13/2023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6241451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12/13/2023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0110795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12/13/2023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548108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ỉ Tiêu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Ngày tháng 3">
            <a:extLst>
              <a:ext uri="{FF2B5EF4-FFF2-40B4-BE49-F238E27FC236}">
                <a16:creationId xmlns="" xmlns:a16="http://schemas.microsoft.com/office/drawing/2014/main" id="{077E6C8F-8034-1652-A935-F0D7CD8C4B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Arial-Rounded" pitchFamily="34" charset="0"/>
                <a:cs typeface="Arial-Rounded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Nơi giữ chỗ cho Chân trang 4">
            <a:extLst>
              <a:ext uri="{FF2B5EF4-FFF2-40B4-BE49-F238E27FC236}">
                <a16:creationId xmlns="" xmlns:a16="http://schemas.microsoft.com/office/drawing/2014/main" id="{F6B0E385-7408-136B-6427-83C1D98155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Arial-Rounded" pitchFamily="34" charset="0"/>
                <a:cs typeface="Arial-Rounded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Nơi giữ chỗ cho Số hiệu Bản chiếu 5">
            <a:extLst>
              <a:ext uri="{FF2B5EF4-FFF2-40B4-BE49-F238E27FC236}">
                <a16:creationId xmlns="" xmlns:a16="http://schemas.microsoft.com/office/drawing/2014/main" id="{99057537-2B36-C7E1-4B17-40103B968D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-Rounded" pitchFamily="34" charset="0"/>
              </a:defRPr>
            </a:lvl1pPr>
          </a:lstStyle>
          <a:p>
            <a:fld id="{22ADE454-D162-4043-A4DB-BCFAD9B56BB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="" xmlns:p14="http://schemas.microsoft.com/office/powerpoint/2010/main" val="325132818"/>
      </p:ext>
    </p:extLst>
  </p:cSld>
  <p:clrMapOvr>
    <a:masterClrMapping/>
  </p:clrMapOvr>
  <p:transition spd="slow">
    <p:fad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12/13/2023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2395221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12/13/2023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9220066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12/13/2023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6510752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12/13/2023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9647220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12/13/2023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3420729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12/13/2023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8509890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12/13/2023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9770390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12/13/2023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8625910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A37975-6AF7-4301-9DC5-87C074AA59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2023/12/13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7987A4-0198-42B4-AAAE-EDBADA4485A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65424516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A37975-6AF7-4301-9DC5-87C074AA59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2023/12/13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7987A4-0198-42B4-AAAE-EDBADA4485A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53495806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ố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ơi giữ chỗ cho Ngày tháng 3">
            <a:extLst>
              <a:ext uri="{FF2B5EF4-FFF2-40B4-BE49-F238E27FC236}">
                <a16:creationId xmlns="" xmlns:a16="http://schemas.microsoft.com/office/drawing/2014/main" id="{D2A7C602-B24F-2C50-EDC9-44DD4A99D8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Arial-Rounded" pitchFamily="34" charset="0"/>
                <a:cs typeface="Arial-Rounded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Nơi giữ chỗ cho Chân trang 4">
            <a:extLst>
              <a:ext uri="{FF2B5EF4-FFF2-40B4-BE49-F238E27FC236}">
                <a16:creationId xmlns="" xmlns:a16="http://schemas.microsoft.com/office/drawing/2014/main" id="{687C7AF8-F6CB-DC22-469A-70ADE97F0E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Arial-Rounded" pitchFamily="34" charset="0"/>
                <a:cs typeface="Arial-Rounded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Nơi giữ chỗ cho Số hiệu Bản chiếu 5">
            <a:extLst>
              <a:ext uri="{FF2B5EF4-FFF2-40B4-BE49-F238E27FC236}">
                <a16:creationId xmlns="" xmlns:a16="http://schemas.microsoft.com/office/drawing/2014/main" id="{DF851B90-9AE3-BFBC-72BE-596BB694C5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-Rounded" pitchFamily="34" charset="0"/>
              </a:defRPr>
            </a:lvl1pPr>
          </a:lstStyle>
          <a:p>
            <a:fld id="{CA7788F2-A154-47AE-9B3D-852CEC15BD7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="" xmlns:p14="http://schemas.microsoft.com/office/powerpoint/2010/main" val="59675800"/>
      </p:ext>
    </p:extLst>
  </p:cSld>
  <p:clrMapOvr>
    <a:masterClrMapping/>
  </p:clrMapOvr>
  <p:transition spd="slow">
    <p:fad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A37975-6AF7-4301-9DC5-87C074AA59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2023/12/13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7987A4-0198-42B4-AAAE-EDBADA4485A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9661159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A37975-6AF7-4301-9DC5-87C074AA59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2023/12/13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7987A4-0198-42B4-AAAE-EDBADA4485A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5277385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A37975-6AF7-4301-9DC5-87C074AA59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2023/12/13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7987A4-0198-42B4-AAAE-EDBADA4485A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4865222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A37975-6AF7-4301-9DC5-87C074AA59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2023/12/13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7987A4-0198-42B4-AAAE-EDBADA4485A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3463663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A37975-6AF7-4301-9DC5-87C074AA59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2023/12/13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7987A4-0198-42B4-AAAE-EDBADA4485A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9687426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A37975-6AF7-4301-9DC5-87C074AA59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2023/12/13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7987A4-0198-42B4-AAAE-EDBADA4485A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9905736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A37975-6AF7-4301-9DC5-87C074AA59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2023/12/13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7987A4-0198-42B4-AAAE-EDBADA4485A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57234870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A37975-6AF7-4301-9DC5-87C074AA59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2023/12/13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7987A4-0198-42B4-AAAE-EDBADA4485A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0103315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A37975-6AF7-4301-9DC5-87C074AA59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2023/12/13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7987A4-0198-42B4-AAAE-EDBADA4485A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3275633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314448635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ội dung với Phụ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609603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Nội dung 2"/>
          <p:cNvSpPr>
            <a:spLocks noGrp="1"/>
          </p:cNvSpPr>
          <p:nvPr>
            <p:ph idx="1"/>
          </p:nvPr>
        </p:nvSpPr>
        <p:spPr>
          <a:xfrm>
            <a:off x="4766735" y="273053"/>
            <a:ext cx="6815668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Nơi giữ chỗ cho Văn bản 3"/>
          <p:cNvSpPr>
            <a:spLocks noGrp="1"/>
          </p:cNvSpPr>
          <p:nvPr>
            <p:ph type="body" sz="half" idx="2"/>
          </p:nvPr>
        </p:nvSpPr>
        <p:spPr>
          <a:xfrm>
            <a:off x="609603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5" name="Nơi giữ chỗ cho Ngày tháng 3">
            <a:extLst>
              <a:ext uri="{FF2B5EF4-FFF2-40B4-BE49-F238E27FC236}">
                <a16:creationId xmlns="" xmlns:a16="http://schemas.microsoft.com/office/drawing/2014/main" id="{9E676FC5-BD69-B3BF-D4C5-B436B1970B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Arial-Rounded" pitchFamily="34" charset="0"/>
                <a:cs typeface="Arial-Rounded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Nơi giữ chỗ cho Chân trang 4">
            <a:extLst>
              <a:ext uri="{FF2B5EF4-FFF2-40B4-BE49-F238E27FC236}">
                <a16:creationId xmlns="" xmlns:a16="http://schemas.microsoft.com/office/drawing/2014/main" id="{F02E1698-90E7-8A80-C34F-CBAA10F0F7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Arial-Rounded" pitchFamily="34" charset="0"/>
                <a:cs typeface="Arial-Rounded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Nơi giữ chỗ cho Số hiệu Bản chiếu 5">
            <a:extLst>
              <a:ext uri="{FF2B5EF4-FFF2-40B4-BE49-F238E27FC236}">
                <a16:creationId xmlns="" xmlns:a16="http://schemas.microsoft.com/office/drawing/2014/main" id="{CBBC73A8-71BF-48BF-D5A4-2C00E258CC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-Rounded" pitchFamily="34" charset="0"/>
              </a:defRPr>
            </a:lvl1pPr>
          </a:lstStyle>
          <a:p>
            <a:fld id="{5305A491-1DF0-4778-AF9B-B00FC946E15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="" xmlns:p14="http://schemas.microsoft.com/office/powerpoint/2010/main" val="1089032047"/>
      </p:ext>
    </p:extLst>
  </p:cSld>
  <p:clrMapOvr>
    <a:masterClrMapping/>
  </p:clrMapOvr>
  <p:transition spd="slow">
    <p:fade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" y="0"/>
            <a:ext cx="12188388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81161921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1038355438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12/13/2023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7026704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12/13/2023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7331952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12/13/2023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631544091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12/13/2023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1281480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12/13/2023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351328643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12/13/2023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62712622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12/13/2023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21485787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12/13/2023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722210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Ảnh với Phụ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Hình ảnh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pPr lvl="0"/>
            <a:endParaRPr lang="en-US" noProof="0"/>
          </a:p>
        </p:txBody>
      </p:sp>
      <p:sp>
        <p:nvSpPr>
          <p:cNvPr id="4" name="Nơi giữ chỗ cho Văn bản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5" name="Nơi giữ chỗ cho Ngày tháng 3">
            <a:extLst>
              <a:ext uri="{FF2B5EF4-FFF2-40B4-BE49-F238E27FC236}">
                <a16:creationId xmlns="" xmlns:a16="http://schemas.microsoft.com/office/drawing/2014/main" id="{B9F07B88-9FAE-C235-BCB1-1D3575CC52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Arial-Rounded" pitchFamily="34" charset="0"/>
                <a:cs typeface="Arial-Rounded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Nơi giữ chỗ cho Chân trang 4">
            <a:extLst>
              <a:ext uri="{FF2B5EF4-FFF2-40B4-BE49-F238E27FC236}">
                <a16:creationId xmlns="" xmlns:a16="http://schemas.microsoft.com/office/drawing/2014/main" id="{C2A7F350-F3EF-E43C-5494-3446F34499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Arial-Rounded" pitchFamily="34" charset="0"/>
                <a:cs typeface="Arial-Rounded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Nơi giữ chỗ cho Số hiệu Bản chiếu 5">
            <a:extLst>
              <a:ext uri="{FF2B5EF4-FFF2-40B4-BE49-F238E27FC236}">
                <a16:creationId xmlns="" xmlns:a16="http://schemas.microsoft.com/office/drawing/2014/main" id="{23108062-74EF-8825-2636-1863EAA9DC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-Rounded" pitchFamily="34" charset="0"/>
              </a:defRPr>
            </a:lvl1pPr>
          </a:lstStyle>
          <a:p>
            <a:fld id="{7D1324ED-BA70-4FBB-9FF1-4EC7BA4AAE1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="" xmlns:p14="http://schemas.microsoft.com/office/powerpoint/2010/main" val="1264118410"/>
      </p:ext>
    </p:extLst>
  </p:cSld>
  <p:clrMapOvr>
    <a:masterClrMapping/>
  </p:clrMapOvr>
  <p:transition spd="slow">
    <p:fade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12/13/2023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680474678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12/13/2023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01286295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12/13/2023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277562649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A37975-6AF7-4301-9DC5-87C074AA59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2023/12/13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7987A4-0198-42B4-AAAE-EDBADA4485A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4296958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A37975-6AF7-4301-9DC5-87C074AA59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2023/12/13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7987A4-0198-42B4-AAAE-EDBADA4485A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62673895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A37975-6AF7-4301-9DC5-87C074AA59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2023/12/13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7987A4-0198-42B4-AAAE-EDBADA4485A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7910510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A37975-6AF7-4301-9DC5-87C074AA59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2023/12/13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7987A4-0198-42B4-AAAE-EDBADA4485A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9428273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A37975-6AF7-4301-9DC5-87C074AA59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2023/12/13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7987A4-0198-42B4-AAAE-EDBADA4485A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51355849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A37975-6AF7-4301-9DC5-87C074AA59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2023/12/13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7987A4-0198-42B4-AAAE-EDBADA4485A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2842974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A37975-6AF7-4301-9DC5-87C074AA59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2023/12/13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7987A4-0198-42B4-AAAE-EDBADA4485A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5500593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18" Type="http://schemas.openxmlformats.org/officeDocument/2006/relationships/slideLayout" Target="../slideLayouts/slideLayout30.xml"/><Relationship Id="rId26" Type="http://schemas.openxmlformats.org/officeDocument/2006/relationships/image" Target="../media/image1.png"/><Relationship Id="rId3" Type="http://schemas.openxmlformats.org/officeDocument/2006/relationships/slideLayout" Target="../slideLayouts/slideLayout15.xml"/><Relationship Id="rId21" Type="http://schemas.openxmlformats.org/officeDocument/2006/relationships/slideLayout" Target="../slideLayouts/slideLayout33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9.xml"/><Relationship Id="rId25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20" Type="http://schemas.openxmlformats.org/officeDocument/2006/relationships/slideLayout" Target="../slideLayouts/slideLayout32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24" Type="http://schemas.openxmlformats.org/officeDocument/2006/relationships/slideLayout" Target="../slideLayouts/slideLayout36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23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22.xml"/><Relationship Id="rId19" Type="http://schemas.openxmlformats.org/officeDocument/2006/relationships/slideLayout" Target="../slideLayouts/slideLayout31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Relationship Id="rId22" Type="http://schemas.openxmlformats.org/officeDocument/2006/relationships/slideLayout" Target="../slideLayouts/slideLayout3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5" Type="http://schemas.openxmlformats.org/officeDocument/2006/relationships/slideLayout" Target="../slideLayouts/slideLayout41.xml"/><Relationship Id="rId4" Type="http://schemas.openxmlformats.org/officeDocument/2006/relationships/slideLayout" Target="../slideLayouts/slideLayout40.xml"/><Relationship Id="rId9" Type="http://schemas.openxmlformats.org/officeDocument/2006/relationships/image" Target="../media/image2.jpe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13" Type="http://schemas.openxmlformats.org/officeDocument/2006/relationships/slideLayout" Target="../slideLayouts/slideLayout56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slideLayout" Target="../slideLayouts/slideLayout55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13" Type="http://schemas.openxmlformats.org/officeDocument/2006/relationships/slideLayout" Target="../slideLayouts/slideLayout80.xml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slideLayout" Target="../slideLayouts/slideLayout79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5" Type="http://schemas.openxmlformats.org/officeDocument/2006/relationships/theme" Target="../theme/theme6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Relationship Id="rId14" Type="http://schemas.openxmlformats.org/officeDocument/2006/relationships/slideLayout" Target="../slideLayouts/slideLayout81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9.xml"/><Relationship Id="rId3" Type="http://schemas.openxmlformats.org/officeDocument/2006/relationships/slideLayout" Target="../slideLayouts/slideLayout84.xml"/><Relationship Id="rId7" Type="http://schemas.openxmlformats.org/officeDocument/2006/relationships/slideLayout" Target="../slideLayouts/slideLayout88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83.xml"/><Relationship Id="rId1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7.xml"/><Relationship Id="rId11" Type="http://schemas.openxmlformats.org/officeDocument/2006/relationships/slideLayout" Target="../slideLayouts/slideLayout92.xml"/><Relationship Id="rId5" Type="http://schemas.openxmlformats.org/officeDocument/2006/relationships/slideLayout" Target="../slideLayouts/slideLayout86.xml"/><Relationship Id="rId10" Type="http://schemas.openxmlformats.org/officeDocument/2006/relationships/slideLayout" Target="../slideLayouts/slideLayout91.xml"/><Relationship Id="rId4" Type="http://schemas.openxmlformats.org/officeDocument/2006/relationships/slideLayout" Target="../slideLayouts/slideLayout85.xml"/><Relationship Id="rId9" Type="http://schemas.openxmlformats.org/officeDocument/2006/relationships/slideLayout" Target="../slideLayouts/slideLayout90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0.xml"/><Relationship Id="rId13" Type="http://schemas.openxmlformats.org/officeDocument/2006/relationships/slideLayout" Target="../slideLayouts/slideLayout105.xml"/><Relationship Id="rId3" Type="http://schemas.openxmlformats.org/officeDocument/2006/relationships/slideLayout" Target="../slideLayouts/slideLayout95.xml"/><Relationship Id="rId7" Type="http://schemas.openxmlformats.org/officeDocument/2006/relationships/slideLayout" Target="../slideLayouts/slideLayout99.xml"/><Relationship Id="rId12" Type="http://schemas.openxmlformats.org/officeDocument/2006/relationships/slideLayout" Target="../slideLayouts/slideLayout104.xml"/><Relationship Id="rId2" Type="http://schemas.openxmlformats.org/officeDocument/2006/relationships/slideLayout" Target="../slideLayouts/slideLayout94.xml"/><Relationship Id="rId1" Type="http://schemas.openxmlformats.org/officeDocument/2006/relationships/slideLayout" Target="../slideLayouts/slideLayout93.xml"/><Relationship Id="rId6" Type="http://schemas.openxmlformats.org/officeDocument/2006/relationships/slideLayout" Target="../slideLayouts/slideLayout98.xml"/><Relationship Id="rId11" Type="http://schemas.openxmlformats.org/officeDocument/2006/relationships/slideLayout" Target="../slideLayouts/slideLayout103.xml"/><Relationship Id="rId5" Type="http://schemas.openxmlformats.org/officeDocument/2006/relationships/slideLayout" Target="../slideLayouts/slideLayout97.xml"/><Relationship Id="rId15" Type="http://schemas.openxmlformats.org/officeDocument/2006/relationships/theme" Target="../theme/theme8.xml"/><Relationship Id="rId10" Type="http://schemas.openxmlformats.org/officeDocument/2006/relationships/slideLayout" Target="../slideLayouts/slideLayout102.xml"/><Relationship Id="rId4" Type="http://schemas.openxmlformats.org/officeDocument/2006/relationships/slideLayout" Target="../slideLayouts/slideLayout96.xml"/><Relationship Id="rId9" Type="http://schemas.openxmlformats.org/officeDocument/2006/relationships/slideLayout" Target="../slideLayouts/slideLayout101.xml"/><Relationship Id="rId14" Type="http://schemas.openxmlformats.org/officeDocument/2006/relationships/slideLayout" Target="../slideLayouts/slideLayout10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4.xml"/><Relationship Id="rId13" Type="http://schemas.openxmlformats.org/officeDocument/2006/relationships/slideLayout" Target="../slideLayouts/slideLayout119.xml"/><Relationship Id="rId3" Type="http://schemas.openxmlformats.org/officeDocument/2006/relationships/slideLayout" Target="../slideLayouts/slideLayout109.xml"/><Relationship Id="rId7" Type="http://schemas.openxmlformats.org/officeDocument/2006/relationships/slideLayout" Target="../slideLayouts/slideLayout113.xml"/><Relationship Id="rId12" Type="http://schemas.openxmlformats.org/officeDocument/2006/relationships/slideLayout" Target="../slideLayouts/slideLayout118.xml"/><Relationship Id="rId2" Type="http://schemas.openxmlformats.org/officeDocument/2006/relationships/slideLayout" Target="../slideLayouts/slideLayout108.xml"/><Relationship Id="rId1" Type="http://schemas.openxmlformats.org/officeDocument/2006/relationships/slideLayout" Target="../slideLayouts/slideLayout107.xml"/><Relationship Id="rId6" Type="http://schemas.openxmlformats.org/officeDocument/2006/relationships/slideLayout" Target="../slideLayouts/slideLayout112.xml"/><Relationship Id="rId11" Type="http://schemas.openxmlformats.org/officeDocument/2006/relationships/slideLayout" Target="../slideLayouts/slideLayout117.xml"/><Relationship Id="rId5" Type="http://schemas.openxmlformats.org/officeDocument/2006/relationships/slideLayout" Target="../slideLayouts/slideLayout111.xml"/><Relationship Id="rId15" Type="http://schemas.openxmlformats.org/officeDocument/2006/relationships/theme" Target="../theme/theme9.xml"/><Relationship Id="rId10" Type="http://schemas.openxmlformats.org/officeDocument/2006/relationships/slideLayout" Target="../slideLayouts/slideLayout116.xml"/><Relationship Id="rId4" Type="http://schemas.openxmlformats.org/officeDocument/2006/relationships/slideLayout" Target="../slideLayouts/slideLayout110.xml"/><Relationship Id="rId9" Type="http://schemas.openxmlformats.org/officeDocument/2006/relationships/slideLayout" Target="../slideLayouts/slideLayout115.xml"/><Relationship Id="rId14" Type="http://schemas.openxmlformats.org/officeDocument/2006/relationships/slideLayout" Target="../slideLayouts/slideLayout1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Nơi giữ chỗ cho Tiêu đề 1">
            <a:extLst>
              <a:ext uri="{FF2B5EF4-FFF2-40B4-BE49-F238E27FC236}">
                <a16:creationId xmlns="" xmlns:a16="http://schemas.microsoft.com/office/drawing/2014/main" id="{82500725-6D51-96EC-9402-4A116DD09DB9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vi-VN" altLang="en-US"/>
              <a:t>Bấm &amp; sửa kiểu tiêu đề</a:t>
            </a:r>
            <a:endParaRPr lang="en-US" altLang="en-US"/>
          </a:p>
        </p:txBody>
      </p:sp>
      <p:sp>
        <p:nvSpPr>
          <p:cNvPr id="10243" name="Nơi giữ chỗ cho Văn bản 2">
            <a:extLst>
              <a:ext uri="{FF2B5EF4-FFF2-40B4-BE49-F238E27FC236}">
                <a16:creationId xmlns="" xmlns:a16="http://schemas.microsoft.com/office/drawing/2014/main" id="{AAD5E93C-4BBB-8F60-8E8B-599B27DCFFA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vi-VN" altLang="en-US"/>
              <a:t>Bấm &amp; sửa kiểu tiêu đề</a:t>
            </a:r>
          </a:p>
          <a:p>
            <a:pPr lvl="1"/>
            <a:r>
              <a:rPr lang="vi-VN" altLang="en-US"/>
              <a:t>Mức hai</a:t>
            </a:r>
          </a:p>
          <a:p>
            <a:pPr lvl="2"/>
            <a:r>
              <a:rPr lang="vi-VN" altLang="en-US"/>
              <a:t>Mức ba</a:t>
            </a:r>
          </a:p>
          <a:p>
            <a:pPr lvl="3"/>
            <a:r>
              <a:rPr lang="vi-VN" altLang="en-US"/>
              <a:t>Mức bốn</a:t>
            </a:r>
          </a:p>
          <a:p>
            <a:pPr lvl="4"/>
            <a:r>
              <a:rPr lang="vi-VN" altLang="en-US"/>
              <a:t>Mức năm</a:t>
            </a:r>
            <a:endParaRPr lang="en-US" altLang="en-US"/>
          </a:p>
        </p:txBody>
      </p:sp>
      <p:sp>
        <p:nvSpPr>
          <p:cNvPr id="4" name="Nơi giữ chỗ cho Ngày tháng 3">
            <a:extLst>
              <a:ext uri="{FF2B5EF4-FFF2-40B4-BE49-F238E27FC236}">
                <a16:creationId xmlns="" xmlns:a16="http://schemas.microsoft.com/office/drawing/2014/main" id="{A9695C5B-8C4F-2467-8996-357C5ADB954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67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1600">
                <a:solidFill>
                  <a:prstClr val="black">
                    <a:tint val="75000"/>
                  </a:prstClr>
                </a:solidFill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Nơi giữ chỗ cho Chân trang 4">
            <a:extLst>
              <a:ext uri="{FF2B5EF4-FFF2-40B4-BE49-F238E27FC236}">
                <a16:creationId xmlns="" xmlns:a16="http://schemas.microsoft.com/office/drawing/2014/main" id="{D08AB434-8341-87A4-06A1-721B6ADB92F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67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1600">
                <a:solidFill>
                  <a:prstClr val="black">
                    <a:tint val="75000"/>
                  </a:prstClr>
                </a:solidFill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Nơi giữ chỗ cho Số hiệu Bản chiếu 5">
            <a:extLst>
              <a:ext uri="{FF2B5EF4-FFF2-40B4-BE49-F238E27FC236}">
                <a16:creationId xmlns="" xmlns:a16="http://schemas.microsoft.com/office/drawing/2014/main" id="{CC1CAFA3-CD03-2568-814D-111017F2AC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6713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600">
                <a:solidFill>
                  <a:srgbClr val="898989"/>
                </a:solidFill>
                <a:latin typeface="Arial" panose="020B0604020202020204" pitchFamily="34" charset="0"/>
              </a:defRPr>
            </a:lvl1pPr>
          </a:lstStyle>
          <a:p>
            <a:fld id="{1618C514-030C-4D6E-AA37-315349A83FC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="" xmlns:p14="http://schemas.microsoft.com/office/powerpoint/2010/main" val="41518665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  <p:sldLayoutId id="2147483838" r:id="rId12"/>
  </p:sldLayoutIdLst>
  <p:transition spd="slow"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Calibri" pitchFamily="34" charset="0"/>
        </a:defRPr>
      </a:lvl5pPr>
      <a:lvl6pPr marL="609585" algn="ctr" rtl="0" fontAlgn="base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pitchFamily="34" charset="0"/>
        </a:defRPr>
      </a:lvl6pPr>
      <a:lvl7pPr marL="1219170" algn="ctr" rtl="0" fontAlgn="base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pitchFamily="34" charset="0"/>
        </a:defRPr>
      </a:lvl7pPr>
      <a:lvl8pPr marL="1828754" algn="ctr" rtl="0" fontAlgn="base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pitchFamily="34" charset="0"/>
        </a:defRPr>
      </a:lvl8pPr>
      <a:lvl9pPr marL="2438339" algn="ctr" rtl="0" fontAlgn="base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pitchFamily="34" charset="0"/>
        </a:defRPr>
      </a:lvl9pPr>
    </p:titleStyle>
    <p:bodyStyle>
      <a:lvl1pPr marL="455613" indent="-455613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989013" indent="-379413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3700" kern="1200">
          <a:solidFill>
            <a:schemeClr val="tx1"/>
          </a:solidFill>
          <a:latin typeface="+mn-lt"/>
          <a:ea typeface="+mn-ea"/>
          <a:cs typeface="+mn-cs"/>
        </a:defRPr>
      </a:lvl2pPr>
      <a:lvl3pPr marL="1522413" indent="-303213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013" indent="-303213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741613" indent="-303213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="" xmlns:a16="http://schemas.microsoft.com/office/drawing/2014/main" id="{DB4854C5-7E4E-4478-ADD5-E9B2479C2048}"/>
              </a:ext>
            </a:extLst>
          </p:cNvPr>
          <p:cNvPicPr>
            <a:picLocks noChangeAspect="1"/>
          </p:cNvPicPr>
          <p:nvPr userDrawn="1"/>
        </p:nvPicPr>
        <p:blipFill>
          <a:blip r:embed="rId2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76400" y="171450"/>
            <a:ext cx="1304627" cy="130462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087478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  <p:sldLayoutId id="2147483718" r:id="rId12"/>
    <p:sldLayoutId id="2147483719" r:id="rId13"/>
    <p:sldLayoutId id="2147483720" r:id="rId14"/>
    <p:sldLayoutId id="2147483721" r:id="rId15"/>
    <p:sldLayoutId id="2147483722" r:id="rId16"/>
    <p:sldLayoutId id="2147483723" r:id="rId17"/>
    <p:sldLayoutId id="2147483724" r:id="rId18"/>
    <p:sldLayoutId id="2147483725" r:id="rId19"/>
    <p:sldLayoutId id="2147483726" r:id="rId20"/>
    <p:sldLayoutId id="2147483727" r:id="rId21"/>
    <p:sldLayoutId id="2147483728" r:id="rId22"/>
    <p:sldLayoutId id="2147483729" r:id="rId23"/>
    <p:sldLayoutId id="2147483730" r:id="rId24"/>
  </p:sldLayoutIdLst>
  <p:transition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片包含 户外&#10;&#10;描述已自动生成">
            <a:extLst>
              <a:ext uri="{FF2B5EF4-FFF2-40B4-BE49-F238E27FC236}">
                <a16:creationId xmlns="" xmlns:a16="http://schemas.microsoft.com/office/drawing/2014/main" id="{51D981AD-9FC1-4415-8F8F-8DBB61E1CAAF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963390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</p:sldLayoutIdLst>
  <mc:AlternateContent xmlns:mc="http://schemas.openxmlformats.org/markup-compatibility/2006">
    <mc:Choice xmlns="" xmlns:p14="http://schemas.microsoft.com/office/powerpoint/2010/main" Requires="p14">
      <p:transition spd="slow" p14:dur="3900">
        <p14:glitter pattern="hexagon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12/13/2023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8530145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  <p:sldLayoutId id="2147483750" r:id="rId11"/>
    <p:sldLayoutId id="2147483751" r:id="rId12"/>
    <p:sldLayoutId id="2147483752" r:id="rId13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12/13/2023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050613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  <p:sldLayoutId id="2147483755" r:id="rId2"/>
    <p:sldLayoutId id="2147483756" r:id="rId3"/>
    <p:sldLayoutId id="2147483757" r:id="rId4"/>
    <p:sldLayoutId id="2147483758" r:id="rId5"/>
    <p:sldLayoutId id="2147483759" r:id="rId6"/>
    <p:sldLayoutId id="2147483760" r:id="rId7"/>
    <p:sldLayoutId id="2147483761" r:id="rId8"/>
    <p:sldLayoutId id="2147483762" r:id="rId9"/>
    <p:sldLayoutId id="2147483763" r:id="rId10"/>
    <p:sldLayoutId id="2147483764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A37975-6AF7-4301-9DC5-87C074AA59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2023/12/13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7987A4-0198-42B4-AAAE-EDBADA4485A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02430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6" r:id="rId1"/>
    <p:sldLayoutId id="2147483767" r:id="rId2"/>
    <p:sldLayoutId id="2147483768" r:id="rId3"/>
    <p:sldLayoutId id="2147483769" r:id="rId4"/>
    <p:sldLayoutId id="2147483770" r:id="rId5"/>
    <p:sldLayoutId id="2147483771" r:id="rId6"/>
    <p:sldLayoutId id="2147483772" r:id="rId7"/>
    <p:sldLayoutId id="2147483773" r:id="rId8"/>
    <p:sldLayoutId id="2147483774" r:id="rId9"/>
    <p:sldLayoutId id="2147483775" r:id="rId10"/>
    <p:sldLayoutId id="2147483776" r:id="rId11"/>
    <p:sldLayoutId id="2147483777" r:id="rId12"/>
    <p:sldLayoutId id="2147483778" r:id="rId13"/>
    <p:sldLayoutId id="2147483779" r:id="rId14"/>
  </p:sldLayoutIdLst>
  <mc:AlternateContent xmlns:mc="http://schemas.openxmlformats.org/markup-compatibility/2006">
    <mc:Choice xmlns=""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字魂59号-创粗黑" panose="00000500000000000000" pitchFamily="2" charset="-122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12/13/2023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824247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A37975-6AF7-4301-9DC5-87C074AA59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2023/12/13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7987A4-0198-42B4-AAAE-EDBADA4485A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920510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8" r:id="rId1"/>
    <p:sldLayoutId id="2147483809" r:id="rId2"/>
    <p:sldLayoutId id="2147483810" r:id="rId3"/>
    <p:sldLayoutId id="2147483811" r:id="rId4"/>
    <p:sldLayoutId id="2147483812" r:id="rId5"/>
    <p:sldLayoutId id="2147483813" r:id="rId6"/>
    <p:sldLayoutId id="2147483814" r:id="rId7"/>
    <p:sldLayoutId id="2147483815" r:id="rId8"/>
    <p:sldLayoutId id="2147483816" r:id="rId9"/>
    <p:sldLayoutId id="2147483817" r:id="rId10"/>
    <p:sldLayoutId id="2147483818" r:id="rId11"/>
    <p:sldLayoutId id="2147483819" r:id="rId12"/>
    <p:sldLayoutId id="2147483820" r:id="rId13"/>
    <p:sldLayoutId id="2147483821" r:id="rId14"/>
  </p:sldLayoutIdLst>
  <mc:AlternateContent xmlns:mc="http://schemas.openxmlformats.org/markup-compatibility/2006">
    <mc:Choice xmlns=""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字魂59号-创粗黑" panose="00000500000000000000" pitchFamily="2" charset="-122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A37975-6AF7-4301-9DC5-87C074AA59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2023/12/13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7987A4-0198-42B4-AAAE-EDBADA4485A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152242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3" r:id="rId1"/>
    <p:sldLayoutId id="2147483824" r:id="rId2"/>
    <p:sldLayoutId id="2147483825" r:id="rId3"/>
    <p:sldLayoutId id="2147483826" r:id="rId4"/>
    <p:sldLayoutId id="2147483827" r:id="rId5"/>
    <p:sldLayoutId id="2147483828" r:id="rId6"/>
    <p:sldLayoutId id="2147483829" r:id="rId7"/>
    <p:sldLayoutId id="2147483830" r:id="rId8"/>
    <p:sldLayoutId id="2147483831" r:id="rId9"/>
    <p:sldLayoutId id="2147483832" r:id="rId10"/>
    <p:sldLayoutId id="2147483833" r:id="rId11"/>
    <p:sldLayoutId id="2147483834" r:id="rId12"/>
    <p:sldLayoutId id="2147483835" r:id="rId13"/>
    <p:sldLayoutId id="2147483836" r:id="rId14"/>
  </p:sldLayoutIdLst>
  <mc:AlternateContent xmlns:mc="http://schemas.openxmlformats.org/markup-compatibility/2006">
    <mc:Choice xmlns=""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字魂59号-创粗黑" panose="00000500000000000000" pitchFamily="2" charset="-122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42.png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0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9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54.pn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12" Type="http://schemas.openxmlformats.org/officeDocument/2006/relationships/image" Target="../media/image53.png"/><Relationship Id="rId17" Type="http://schemas.openxmlformats.org/officeDocument/2006/relationships/image" Target="../media/image57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5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7.png"/><Relationship Id="rId11" Type="http://schemas.openxmlformats.org/officeDocument/2006/relationships/image" Target="../media/image52.png"/><Relationship Id="rId5" Type="http://schemas.openxmlformats.org/officeDocument/2006/relationships/image" Target="../media/image46.png"/><Relationship Id="rId15" Type="http://schemas.openxmlformats.org/officeDocument/2006/relationships/image" Target="../media/image33.png"/><Relationship Id="rId10" Type="http://schemas.openxmlformats.org/officeDocument/2006/relationships/image" Target="../media/image51.png"/><Relationship Id="rId4" Type="http://schemas.openxmlformats.org/officeDocument/2006/relationships/image" Target="../media/image45.png"/><Relationship Id="rId9" Type="http://schemas.openxmlformats.org/officeDocument/2006/relationships/image" Target="../media/image50.png"/><Relationship Id="rId14" Type="http://schemas.openxmlformats.org/officeDocument/2006/relationships/image" Target="../media/image5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8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8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Logo&#10;&#10;Description automatically generated">
            <a:extLst>
              <a:ext uri="{FF2B5EF4-FFF2-40B4-BE49-F238E27FC236}">
                <a16:creationId xmlns="" xmlns:a16="http://schemas.microsoft.com/office/drawing/2014/main" id="{0DA31F2E-F20A-48C5-B67A-E2770A18CA8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4127" y="1533672"/>
            <a:ext cx="2572989" cy="100512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1B83E708-D440-4C96-8A53-28A225846D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9429" y="2679127"/>
            <a:ext cx="8919221" cy="149974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788927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="" xmlns:a16="http://schemas.microsoft.com/office/drawing/2014/main" id="{F224B63C-8C23-4508-BF06-7E40D150F22F}"/>
              </a:ext>
            </a:extLst>
          </p:cNvPr>
          <p:cNvGrpSpPr/>
          <p:nvPr/>
        </p:nvGrpSpPr>
        <p:grpSpPr>
          <a:xfrm>
            <a:off x="-277345" y="0"/>
            <a:ext cx="12659846" cy="6968034"/>
            <a:chOff x="-201146" y="0"/>
            <a:chExt cx="12397838" cy="6968034"/>
          </a:xfrm>
        </p:grpSpPr>
        <p:grpSp>
          <p:nvGrpSpPr>
            <p:cNvPr id="3" name="组合 2">
              <a:extLst>
                <a:ext uri="{FF2B5EF4-FFF2-40B4-BE49-F238E27FC236}">
                  <a16:creationId xmlns="" xmlns:a16="http://schemas.microsoft.com/office/drawing/2014/main" id="{AF4A200E-41E0-40EF-B954-51A753DCCBFA}"/>
                </a:ext>
              </a:extLst>
            </p:cNvPr>
            <p:cNvGrpSpPr/>
            <p:nvPr/>
          </p:nvGrpSpPr>
          <p:grpSpPr>
            <a:xfrm>
              <a:off x="0" y="0"/>
              <a:ext cx="12192000" cy="6946533"/>
              <a:chOff x="0" y="0"/>
              <a:chExt cx="12192000" cy="6946533"/>
            </a:xfrm>
          </p:grpSpPr>
          <p:sp>
            <p:nvSpPr>
              <p:cNvPr id="5" name="矩形 4">
                <a:extLst>
                  <a:ext uri="{FF2B5EF4-FFF2-40B4-BE49-F238E27FC236}">
                    <a16:creationId xmlns="" xmlns:a16="http://schemas.microsoft.com/office/drawing/2014/main" id="{8FE20A8A-F43F-48E4-BFCA-24992169C91F}"/>
                  </a:ext>
                </a:extLst>
              </p:cNvPr>
              <p:cNvSpPr/>
              <p:nvPr/>
            </p:nvSpPr>
            <p:spPr>
              <a:xfrm>
                <a:off x="0" y="0"/>
                <a:ext cx="12192000" cy="6946533"/>
              </a:xfrm>
              <a:prstGeom prst="rect">
                <a:avLst/>
              </a:prstGeom>
              <a:solidFill>
                <a:srgbClr val="F8E9C4"/>
              </a:solidFill>
              <a:ln>
                <a:solidFill>
                  <a:srgbClr val="CFAFB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zh-CN" altLang="en-US" sz="320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" name="矩形: 圆角 5">
                <a:extLst>
                  <a:ext uri="{FF2B5EF4-FFF2-40B4-BE49-F238E27FC236}">
                    <a16:creationId xmlns="" xmlns:a16="http://schemas.microsoft.com/office/drawing/2014/main" id="{3845E422-D11F-40D1-8FA6-0310CB959CBB}"/>
                  </a:ext>
                </a:extLst>
              </p:cNvPr>
              <p:cNvSpPr/>
              <p:nvPr/>
            </p:nvSpPr>
            <p:spPr>
              <a:xfrm>
                <a:off x="379828" y="352502"/>
                <a:ext cx="11497995" cy="6505498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rgbClr val="DBE4ED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zh-CN" altLang="en-US" sz="320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4" name="图片 3">
              <a:extLst>
                <a:ext uri="{FF2B5EF4-FFF2-40B4-BE49-F238E27FC236}">
                  <a16:creationId xmlns="" xmlns:a16="http://schemas.microsoft.com/office/drawing/2014/main" id="{65AEEBA4-42F9-489B-90C4-95E9A3AA761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BEBA8EAE-BF5A-486C-A8C5-ECC9F3942E4B}">
                  <a14:imgProps xmlns="" xmlns:a14="http://schemas.microsoft.com/office/drawing/2010/main">
                    <a14:imgLayer r:embed="rId4">
                      <a14:imgEffect>
                        <a14:colorTemperature colorTemp="112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="" xmlns:a14="http://schemas.microsoft.com/office/drawing/2010/main"/>
                </a:ext>
              </a:extLst>
            </a:blip>
            <a:srcRect t="61062" r="8388" b="18951"/>
            <a:stretch/>
          </p:blipFill>
          <p:spPr>
            <a:xfrm>
              <a:off x="-201146" y="5355844"/>
              <a:ext cx="12397838" cy="1612190"/>
            </a:xfrm>
            <a:prstGeom prst="rect">
              <a:avLst/>
            </a:prstGeom>
          </p:spPr>
        </p:pic>
      </p:grpSp>
      <p:pic>
        <p:nvPicPr>
          <p:cNvPr id="101" name="图片 24">
            <a:extLst>
              <a:ext uri="{FF2B5EF4-FFF2-40B4-BE49-F238E27FC236}">
                <a16:creationId xmlns="" xmlns:a16="http://schemas.microsoft.com/office/drawing/2014/main" id="{BAC61FDD-A599-435F-AE23-E58D16C1789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flipH="1">
            <a:off x="9601" y="-53897"/>
            <a:ext cx="1309062" cy="1795902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33EA4830-3688-4686-B285-B8D9430E56DD}"/>
              </a:ext>
            </a:extLst>
          </p:cNvPr>
          <p:cNvSpPr txBox="1"/>
          <p:nvPr/>
        </p:nvSpPr>
        <p:spPr>
          <a:xfrm>
            <a:off x="1128876" y="1742005"/>
            <a:ext cx="4548044" cy="37548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t">
              <a:lnSpc>
                <a:spcPct val="150000"/>
              </a:lnSpc>
            </a:pPr>
            <a:r>
              <a:rPr lang="en-US" sz="3200" b="1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Mưa</a:t>
            </a:r>
            <a:r>
              <a:rPr lang="en-US" sz="32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rơi</a:t>
            </a:r>
            <a:r>
              <a:rPr lang="en-US" sz="32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</a:t>
            </a:r>
            <a:r>
              <a:rPr lang="en-US" sz="32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tách</a:t>
            </a:r>
            <a:r>
              <a:rPr lang="en-US" sz="32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fontAlgn="t">
              <a:lnSpc>
                <a:spcPct val="150000"/>
              </a:lnSpc>
            </a:pPr>
            <a:r>
              <a:rPr lang="en-US" sz="3200" b="1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Hạt</a:t>
            </a:r>
            <a:r>
              <a:rPr lang="en-US" sz="32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trước</a:t>
            </a:r>
            <a:r>
              <a:rPr lang="en-US" sz="32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hạt</a:t>
            </a:r>
            <a:r>
              <a:rPr lang="en-US" sz="32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endParaRPr lang="en-US" sz="3200" b="1" dirty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t">
              <a:lnSpc>
                <a:spcPct val="150000"/>
              </a:lnSpc>
            </a:pPr>
            <a:r>
              <a:rPr lang="en-US" sz="3200" b="1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32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xô</a:t>
            </a:r>
            <a:r>
              <a:rPr lang="en-US" sz="32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đẩy</a:t>
            </a:r>
            <a:r>
              <a:rPr lang="en-US" sz="32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endParaRPr lang="en-US" sz="3200" b="1" dirty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t">
              <a:lnSpc>
                <a:spcPct val="150000"/>
              </a:lnSpc>
            </a:pPr>
            <a:r>
              <a:rPr lang="en-US" sz="3200" b="1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Xếp</a:t>
            </a:r>
            <a:r>
              <a:rPr lang="en-US" sz="32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lang="en-US" sz="32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r>
              <a:rPr lang="en-US" sz="32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lượt</a:t>
            </a:r>
            <a:endParaRPr lang="en-US" sz="3200" b="1" dirty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t"/>
            <a:r>
              <a:rPr lang="vi-VN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 defTabSz="1218804">
              <a:defRPr/>
            </a:pPr>
            <a:r>
              <a:rPr lang="en-US" sz="2800" i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800" i="1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="" xmlns:a16="http://schemas.microsoft.com/office/drawing/2014/main" id="{61CE49A1-3334-4448-9236-74D759061A24}"/>
              </a:ext>
            </a:extLst>
          </p:cNvPr>
          <p:cNvSpPr txBox="1"/>
          <p:nvPr/>
        </p:nvSpPr>
        <p:spPr>
          <a:xfrm>
            <a:off x="7065543" y="1872637"/>
            <a:ext cx="4991350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t">
              <a:lnSpc>
                <a:spcPct val="150000"/>
              </a:lnSpc>
            </a:pPr>
            <a:r>
              <a:rPr lang="en-US" sz="3200" b="1" dirty="0" err="1">
                <a:solidFill>
                  <a:srgbClr val="000099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Mưa</a:t>
            </a:r>
            <a:r>
              <a:rPr lang="en-US" sz="3200" b="1" dirty="0">
                <a:solidFill>
                  <a:srgbClr val="000099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vẽ</a:t>
            </a:r>
            <a:r>
              <a:rPr lang="en-US" sz="3200" b="1" dirty="0">
                <a:solidFill>
                  <a:srgbClr val="000099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trên</a:t>
            </a:r>
            <a:r>
              <a:rPr lang="en-US" sz="3200" b="1" dirty="0">
                <a:solidFill>
                  <a:srgbClr val="000099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sân</a:t>
            </a:r>
            <a:endParaRPr lang="vi-VN" sz="3200" b="1" dirty="0">
              <a:solidFill>
                <a:srgbClr val="000099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fontAlgn="t">
              <a:lnSpc>
                <a:spcPct val="150000"/>
              </a:lnSpc>
            </a:pPr>
            <a:r>
              <a:rPr lang="en-US" sz="3200" b="1" dirty="0" err="1">
                <a:solidFill>
                  <a:srgbClr val="000099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Mưa</a:t>
            </a:r>
            <a:r>
              <a:rPr lang="en-US" sz="3200" b="1" dirty="0">
                <a:solidFill>
                  <a:srgbClr val="000099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dàn</a:t>
            </a:r>
            <a:r>
              <a:rPr lang="en-US" sz="3200" b="1" dirty="0">
                <a:solidFill>
                  <a:srgbClr val="000099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trên</a:t>
            </a:r>
            <a:r>
              <a:rPr lang="en-US" sz="3200" b="1" dirty="0">
                <a:solidFill>
                  <a:srgbClr val="000099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lá</a:t>
            </a:r>
            <a:endParaRPr lang="vi-VN" sz="3200" b="1" dirty="0">
              <a:solidFill>
                <a:srgbClr val="000099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fontAlgn="t">
              <a:lnSpc>
                <a:spcPct val="150000"/>
              </a:lnSpc>
            </a:pPr>
            <a:r>
              <a:rPr lang="en-US" sz="3200" b="1" dirty="0" err="1">
                <a:solidFill>
                  <a:srgbClr val="000099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Mưa</a:t>
            </a:r>
            <a:r>
              <a:rPr lang="en-US" sz="3200" b="1" dirty="0">
                <a:solidFill>
                  <a:srgbClr val="000099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rơi</a:t>
            </a:r>
            <a:r>
              <a:rPr lang="en-US" sz="3200" b="1" dirty="0">
                <a:solidFill>
                  <a:srgbClr val="000099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trắng</a:t>
            </a:r>
            <a:r>
              <a:rPr lang="en-US" sz="3200" b="1" dirty="0">
                <a:solidFill>
                  <a:srgbClr val="000099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xóa</a:t>
            </a:r>
            <a:endParaRPr lang="vi-VN" sz="3200" b="1" dirty="0">
              <a:solidFill>
                <a:srgbClr val="000099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fontAlgn="t">
              <a:lnSpc>
                <a:spcPct val="150000"/>
              </a:lnSpc>
            </a:pPr>
            <a:r>
              <a:rPr lang="en-US" sz="3200" b="1" dirty="0">
                <a:solidFill>
                  <a:srgbClr val="000099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Bong </a:t>
            </a:r>
            <a:r>
              <a:rPr lang="en-US" sz="3200" b="1" dirty="0" err="1">
                <a:solidFill>
                  <a:srgbClr val="000099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bóng</a:t>
            </a:r>
            <a:r>
              <a:rPr lang="en-US" sz="3200" b="1" dirty="0">
                <a:solidFill>
                  <a:srgbClr val="000099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phập</a:t>
            </a:r>
            <a:r>
              <a:rPr lang="en-US" sz="3200" b="1" dirty="0">
                <a:solidFill>
                  <a:srgbClr val="000099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phồng</a:t>
            </a:r>
            <a:endParaRPr lang="vi-VN" sz="3200" b="1" dirty="0">
              <a:solidFill>
                <a:srgbClr val="000099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="" xmlns:a16="http://schemas.microsoft.com/office/drawing/2014/main" id="{CBC12057-0F2F-4C63-B18A-51E1D8F27F65}"/>
              </a:ext>
            </a:extLst>
          </p:cNvPr>
          <p:cNvSpPr/>
          <p:nvPr/>
        </p:nvSpPr>
        <p:spPr>
          <a:xfrm>
            <a:off x="3852471" y="2833141"/>
            <a:ext cx="284813" cy="307624"/>
          </a:xfrm>
          <a:prstGeom prst="rect">
            <a:avLst/>
          </a:prstGeom>
          <a:solidFill>
            <a:srgbClr val="FFC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D5C3366C-A217-49C0-9B7B-5AFA28331BAA}"/>
              </a:ext>
            </a:extLst>
          </p:cNvPr>
          <p:cNvSpPr txBox="1"/>
          <p:nvPr/>
        </p:nvSpPr>
        <p:spPr>
          <a:xfrm>
            <a:off x="2694082" y="328319"/>
            <a:ext cx="6907695" cy="1191816"/>
          </a:xfrm>
          <a:prstGeom prst="round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Arial-Rounded" panose="020B0500000000000000" pitchFamily="34" charset="0"/>
                <a:cs typeface="Arial-Rounded" panose="020B0500000000000000" pitchFamily="34" charset="0"/>
              </a:rPr>
              <a:t> 2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Arial-Rounded" panose="020B0500000000000000" pitchFamily="34" charset="0"/>
                <a:cs typeface="Arial-Rounded" panose="020B0500000000000000" pitchFamily="34" charset="0"/>
              </a:rPr>
              <a:t>tập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Arial-Rounded" panose="020B0500000000000000" pitchFamily="34" charset="0"/>
                <a:cs typeface="Arial-Rounded" panose="020B0500000000000000" pitchFamily="34" charset="0"/>
              </a:rPr>
              <a:t>Chọn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Arial-Rounded" panose="020B0500000000000000" pitchFamily="34" charset="0"/>
                <a:cs typeface="Arial-Rounded" panose="020B0500000000000000" pitchFamily="34" charset="0"/>
              </a:rPr>
              <a:t> 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Arial-Rounded" panose="020B0500000000000000" pitchFamily="34" charset="0"/>
                <a:cs typeface="Arial-Rounded" panose="020B0500000000000000" pitchFamily="34" charset="0"/>
              </a:rPr>
              <a:t>s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Arial-Rounded" panose="020B0500000000000000" pitchFamily="34" charset="0"/>
                <a:cs typeface="Arial-Rounded" panose="020B0500000000000000" pitchFamily="34" charset="0"/>
              </a:rPr>
              <a:t> 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Arial-Rounded" panose="020B0500000000000000" pitchFamily="34" charset="0"/>
                <a:cs typeface="Arial-Rounded" panose="020B0500000000000000" pitchFamily="34" charset="0"/>
              </a:rPr>
              <a:t>hoặc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Arial-Rounded" panose="020B0500000000000000" pitchFamily="34" charset="0"/>
                <a:cs typeface="Arial-Rounded" panose="020B0500000000000000" pitchFamily="34" charset="0"/>
              </a:rPr>
              <a:t> 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Arial-Rounded" panose="020B0500000000000000" pitchFamily="34" charset="0"/>
                <a:cs typeface="Arial-Rounded" panose="020B0500000000000000" pitchFamily="34" charset="0"/>
              </a:rPr>
              <a:t>x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Arial-Rounded" panose="020B0500000000000000" pitchFamily="34" charset="0"/>
                <a:cs typeface="Arial-Rounded" panose="020B0500000000000000" pitchFamily="34" charset="0"/>
              </a:rPr>
              <a:t> 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Arial-Rounded" panose="020B0500000000000000" pitchFamily="34" charset="0"/>
                <a:cs typeface="Arial-Rounded" panose="020B0500000000000000" pitchFamily="34" charset="0"/>
              </a:rPr>
              <a:t>thay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Arial-Rounded" panose="020B0500000000000000" pitchFamily="34" charset="0"/>
                <a:cs typeface="Arial-Rounded" panose="020B0500000000000000" pitchFamily="34" charset="0"/>
              </a:rPr>
              <a:t> ô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Arial-Rounded" panose="020B0500000000000000" pitchFamily="34" charset="0"/>
                <a:cs typeface="Arial-Rounded" panose="020B0500000000000000" pitchFamily="34" charset="0"/>
              </a:rPr>
              <a:t>vuông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="" xmlns:a16="http://schemas.microsoft.com/office/drawing/2014/main" id="{CBC12057-0F2F-4C63-B18A-51E1D8F27F65}"/>
              </a:ext>
            </a:extLst>
          </p:cNvPr>
          <p:cNvSpPr/>
          <p:nvPr/>
        </p:nvSpPr>
        <p:spPr>
          <a:xfrm>
            <a:off x="2595566" y="3577282"/>
            <a:ext cx="268357" cy="288234"/>
          </a:xfrm>
          <a:prstGeom prst="rect">
            <a:avLst/>
          </a:prstGeom>
          <a:solidFill>
            <a:srgbClr val="FFC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="" xmlns:a16="http://schemas.microsoft.com/office/drawing/2014/main" id="{CBC12057-0F2F-4C63-B18A-51E1D8F27F65}"/>
              </a:ext>
            </a:extLst>
          </p:cNvPr>
          <p:cNvSpPr/>
          <p:nvPr/>
        </p:nvSpPr>
        <p:spPr>
          <a:xfrm>
            <a:off x="1155531" y="4276914"/>
            <a:ext cx="326264" cy="334842"/>
          </a:xfrm>
          <a:prstGeom prst="rect">
            <a:avLst/>
          </a:prstGeom>
          <a:solidFill>
            <a:srgbClr val="FFC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="" xmlns:a16="http://schemas.microsoft.com/office/drawing/2014/main" id="{CBC12057-0F2F-4C63-B18A-51E1D8F27F65}"/>
              </a:ext>
            </a:extLst>
          </p:cNvPr>
          <p:cNvSpPr/>
          <p:nvPr/>
        </p:nvSpPr>
        <p:spPr>
          <a:xfrm>
            <a:off x="9498594" y="2264223"/>
            <a:ext cx="268357" cy="288234"/>
          </a:xfrm>
          <a:prstGeom prst="rect">
            <a:avLst/>
          </a:prstGeom>
          <a:solidFill>
            <a:srgbClr val="FFC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="" xmlns:a16="http://schemas.microsoft.com/office/drawing/2014/main" id="{CBC12057-0F2F-4C63-B18A-51E1D8F27F65}"/>
              </a:ext>
            </a:extLst>
          </p:cNvPr>
          <p:cNvSpPr/>
          <p:nvPr/>
        </p:nvSpPr>
        <p:spPr>
          <a:xfrm>
            <a:off x="9858354" y="3735046"/>
            <a:ext cx="268357" cy="288234"/>
          </a:xfrm>
          <a:prstGeom prst="rect">
            <a:avLst/>
          </a:prstGeom>
          <a:solidFill>
            <a:srgbClr val="FFC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8603532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6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11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16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21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26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30" grpId="0" animBg="1"/>
      <p:bldP spid="32" grpId="0" animBg="1"/>
      <p:bldP spid="35" grpId="0" animBg="1"/>
      <p:bldP spid="3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D5C3366C-A217-49C0-9B7B-5AFA28331BAA}"/>
              </a:ext>
            </a:extLst>
          </p:cNvPr>
          <p:cNvSpPr txBox="1"/>
          <p:nvPr/>
        </p:nvSpPr>
        <p:spPr>
          <a:xfrm>
            <a:off x="1148080" y="560667"/>
            <a:ext cx="10302241" cy="646986"/>
          </a:xfrm>
          <a:prstGeom prst="round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3: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Tìm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từ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ngữ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được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tạo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bởi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mỗi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tiếng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sau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đây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="" xmlns:a16="http://schemas.microsoft.com/office/drawing/2014/main" id="{155416D2-6A09-4A47-8E81-93A3B2C81741}"/>
              </a:ext>
            </a:extLst>
          </p:cNvPr>
          <p:cNvSpPr/>
          <p:nvPr/>
        </p:nvSpPr>
        <p:spPr>
          <a:xfrm>
            <a:off x="1656080" y="1554480"/>
            <a:ext cx="2783840" cy="8940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sao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/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xao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="" xmlns:a16="http://schemas.microsoft.com/office/drawing/2014/main" id="{82A4BFC4-8060-4BCB-9965-E3634E78C305}"/>
              </a:ext>
            </a:extLst>
          </p:cNvPr>
          <p:cNvSpPr/>
          <p:nvPr/>
        </p:nvSpPr>
        <p:spPr>
          <a:xfrm>
            <a:off x="6664961" y="1554480"/>
            <a:ext cx="2783840" cy="8940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sào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/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xào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="" xmlns:a16="http://schemas.microsoft.com/office/drawing/2014/main" id="{915E2A94-6A2E-4ED2-B36B-59332B72E598}"/>
              </a:ext>
            </a:extLst>
          </p:cNvPr>
          <p:cNvGrpSpPr/>
          <p:nvPr/>
        </p:nvGrpSpPr>
        <p:grpSpPr>
          <a:xfrm>
            <a:off x="3778430" y="3656839"/>
            <a:ext cx="4278451" cy="2175001"/>
            <a:chOff x="892354" y="3758439"/>
            <a:chExt cx="4278451" cy="2175001"/>
          </a:xfrm>
        </p:grpSpPr>
        <p:pic>
          <p:nvPicPr>
            <p:cNvPr id="16" name="Picture 9">
              <a:extLst>
                <a:ext uri="{FF2B5EF4-FFF2-40B4-BE49-F238E27FC236}">
                  <a16:creationId xmlns="" xmlns:a16="http://schemas.microsoft.com/office/drawing/2014/main" id="{8635821D-062C-4301-A3D5-37D1B623813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2354" y="3758439"/>
              <a:ext cx="4278451" cy="21710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" name="Rectangle: Rounded Corners 21">
              <a:extLst>
                <a:ext uri="{FF2B5EF4-FFF2-40B4-BE49-F238E27FC236}">
                  <a16:creationId xmlns="" xmlns:a16="http://schemas.microsoft.com/office/drawing/2014/main" id="{997C6CAE-F537-4021-850F-DE10FF1CDD77}"/>
                </a:ext>
              </a:extLst>
            </p:cNvPr>
            <p:cNvSpPr/>
            <p:nvPr/>
          </p:nvSpPr>
          <p:spPr>
            <a:xfrm>
              <a:off x="1442720" y="5405120"/>
              <a:ext cx="3169920" cy="528320"/>
            </a:xfrm>
            <a:prstGeom prst="roundRect">
              <a:avLst/>
            </a:prstGeom>
            <a:solidFill>
              <a:srgbClr val="FFFF00"/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Thảo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luận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nhóm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4</a:t>
              </a:r>
            </a:p>
          </p:txBody>
        </p:sp>
      </p:grpSp>
    </p:spTree>
    <p:extLst>
      <p:ext uri="{BB962C8B-B14F-4D97-AF65-F5344CB8AC3E}">
        <p14:creationId xmlns="" xmlns:p14="http://schemas.microsoft.com/office/powerpoint/2010/main" val="437746675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="" xmlns:a16="http://schemas.microsoft.com/office/drawing/2014/main" id="{155416D2-6A09-4A47-8E81-93A3B2C81741}"/>
              </a:ext>
            </a:extLst>
          </p:cNvPr>
          <p:cNvSpPr/>
          <p:nvPr/>
        </p:nvSpPr>
        <p:spPr>
          <a:xfrm>
            <a:off x="1442720" y="792480"/>
            <a:ext cx="2783840" cy="12496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sao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="" xmlns:a16="http://schemas.microsoft.com/office/drawing/2014/main" id="{82A4BFC4-8060-4BCB-9965-E3634E78C305}"/>
              </a:ext>
            </a:extLst>
          </p:cNvPr>
          <p:cNvSpPr/>
          <p:nvPr/>
        </p:nvSpPr>
        <p:spPr>
          <a:xfrm>
            <a:off x="1564640" y="2306320"/>
            <a:ext cx="2783840" cy="12496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xao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1223BCD1-C36A-44EA-9382-C48530010F55}"/>
              </a:ext>
            </a:extLst>
          </p:cNvPr>
          <p:cNvSpPr txBox="1"/>
          <p:nvPr/>
        </p:nvSpPr>
        <p:spPr>
          <a:xfrm>
            <a:off x="4348480" y="924560"/>
            <a:ext cx="20015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ngôi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sao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3CED3C03-E686-408C-BBE0-9C9FB29F748A}"/>
              </a:ext>
            </a:extLst>
          </p:cNvPr>
          <p:cNvSpPr txBox="1"/>
          <p:nvPr/>
        </p:nvSpPr>
        <p:spPr>
          <a:xfrm>
            <a:off x="6268722" y="924560"/>
            <a:ext cx="20015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vì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sao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A9D595E6-B9AC-49A6-BA98-2E2A2CDF923B}"/>
              </a:ext>
            </a:extLst>
          </p:cNvPr>
          <p:cNvSpPr txBox="1"/>
          <p:nvPr/>
        </p:nvSpPr>
        <p:spPr>
          <a:xfrm>
            <a:off x="7721602" y="934720"/>
            <a:ext cx="23977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sao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băng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48682030-10FB-493A-80F0-0FE1B3D96770}"/>
              </a:ext>
            </a:extLst>
          </p:cNvPr>
          <p:cNvSpPr txBox="1"/>
          <p:nvPr/>
        </p:nvSpPr>
        <p:spPr>
          <a:xfrm>
            <a:off x="9794242" y="944880"/>
            <a:ext cx="23977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sao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chổi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732269B4-7466-4D33-87B0-D27112231227}"/>
              </a:ext>
            </a:extLst>
          </p:cNvPr>
          <p:cNvSpPr txBox="1"/>
          <p:nvPr/>
        </p:nvSpPr>
        <p:spPr>
          <a:xfrm>
            <a:off x="4399283" y="1462465"/>
            <a:ext cx="23977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sao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chép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AB28E39A-D552-4B5A-9FC0-15B12C16342A}"/>
              </a:ext>
            </a:extLst>
          </p:cNvPr>
          <p:cNvSpPr txBox="1"/>
          <p:nvPr/>
        </p:nvSpPr>
        <p:spPr>
          <a:xfrm>
            <a:off x="6461757" y="1457385"/>
            <a:ext cx="23977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sao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nhãng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BA386167-DE08-496B-A1C4-A11CB0B3F81E}"/>
              </a:ext>
            </a:extLst>
          </p:cNvPr>
          <p:cNvSpPr txBox="1"/>
          <p:nvPr/>
        </p:nvSpPr>
        <p:spPr>
          <a:xfrm>
            <a:off x="4511040" y="2442905"/>
            <a:ext cx="23977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lao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xao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84E181BD-D3AF-41D5-B8A4-B3AFF09803C8}"/>
              </a:ext>
            </a:extLst>
          </p:cNvPr>
          <p:cNvSpPr txBox="1"/>
          <p:nvPr/>
        </p:nvSpPr>
        <p:spPr>
          <a:xfrm>
            <a:off x="6461757" y="2467730"/>
            <a:ext cx="23977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xao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xuyến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15E18B01-9383-4452-AC87-0811FF35CE33}"/>
              </a:ext>
            </a:extLst>
          </p:cNvPr>
          <p:cNvSpPr txBox="1"/>
          <p:nvPr/>
        </p:nvSpPr>
        <p:spPr>
          <a:xfrm>
            <a:off x="8889996" y="2453065"/>
            <a:ext cx="23977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xao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xác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9F387628-01AD-4BE6-A0AB-F98D3DA3A5BF}"/>
              </a:ext>
            </a:extLst>
          </p:cNvPr>
          <p:cNvSpPr txBox="1"/>
          <p:nvPr/>
        </p:nvSpPr>
        <p:spPr>
          <a:xfrm>
            <a:off x="4511040" y="3077330"/>
            <a:ext cx="23977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xao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động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="" xmlns:a16="http://schemas.microsoft.com/office/drawing/2014/main" id="{9548E322-31E1-47A7-B3E5-3E2ED051F5A9}"/>
              </a:ext>
            </a:extLst>
          </p:cNvPr>
          <p:cNvSpPr/>
          <p:nvPr/>
        </p:nvSpPr>
        <p:spPr>
          <a:xfrm>
            <a:off x="1564640" y="3921760"/>
            <a:ext cx="2783840" cy="103632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sào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2AB934AA-9308-446C-A2D8-E7B02C2563DF}"/>
              </a:ext>
            </a:extLst>
          </p:cNvPr>
          <p:cNvSpPr txBox="1"/>
          <p:nvPr/>
        </p:nvSpPr>
        <p:spPr>
          <a:xfrm>
            <a:off x="4399283" y="4215826"/>
            <a:ext cx="23977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cây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sào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90F5C30A-4A3B-4A61-A30D-DF134DC3E6F4}"/>
              </a:ext>
            </a:extLst>
          </p:cNvPr>
          <p:cNvSpPr txBox="1"/>
          <p:nvPr/>
        </p:nvSpPr>
        <p:spPr>
          <a:xfrm>
            <a:off x="6268722" y="4220906"/>
            <a:ext cx="23977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yến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sào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ED9A6C20-623C-4F2C-AC27-A98061B4E3F8}"/>
              </a:ext>
            </a:extLst>
          </p:cNvPr>
          <p:cNvSpPr txBox="1"/>
          <p:nvPr/>
        </p:nvSpPr>
        <p:spPr>
          <a:xfrm>
            <a:off x="8229602" y="4225986"/>
            <a:ext cx="23977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sào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ruộng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27" name="Rectangle: Rounded Corners 26">
            <a:extLst>
              <a:ext uri="{FF2B5EF4-FFF2-40B4-BE49-F238E27FC236}">
                <a16:creationId xmlns="" xmlns:a16="http://schemas.microsoft.com/office/drawing/2014/main" id="{74191C7C-D006-4298-ABB7-799C0FA233AA}"/>
              </a:ext>
            </a:extLst>
          </p:cNvPr>
          <p:cNvSpPr/>
          <p:nvPr/>
        </p:nvSpPr>
        <p:spPr>
          <a:xfrm>
            <a:off x="1574805" y="5415280"/>
            <a:ext cx="2783840" cy="103632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xào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="" xmlns:a16="http://schemas.microsoft.com/office/drawing/2014/main" id="{A02048DB-46B3-41BD-9CBB-DD920C11A45C}"/>
              </a:ext>
            </a:extLst>
          </p:cNvPr>
          <p:cNvSpPr txBox="1"/>
          <p:nvPr/>
        </p:nvSpPr>
        <p:spPr>
          <a:xfrm>
            <a:off x="4511042" y="5696359"/>
            <a:ext cx="23977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xào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nấu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="" xmlns:a16="http://schemas.microsoft.com/office/drawing/2014/main" id="{826886C2-E71B-4143-A352-F39B239E15ED}"/>
              </a:ext>
            </a:extLst>
          </p:cNvPr>
          <p:cNvSpPr txBox="1"/>
          <p:nvPr/>
        </p:nvSpPr>
        <p:spPr>
          <a:xfrm>
            <a:off x="6522723" y="5676614"/>
            <a:ext cx="23977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xào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xạc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="" xmlns:a16="http://schemas.microsoft.com/office/drawing/2014/main" id="{215FED2D-0EC0-4E8A-8AA1-5C84C67CEEC5}"/>
              </a:ext>
            </a:extLst>
          </p:cNvPr>
          <p:cNvSpPr txBox="1"/>
          <p:nvPr/>
        </p:nvSpPr>
        <p:spPr>
          <a:xfrm>
            <a:off x="8361683" y="5656869"/>
            <a:ext cx="23977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xào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xáo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551358991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4" grpId="0" animBg="1"/>
      <p:bldP spid="4" grpId="0"/>
      <p:bldP spid="10" grpId="0"/>
      <p:bldP spid="11" grpId="0"/>
      <p:bldP spid="12" grpId="0"/>
      <p:bldP spid="13" grpId="0"/>
      <p:bldP spid="17" grpId="0"/>
      <p:bldP spid="18" grpId="0"/>
      <p:bldP spid="19" grpId="0"/>
      <p:bldP spid="20" grpId="0"/>
      <p:bldP spid="21" grpId="0"/>
      <p:bldP spid="23" grpId="0" animBg="1"/>
      <p:bldP spid="24" grpId="0"/>
      <p:bldP spid="25" grpId="0"/>
      <p:bldP spid="26" grpId="0"/>
      <p:bldP spid="27" grpId="0" animBg="1"/>
      <p:bldP spid="28" grpId="0"/>
      <p:bldP spid="29" grpId="0"/>
      <p:bldP spid="3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="" xmlns:a16="http://schemas.microsoft.com/office/drawing/2014/main" id="{06750ADD-F4D3-46C9-A625-276FCFA3978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0823" b="1283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6" name="图片 45">
            <a:extLst>
              <a:ext uri="{FF2B5EF4-FFF2-40B4-BE49-F238E27FC236}">
                <a16:creationId xmlns="" xmlns:a16="http://schemas.microsoft.com/office/drawing/2014/main" id="{04518715-3F33-4096-B816-54E55064E9A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9892" b="29156"/>
          <a:stretch/>
        </p:blipFill>
        <p:spPr>
          <a:xfrm>
            <a:off x="2847808" y="-307876"/>
            <a:ext cx="6547273" cy="5986003"/>
          </a:xfrm>
          <a:prstGeom prst="rect">
            <a:avLst/>
          </a:prstGeom>
        </p:spPr>
      </p:pic>
      <p:grpSp>
        <p:nvGrpSpPr>
          <p:cNvPr id="42" name="组合 41">
            <a:extLst>
              <a:ext uri="{FF2B5EF4-FFF2-40B4-BE49-F238E27FC236}">
                <a16:creationId xmlns="" xmlns:a16="http://schemas.microsoft.com/office/drawing/2014/main" id="{D76CAAE5-1688-48B8-BB19-14FC765D3768}"/>
              </a:ext>
            </a:extLst>
          </p:cNvPr>
          <p:cNvGrpSpPr/>
          <p:nvPr/>
        </p:nvGrpSpPr>
        <p:grpSpPr>
          <a:xfrm>
            <a:off x="1391684" y="1811593"/>
            <a:ext cx="9542584" cy="2762865"/>
            <a:chOff x="1513192" y="1554345"/>
            <a:chExt cx="9542584" cy="2489152"/>
          </a:xfrm>
        </p:grpSpPr>
        <p:sp>
          <p:nvSpPr>
            <p:cNvPr id="40" name="Rectangle 4">
              <a:extLst>
                <a:ext uri="{FF2B5EF4-FFF2-40B4-BE49-F238E27FC236}">
                  <a16:creationId xmlns="" xmlns:a16="http://schemas.microsoft.com/office/drawing/2014/main" id="{00A67596-2EB2-4837-B74A-316515AF7756}"/>
                </a:ext>
              </a:extLst>
            </p:cNvPr>
            <p:cNvSpPr/>
            <p:nvPr/>
          </p:nvSpPr>
          <p:spPr>
            <a:xfrm>
              <a:off x="1513192" y="1554345"/>
              <a:ext cx="9542584" cy="2489152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1" name="Rectangle 4">
              <a:extLst>
                <a:ext uri="{FF2B5EF4-FFF2-40B4-BE49-F238E27FC236}">
                  <a16:creationId xmlns="" xmlns:a16="http://schemas.microsoft.com/office/drawing/2014/main" id="{F9C7C0CC-8E3E-4C2C-9914-3AD4F499DE67}"/>
                </a:ext>
              </a:extLst>
            </p:cNvPr>
            <p:cNvSpPr/>
            <p:nvPr/>
          </p:nvSpPr>
          <p:spPr>
            <a:xfrm>
              <a:off x="1706880" y="1727314"/>
              <a:ext cx="9178079" cy="2112677"/>
            </a:xfrm>
            <a:prstGeom prst="roundRect">
              <a:avLst>
                <a:gd name="adj" fmla="val 50000"/>
              </a:avLst>
            </a:prstGeom>
            <a:noFill/>
            <a:ln w="38100" cap="rnd">
              <a:solidFill>
                <a:srgbClr val="1FC2A4"/>
              </a:solidFill>
              <a:prstDash val="dash"/>
              <a:round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2" name="图片 11">
            <a:extLst>
              <a:ext uri="{FF2B5EF4-FFF2-40B4-BE49-F238E27FC236}">
                <a16:creationId xmlns="" xmlns:a16="http://schemas.microsoft.com/office/drawing/2014/main" id="{67CFA766-160D-4CBE-92DA-2965312A076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6238" t="57993" r="24514" b="-1075"/>
          <a:stretch/>
        </p:blipFill>
        <p:spPr>
          <a:xfrm>
            <a:off x="1284581" y="4090219"/>
            <a:ext cx="1337189" cy="2954594"/>
          </a:xfrm>
          <a:prstGeom prst="rect">
            <a:avLst/>
          </a:prstGeom>
        </p:spPr>
      </p:pic>
      <p:grpSp>
        <p:nvGrpSpPr>
          <p:cNvPr id="29" name="组合 28">
            <a:extLst>
              <a:ext uri="{FF2B5EF4-FFF2-40B4-BE49-F238E27FC236}">
                <a16:creationId xmlns="" xmlns:a16="http://schemas.microsoft.com/office/drawing/2014/main" id="{8281CEB0-C03B-4023-8D37-E3B4CB48EA99}"/>
              </a:ext>
            </a:extLst>
          </p:cNvPr>
          <p:cNvGrpSpPr/>
          <p:nvPr/>
        </p:nvGrpSpPr>
        <p:grpSpPr>
          <a:xfrm>
            <a:off x="-113629" y="3428999"/>
            <a:ext cx="12305629" cy="3522407"/>
            <a:chOff x="-113629" y="3428999"/>
            <a:chExt cx="12305629" cy="3522407"/>
          </a:xfrm>
        </p:grpSpPr>
        <p:pic>
          <p:nvPicPr>
            <p:cNvPr id="11" name="图片 10">
              <a:extLst>
                <a:ext uri="{FF2B5EF4-FFF2-40B4-BE49-F238E27FC236}">
                  <a16:creationId xmlns="" xmlns:a16="http://schemas.microsoft.com/office/drawing/2014/main" id="{5E5BB0C8-7E9C-4AE4-AE36-619901F433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t="56919" r="79247" b="5949"/>
            <a:stretch/>
          </p:blipFill>
          <p:spPr>
            <a:xfrm>
              <a:off x="-113629" y="3763295"/>
              <a:ext cx="948813" cy="2546555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="" xmlns:a16="http://schemas.microsoft.com/office/drawing/2014/main" id="{95FAAF2F-07EF-4E4B-BC76-20E15E8437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33968" t="70707" r="42426" b="104"/>
            <a:stretch/>
          </p:blipFill>
          <p:spPr>
            <a:xfrm>
              <a:off x="10014154" y="4095135"/>
              <a:ext cx="1489587" cy="2762865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="" xmlns:a16="http://schemas.microsoft.com/office/drawing/2014/main" id="{CB84EFC8-90A8-4F07-B0E9-E9EFE998A3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82473" t="56918"/>
            <a:stretch/>
          </p:blipFill>
          <p:spPr>
            <a:xfrm>
              <a:off x="11390671" y="3903406"/>
              <a:ext cx="801329" cy="2954594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="" xmlns:a16="http://schemas.microsoft.com/office/drawing/2014/main" id="{6F38B4C8-3DAE-4D0B-BD27-5D475EFF30F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8064" t="71506" r="69295" b="-1"/>
            <a:stretch/>
          </p:blipFill>
          <p:spPr>
            <a:xfrm>
              <a:off x="89013" y="3428999"/>
              <a:ext cx="1816433" cy="3429000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="" xmlns:a16="http://schemas.microsoft.com/office/drawing/2014/main" id="{7F092904-E323-4B43-A578-9229B80E420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74454" t="50539" r="1953"/>
            <a:stretch/>
          </p:blipFill>
          <p:spPr>
            <a:xfrm>
              <a:off x="1702980" y="3903404"/>
              <a:ext cx="2069533" cy="2954595"/>
            </a:xfrm>
            <a:prstGeom prst="rect">
              <a:avLst/>
            </a:prstGeom>
          </p:spPr>
        </p:pic>
        <p:pic>
          <p:nvPicPr>
            <p:cNvPr id="16" name="图片 15">
              <a:extLst>
                <a:ext uri="{FF2B5EF4-FFF2-40B4-BE49-F238E27FC236}">
                  <a16:creationId xmlns="" xmlns:a16="http://schemas.microsoft.com/office/drawing/2014/main" id="{E81ADB1E-3630-4131-A313-91EF52364A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t="84014" r="72007"/>
            <a:stretch/>
          </p:blipFill>
          <p:spPr>
            <a:xfrm>
              <a:off x="2225" y="5158905"/>
              <a:ext cx="1983524" cy="1699095"/>
            </a:xfrm>
            <a:prstGeom prst="rect">
              <a:avLst/>
            </a:prstGeom>
          </p:spPr>
        </p:pic>
        <p:pic>
          <p:nvPicPr>
            <p:cNvPr id="18" name="图片 17">
              <a:extLst>
                <a:ext uri="{FF2B5EF4-FFF2-40B4-BE49-F238E27FC236}">
                  <a16:creationId xmlns="" xmlns:a16="http://schemas.microsoft.com/office/drawing/2014/main" id="{B864279D-DFDB-41B0-8690-2B51ACA5E6D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t="56919" r="79247" b="5949"/>
            <a:stretch/>
          </p:blipFill>
          <p:spPr>
            <a:xfrm>
              <a:off x="10893162" y="4404851"/>
              <a:ext cx="948813" cy="2546555"/>
            </a:xfrm>
            <a:prstGeom prst="rect">
              <a:avLst/>
            </a:prstGeom>
          </p:spPr>
        </p:pic>
        <p:pic>
          <p:nvPicPr>
            <p:cNvPr id="19" name="图片 18">
              <a:extLst>
                <a:ext uri="{FF2B5EF4-FFF2-40B4-BE49-F238E27FC236}">
                  <a16:creationId xmlns="" xmlns:a16="http://schemas.microsoft.com/office/drawing/2014/main" id="{5DF2B553-4E7C-4733-9C22-23DFB9311E8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8064" t="71506" r="69295" b="-1"/>
            <a:stretch/>
          </p:blipFill>
          <p:spPr>
            <a:xfrm>
              <a:off x="2788972" y="4516468"/>
              <a:ext cx="1232303" cy="2326299"/>
            </a:xfrm>
            <a:prstGeom prst="rect">
              <a:avLst/>
            </a:prstGeom>
          </p:spPr>
        </p:pic>
        <p:pic>
          <p:nvPicPr>
            <p:cNvPr id="20" name="图片 19">
              <a:extLst>
                <a:ext uri="{FF2B5EF4-FFF2-40B4-BE49-F238E27FC236}">
                  <a16:creationId xmlns="" xmlns:a16="http://schemas.microsoft.com/office/drawing/2014/main" id="{783936A9-FD48-4215-BE66-C7B2BCC6E09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74454" t="50539" r="1953"/>
            <a:stretch/>
          </p:blipFill>
          <p:spPr>
            <a:xfrm>
              <a:off x="3467342" y="4951894"/>
              <a:ext cx="1335123" cy="1906105"/>
            </a:xfrm>
            <a:prstGeom prst="rect">
              <a:avLst/>
            </a:prstGeom>
          </p:spPr>
        </p:pic>
        <p:pic>
          <p:nvPicPr>
            <p:cNvPr id="17" name="图片 16">
              <a:extLst>
                <a:ext uri="{FF2B5EF4-FFF2-40B4-BE49-F238E27FC236}">
                  <a16:creationId xmlns="" xmlns:a16="http://schemas.microsoft.com/office/drawing/2014/main" id="{E8EE603A-FABD-4F61-9A89-2B44E207465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38856" t="84371" r="6826" b="360"/>
            <a:stretch/>
          </p:blipFill>
          <p:spPr>
            <a:xfrm>
              <a:off x="3557664" y="5722374"/>
              <a:ext cx="2711405" cy="1143241"/>
            </a:xfrm>
            <a:prstGeom prst="rect">
              <a:avLst/>
            </a:prstGeom>
          </p:spPr>
        </p:pic>
        <p:pic>
          <p:nvPicPr>
            <p:cNvPr id="21" name="图片 20">
              <a:extLst>
                <a:ext uri="{FF2B5EF4-FFF2-40B4-BE49-F238E27FC236}">
                  <a16:creationId xmlns="" xmlns:a16="http://schemas.microsoft.com/office/drawing/2014/main" id="{C25809AE-507C-4A9E-BBBF-980E2D7DC9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38856" t="84371" r="6826" b="360"/>
            <a:stretch/>
          </p:blipFill>
          <p:spPr>
            <a:xfrm>
              <a:off x="8634438" y="5722374"/>
              <a:ext cx="2711405" cy="1143241"/>
            </a:xfrm>
            <a:prstGeom prst="rect">
              <a:avLst/>
            </a:prstGeom>
          </p:spPr>
        </p:pic>
        <p:pic>
          <p:nvPicPr>
            <p:cNvPr id="22" name="图片 21">
              <a:extLst>
                <a:ext uri="{FF2B5EF4-FFF2-40B4-BE49-F238E27FC236}">
                  <a16:creationId xmlns="" xmlns:a16="http://schemas.microsoft.com/office/drawing/2014/main" id="{126234B8-3AE3-45D4-AB55-DA2FC05F8E2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74454" t="50539" r="1953" b="31637"/>
            <a:stretch/>
          </p:blipFill>
          <p:spPr>
            <a:xfrm>
              <a:off x="6344213" y="5800896"/>
              <a:ext cx="2069533" cy="1064719"/>
            </a:xfrm>
            <a:prstGeom prst="rect">
              <a:avLst/>
            </a:prstGeom>
          </p:spPr>
        </p:pic>
        <p:pic>
          <p:nvPicPr>
            <p:cNvPr id="23" name="图片 22">
              <a:extLst>
                <a:ext uri="{FF2B5EF4-FFF2-40B4-BE49-F238E27FC236}">
                  <a16:creationId xmlns="" xmlns:a16="http://schemas.microsoft.com/office/drawing/2014/main" id="{C7958AD2-FF33-48CE-86AF-394DE1316E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8064" t="71506" r="69295" b="8801"/>
            <a:stretch/>
          </p:blipFill>
          <p:spPr>
            <a:xfrm>
              <a:off x="7723908" y="5257934"/>
              <a:ext cx="1232303" cy="1607681"/>
            </a:xfrm>
            <a:prstGeom prst="rect">
              <a:avLst/>
            </a:prstGeom>
          </p:spPr>
        </p:pic>
        <p:pic>
          <p:nvPicPr>
            <p:cNvPr id="24" name="图片 23">
              <a:extLst>
                <a:ext uri="{FF2B5EF4-FFF2-40B4-BE49-F238E27FC236}">
                  <a16:creationId xmlns="" xmlns:a16="http://schemas.microsoft.com/office/drawing/2014/main" id="{795970EF-FF8D-4330-ACCC-84815B52B0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74454" t="50539" r="1953" b="18845"/>
            <a:stretch/>
          </p:blipFill>
          <p:spPr>
            <a:xfrm>
              <a:off x="7989173" y="5678128"/>
              <a:ext cx="1335123" cy="1179871"/>
            </a:xfrm>
            <a:prstGeom prst="rect">
              <a:avLst/>
            </a:prstGeom>
          </p:spPr>
        </p:pic>
        <p:pic>
          <p:nvPicPr>
            <p:cNvPr id="25" name="图片 24">
              <a:extLst>
                <a:ext uri="{FF2B5EF4-FFF2-40B4-BE49-F238E27FC236}">
                  <a16:creationId xmlns="" xmlns:a16="http://schemas.microsoft.com/office/drawing/2014/main" id="{3B296BDB-A582-4269-A881-2A32C441B29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t="56919" r="79247" b="25085"/>
            <a:stretch/>
          </p:blipFill>
          <p:spPr>
            <a:xfrm>
              <a:off x="6470542" y="5631426"/>
              <a:ext cx="948813" cy="1234189"/>
            </a:xfrm>
            <a:prstGeom prst="rect">
              <a:avLst/>
            </a:prstGeom>
          </p:spPr>
        </p:pic>
        <p:pic>
          <p:nvPicPr>
            <p:cNvPr id="28" name="图片 27">
              <a:extLst>
                <a:ext uri="{FF2B5EF4-FFF2-40B4-BE49-F238E27FC236}">
                  <a16:creationId xmlns="" xmlns:a16="http://schemas.microsoft.com/office/drawing/2014/main" id="{58E1CF32-A92A-4C5A-ACE8-0CB117E3C04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74454" t="50539" r="1953" b="33639"/>
            <a:stretch/>
          </p:blipFill>
          <p:spPr>
            <a:xfrm>
              <a:off x="5616923" y="6255880"/>
              <a:ext cx="1335123" cy="609736"/>
            </a:xfrm>
            <a:prstGeom prst="rect">
              <a:avLst/>
            </a:prstGeom>
          </p:spPr>
        </p:pic>
      </p:grpSp>
      <p:pic>
        <p:nvPicPr>
          <p:cNvPr id="33" name="图片 32">
            <a:extLst>
              <a:ext uri="{FF2B5EF4-FFF2-40B4-BE49-F238E27FC236}">
                <a16:creationId xmlns="" xmlns:a16="http://schemas.microsoft.com/office/drawing/2014/main" id="{BD96DF90-6CBD-4838-8839-4CEECDA20D50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62473" b="82004"/>
          <a:stretch/>
        </p:blipFill>
        <p:spPr>
          <a:xfrm>
            <a:off x="8924027" y="3508899"/>
            <a:ext cx="1715729" cy="1234189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="" xmlns:a16="http://schemas.microsoft.com/office/drawing/2014/main" id="{76A0C412-DA72-4E5F-B95A-1C92E734AE85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9617" t="10820" r="2856" b="71184"/>
          <a:stretch/>
        </p:blipFill>
        <p:spPr>
          <a:xfrm>
            <a:off x="9405741" y="558147"/>
            <a:ext cx="1715729" cy="1234189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="" xmlns:a16="http://schemas.microsoft.com/office/drawing/2014/main" id="{6E38DEB4-DA69-4491-8A1D-76E12128FF11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84779" t="35209" r="181" b="46795"/>
          <a:stretch/>
        </p:blipFill>
        <p:spPr>
          <a:xfrm>
            <a:off x="11498166" y="3077256"/>
            <a:ext cx="687617" cy="1234189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="" xmlns:a16="http://schemas.microsoft.com/office/drawing/2014/main" id="{A713DBB4-5073-4304-8061-828D9C7414D2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39350" r="78293" b="45125"/>
          <a:stretch/>
        </p:blipFill>
        <p:spPr>
          <a:xfrm>
            <a:off x="-8203" y="931892"/>
            <a:ext cx="1816433" cy="1948674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="" xmlns:a16="http://schemas.microsoft.com/office/drawing/2014/main" id="{91E3285F-D980-4A99-A520-78293C7FE9F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84269" t="1181" r="376" b="83294"/>
          <a:stretch/>
        </p:blipFill>
        <p:spPr>
          <a:xfrm>
            <a:off x="10884959" y="479242"/>
            <a:ext cx="1307041" cy="1982276"/>
          </a:xfrm>
          <a:prstGeom prst="rect">
            <a:avLst/>
          </a:prstGeom>
        </p:spPr>
      </p:pic>
      <p:pic>
        <p:nvPicPr>
          <p:cNvPr id="43" name="图片 42">
            <a:extLst>
              <a:ext uri="{FF2B5EF4-FFF2-40B4-BE49-F238E27FC236}">
                <a16:creationId xmlns="" xmlns:a16="http://schemas.microsoft.com/office/drawing/2014/main" id="{30338FC9-80E6-4CE8-9189-85459D358526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62473" b="82004"/>
          <a:stretch/>
        </p:blipFill>
        <p:spPr>
          <a:xfrm>
            <a:off x="1728302" y="302035"/>
            <a:ext cx="988800" cy="711281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="" xmlns:a16="http://schemas.microsoft.com/office/drawing/2014/main" id="{3614F6E4-3965-468F-B99F-FB791B8D4097}"/>
              </a:ext>
            </a:extLst>
          </p:cNvPr>
          <p:cNvSpPr txBox="1"/>
          <p:nvPr/>
        </p:nvSpPr>
        <p:spPr>
          <a:xfrm>
            <a:off x="1884080" y="2087984"/>
            <a:ext cx="842299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Tạm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biệt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và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hẹn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gặp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lại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!</a:t>
            </a:r>
          </a:p>
        </p:txBody>
      </p:sp>
    </p:spTree>
    <p:extLst>
      <p:ext uri="{BB962C8B-B14F-4D97-AF65-F5344CB8AC3E}">
        <p14:creationId xmlns="" xmlns:p14="http://schemas.microsoft.com/office/powerpoint/2010/main" val="3791422825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742783" y="710659"/>
            <a:ext cx="4666925" cy="851297"/>
          </a:xfrm>
          <a:prstGeom prst="round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4400" b="1" dirty="0" err="1">
                <a:solidFill>
                  <a:prstClr val="white"/>
                </a:solidFill>
                <a:ea typeface="Cambria" panose="02040503050406030204" pitchFamily="18" charset="0"/>
                <a:cs typeface="Times New Roman" panose="02020603050405020304" pitchFamily="18" charset="0"/>
              </a:rPr>
              <a:t>Yêu</a:t>
            </a:r>
            <a:r>
              <a:rPr lang="en-US" sz="4400" b="1" dirty="0">
                <a:solidFill>
                  <a:prstClr val="white"/>
                </a:solidFill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prstClr val="white"/>
                </a:solidFill>
                <a:ea typeface="Cambria" panose="02040503050406030204" pitchFamily="18" charset="0"/>
                <a:cs typeface="Times New Roman" panose="02020603050405020304" pitchFamily="18" charset="0"/>
              </a:rPr>
              <a:t>cầu</a:t>
            </a:r>
            <a:r>
              <a:rPr lang="en-US" sz="4400" b="1" dirty="0">
                <a:solidFill>
                  <a:prstClr val="white"/>
                </a:solidFill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prstClr val="white"/>
                </a:solidFill>
                <a:ea typeface="Cambria" panose="02040503050406030204" pitchFamily="18" charset="0"/>
                <a:cs typeface="Times New Roman" panose="02020603050405020304" pitchFamily="18" charset="0"/>
              </a:rPr>
              <a:t>cần</a:t>
            </a:r>
            <a:r>
              <a:rPr lang="en-US" sz="4400" b="1" dirty="0">
                <a:solidFill>
                  <a:prstClr val="white"/>
                </a:solidFill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prstClr val="white"/>
                </a:solidFill>
                <a:ea typeface="Cambria" panose="02040503050406030204" pitchFamily="18" charset="0"/>
                <a:cs typeface="Times New Roman" panose="02020603050405020304" pitchFamily="18" charset="0"/>
              </a:rPr>
              <a:t>đạt</a:t>
            </a:r>
            <a:r>
              <a:rPr lang="en-US" sz="4400" b="1" dirty="0">
                <a:solidFill>
                  <a:prstClr val="white"/>
                </a:solidFill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B9C44928-D81D-68ED-DFE4-1DE5E96647CF}"/>
              </a:ext>
            </a:extLst>
          </p:cNvPr>
          <p:cNvSpPr txBox="1"/>
          <p:nvPr/>
        </p:nvSpPr>
        <p:spPr>
          <a:xfrm>
            <a:off x="1075586" y="1733488"/>
            <a:ext cx="10043518" cy="5078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indent="-742950" defTabSz="609539">
              <a:lnSpc>
                <a:spcPct val="150000"/>
              </a:lnSpc>
              <a:buFontTx/>
              <a:buAutoNum type="arabicPeriod"/>
              <a:defRPr/>
            </a:pPr>
            <a:r>
              <a:rPr lang="en-US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Nghe - </a:t>
            </a:r>
            <a:r>
              <a:rPr lang="en-US" sz="36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chính</a:t>
            </a:r>
            <a:r>
              <a:rPr lang="en-US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xác</a:t>
            </a:r>
            <a:r>
              <a:rPr lang="en-US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6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thơ</a:t>
            </a:r>
            <a:r>
              <a:rPr lang="en-US" sz="36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600" b="1" i="1" dirty="0" err="1" smtClean="0">
                <a:solidFill>
                  <a:schemeClr val="bg1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Gió</a:t>
            </a:r>
            <a:r>
              <a:rPr lang="en-US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n-US" sz="36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bày</a:t>
            </a:r>
            <a:r>
              <a:rPr lang="en-US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742950" indent="-742950" defTabSz="609539">
              <a:lnSpc>
                <a:spcPct val="150000"/>
              </a:lnSpc>
              <a:buFontTx/>
              <a:buAutoNum type="arabicPeriod" startAt="2"/>
              <a:defRPr/>
            </a:pPr>
            <a:r>
              <a:rPr lang="en-US" sz="36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biệt</a:t>
            </a:r>
            <a:r>
              <a:rPr lang="en-US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ngữ</a:t>
            </a:r>
            <a:r>
              <a:rPr lang="en-US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chứa</a:t>
            </a:r>
            <a:r>
              <a:rPr lang="en-US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US" sz="3600" b="1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 </a:t>
            </a:r>
            <a:r>
              <a:rPr lang="en-US" sz="3600" b="1" i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xao</a:t>
            </a:r>
            <a:r>
              <a:rPr lang="en-US" sz="3600" b="1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n-US" sz="3600" b="1" i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sào</a:t>
            </a:r>
            <a:r>
              <a:rPr lang="en-US" sz="3600" b="1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3600" b="1" i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xào</a:t>
            </a:r>
            <a:endParaRPr lang="en-US" sz="3600" b="1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indent="-742950" defTabSz="609539">
              <a:lnSpc>
                <a:spcPct val="150000"/>
              </a:lnSpc>
              <a:buFontTx/>
              <a:buAutoNum type="arabicPeriod" startAt="2"/>
              <a:defRPr/>
            </a:pPr>
            <a:r>
              <a:rPr lang="en-US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Rèn</a:t>
            </a:r>
            <a:r>
              <a:rPr lang="en-US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cẩn</a:t>
            </a:r>
            <a:r>
              <a:rPr lang="en-US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thận</a:t>
            </a:r>
            <a:r>
              <a:rPr lang="en-US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bày</a:t>
            </a:r>
            <a:r>
              <a:rPr lang="en-US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sạch</a:t>
            </a:r>
            <a:r>
              <a:rPr lang="en-US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đẹp</a:t>
            </a:r>
            <a:endParaRPr lang="en-US" sz="36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609539">
              <a:lnSpc>
                <a:spcPct val="150000"/>
              </a:lnSpc>
              <a:defRPr/>
            </a:pPr>
            <a:endParaRPr lang="en-US" sz="3600" b="1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7723228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096000" y="2057400"/>
            <a:ext cx="3505200" cy="1600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" y="0"/>
            <a:ext cx="12238463" cy="6858000"/>
          </a:xfrm>
          <a:prstGeom prst="rect">
            <a:avLst/>
          </a:prstGeom>
        </p:spPr>
      </p:pic>
      <p:sp>
        <p:nvSpPr>
          <p:cNvPr id="7" name="TextBox 29"/>
          <p:cNvSpPr txBox="1"/>
          <p:nvPr/>
        </p:nvSpPr>
        <p:spPr>
          <a:xfrm>
            <a:off x="3278165" y="2493818"/>
            <a:ext cx="8927690" cy="8694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539" rtl="0" eaLnBrk="1" fontAlgn="auto" latinLnBrk="0" hangingPunct="1">
              <a:lnSpc>
                <a:spcPts val="64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-133" normalizeH="0" baseline="0" noProof="0" dirty="0">
                <a:ln>
                  <a:noFill/>
                </a:ln>
                <a:solidFill>
                  <a:srgbClr val="F92D67"/>
                </a:solidFill>
                <a:effectLst/>
                <a:uLnTx/>
                <a:uFillTx/>
                <a:latin typeface="Sriracha"/>
                <a:ea typeface="+mn-ea"/>
                <a:cs typeface="+mn-cs"/>
              </a:rPr>
              <a:t>1. Nghe – </a:t>
            </a:r>
            <a:r>
              <a:rPr kumimoji="0" lang="en-US" sz="6600" b="1" i="0" u="none" strike="noStrike" kern="1200" cap="none" spc="-133" normalizeH="0" baseline="0" noProof="0" dirty="0" err="1">
                <a:ln>
                  <a:noFill/>
                </a:ln>
                <a:solidFill>
                  <a:srgbClr val="F92D67"/>
                </a:solidFill>
                <a:effectLst/>
                <a:uLnTx/>
                <a:uFillTx/>
                <a:latin typeface="Sriracha"/>
                <a:ea typeface="+mn-ea"/>
                <a:cs typeface="+mn-cs"/>
              </a:rPr>
              <a:t>viết</a:t>
            </a:r>
            <a:endParaRPr kumimoji="0" lang="en-US" sz="6600" b="1" i="0" u="none" strike="noStrike" kern="1200" cap="none" spc="-133" normalizeH="0" baseline="0" noProof="0" dirty="0">
              <a:ln>
                <a:noFill/>
              </a:ln>
              <a:solidFill>
                <a:srgbClr val="F92D67"/>
              </a:solidFill>
              <a:effectLst/>
              <a:uLnTx/>
              <a:uFillTx/>
              <a:latin typeface="Srirach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21716587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" name="TextBox 1">
            <a:extLst>
              <a:ext uri="{FF2B5EF4-FFF2-40B4-BE49-F238E27FC236}">
                <a16:creationId xmlns="" xmlns:a16="http://schemas.microsoft.com/office/drawing/2014/main" id="{1CA1F8A5-4EF2-E13F-9589-B7FDF5A105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45050" y="249238"/>
            <a:ext cx="1962150" cy="99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en-US" altLang="en-US" sz="2933" b="1" dirty="0">
                <a:solidFill>
                  <a:srgbClr val="660066"/>
                </a:solidFill>
                <a:latin typeface="HP001 4H" panose="020B0603050302020204" pitchFamily="34" charset="0"/>
                <a:cs typeface="Times New Roman" panose="02020603050405020304" pitchFamily="18" charset="0"/>
              </a:rPr>
              <a:t>                           </a:t>
            </a:r>
            <a:r>
              <a:rPr lang="en-US" altLang="en-US" sz="2933" b="1" dirty="0" err="1">
                <a:solidFill>
                  <a:srgbClr val="660066"/>
                </a:solidFill>
                <a:latin typeface="HP001 4H" panose="020B0603050302020204" pitchFamily="34" charset="0"/>
                <a:cs typeface="Times New Roman" panose="02020603050405020304" pitchFamily="18" charset="0"/>
              </a:rPr>
              <a:t>Tiếng</a:t>
            </a:r>
            <a:r>
              <a:rPr lang="en-US" altLang="en-US" sz="2933" b="1" dirty="0">
                <a:solidFill>
                  <a:srgbClr val="660066"/>
                </a:solidFill>
                <a:latin typeface="HP001 4H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933" b="1" dirty="0" err="1">
                <a:solidFill>
                  <a:srgbClr val="660066"/>
                </a:solidFill>
                <a:latin typeface="HP001 4H" panose="020B0603050302020204" pitchFamily="34" charset="0"/>
                <a:cs typeface="Times New Roman" panose="02020603050405020304" pitchFamily="18" charset="0"/>
              </a:rPr>
              <a:t>Việt</a:t>
            </a:r>
            <a:endParaRPr lang="en-US" altLang="en-US" sz="2933" b="1" dirty="0">
              <a:solidFill>
                <a:srgbClr val="660066"/>
              </a:solidFill>
              <a:latin typeface="HP001 4H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6017" name="Rectangle: Rounded Corners 86016">
            <a:extLst>
              <a:ext uri="{FF2B5EF4-FFF2-40B4-BE49-F238E27FC236}">
                <a16:creationId xmlns="" xmlns:a16="http://schemas.microsoft.com/office/drawing/2014/main" id="{87B3BE50-3F5B-58A5-A1B2-A3FEC78606C1}"/>
              </a:ext>
            </a:extLst>
          </p:cNvPr>
          <p:cNvSpPr/>
          <p:nvPr/>
        </p:nvSpPr>
        <p:spPr>
          <a:xfrm>
            <a:off x="8580496" y="361830"/>
            <a:ext cx="3436004" cy="1168539"/>
          </a:xfrm>
          <a:prstGeom prst="wedgeEllipseCallou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 defTabSz="1218804">
              <a:defRPr/>
            </a:pPr>
            <a:r>
              <a:rPr lang="en-US" sz="2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thơ</a:t>
            </a:r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="" xmlns:a16="http://schemas.microsoft.com/office/drawing/2014/main" id="{ABB1ACF6-457D-4A6B-8124-0F0826308099}"/>
              </a:ext>
            </a:extLst>
          </p:cNvPr>
          <p:cNvSpPr/>
          <p:nvPr/>
        </p:nvSpPr>
        <p:spPr>
          <a:xfrm>
            <a:off x="4424094" y="1243013"/>
            <a:ext cx="243861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ts val="3000"/>
              </a:spcBef>
              <a:defRPr/>
            </a:pPr>
            <a:r>
              <a:rPr lang="en-US" sz="2800" b="1" dirty="0">
                <a:solidFill>
                  <a:srgbClr val="002060"/>
                </a:solidFill>
                <a:latin typeface="HP001 4 hàng" panose="020B0603050302020204" pitchFamily="34" charset="0"/>
              </a:rPr>
              <a:t>Nghe </a:t>
            </a:r>
            <a:r>
              <a:rPr lang="en-US" sz="2800" b="1" dirty="0" err="1">
                <a:solidFill>
                  <a:srgbClr val="002060"/>
                </a:solidFill>
                <a:latin typeface="HP001 4 hàng" panose="020B0603050302020204" pitchFamily="34" charset="0"/>
              </a:rPr>
              <a:t>viết</a:t>
            </a:r>
            <a:r>
              <a:rPr lang="en-US" sz="2800" b="1" dirty="0">
                <a:solidFill>
                  <a:srgbClr val="002060"/>
                </a:solidFill>
                <a:latin typeface="HP001 4 hàng" panose="020B0603050302020204" pitchFamily="34" charset="0"/>
              </a:rPr>
              <a:t>: </a:t>
            </a:r>
            <a:r>
              <a:rPr lang="en-US" sz="2800" b="1" dirty="0" err="1" smtClean="0">
                <a:solidFill>
                  <a:srgbClr val="002060"/>
                </a:solidFill>
                <a:latin typeface="HP001 4 hàng" panose="020B0603050302020204" pitchFamily="34" charset="0"/>
              </a:rPr>
              <a:t>Gió</a:t>
            </a:r>
            <a:endParaRPr lang="en-US" sz="2800" b="1" dirty="0">
              <a:solidFill>
                <a:srgbClr val="002060"/>
              </a:solidFill>
              <a:latin typeface="HP001 4 hàng" panose="020B06030503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843500DD-CF3E-4C90-ABC7-BBAFC72F47A6}"/>
              </a:ext>
            </a:extLst>
          </p:cNvPr>
          <p:cNvSpPr txBox="1"/>
          <p:nvPr/>
        </p:nvSpPr>
        <p:spPr>
          <a:xfrm>
            <a:off x="7009586" y="7479454"/>
            <a:ext cx="48804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61950" algn="just">
              <a:spcAft>
                <a:spcPts val="500"/>
              </a:spcAft>
              <a:defRPr/>
            </a:pPr>
            <a:r>
              <a:rPr lang="en-US" sz="2400" b="1" dirty="0" err="1">
                <a:solidFill>
                  <a:srgbClr val="00206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lang="en-US" sz="2400" b="1" dirty="0">
                <a:solidFill>
                  <a:srgbClr val="00206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2400" b="1" dirty="0">
                <a:solidFill>
                  <a:srgbClr val="00206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2400" b="1" dirty="0" err="1">
                <a:solidFill>
                  <a:srgbClr val="00206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đùa</a:t>
            </a:r>
            <a:r>
              <a:rPr lang="en-US" sz="2400" b="1" dirty="0">
                <a:solidFill>
                  <a:srgbClr val="00206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nghịch</a:t>
            </a:r>
            <a:r>
              <a:rPr lang="en-US" sz="2400" b="1" dirty="0">
                <a:solidFill>
                  <a:srgbClr val="00206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vi-VN" sz="2400" b="1" dirty="0">
              <a:solidFill>
                <a:srgbClr val="002060"/>
              </a:solidFill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BEE51AAE-8A34-BC60-4885-6A7A49DD736B}"/>
              </a:ext>
            </a:extLst>
          </p:cNvPr>
          <p:cNvSpPr txBox="1"/>
          <p:nvPr/>
        </p:nvSpPr>
        <p:spPr>
          <a:xfrm>
            <a:off x="1185523" y="1730036"/>
            <a:ext cx="365952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en-US" sz="28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Gió</a:t>
            </a:r>
            <a:r>
              <a:rPr lang="en-US" sz="28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8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nhiều</a:t>
            </a:r>
            <a:r>
              <a:rPr lang="en-US" sz="28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endParaRPr lang="en-US" sz="2800" b="1" dirty="0"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6109537" y="5923146"/>
            <a:ext cx="6082463" cy="90675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Gió</a:t>
            </a:r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tốt</a:t>
            </a:r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sẵn</a:t>
            </a:r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sàng</a:t>
            </a:r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giúp</a:t>
            </a:r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đỡ</a:t>
            </a:r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gió</a:t>
            </a:r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gió</a:t>
            </a:r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BEE51AAE-8A34-BC60-4885-6A7A49DD736B}"/>
              </a:ext>
            </a:extLst>
          </p:cNvPr>
          <p:cNvSpPr txBox="1"/>
          <p:nvPr/>
        </p:nvSpPr>
        <p:spPr>
          <a:xfrm>
            <a:off x="1185522" y="2315292"/>
            <a:ext cx="393719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indent="361950" algn="just">
              <a:spcAft>
                <a:spcPts val="500"/>
              </a:spcAft>
              <a:defRPr/>
            </a:pPr>
            <a:r>
              <a:rPr lang="en-US" sz="28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8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8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trúc</a:t>
            </a:r>
            <a:r>
              <a:rPr lang="en-US" sz="28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 smtClean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xanh</a:t>
            </a:r>
            <a:endParaRPr lang="en-US" sz="2800" b="1" dirty="0"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BEE51AAE-8A34-BC60-4885-6A7A49DD736B}"/>
              </a:ext>
            </a:extLst>
          </p:cNvPr>
          <p:cNvSpPr txBox="1"/>
          <p:nvPr/>
        </p:nvSpPr>
        <p:spPr>
          <a:xfrm>
            <a:off x="1111064" y="2790588"/>
            <a:ext cx="1040284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indent="361950" algn="just">
              <a:spcAft>
                <a:spcPts val="500"/>
              </a:spcAft>
              <a:defRPr/>
            </a:pPr>
            <a:r>
              <a:rPr lang="en-US" sz="28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Tốt</a:t>
            </a:r>
            <a:r>
              <a:rPr lang="en-US" sz="28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bụng</a:t>
            </a:r>
            <a:r>
              <a:rPr lang="en-US" sz="28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hiền</a:t>
            </a:r>
            <a:r>
              <a:rPr lang="en-US" sz="28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lành</a:t>
            </a:r>
            <a:endParaRPr lang="en-US" sz="2800" b="1" dirty="0"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BEE51AAE-8A34-BC60-4885-6A7A49DD736B}"/>
              </a:ext>
            </a:extLst>
          </p:cNvPr>
          <p:cNvSpPr txBox="1"/>
          <p:nvPr/>
        </p:nvSpPr>
        <p:spPr>
          <a:xfrm>
            <a:off x="1185523" y="3338351"/>
            <a:ext cx="1040284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indent="361950" algn="just">
              <a:spcAft>
                <a:spcPts val="500"/>
              </a:spcAft>
              <a:defRPr/>
            </a:pPr>
            <a:r>
              <a:rPr lang="es-ES" sz="28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Tặng</a:t>
            </a:r>
            <a:r>
              <a:rPr lang="es-ES" sz="28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s-ES" sz="28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gió</a:t>
            </a:r>
            <a:r>
              <a:rPr lang="es-ES" sz="28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s-ES" sz="28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chiếc</a:t>
            </a:r>
            <a:r>
              <a:rPr lang="es-ES" sz="28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s-ES" sz="28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sáo</a:t>
            </a:r>
            <a:endParaRPr lang="es-ES" sz="2800" b="1" dirty="0"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BEE51AAE-8A34-BC60-4885-6A7A49DD736B}"/>
              </a:ext>
            </a:extLst>
          </p:cNvPr>
          <p:cNvSpPr txBox="1"/>
          <p:nvPr/>
        </p:nvSpPr>
        <p:spPr>
          <a:xfrm>
            <a:off x="1131135" y="4393092"/>
            <a:ext cx="1040284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indent="361950" algn="just">
              <a:spcAft>
                <a:spcPts val="500"/>
              </a:spcAft>
              <a:defRPr/>
            </a:pPr>
            <a:r>
              <a:rPr lang="pt-BR" sz="28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Tặng chiếc phong cầm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BEE51AAE-8A34-BC60-4885-6A7A49DD736B}"/>
              </a:ext>
            </a:extLst>
          </p:cNvPr>
          <p:cNvSpPr txBox="1"/>
          <p:nvPr/>
        </p:nvSpPr>
        <p:spPr>
          <a:xfrm>
            <a:off x="1185523" y="4959182"/>
            <a:ext cx="365952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indent="361950" algn="just">
              <a:spcAft>
                <a:spcPts val="500"/>
              </a:spcAft>
              <a:defRPr/>
            </a:pPr>
            <a:r>
              <a:rPr lang="pt-BR" sz="28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 bạn lá mầm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BEE51AAE-8A34-BC60-4885-6A7A49DD736B}"/>
              </a:ext>
            </a:extLst>
          </p:cNvPr>
          <p:cNvSpPr txBox="1"/>
          <p:nvPr/>
        </p:nvSpPr>
        <p:spPr>
          <a:xfrm>
            <a:off x="1185523" y="5472376"/>
            <a:ext cx="393719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indent="361950" algn="just">
              <a:spcAft>
                <a:spcPts val="500"/>
              </a:spcAft>
              <a:defRPr/>
            </a:pPr>
            <a:r>
              <a:rPr lang="pt-BR" sz="28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Tặng nhiều bài hát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BEE51AAE-8A34-BC60-4885-6A7A49DD736B}"/>
              </a:ext>
            </a:extLst>
          </p:cNvPr>
          <p:cNvSpPr txBox="1"/>
          <p:nvPr/>
        </p:nvSpPr>
        <p:spPr>
          <a:xfrm>
            <a:off x="1131135" y="6013923"/>
            <a:ext cx="381493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indent="361950" algn="just">
              <a:spcAft>
                <a:spcPts val="500"/>
              </a:spcAft>
              <a:defRPr/>
            </a:pPr>
            <a:r>
              <a:rPr lang="it-IT" sz="28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 nhiều bạn khác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BEE51AAE-8A34-BC60-4885-6A7A49DD736B}"/>
              </a:ext>
            </a:extLst>
          </p:cNvPr>
          <p:cNvSpPr txBox="1"/>
          <p:nvPr/>
        </p:nvSpPr>
        <p:spPr>
          <a:xfrm>
            <a:off x="6990578" y="1744364"/>
            <a:ext cx="1040284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indent="361950" algn="just">
              <a:spcAft>
                <a:spcPts val="500"/>
              </a:spcAft>
              <a:defRPr/>
            </a:pPr>
            <a:r>
              <a:rPr lang="vi-VN" sz="28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Tặng </a:t>
            </a:r>
            <a:r>
              <a:rPr lang="en-US" sz="2800" b="1" dirty="0" err="1" smtClean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nhiều</a:t>
            </a:r>
            <a:r>
              <a:rPr lang="en-US" sz="2800" b="1" dirty="0" smtClean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 smtClean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loại</a:t>
            </a:r>
            <a:r>
              <a:rPr lang="en-US" sz="2800" b="1" dirty="0" smtClean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 smtClean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đàn</a:t>
            </a:r>
            <a:endParaRPr lang="vi-VN" sz="2800" b="1" dirty="0"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BEE51AAE-8A34-BC60-4885-6A7A49DD736B}"/>
              </a:ext>
            </a:extLst>
          </p:cNvPr>
          <p:cNvSpPr txBox="1"/>
          <p:nvPr/>
        </p:nvSpPr>
        <p:spPr>
          <a:xfrm>
            <a:off x="6990578" y="2300335"/>
            <a:ext cx="1040284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indent="361950" algn="just">
              <a:spcAft>
                <a:spcPts val="500"/>
              </a:spcAft>
              <a:defRPr/>
            </a:pPr>
            <a:r>
              <a:rPr lang="vi-VN" sz="28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 </a:t>
            </a:r>
            <a:r>
              <a:rPr lang="en-US" sz="2800" b="1" dirty="0" err="1" smtClean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</a:t>
            </a:r>
            <a:r>
              <a:rPr lang="vi-VN" sz="2800" b="1" dirty="0" smtClean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 </a:t>
            </a:r>
            <a:r>
              <a:rPr lang="vi-VN" sz="28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sẵn sàng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BEE51AAE-8A34-BC60-4885-6A7A49DD736B}"/>
              </a:ext>
            </a:extLst>
          </p:cNvPr>
          <p:cNvSpPr txBox="1"/>
          <p:nvPr/>
        </p:nvSpPr>
        <p:spPr>
          <a:xfrm>
            <a:off x="7009586" y="2834502"/>
            <a:ext cx="1040284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indent="361950" algn="just">
              <a:spcAft>
                <a:spcPts val="500"/>
              </a:spcAft>
              <a:defRPr/>
            </a:pPr>
            <a:r>
              <a:rPr lang="vi-VN" sz="28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Dạy cho gió học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BEE51AAE-8A34-BC60-4885-6A7A49DD736B}"/>
              </a:ext>
            </a:extLst>
          </p:cNvPr>
          <p:cNvSpPr txBox="1"/>
          <p:nvPr/>
        </p:nvSpPr>
        <p:spPr>
          <a:xfrm>
            <a:off x="6862711" y="3355076"/>
            <a:ext cx="1040284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indent="361950" algn="just">
              <a:spcAft>
                <a:spcPts val="500"/>
              </a:spcAft>
              <a:defRPr/>
            </a:pPr>
            <a:r>
              <a:rPr lang="en-US" sz="2800" b="1" dirty="0" err="1" smtClean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Vượt</a:t>
            </a:r>
            <a:r>
              <a:rPr lang="en-US" sz="2800" b="1" dirty="0" smtClean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qua </a:t>
            </a:r>
            <a:r>
              <a:rPr lang="en-US" sz="2800" b="1" dirty="0" err="1" smtClean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khó</a:t>
            </a:r>
            <a:r>
              <a:rPr lang="en-US" sz="2800" b="1" dirty="0" smtClean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 smtClean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nhọc</a:t>
            </a:r>
            <a:endParaRPr lang="vi-VN" sz="2800" b="1" dirty="0"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BEE51AAE-8A34-BC60-4885-6A7A49DD736B}"/>
              </a:ext>
            </a:extLst>
          </p:cNvPr>
          <p:cNvSpPr txBox="1"/>
          <p:nvPr/>
        </p:nvSpPr>
        <p:spPr>
          <a:xfrm>
            <a:off x="8695702" y="5230649"/>
            <a:ext cx="10402844" cy="6424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 b="1" dirty="0" err="1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Võ</a:t>
            </a:r>
            <a:r>
              <a:rPr lang="en-US" sz="2600" b="1" dirty="0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Quảng</a:t>
            </a:r>
            <a:endParaRPr lang="vi-VN" sz="2600" b="1" dirty="0">
              <a:solidFill>
                <a:srgbClr val="8064A2">
                  <a:lumMod val="50000"/>
                </a:srgbClr>
              </a:solidFill>
              <a:latin typeface="HP001 5 hàng" panose="020B0603050302020204" pitchFamily="34" charset="0"/>
              <a:ea typeface="Cambria" panose="02040503050406030204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BEE51AAE-8A34-BC60-4885-6A7A49DD736B}"/>
              </a:ext>
            </a:extLst>
          </p:cNvPr>
          <p:cNvSpPr txBox="1"/>
          <p:nvPr/>
        </p:nvSpPr>
        <p:spPr>
          <a:xfrm>
            <a:off x="1131135" y="3890831"/>
            <a:ext cx="407471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indent="361950" algn="just">
              <a:spcAft>
                <a:spcPts val="500"/>
              </a:spcAft>
              <a:defRPr/>
            </a:pPr>
            <a:r>
              <a:rPr lang="lv-LV" sz="28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Ve đi hát dạo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BEE51AAE-8A34-BC60-4885-6A7A49DD736B}"/>
              </a:ext>
            </a:extLst>
          </p:cNvPr>
          <p:cNvSpPr txBox="1"/>
          <p:nvPr/>
        </p:nvSpPr>
        <p:spPr>
          <a:xfrm>
            <a:off x="6862711" y="4422981"/>
            <a:ext cx="1040284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indent="361950" algn="just">
              <a:spcAft>
                <a:spcPts val="500"/>
              </a:spcAft>
              <a:defRPr/>
            </a:pPr>
            <a:r>
              <a:rPr lang="en-US" sz="2800" b="1" dirty="0" err="1" smtClean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Thổi</a:t>
            </a:r>
            <a:r>
              <a:rPr lang="en-US" sz="2800" b="1" dirty="0" smtClean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 smtClean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2800" b="1" dirty="0" smtClean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 smtClean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US" sz="2800" b="1" dirty="0" smtClean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 smtClean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thông</a:t>
            </a:r>
            <a:endParaRPr lang="vi-VN" sz="2800" b="1" dirty="0"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="" xmlns:a16="http://schemas.microsoft.com/office/drawing/2014/main" id="{BEE51AAE-8A34-BC60-4885-6A7A49DD736B}"/>
              </a:ext>
            </a:extLst>
          </p:cNvPr>
          <p:cNvSpPr txBox="1"/>
          <p:nvPr/>
        </p:nvSpPr>
        <p:spPr>
          <a:xfrm>
            <a:off x="6922329" y="4916312"/>
            <a:ext cx="1040284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indent="361950" algn="just">
              <a:spcAft>
                <a:spcPts val="500"/>
              </a:spcAft>
              <a:defRPr/>
            </a:pPr>
            <a:r>
              <a:rPr lang="vi-VN" sz="28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Thông </a:t>
            </a:r>
            <a:r>
              <a:rPr lang="en-US" sz="2800" b="1" dirty="0" smtClean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reo </a:t>
            </a:r>
            <a:r>
              <a:rPr lang="vi-VN" sz="2800" b="1" dirty="0" smtClean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 </a:t>
            </a:r>
            <a:r>
              <a:rPr lang="vi-VN" sz="28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vút.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="" xmlns:a16="http://schemas.microsoft.com/office/drawing/2014/main" id="{BEE51AAE-8A34-BC60-4885-6A7A49DD736B}"/>
              </a:ext>
            </a:extLst>
          </p:cNvPr>
          <p:cNvSpPr txBox="1"/>
          <p:nvPr/>
        </p:nvSpPr>
        <p:spPr>
          <a:xfrm>
            <a:off x="6862711" y="3894718"/>
            <a:ext cx="1040284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indent="361950" algn="just">
              <a:spcAft>
                <a:spcPts val="500"/>
              </a:spcAft>
              <a:defRPr/>
            </a:pPr>
            <a:r>
              <a:rPr lang="vi-VN" sz="28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Gió </a:t>
            </a:r>
            <a:r>
              <a:rPr lang="en-US" sz="2800" b="1" dirty="0" err="1" smtClean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2800" b="1" dirty="0" smtClean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 smtClean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lang="en-US" sz="2800" b="1" dirty="0" smtClean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 smtClean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công</a:t>
            </a:r>
            <a:endParaRPr lang="vi-VN" sz="2800" b="1" dirty="0"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4124023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60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017" grpId="0" animBg="1"/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9E93AAB5-B94E-4E7C-AD86-AA3A15D51E8F}"/>
              </a:ext>
            </a:extLst>
          </p:cNvPr>
          <p:cNvSpPr/>
          <p:nvPr/>
        </p:nvSpPr>
        <p:spPr>
          <a:xfrm>
            <a:off x="649213" y="1277988"/>
            <a:ext cx="10893574" cy="4695318"/>
          </a:xfrm>
          <a:prstGeom prst="roundRect">
            <a:avLst>
              <a:gd name="adj" fmla="val 15902"/>
            </a:avLst>
          </a:prstGeom>
          <a:solidFill>
            <a:schemeClr val="bg1"/>
          </a:solidFill>
          <a:ln>
            <a:noFill/>
          </a:ln>
          <a:effectLst>
            <a:outerShdw blurRad="152400" sx="102000" sy="102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="" xmlns:a16="http://schemas.microsoft.com/office/drawing/2014/main" id="{CB84E6B0-66F4-4CCB-9EEC-E661CD62459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30609" y="3951584"/>
            <a:ext cx="4493257" cy="317781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E431313B-0036-403C-874F-8AE3B5CF303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62473" b="82004"/>
          <a:stretch/>
        </p:blipFill>
        <p:spPr>
          <a:xfrm>
            <a:off x="8720448" y="-136349"/>
            <a:ext cx="1715729" cy="123418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CB984D61-7F67-4540-82BC-CE6E9BC08D7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580222" y="72580"/>
            <a:ext cx="1113112" cy="1113112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CE959060-2499-4CA4-BED8-B00D625981F1}"/>
              </a:ext>
            </a:extLst>
          </p:cNvPr>
          <p:cNvSpPr/>
          <p:nvPr/>
        </p:nvSpPr>
        <p:spPr>
          <a:xfrm>
            <a:off x="3880906" y="323955"/>
            <a:ext cx="443018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0" i="0" u="sng" strike="noStrike" kern="1200" cap="none" spc="0" normalizeH="0" baseline="0" noProof="0" dirty="0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Lưu ý khi trình bày</a:t>
            </a:r>
          </a:p>
        </p:txBody>
      </p:sp>
      <p:pic>
        <p:nvPicPr>
          <p:cNvPr id="18" name="Picture 4" descr="Mẫu giấy 5 ô ly - Mẫu giấy luyện viết chữ - Download.vn">
            <a:extLst>
              <a:ext uri="{FF2B5EF4-FFF2-40B4-BE49-F238E27FC236}">
                <a16:creationId xmlns="" xmlns:a16="http://schemas.microsoft.com/office/drawing/2014/main" id="{DB278F43-2683-477E-8956-B53AC72702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" r="30532" b="54556"/>
          <a:stretch/>
        </p:blipFill>
        <p:spPr bwMode="auto">
          <a:xfrm>
            <a:off x="2837157" y="1982243"/>
            <a:ext cx="6909811" cy="310321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9" name="Straight Arrow Connector 18">
            <a:extLst>
              <a:ext uri="{FF2B5EF4-FFF2-40B4-BE49-F238E27FC236}">
                <a16:creationId xmlns="" xmlns:a16="http://schemas.microsoft.com/office/drawing/2014/main" id="{CA4351A7-0CF9-45EB-9872-6F09A764F112}"/>
              </a:ext>
            </a:extLst>
          </p:cNvPr>
          <p:cNvCxnSpPr/>
          <p:nvPr/>
        </p:nvCxnSpPr>
        <p:spPr>
          <a:xfrm>
            <a:off x="2931692" y="1868796"/>
            <a:ext cx="2271844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="" xmlns:a16="http://schemas.microsoft.com/office/drawing/2014/main" id="{71607B2C-D1BC-4396-A5BE-3393C83B5772}"/>
              </a:ext>
            </a:extLst>
          </p:cNvPr>
          <p:cNvSpPr/>
          <p:nvPr/>
        </p:nvSpPr>
        <p:spPr>
          <a:xfrm>
            <a:off x="3115665" y="1436919"/>
            <a:ext cx="18633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Lùi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vào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2 ô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="" xmlns:a16="http://schemas.microsoft.com/office/drawing/2014/main" id="{EA00F404-DE2B-444D-A06D-8E42484874A4}"/>
              </a:ext>
            </a:extLst>
          </p:cNvPr>
          <p:cNvSpPr/>
          <p:nvPr/>
        </p:nvSpPr>
        <p:spPr>
          <a:xfrm>
            <a:off x="2931692" y="2027374"/>
            <a:ext cx="756000" cy="756000"/>
          </a:xfrm>
          <a:prstGeom prst="rect">
            <a:avLst/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="" xmlns:a16="http://schemas.microsoft.com/office/drawing/2014/main" id="{AFE067C8-77AF-440D-9EED-96CF5A011AC9}"/>
              </a:ext>
            </a:extLst>
          </p:cNvPr>
          <p:cNvSpPr/>
          <p:nvPr/>
        </p:nvSpPr>
        <p:spPr>
          <a:xfrm>
            <a:off x="3691536" y="2026941"/>
            <a:ext cx="756000" cy="756000"/>
          </a:xfrm>
          <a:prstGeom prst="rect">
            <a:avLst/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54E408EC-283D-4DEC-ABC9-303F399DB59E}"/>
              </a:ext>
            </a:extLst>
          </p:cNvPr>
          <p:cNvSpPr txBox="1"/>
          <p:nvPr/>
        </p:nvSpPr>
        <p:spPr>
          <a:xfrm>
            <a:off x="4067614" y="2404941"/>
            <a:ext cx="37562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  <a:defRPr/>
            </a:pPr>
            <a:r>
              <a:rPr lang="en-US" sz="3200" b="1" dirty="0" err="1">
                <a:solidFill>
                  <a:prstClr val="black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Gió</a:t>
            </a:r>
            <a:r>
              <a:rPr lang="en-US" sz="3200" b="1" dirty="0">
                <a:solidFill>
                  <a:prstClr val="black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200" b="1" dirty="0">
                <a:solidFill>
                  <a:prstClr val="black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nhiều</a:t>
            </a:r>
            <a:r>
              <a:rPr lang="en-US" sz="3200" b="1" dirty="0">
                <a:solidFill>
                  <a:prstClr val="black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endParaRPr lang="en-US" sz="3200" b="1" dirty="0">
              <a:solidFill>
                <a:prstClr val="black"/>
              </a:solidFill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78692080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0" grpId="0"/>
      <p:bldP spid="21" grpId="0" animBg="1"/>
      <p:bldP spid="22" grpId="0" animBg="1"/>
      <p:bldP spid="2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组合 32">
            <a:extLst>
              <a:ext uri="{FF2B5EF4-FFF2-40B4-BE49-F238E27FC236}">
                <a16:creationId xmlns="" xmlns:a16="http://schemas.microsoft.com/office/drawing/2014/main" id="{A46CA43D-F9F8-4B5E-BAA4-6EC9D43EEEE7}"/>
              </a:ext>
            </a:extLst>
          </p:cNvPr>
          <p:cNvGrpSpPr/>
          <p:nvPr/>
        </p:nvGrpSpPr>
        <p:grpSpPr>
          <a:xfrm>
            <a:off x="310576" y="456833"/>
            <a:ext cx="11714745" cy="5608494"/>
            <a:chOff x="1254803" y="1501448"/>
            <a:chExt cx="10082234" cy="2489152"/>
          </a:xfrm>
        </p:grpSpPr>
        <p:sp>
          <p:nvSpPr>
            <p:cNvPr id="34" name="Rectangle 4">
              <a:extLst>
                <a:ext uri="{FF2B5EF4-FFF2-40B4-BE49-F238E27FC236}">
                  <a16:creationId xmlns="" xmlns:a16="http://schemas.microsoft.com/office/drawing/2014/main" id="{79FFB50E-06FA-456E-96C3-46C773546F63}"/>
                </a:ext>
              </a:extLst>
            </p:cNvPr>
            <p:cNvSpPr/>
            <p:nvPr/>
          </p:nvSpPr>
          <p:spPr>
            <a:xfrm>
              <a:off x="1254803" y="1501448"/>
              <a:ext cx="10082234" cy="2489152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5" name="Rectangle 4">
              <a:extLst>
                <a:ext uri="{FF2B5EF4-FFF2-40B4-BE49-F238E27FC236}">
                  <a16:creationId xmlns="" xmlns:a16="http://schemas.microsoft.com/office/drawing/2014/main" id="{147AA30A-676E-4DC7-964A-A5CF17E6C72E}"/>
                </a:ext>
              </a:extLst>
            </p:cNvPr>
            <p:cNvSpPr/>
            <p:nvPr/>
          </p:nvSpPr>
          <p:spPr>
            <a:xfrm>
              <a:off x="1440342" y="1607242"/>
              <a:ext cx="9723515" cy="2275542"/>
            </a:xfrm>
            <a:prstGeom prst="roundRect">
              <a:avLst>
                <a:gd name="adj" fmla="val 50000"/>
              </a:avLst>
            </a:prstGeom>
            <a:noFill/>
            <a:ln w="38100" cap="rnd">
              <a:solidFill>
                <a:srgbClr val="1FC2A4"/>
              </a:solidFill>
              <a:prstDash val="dash"/>
              <a:round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37" name="图片 36">
            <a:extLst>
              <a:ext uri="{FF2B5EF4-FFF2-40B4-BE49-F238E27FC236}">
                <a16:creationId xmlns="" xmlns:a16="http://schemas.microsoft.com/office/drawing/2014/main" id="{3DB13E6F-53E5-4D9A-A233-4E0B0D0931D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2718" y="4366631"/>
            <a:ext cx="3262755" cy="3262755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="" xmlns:a16="http://schemas.microsoft.com/office/drawing/2014/main" id="{14929F6B-9B2C-4318-8ADF-0D719E27F18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2722" y="4919947"/>
            <a:ext cx="2499277" cy="249927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DB172E0A-6D76-4813-8DE8-D48EC16F7A8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66091" y="589385"/>
            <a:ext cx="1098934" cy="109893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55BF57A7-07C2-4655-885A-B4E31585042F}"/>
              </a:ext>
            </a:extLst>
          </p:cNvPr>
          <p:cNvSpPr/>
          <p:nvPr/>
        </p:nvSpPr>
        <p:spPr>
          <a:xfrm>
            <a:off x="3551719" y="718796"/>
            <a:ext cx="516359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sng" strike="noStrike" kern="1200" cap="none" spc="0" normalizeH="0" baseline="0" noProof="0" dirty="0" err="1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Lưu</a:t>
            </a:r>
            <a:r>
              <a:rPr kumimoji="0" lang="en-US" sz="3600" b="0" i="0" u="sng" strike="noStrike" kern="1200" cap="none" spc="0" normalizeH="0" baseline="0" noProof="0" dirty="0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ý </a:t>
            </a:r>
            <a:r>
              <a:rPr kumimoji="0" lang="en-US" sz="3600" b="0" i="0" u="sng" strike="noStrike" kern="1200" cap="none" spc="0" normalizeH="0" baseline="0" noProof="0" dirty="0" err="1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về</a:t>
            </a:r>
            <a:r>
              <a:rPr kumimoji="0" lang="en-US" sz="3600" b="0" i="0" u="sng" strike="noStrike" kern="1200" cap="none" spc="0" normalizeH="0" baseline="0" noProof="0" dirty="0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3600" b="0" i="0" u="sng" strike="noStrike" kern="1200" cap="none" spc="0" normalizeH="0" baseline="0" noProof="0" dirty="0" err="1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tư</a:t>
            </a:r>
            <a:r>
              <a:rPr kumimoji="0" lang="en-US" sz="3600" b="0" i="0" u="sng" strike="noStrike" kern="1200" cap="none" spc="0" normalizeH="0" baseline="0" noProof="0" dirty="0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3600" b="0" i="0" u="sng" strike="noStrike" kern="1200" cap="none" spc="0" normalizeH="0" baseline="0" noProof="0" dirty="0" err="1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thế</a:t>
            </a:r>
            <a:r>
              <a:rPr kumimoji="0" lang="en-US" sz="3600" b="0" i="0" u="sng" strike="noStrike" kern="1200" cap="none" spc="0" normalizeH="0" baseline="0" noProof="0" dirty="0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3600" b="0" i="0" u="sng" strike="noStrike" kern="1200" cap="none" spc="0" normalizeH="0" baseline="0" noProof="0" dirty="0" err="1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ngồi</a:t>
            </a:r>
            <a:r>
              <a:rPr kumimoji="0" lang="en-US" sz="3600" b="0" i="0" u="sng" strike="noStrike" kern="1200" cap="none" spc="0" normalizeH="0" baseline="0" noProof="0" dirty="0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3600" b="0" i="0" u="sng" strike="noStrike" kern="1200" cap="none" spc="0" normalizeH="0" baseline="0" noProof="0" dirty="0" err="1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viết</a:t>
            </a:r>
            <a:endParaRPr kumimoji="0" lang="en-US" sz="3600" b="0" i="0" u="sng" strike="noStrike" kern="1200" cap="none" spc="0" normalizeH="0" baseline="0" noProof="0" dirty="0">
              <a:ln>
                <a:noFill/>
              </a:ln>
              <a:solidFill>
                <a:srgbClr val="E53238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11" name="Rectangular Callout 8">
            <a:extLst>
              <a:ext uri="{FF2B5EF4-FFF2-40B4-BE49-F238E27FC236}">
                <a16:creationId xmlns="" xmlns:a16="http://schemas.microsoft.com/office/drawing/2014/main" id="{5D5B96EA-3527-4640-9873-64D4DFD79869}"/>
              </a:ext>
            </a:extLst>
          </p:cNvPr>
          <p:cNvSpPr/>
          <p:nvPr/>
        </p:nvSpPr>
        <p:spPr>
          <a:xfrm>
            <a:off x="1100292" y="2153444"/>
            <a:ext cx="3998562" cy="1034470"/>
          </a:xfrm>
          <a:prstGeom prst="wedgeRectCallout">
            <a:avLst>
              <a:gd name="adj1" fmla="val 40795"/>
              <a:gd name="adj2" fmla="val 86851"/>
            </a:avLst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Thẳng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lưng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chân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đặt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đúng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vị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trí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Rectangular Callout 10">
            <a:extLst>
              <a:ext uri="{FF2B5EF4-FFF2-40B4-BE49-F238E27FC236}">
                <a16:creationId xmlns="" xmlns:a16="http://schemas.microsoft.com/office/drawing/2014/main" id="{0C114BAB-EBCB-44DA-984E-BA5D307F6DA5}"/>
              </a:ext>
            </a:extLst>
          </p:cNvPr>
          <p:cNvSpPr/>
          <p:nvPr/>
        </p:nvSpPr>
        <p:spPr>
          <a:xfrm>
            <a:off x="6167949" y="1660198"/>
            <a:ext cx="4370522" cy="907116"/>
          </a:xfrm>
          <a:prstGeom prst="wedgeRectCallout">
            <a:avLst>
              <a:gd name="adj1" fmla="val -63541"/>
              <a:gd name="adj2" fmla="val 136012"/>
            </a:avLst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Khoảng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cách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từ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mắt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đến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vở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25 – 30cm</a:t>
            </a:r>
          </a:p>
        </p:txBody>
      </p:sp>
      <p:sp>
        <p:nvSpPr>
          <p:cNvPr id="13" name="Rectangular Callout 11">
            <a:extLst>
              <a:ext uri="{FF2B5EF4-FFF2-40B4-BE49-F238E27FC236}">
                <a16:creationId xmlns="" xmlns:a16="http://schemas.microsoft.com/office/drawing/2014/main" id="{6D2EA8B3-C8DF-40F3-923C-43F71CFFE80A}"/>
              </a:ext>
            </a:extLst>
          </p:cNvPr>
          <p:cNvSpPr/>
          <p:nvPr/>
        </p:nvSpPr>
        <p:spPr>
          <a:xfrm>
            <a:off x="6729322" y="3147114"/>
            <a:ext cx="4184541" cy="1047742"/>
          </a:xfrm>
          <a:prstGeom prst="wedgeRectCallout">
            <a:avLst>
              <a:gd name="adj1" fmla="val -56759"/>
              <a:gd name="adj2" fmla="val 98155"/>
            </a:avLst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1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tay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cầm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viết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, 1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tay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giữ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trang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vở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pic>
        <p:nvPicPr>
          <p:cNvPr id="14" name="Picture 2">
            <a:extLst>
              <a:ext uri="{FF2B5EF4-FFF2-40B4-BE49-F238E27FC236}">
                <a16:creationId xmlns="" xmlns:a16="http://schemas.microsoft.com/office/drawing/2014/main" id="{16696ABE-9B5A-4DA8-B264-624C997E433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6927"/>
          <a:stretch/>
        </p:blipFill>
        <p:spPr>
          <a:xfrm>
            <a:off x="3740647" y="3384927"/>
            <a:ext cx="2988675" cy="346242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699333340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 animBg="1"/>
      <p:bldP spid="12" grpId="0" animBg="1"/>
      <p:bldP spid="1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" name="TextBox 1">
            <a:extLst>
              <a:ext uri="{FF2B5EF4-FFF2-40B4-BE49-F238E27FC236}">
                <a16:creationId xmlns="" xmlns:a16="http://schemas.microsoft.com/office/drawing/2014/main" id="{1CA1F8A5-4EF2-E13F-9589-B7FDF5A105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45050" y="249238"/>
            <a:ext cx="1962150" cy="99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en-US" altLang="en-US" sz="2933" b="1" dirty="0">
                <a:solidFill>
                  <a:srgbClr val="660066"/>
                </a:solidFill>
                <a:latin typeface="HP001 4H" panose="020B0603050302020204" pitchFamily="34" charset="0"/>
                <a:cs typeface="Times New Roman" panose="02020603050405020304" pitchFamily="18" charset="0"/>
              </a:rPr>
              <a:t>                           </a:t>
            </a:r>
            <a:r>
              <a:rPr lang="en-US" altLang="en-US" sz="2933" b="1" dirty="0" err="1">
                <a:solidFill>
                  <a:srgbClr val="660066"/>
                </a:solidFill>
                <a:latin typeface="HP001 4H" panose="020B0603050302020204" pitchFamily="34" charset="0"/>
                <a:cs typeface="Times New Roman" panose="02020603050405020304" pitchFamily="18" charset="0"/>
              </a:rPr>
              <a:t>Tiếng</a:t>
            </a:r>
            <a:r>
              <a:rPr lang="en-US" altLang="en-US" sz="2933" b="1" dirty="0">
                <a:solidFill>
                  <a:srgbClr val="660066"/>
                </a:solidFill>
                <a:latin typeface="HP001 4H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933" b="1" dirty="0" err="1">
                <a:solidFill>
                  <a:srgbClr val="660066"/>
                </a:solidFill>
                <a:latin typeface="HP001 4H" panose="020B0603050302020204" pitchFamily="34" charset="0"/>
                <a:cs typeface="Times New Roman" panose="02020603050405020304" pitchFamily="18" charset="0"/>
              </a:rPr>
              <a:t>Việt</a:t>
            </a:r>
            <a:endParaRPr lang="en-US" altLang="en-US" sz="2933" b="1" dirty="0">
              <a:solidFill>
                <a:srgbClr val="660066"/>
              </a:solidFill>
              <a:latin typeface="HP001 4H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="" xmlns:a16="http://schemas.microsoft.com/office/drawing/2014/main" id="{ABB1ACF6-457D-4A6B-8124-0F0826308099}"/>
              </a:ext>
            </a:extLst>
          </p:cNvPr>
          <p:cNvSpPr/>
          <p:nvPr/>
        </p:nvSpPr>
        <p:spPr>
          <a:xfrm>
            <a:off x="4424094" y="1243013"/>
            <a:ext cx="243861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ts val="3000"/>
              </a:spcBef>
              <a:defRPr/>
            </a:pPr>
            <a:r>
              <a:rPr lang="en-US" sz="2800" b="1" dirty="0">
                <a:solidFill>
                  <a:srgbClr val="002060"/>
                </a:solidFill>
                <a:latin typeface="HP001 4 hàng" panose="020B0603050302020204" pitchFamily="34" charset="0"/>
              </a:rPr>
              <a:t>Nghe </a:t>
            </a:r>
            <a:r>
              <a:rPr lang="en-US" sz="2800" b="1" dirty="0" err="1">
                <a:solidFill>
                  <a:srgbClr val="002060"/>
                </a:solidFill>
                <a:latin typeface="HP001 4 hàng" panose="020B0603050302020204" pitchFamily="34" charset="0"/>
              </a:rPr>
              <a:t>viết</a:t>
            </a:r>
            <a:r>
              <a:rPr lang="en-US" sz="2800" b="1" dirty="0">
                <a:solidFill>
                  <a:srgbClr val="002060"/>
                </a:solidFill>
                <a:latin typeface="HP001 4 hàng" panose="020B0603050302020204" pitchFamily="34" charset="0"/>
              </a:rPr>
              <a:t>: </a:t>
            </a:r>
            <a:r>
              <a:rPr lang="en-US" sz="2800" b="1" dirty="0" err="1" smtClean="0">
                <a:solidFill>
                  <a:srgbClr val="002060"/>
                </a:solidFill>
                <a:latin typeface="HP001 4 hàng" panose="020B0603050302020204" pitchFamily="34" charset="0"/>
              </a:rPr>
              <a:t>Gió</a:t>
            </a:r>
            <a:endParaRPr lang="en-US" sz="2800" b="1" dirty="0">
              <a:solidFill>
                <a:srgbClr val="002060"/>
              </a:solidFill>
              <a:latin typeface="HP001 4 hàng" panose="020B06030503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843500DD-CF3E-4C90-ABC7-BBAFC72F47A6}"/>
              </a:ext>
            </a:extLst>
          </p:cNvPr>
          <p:cNvSpPr txBox="1"/>
          <p:nvPr/>
        </p:nvSpPr>
        <p:spPr>
          <a:xfrm>
            <a:off x="7009586" y="7479454"/>
            <a:ext cx="48804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61950" algn="just">
              <a:spcAft>
                <a:spcPts val="500"/>
              </a:spcAft>
              <a:defRPr/>
            </a:pPr>
            <a:r>
              <a:rPr lang="en-US" sz="2400" b="1" dirty="0" err="1">
                <a:solidFill>
                  <a:srgbClr val="00206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lang="en-US" sz="2400" b="1" dirty="0">
                <a:solidFill>
                  <a:srgbClr val="00206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2400" b="1" dirty="0">
                <a:solidFill>
                  <a:srgbClr val="00206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2400" b="1" dirty="0" err="1">
                <a:solidFill>
                  <a:srgbClr val="00206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đùa</a:t>
            </a:r>
            <a:r>
              <a:rPr lang="en-US" sz="2400" b="1" dirty="0">
                <a:solidFill>
                  <a:srgbClr val="00206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nghịch</a:t>
            </a:r>
            <a:r>
              <a:rPr lang="en-US" sz="2400" b="1" dirty="0">
                <a:solidFill>
                  <a:srgbClr val="00206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vi-VN" sz="2400" b="1" dirty="0">
              <a:solidFill>
                <a:srgbClr val="002060"/>
              </a:solidFill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BEE51AAE-8A34-BC60-4885-6A7A49DD736B}"/>
              </a:ext>
            </a:extLst>
          </p:cNvPr>
          <p:cNvSpPr txBox="1"/>
          <p:nvPr/>
        </p:nvSpPr>
        <p:spPr>
          <a:xfrm>
            <a:off x="1185523" y="1730036"/>
            <a:ext cx="365952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en-US" sz="28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Gió</a:t>
            </a:r>
            <a:r>
              <a:rPr lang="en-US" sz="28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8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nhiều</a:t>
            </a:r>
            <a:r>
              <a:rPr lang="en-US" sz="28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endParaRPr lang="en-US" sz="2800" b="1" dirty="0"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BEE51AAE-8A34-BC60-4885-6A7A49DD736B}"/>
              </a:ext>
            </a:extLst>
          </p:cNvPr>
          <p:cNvSpPr txBox="1"/>
          <p:nvPr/>
        </p:nvSpPr>
        <p:spPr>
          <a:xfrm>
            <a:off x="1185522" y="2315292"/>
            <a:ext cx="393719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indent="361950" algn="just">
              <a:spcAft>
                <a:spcPts val="500"/>
              </a:spcAft>
              <a:defRPr/>
            </a:pPr>
            <a:r>
              <a:rPr lang="en-US" sz="28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8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8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trúc</a:t>
            </a:r>
            <a:r>
              <a:rPr lang="en-US" sz="28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 smtClean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xanh</a:t>
            </a:r>
            <a:endParaRPr lang="en-US" sz="2800" b="1" dirty="0"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BEE51AAE-8A34-BC60-4885-6A7A49DD736B}"/>
              </a:ext>
            </a:extLst>
          </p:cNvPr>
          <p:cNvSpPr txBox="1"/>
          <p:nvPr/>
        </p:nvSpPr>
        <p:spPr>
          <a:xfrm>
            <a:off x="1111064" y="2790588"/>
            <a:ext cx="1040284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indent="361950" algn="just">
              <a:spcAft>
                <a:spcPts val="500"/>
              </a:spcAft>
              <a:defRPr/>
            </a:pPr>
            <a:r>
              <a:rPr lang="en-US" sz="28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Tốt</a:t>
            </a:r>
            <a:r>
              <a:rPr lang="en-US" sz="28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bụng</a:t>
            </a:r>
            <a:r>
              <a:rPr lang="en-US" sz="28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hiền</a:t>
            </a:r>
            <a:r>
              <a:rPr lang="en-US" sz="28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lành</a:t>
            </a:r>
            <a:endParaRPr lang="en-US" sz="2800" b="1" dirty="0"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BEE51AAE-8A34-BC60-4885-6A7A49DD736B}"/>
              </a:ext>
            </a:extLst>
          </p:cNvPr>
          <p:cNvSpPr txBox="1"/>
          <p:nvPr/>
        </p:nvSpPr>
        <p:spPr>
          <a:xfrm>
            <a:off x="1185523" y="3338351"/>
            <a:ext cx="1040284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indent="361950" algn="just">
              <a:spcAft>
                <a:spcPts val="500"/>
              </a:spcAft>
              <a:defRPr/>
            </a:pPr>
            <a:r>
              <a:rPr lang="es-ES" sz="28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Tặng</a:t>
            </a:r>
            <a:r>
              <a:rPr lang="es-ES" sz="28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s-ES" sz="28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gió</a:t>
            </a:r>
            <a:r>
              <a:rPr lang="es-ES" sz="28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s-ES" sz="28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chiếc</a:t>
            </a:r>
            <a:r>
              <a:rPr lang="es-ES" sz="28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s-ES" sz="28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sáo</a:t>
            </a:r>
            <a:endParaRPr lang="es-ES" sz="2800" b="1" dirty="0"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BEE51AAE-8A34-BC60-4885-6A7A49DD736B}"/>
              </a:ext>
            </a:extLst>
          </p:cNvPr>
          <p:cNvSpPr txBox="1"/>
          <p:nvPr/>
        </p:nvSpPr>
        <p:spPr>
          <a:xfrm>
            <a:off x="1131135" y="4393092"/>
            <a:ext cx="1040284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indent="361950" algn="just">
              <a:spcAft>
                <a:spcPts val="500"/>
              </a:spcAft>
              <a:defRPr/>
            </a:pPr>
            <a:r>
              <a:rPr lang="pt-BR" sz="28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Tặng chiếc phong cầm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BEE51AAE-8A34-BC60-4885-6A7A49DD736B}"/>
              </a:ext>
            </a:extLst>
          </p:cNvPr>
          <p:cNvSpPr txBox="1"/>
          <p:nvPr/>
        </p:nvSpPr>
        <p:spPr>
          <a:xfrm>
            <a:off x="1185523" y="4959182"/>
            <a:ext cx="365952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indent="361950" algn="just">
              <a:spcAft>
                <a:spcPts val="500"/>
              </a:spcAft>
              <a:defRPr/>
            </a:pPr>
            <a:r>
              <a:rPr lang="pt-BR" sz="28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 bạn lá mầm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BEE51AAE-8A34-BC60-4885-6A7A49DD736B}"/>
              </a:ext>
            </a:extLst>
          </p:cNvPr>
          <p:cNvSpPr txBox="1"/>
          <p:nvPr/>
        </p:nvSpPr>
        <p:spPr>
          <a:xfrm>
            <a:off x="1185523" y="5472376"/>
            <a:ext cx="393719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indent="361950" algn="just">
              <a:spcAft>
                <a:spcPts val="500"/>
              </a:spcAft>
              <a:defRPr/>
            </a:pPr>
            <a:r>
              <a:rPr lang="pt-BR" sz="28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Tặng nhiều bài hát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BEE51AAE-8A34-BC60-4885-6A7A49DD736B}"/>
              </a:ext>
            </a:extLst>
          </p:cNvPr>
          <p:cNvSpPr txBox="1"/>
          <p:nvPr/>
        </p:nvSpPr>
        <p:spPr>
          <a:xfrm>
            <a:off x="1131135" y="6013923"/>
            <a:ext cx="381493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indent="361950" algn="just">
              <a:spcAft>
                <a:spcPts val="500"/>
              </a:spcAft>
              <a:defRPr/>
            </a:pPr>
            <a:r>
              <a:rPr lang="it-IT" sz="28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 nhiều bạn khác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BEE51AAE-8A34-BC60-4885-6A7A49DD736B}"/>
              </a:ext>
            </a:extLst>
          </p:cNvPr>
          <p:cNvSpPr txBox="1"/>
          <p:nvPr/>
        </p:nvSpPr>
        <p:spPr>
          <a:xfrm>
            <a:off x="6990578" y="1744364"/>
            <a:ext cx="1040284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indent="361950" algn="just">
              <a:spcAft>
                <a:spcPts val="500"/>
              </a:spcAft>
              <a:defRPr/>
            </a:pPr>
            <a:r>
              <a:rPr lang="vi-VN" sz="28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Tặng </a:t>
            </a:r>
            <a:r>
              <a:rPr lang="en-US" sz="2800" b="1" dirty="0" err="1" smtClean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nhiều</a:t>
            </a:r>
            <a:r>
              <a:rPr lang="en-US" sz="2800" b="1" dirty="0" smtClean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 smtClean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loại</a:t>
            </a:r>
            <a:r>
              <a:rPr lang="en-US" sz="2800" b="1" dirty="0" smtClean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 smtClean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đàn</a:t>
            </a:r>
            <a:endParaRPr lang="vi-VN" sz="2800" b="1" dirty="0"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BEE51AAE-8A34-BC60-4885-6A7A49DD736B}"/>
              </a:ext>
            </a:extLst>
          </p:cNvPr>
          <p:cNvSpPr txBox="1"/>
          <p:nvPr/>
        </p:nvSpPr>
        <p:spPr>
          <a:xfrm>
            <a:off x="6990578" y="2300335"/>
            <a:ext cx="1040284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indent="361950" algn="just">
              <a:spcAft>
                <a:spcPts val="500"/>
              </a:spcAft>
              <a:defRPr/>
            </a:pPr>
            <a:r>
              <a:rPr lang="vi-VN" sz="28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 </a:t>
            </a:r>
            <a:r>
              <a:rPr lang="en-US" sz="2800" b="1" dirty="0" err="1" smtClean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</a:t>
            </a:r>
            <a:r>
              <a:rPr lang="vi-VN" sz="2800" b="1" dirty="0" smtClean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 </a:t>
            </a:r>
            <a:r>
              <a:rPr lang="vi-VN" sz="28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sẵn sàng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BEE51AAE-8A34-BC60-4885-6A7A49DD736B}"/>
              </a:ext>
            </a:extLst>
          </p:cNvPr>
          <p:cNvSpPr txBox="1"/>
          <p:nvPr/>
        </p:nvSpPr>
        <p:spPr>
          <a:xfrm>
            <a:off x="7009586" y="2834502"/>
            <a:ext cx="1040284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indent="361950" algn="just">
              <a:spcAft>
                <a:spcPts val="500"/>
              </a:spcAft>
              <a:defRPr/>
            </a:pPr>
            <a:r>
              <a:rPr lang="vi-VN" sz="28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Dạy cho gió học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BEE51AAE-8A34-BC60-4885-6A7A49DD736B}"/>
              </a:ext>
            </a:extLst>
          </p:cNvPr>
          <p:cNvSpPr txBox="1"/>
          <p:nvPr/>
        </p:nvSpPr>
        <p:spPr>
          <a:xfrm>
            <a:off x="6862711" y="3355076"/>
            <a:ext cx="1040284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indent="361950" algn="just">
              <a:spcAft>
                <a:spcPts val="500"/>
              </a:spcAft>
              <a:defRPr/>
            </a:pPr>
            <a:r>
              <a:rPr lang="en-US" sz="2800" b="1" dirty="0" err="1" smtClean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Vượt</a:t>
            </a:r>
            <a:r>
              <a:rPr lang="en-US" sz="2800" b="1" dirty="0" smtClean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qua </a:t>
            </a:r>
            <a:r>
              <a:rPr lang="en-US" sz="2800" b="1" dirty="0" err="1" smtClean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khó</a:t>
            </a:r>
            <a:r>
              <a:rPr lang="en-US" sz="2800" b="1" dirty="0" smtClean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 smtClean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nhọc</a:t>
            </a:r>
            <a:endParaRPr lang="vi-VN" sz="2800" b="1" dirty="0"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BEE51AAE-8A34-BC60-4885-6A7A49DD736B}"/>
              </a:ext>
            </a:extLst>
          </p:cNvPr>
          <p:cNvSpPr txBox="1"/>
          <p:nvPr/>
        </p:nvSpPr>
        <p:spPr>
          <a:xfrm>
            <a:off x="8695702" y="5230649"/>
            <a:ext cx="10402844" cy="6424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 b="1" dirty="0" err="1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Võ</a:t>
            </a:r>
            <a:r>
              <a:rPr lang="en-US" sz="2600" b="1" dirty="0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Quảng</a:t>
            </a:r>
            <a:endParaRPr lang="vi-VN" sz="2600" b="1" dirty="0">
              <a:solidFill>
                <a:srgbClr val="8064A2">
                  <a:lumMod val="50000"/>
                </a:srgbClr>
              </a:solidFill>
              <a:latin typeface="HP001 5 hàng" panose="020B0603050302020204" pitchFamily="34" charset="0"/>
              <a:ea typeface="Cambria" panose="02040503050406030204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BEE51AAE-8A34-BC60-4885-6A7A49DD736B}"/>
              </a:ext>
            </a:extLst>
          </p:cNvPr>
          <p:cNvSpPr txBox="1"/>
          <p:nvPr/>
        </p:nvSpPr>
        <p:spPr>
          <a:xfrm>
            <a:off x="1131135" y="3890831"/>
            <a:ext cx="407471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indent="361950" algn="just">
              <a:spcAft>
                <a:spcPts val="500"/>
              </a:spcAft>
              <a:defRPr/>
            </a:pPr>
            <a:r>
              <a:rPr lang="lv-LV" sz="28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Ve đi hát dạo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BEE51AAE-8A34-BC60-4885-6A7A49DD736B}"/>
              </a:ext>
            </a:extLst>
          </p:cNvPr>
          <p:cNvSpPr txBox="1"/>
          <p:nvPr/>
        </p:nvSpPr>
        <p:spPr>
          <a:xfrm>
            <a:off x="6862711" y="4422981"/>
            <a:ext cx="1040284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indent="361950" algn="just">
              <a:spcAft>
                <a:spcPts val="500"/>
              </a:spcAft>
              <a:defRPr/>
            </a:pPr>
            <a:r>
              <a:rPr lang="en-US" sz="2800" b="1" dirty="0" err="1" smtClean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Thổi</a:t>
            </a:r>
            <a:r>
              <a:rPr lang="en-US" sz="2800" b="1" dirty="0" smtClean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 smtClean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2800" b="1" dirty="0" smtClean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 smtClean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US" sz="2800" b="1" dirty="0" smtClean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 smtClean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thông</a:t>
            </a:r>
            <a:endParaRPr lang="vi-VN" sz="2800" b="1" dirty="0"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="" xmlns:a16="http://schemas.microsoft.com/office/drawing/2014/main" id="{BEE51AAE-8A34-BC60-4885-6A7A49DD736B}"/>
              </a:ext>
            </a:extLst>
          </p:cNvPr>
          <p:cNvSpPr txBox="1"/>
          <p:nvPr/>
        </p:nvSpPr>
        <p:spPr>
          <a:xfrm>
            <a:off x="6922329" y="4916312"/>
            <a:ext cx="1040284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indent="361950" algn="just">
              <a:spcAft>
                <a:spcPts val="500"/>
              </a:spcAft>
              <a:defRPr/>
            </a:pPr>
            <a:r>
              <a:rPr lang="vi-VN" sz="28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Thông </a:t>
            </a:r>
            <a:r>
              <a:rPr lang="en-US" sz="2800" b="1" dirty="0" smtClean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reo </a:t>
            </a:r>
            <a:r>
              <a:rPr lang="vi-VN" sz="2800" b="1" dirty="0" smtClean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 </a:t>
            </a:r>
            <a:r>
              <a:rPr lang="vi-VN" sz="28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vút.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="" xmlns:a16="http://schemas.microsoft.com/office/drawing/2014/main" id="{BEE51AAE-8A34-BC60-4885-6A7A49DD736B}"/>
              </a:ext>
            </a:extLst>
          </p:cNvPr>
          <p:cNvSpPr txBox="1"/>
          <p:nvPr/>
        </p:nvSpPr>
        <p:spPr>
          <a:xfrm>
            <a:off x="6862711" y="3894718"/>
            <a:ext cx="1040284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indent="361950" algn="just">
              <a:spcAft>
                <a:spcPts val="500"/>
              </a:spcAft>
              <a:defRPr/>
            </a:pPr>
            <a:r>
              <a:rPr lang="vi-VN" sz="28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Gió </a:t>
            </a:r>
            <a:r>
              <a:rPr lang="en-US" sz="2800" b="1" dirty="0" err="1" smtClean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2800" b="1" dirty="0" smtClean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 smtClean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lang="en-US" sz="2800" b="1" dirty="0" smtClean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 smtClean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công</a:t>
            </a:r>
            <a:endParaRPr lang="vi-VN" sz="2800" b="1" dirty="0"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4124023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958CFC1F-CDF1-496F-99F5-2214BEF60C41}"/>
              </a:ext>
            </a:extLst>
          </p:cNvPr>
          <p:cNvGrpSpPr/>
          <p:nvPr/>
        </p:nvGrpSpPr>
        <p:grpSpPr>
          <a:xfrm>
            <a:off x="614921" y="1965493"/>
            <a:ext cx="5609783" cy="2349579"/>
            <a:chOff x="1147864" y="2761593"/>
            <a:chExt cx="5611514" cy="2350304"/>
          </a:xfrm>
        </p:grpSpPr>
        <p:sp>
          <p:nvSpPr>
            <p:cNvPr id="11" name="Rounded Rectangle 3">
              <a:extLst>
                <a:ext uri="{FF2B5EF4-FFF2-40B4-BE49-F238E27FC236}">
                  <a16:creationId xmlns="" xmlns:a16="http://schemas.microsoft.com/office/drawing/2014/main" id="{194F5BA3-DA2E-4FF7-83DA-62F84C03B043}"/>
                </a:ext>
              </a:extLst>
            </p:cNvPr>
            <p:cNvSpPr/>
            <p:nvPr/>
          </p:nvSpPr>
          <p:spPr>
            <a:xfrm>
              <a:off x="1147864" y="2761593"/>
              <a:ext cx="5611514" cy="2350304"/>
            </a:xfrm>
            <a:prstGeom prst="roundRect">
              <a:avLst/>
            </a:prstGeom>
            <a:solidFill>
              <a:srgbClr val="ED7D31">
                <a:lumMod val="20000"/>
                <a:lumOff val="80000"/>
              </a:srgbClr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pPr marL="0" marR="0" lvl="0" indent="0" algn="ctr" defTabSz="914103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799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Tiêu</a:t>
              </a:r>
              <a:r>
                <a:rPr kumimoji="0" lang="en-US" sz="2799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799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chí</a:t>
              </a:r>
              <a:r>
                <a:rPr kumimoji="0" lang="en-US" sz="2799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799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đánh</a:t>
              </a:r>
              <a:r>
                <a:rPr kumimoji="0" lang="en-US" sz="2799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799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giá</a:t>
              </a:r>
              <a:endParaRPr kumimoji="0" lang="en-US" sz="2799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  <a:p>
              <a:pPr marL="0" marR="0" lvl="0" indent="0" algn="l" defTabSz="914103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2800"/>
                <a:buFontTx/>
                <a:buNone/>
                <a:tabLst/>
                <a:defRPr/>
              </a:pPr>
              <a:r>
                <a:rPr kumimoji="0" lang="fi-FI" sz="2799" b="0" i="0" u="none" strike="noStrike" kern="0" cap="none" spc="0" normalizeH="0" baseline="0" noProof="0" dirty="0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1. Sai không quá </a:t>
              </a:r>
              <a:r>
                <a:rPr kumimoji="0" lang="fi-FI" sz="2799" b="1" i="0" u="none" strike="noStrike" kern="0" cap="none" spc="0" normalizeH="0" baseline="0" noProof="0" dirty="0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5 lỗi </a:t>
              </a:r>
            </a:p>
            <a:p>
              <a:pPr marL="0" marR="0" lvl="0" indent="0" algn="l" defTabSz="914103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2800"/>
                <a:buFontTx/>
                <a:buNone/>
                <a:tabLst/>
                <a:defRPr/>
              </a:pPr>
              <a:r>
                <a:rPr kumimoji="0" lang="en-US" sz="2799" b="0" i="0" u="none" strike="noStrike" kern="0" cap="none" spc="0" normalizeH="0" baseline="0" noProof="0" dirty="0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2. </a:t>
              </a:r>
              <a:r>
                <a:rPr kumimoji="0" lang="en-US" sz="2799" b="0" i="0" u="none" strike="noStrike" kern="0" cap="none" spc="0" normalizeH="0" baseline="0" noProof="0" dirty="0" err="1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Chữ</a:t>
              </a:r>
              <a:r>
                <a:rPr kumimoji="0" lang="en-US" sz="2799" b="0" i="0" u="none" strike="noStrike" kern="0" cap="none" spc="0" normalizeH="0" baseline="0" noProof="0" dirty="0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799" b="0" i="0" u="none" strike="noStrike" kern="0" cap="none" spc="0" normalizeH="0" baseline="0" noProof="0" dirty="0" err="1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viết</a:t>
              </a:r>
              <a:r>
                <a:rPr kumimoji="0" lang="en-US" sz="2799" b="0" i="0" u="none" strike="noStrike" kern="0" cap="none" spc="0" normalizeH="0" baseline="0" noProof="0" dirty="0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799" b="0" i="0" u="none" strike="noStrike" kern="0" cap="none" spc="0" normalizeH="0" baseline="0" noProof="0" dirty="0" err="1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rõ</a:t>
              </a:r>
              <a:r>
                <a:rPr kumimoji="0" lang="en-US" sz="2799" b="0" i="0" u="none" strike="noStrike" kern="0" cap="none" spc="0" normalizeH="0" baseline="0" noProof="0" dirty="0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799" b="0" i="0" u="none" strike="noStrike" kern="0" cap="none" spc="0" normalizeH="0" baseline="0" noProof="0" dirty="0" err="1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ràng</a:t>
              </a:r>
              <a:r>
                <a:rPr kumimoji="0" lang="en-US" sz="2799" b="0" i="0" u="none" strike="noStrike" kern="0" cap="none" spc="0" normalizeH="0" baseline="0" noProof="0" dirty="0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, </a:t>
              </a:r>
              <a:r>
                <a:rPr kumimoji="0" lang="en-US" sz="2799" b="0" i="0" u="none" strike="noStrike" kern="0" cap="none" spc="0" normalizeH="0" baseline="0" noProof="0" dirty="0" err="1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sạch</a:t>
              </a:r>
              <a:r>
                <a:rPr kumimoji="0" lang="en-US" sz="2799" b="0" i="0" u="none" strike="noStrike" kern="0" cap="none" spc="0" normalizeH="0" baseline="0" noProof="0" dirty="0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799" b="0" i="0" u="none" strike="noStrike" kern="0" cap="none" spc="0" normalizeH="0" baseline="0" noProof="0" dirty="0" err="1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đẹp</a:t>
              </a:r>
              <a:endParaRPr kumimoji="0" lang="en-US" sz="2799" b="0" i="0" u="none" strike="noStrike" kern="0" cap="none" spc="0" normalizeH="0" baseline="0" noProof="0" dirty="0">
                <a:ln>
                  <a:noFill/>
                </a:ln>
                <a:solidFill>
                  <a:srgbClr val="14243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  <a:p>
              <a:pPr marL="0" marR="0" lvl="0" indent="0" algn="l" defTabSz="914103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2800"/>
                <a:buFontTx/>
                <a:buNone/>
                <a:tabLst/>
                <a:defRPr/>
              </a:pPr>
              <a:r>
                <a:rPr kumimoji="0" lang="en-US" sz="2799" b="0" i="0" u="none" strike="noStrike" kern="0" cap="none" spc="0" normalizeH="0" baseline="0" noProof="0" dirty="0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3. </a:t>
              </a:r>
              <a:r>
                <a:rPr kumimoji="0" lang="en-US" sz="2799" b="0" i="0" u="none" strike="noStrike" kern="0" cap="none" spc="0" normalizeH="0" baseline="0" noProof="0" dirty="0" err="1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Trình</a:t>
              </a:r>
              <a:r>
                <a:rPr kumimoji="0" lang="en-US" sz="2799" b="0" i="0" u="none" strike="noStrike" kern="0" cap="none" spc="0" normalizeH="0" baseline="0" noProof="0" dirty="0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799" b="0" i="0" u="none" strike="noStrike" kern="0" cap="none" spc="0" normalizeH="0" baseline="0" noProof="0" dirty="0" err="1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bày</a:t>
              </a:r>
              <a:r>
                <a:rPr kumimoji="0" lang="en-US" sz="2799" b="0" i="0" u="none" strike="noStrike" kern="0" cap="none" spc="0" normalizeH="0" baseline="0" noProof="0" dirty="0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799" b="0" i="0" u="none" strike="noStrike" kern="0" cap="none" spc="0" normalizeH="0" baseline="0" noProof="0" dirty="0" err="1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đúng</a:t>
              </a:r>
              <a:r>
                <a:rPr kumimoji="0" lang="en-US" sz="2799" b="0" i="0" u="none" strike="noStrike" kern="0" cap="none" spc="0" normalizeH="0" baseline="0" noProof="0" dirty="0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799" b="0" i="0" u="none" strike="noStrike" kern="0" cap="none" spc="0" normalizeH="0" baseline="0" noProof="0" dirty="0" err="1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hình</a:t>
              </a:r>
              <a:r>
                <a:rPr kumimoji="0" lang="en-US" sz="2799" b="0" i="0" u="none" strike="noStrike" kern="0" cap="none" spc="0" normalizeH="0" baseline="0" noProof="0" dirty="0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799" b="0" i="0" u="none" strike="noStrike" kern="0" cap="none" spc="0" normalizeH="0" baseline="0" noProof="0" dirty="0" err="1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thức</a:t>
              </a:r>
              <a:endParaRPr kumimoji="0" lang="en-US" sz="2799" b="0" i="0" u="none" strike="noStrike" kern="0" cap="none" spc="0" normalizeH="0" baseline="0" noProof="0" dirty="0">
                <a:ln>
                  <a:noFill/>
                </a:ln>
                <a:solidFill>
                  <a:srgbClr val="14243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2" name="5-Point Star 7">
              <a:extLst>
                <a:ext uri="{FF2B5EF4-FFF2-40B4-BE49-F238E27FC236}">
                  <a16:creationId xmlns="" xmlns:a16="http://schemas.microsoft.com/office/drawing/2014/main" id="{8BF34862-9C0C-4D43-8B8E-98C3B4F647C9}"/>
                </a:ext>
              </a:extLst>
            </p:cNvPr>
            <p:cNvSpPr/>
            <p:nvPr/>
          </p:nvSpPr>
          <p:spPr>
            <a:xfrm>
              <a:off x="6067544" y="4087611"/>
              <a:ext cx="360000" cy="324000"/>
            </a:xfrm>
            <a:prstGeom prst="star5">
              <a:avLst>
                <a:gd name="adj" fmla="val 29081"/>
                <a:gd name="hf" fmla="val 105146"/>
                <a:gd name="vf" fmla="val 110557"/>
              </a:avLst>
            </a:prstGeom>
            <a:solidFill>
              <a:srgbClr val="FFC000"/>
            </a:solidFill>
            <a:ln w="19050" cap="flat" cmpd="sng" algn="ctr">
              <a:solidFill>
                <a:schemeClr val="bg1"/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10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3" name="5-Point Star 14">
              <a:extLst>
                <a:ext uri="{FF2B5EF4-FFF2-40B4-BE49-F238E27FC236}">
                  <a16:creationId xmlns="" xmlns:a16="http://schemas.microsoft.com/office/drawing/2014/main" id="{DD119C56-A415-4F3E-8CC8-203CE19EC5B8}"/>
                </a:ext>
              </a:extLst>
            </p:cNvPr>
            <p:cNvSpPr/>
            <p:nvPr/>
          </p:nvSpPr>
          <p:spPr>
            <a:xfrm>
              <a:off x="4990279" y="3507534"/>
              <a:ext cx="360000" cy="324000"/>
            </a:xfrm>
            <a:prstGeom prst="star5">
              <a:avLst>
                <a:gd name="adj" fmla="val 29081"/>
                <a:gd name="hf" fmla="val 105146"/>
                <a:gd name="vf" fmla="val 110557"/>
              </a:avLst>
            </a:prstGeom>
            <a:solidFill>
              <a:srgbClr val="FFC000"/>
            </a:solidFill>
            <a:ln w="19050" cap="flat" cmpd="sng" algn="ctr">
              <a:solidFill>
                <a:schemeClr val="bg1"/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10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4" name="5-Point Star 15">
              <a:extLst>
                <a:ext uri="{FF2B5EF4-FFF2-40B4-BE49-F238E27FC236}">
                  <a16:creationId xmlns="" xmlns:a16="http://schemas.microsoft.com/office/drawing/2014/main" id="{70EA0FD4-831D-49B4-99D9-B0BF868BDC46}"/>
                </a:ext>
              </a:extLst>
            </p:cNvPr>
            <p:cNvSpPr/>
            <p:nvPr/>
          </p:nvSpPr>
          <p:spPr>
            <a:xfrm>
              <a:off x="5420004" y="3507534"/>
              <a:ext cx="360000" cy="324000"/>
            </a:xfrm>
            <a:prstGeom prst="star5">
              <a:avLst>
                <a:gd name="adj" fmla="val 29081"/>
                <a:gd name="hf" fmla="val 105146"/>
                <a:gd name="vf" fmla="val 110557"/>
              </a:avLst>
            </a:prstGeom>
            <a:solidFill>
              <a:srgbClr val="FFC000"/>
            </a:solidFill>
            <a:ln w="19050" cap="flat" cmpd="sng" algn="ctr">
              <a:solidFill>
                <a:schemeClr val="bg1"/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10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5" name="5-Point Star 16">
              <a:extLst>
                <a:ext uri="{FF2B5EF4-FFF2-40B4-BE49-F238E27FC236}">
                  <a16:creationId xmlns="" xmlns:a16="http://schemas.microsoft.com/office/drawing/2014/main" id="{E0F6B46F-D2A0-4134-81DF-AC83756062C7}"/>
                </a:ext>
              </a:extLst>
            </p:cNvPr>
            <p:cNvSpPr/>
            <p:nvPr/>
          </p:nvSpPr>
          <p:spPr>
            <a:xfrm>
              <a:off x="5849729" y="3507534"/>
              <a:ext cx="360000" cy="324000"/>
            </a:xfrm>
            <a:prstGeom prst="star5">
              <a:avLst>
                <a:gd name="adj" fmla="val 29081"/>
                <a:gd name="hf" fmla="val 105146"/>
                <a:gd name="vf" fmla="val 110557"/>
              </a:avLst>
            </a:prstGeom>
            <a:solidFill>
              <a:srgbClr val="FFC000"/>
            </a:solidFill>
            <a:ln w="19050" cap="flat" cmpd="sng" algn="ctr">
              <a:solidFill>
                <a:schemeClr val="bg1"/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10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6" name="5-Point Star 17">
              <a:extLst>
                <a:ext uri="{FF2B5EF4-FFF2-40B4-BE49-F238E27FC236}">
                  <a16:creationId xmlns="" xmlns:a16="http://schemas.microsoft.com/office/drawing/2014/main" id="{AF435D87-0A08-48A4-81D0-68F745778656}"/>
                </a:ext>
              </a:extLst>
            </p:cNvPr>
            <p:cNvSpPr/>
            <p:nvPr/>
          </p:nvSpPr>
          <p:spPr>
            <a:xfrm>
              <a:off x="5836466" y="4515175"/>
              <a:ext cx="360000" cy="324000"/>
            </a:xfrm>
            <a:prstGeom prst="star5">
              <a:avLst>
                <a:gd name="adj" fmla="val 29081"/>
                <a:gd name="hf" fmla="val 105146"/>
                <a:gd name="vf" fmla="val 110557"/>
              </a:avLst>
            </a:prstGeom>
            <a:solidFill>
              <a:srgbClr val="FFC000"/>
            </a:solidFill>
            <a:ln w="19050" cap="flat" cmpd="sng" algn="ctr">
              <a:solidFill>
                <a:schemeClr val="bg1"/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10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927EE66D-7F68-4C0C-8D11-5AAB0B663E0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4015" y="3718534"/>
            <a:ext cx="2254215" cy="2250613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="" xmlns:a16="http://schemas.microsoft.com/office/drawing/2014/main" id="{C8005EAD-5B04-4641-A809-B0D3EEE99829}"/>
              </a:ext>
            </a:extLst>
          </p:cNvPr>
          <p:cNvGrpSpPr/>
          <p:nvPr/>
        </p:nvGrpSpPr>
        <p:grpSpPr>
          <a:xfrm>
            <a:off x="2978533" y="69664"/>
            <a:ext cx="6179861" cy="783365"/>
            <a:chOff x="572821" y="288470"/>
            <a:chExt cx="9735405" cy="783607"/>
          </a:xfrm>
        </p:grpSpPr>
        <p:sp>
          <p:nvSpPr>
            <p:cNvPr id="19" name="îṥḷíďê">
              <a:extLst>
                <a:ext uri="{FF2B5EF4-FFF2-40B4-BE49-F238E27FC236}">
                  <a16:creationId xmlns="" xmlns:a16="http://schemas.microsoft.com/office/drawing/2014/main" id="{90B5DAFE-5745-4F0F-B17C-5F258A8B939B}"/>
                </a:ext>
              </a:extLst>
            </p:cNvPr>
            <p:cNvSpPr/>
            <p:nvPr/>
          </p:nvSpPr>
          <p:spPr bwMode="auto">
            <a:xfrm>
              <a:off x="2873170" y="343910"/>
              <a:ext cx="5134709" cy="633041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53975" cap="rnd" cmpd="thickThin">
              <a:solidFill>
                <a:srgbClr val="7A4E48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12" tIns="45706" rIns="91412" bIns="4570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marL="0" marR="0" lvl="0" indent="0" algn="ctr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  <p:sp>
          <p:nvSpPr>
            <p:cNvPr id="20" name="Google Shape;5317;p41">
              <a:extLst>
                <a:ext uri="{FF2B5EF4-FFF2-40B4-BE49-F238E27FC236}">
                  <a16:creationId xmlns="" xmlns:a16="http://schemas.microsoft.com/office/drawing/2014/main" id="{3765F7DC-BC4D-4198-86AC-B7F33A46FD54}"/>
                </a:ext>
              </a:extLst>
            </p:cNvPr>
            <p:cNvSpPr txBox="1">
              <a:spLocks/>
            </p:cNvSpPr>
            <p:nvPr/>
          </p:nvSpPr>
          <p:spPr>
            <a:xfrm>
              <a:off x="572821" y="288470"/>
              <a:ext cx="9735405" cy="78360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397" tIns="91397" rIns="91397" bIns="91397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9pPr>
            </a:lstStyle>
            <a:p>
              <a:pPr marL="0" marR="0" lvl="0" indent="0" algn="ctr" defTabSz="91410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2800"/>
                <a:buFont typeface="Gloria Hallelujah"/>
                <a:buNone/>
                <a:tabLst/>
                <a:defRPr/>
              </a:pPr>
              <a:r>
                <a:rPr kumimoji="0" lang="en-US" sz="3599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49EA0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Nghe</a:t>
              </a:r>
              <a:r>
                <a:rPr kumimoji="0" lang="en-US" sz="3599" b="1" i="0" u="none" strike="noStrike" kern="1200" cap="none" spc="0" normalizeH="0" baseline="0" noProof="0" dirty="0">
                  <a:ln>
                    <a:noFill/>
                  </a:ln>
                  <a:solidFill>
                    <a:srgbClr val="249EA0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 - </a:t>
              </a:r>
              <a:r>
                <a:rPr kumimoji="0" lang="en-US" sz="3599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49EA0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viết</a:t>
              </a:r>
              <a:endParaRPr kumimoji="0" lang="en-US" sz="3599" b="1" i="0" u="none" strike="noStrike" kern="1200" cap="none" spc="0" normalizeH="0" baseline="0" noProof="0" dirty="0">
                <a:ln>
                  <a:noFill/>
                </a:ln>
                <a:solidFill>
                  <a:srgbClr val="249EA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="" xmlns:a16="http://schemas.microsoft.com/office/drawing/2014/main" id="{EFC90FAE-5F33-4697-B282-FF020DEF4178}"/>
              </a:ext>
            </a:extLst>
          </p:cNvPr>
          <p:cNvGrpSpPr/>
          <p:nvPr/>
        </p:nvGrpSpPr>
        <p:grpSpPr>
          <a:xfrm>
            <a:off x="7091546" y="1730201"/>
            <a:ext cx="4411211" cy="2240263"/>
            <a:chOff x="7562960" y="2029855"/>
            <a:chExt cx="2844356" cy="2037887"/>
          </a:xfrm>
        </p:grpSpPr>
        <p:sp>
          <p:nvSpPr>
            <p:cNvPr id="22" name="ïsḻîdé">
              <a:extLst>
                <a:ext uri="{FF2B5EF4-FFF2-40B4-BE49-F238E27FC236}">
                  <a16:creationId xmlns="" xmlns:a16="http://schemas.microsoft.com/office/drawing/2014/main" id="{A90A04EB-509C-4712-A2A6-44483A347D72}"/>
                </a:ext>
              </a:extLst>
            </p:cNvPr>
            <p:cNvSpPr/>
            <p:nvPr/>
          </p:nvSpPr>
          <p:spPr bwMode="auto">
            <a:xfrm>
              <a:off x="7671479" y="2075243"/>
              <a:ext cx="2615461" cy="1947112"/>
            </a:xfrm>
            <a:custGeom>
              <a:avLst/>
              <a:gdLst>
                <a:gd name="T0" fmla="*/ 1263 w 1300"/>
                <a:gd name="T1" fmla="*/ 334 h 892"/>
                <a:gd name="T2" fmla="*/ 1095 w 1300"/>
                <a:gd name="T3" fmla="*/ 267 h 892"/>
                <a:gd name="T4" fmla="*/ 1070 w 1300"/>
                <a:gd name="T5" fmla="*/ 268 h 892"/>
                <a:gd name="T6" fmla="*/ 1000 w 1300"/>
                <a:gd name="T7" fmla="*/ 123 h 892"/>
                <a:gd name="T8" fmla="*/ 880 w 1300"/>
                <a:gd name="T9" fmla="*/ 82 h 892"/>
                <a:gd name="T10" fmla="*/ 782 w 1300"/>
                <a:gd name="T11" fmla="*/ 100 h 892"/>
                <a:gd name="T12" fmla="*/ 573 w 1300"/>
                <a:gd name="T13" fmla="*/ 0 h 892"/>
                <a:gd name="T14" fmla="*/ 561 w 1300"/>
                <a:gd name="T15" fmla="*/ 1 h 892"/>
                <a:gd name="T16" fmla="*/ 346 w 1300"/>
                <a:gd name="T17" fmla="*/ 165 h 892"/>
                <a:gd name="T18" fmla="*/ 307 w 1300"/>
                <a:gd name="T19" fmla="*/ 161 h 892"/>
                <a:gd name="T20" fmla="*/ 183 w 1300"/>
                <a:gd name="T21" fmla="*/ 245 h 892"/>
                <a:gd name="T22" fmla="*/ 168 w 1300"/>
                <a:gd name="T23" fmla="*/ 244 h 892"/>
                <a:gd name="T24" fmla="*/ 38 w 1300"/>
                <a:gd name="T25" fmla="*/ 320 h 892"/>
                <a:gd name="T26" fmla="*/ 33 w 1300"/>
                <a:gd name="T27" fmla="*/ 496 h 892"/>
                <a:gd name="T28" fmla="*/ 214 w 1300"/>
                <a:gd name="T29" fmla="*/ 587 h 892"/>
                <a:gd name="T30" fmla="*/ 283 w 1300"/>
                <a:gd name="T31" fmla="*/ 580 h 892"/>
                <a:gd name="T32" fmla="*/ 405 w 1300"/>
                <a:gd name="T33" fmla="*/ 685 h 892"/>
                <a:gd name="T34" fmla="*/ 437 w 1300"/>
                <a:gd name="T35" fmla="*/ 687 h 892"/>
                <a:gd name="T36" fmla="*/ 576 w 1300"/>
                <a:gd name="T37" fmla="*/ 627 h 892"/>
                <a:gd name="T38" fmla="*/ 792 w 1300"/>
                <a:gd name="T39" fmla="*/ 752 h 892"/>
                <a:gd name="T40" fmla="*/ 702 w 1300"/>
                <a:gd name="T41" fmla="*/ 892 h 892"/>
                <a:gd name="T42" fmla="*/ 983 w 1300"/>
                <a:gd name="T43" fmla="*/ 619 h 892"/>
                <a:gd name="T44" fmla="*/ 985 w 1300"/>
                <a:gd name="T45" fmla="*/ 616 h 892"/>
                <a:gd name="T46" fmla="*/ 1039 w 1300"/>
                <a:gd name="T47" fmla="*/ 623 h 892"/>
                <a:gd name="T48" fmla="*/ 1149 w 1300"/>
                <a:gd name="T49" fmla="*/ 570 h 892"/>
                <a:gd name="T50" fmla="*/ 1270 w 1300"/>
                <a:gd name="T51" fmla="*/ 489 h 892"/>
                <a:gd name="T52" fmla="*/ 1263 w 1300"/>
                <a:gd name="T53" fmla="*/ 334 h 8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300" h="892">
                  <a:moveTo>
                    <a:pt x="1263" y="334"/>
                  </a:moveTo>
                  <a:cubicBezTo>
                    <a:pt x="1215" y="275"/>
                    <a:pt x="1137" y="267"/>
                    <a:pt x="1095" y="267"/>
                  </a:cubicBezTo>
                  <a:cubicBezTo>
                    <a:pt x="1085" y="267"/>
                    <a:pt x="1077" y="267"/>
                    <a:pt x="1070" y="268"/>
                  </a:cubicBezTo>
                  <a:cubicBezTo>
                    <a:pt x="1074" y="242"/>
                    <a:pt x="1073" y="183"/>
                    <a:pt x="1000" y="123"/>
                  </a:cubicBezTo>
                  <a:cubicBezTo>
                    <a:pt x="968" y="96"/>
                    <a:pt x="927" y="82"/>
                    <a:pt x="880" y="82"/>
                  </a:cubicBezTo>
                  <a:cubicBezTo>
                    <a:pt x="836" y="82"/>
                    <a:pt x="799" y="94"/>
                    <a:pt x="782" y="100"/>
                  </a:cubicBezTo>
                  <a:cubicBezTo>
                    <a:pt x="768" y="75"/>
                    <a:pt x="714" y="0"/>
                    <a:pt x="573" y="0"/>
                  </a:cubicBezTo>
                  <a:cubicBezTo>
                    <a:pt x="569" y="0"/>
                    <a:pt x="565" y="0"/>
                    <a:pt x="561" y="1"/>
                  </a:cubicBezTo>
                  <a:cubicBezTo>
                    <a:pt x="391" y="6"/>
                    <a:pt x="353" y="129"/>
                    <a:pt x="346" y="165"/>
                  </a:cubicBezTo>
                  <a:cubicBezTo>
                    <a:pt x="332" y="162"/>
                    <a:pt x="319" y="161"/>
                    <a:pt x="307" y="161"/>
                  </a:cubicBezTo>
                  <a:cubicBezTo>
                    <a:pt x="220" y="161"/>
                    <a:pt x="191" y="222"/>
                    <a:pt x="183" y="245"/>
                  </a:cubicBezTo>
                  <a:cubicBezTo>
                    <a:pt x="178" y="244"/>
                    <a:pt x="173" y="244"/>
                    <a:pt x="168" y="244"/>
                  </a:cubicBezTo>
                  <a:cubicBezTo>
                    <a:pt x="118" y="244"/>
                    <a:pt x="68" y="273"/>
                    <a:pt x="38" y="320"/>
                  </a:cubicBezTo>
                  <a:cubicBezTo>
                    <a:pt x="2" y="376"/>
                    <a:pt x="0" y="442"/>
                    <a:pt x="33" y="496"/>
                  </a:cubicBezTo>
                  <a:cubicBezTo>
                    <a:pt x="78" y="571"/>
                    <a:pt x="157" y="587"/>
                    <a:pt x="214" y="587"/>
                  </a:cubicBezTo>
                  <a:cubicBezTo>
                    <a:pt x="245" y="587"/>
                    <a:pt x="270" y="582"/>
                    <a:pt x="283" y="580"/>
                  </a:cubicBezTo>
                  <a:cubicBezTo>
                    <a:pt x="288" y="605"/>
                    <a:pt x="310" y="669"/>
                    <a:pt x="405" y="685"/>
                  </a:cubicBezTo>
                  <a:cubicBezTo>
                    <a:pt x="416" y="686"/>
                    <a:pt x="426" y="687"/>
                    <a:pt x="437" y="687"/>
                  </a:cubicBezTo>
                  <a:cubicBezTo>
                    <a:pt x="508" y="687"/>
                    <a:pt x="555" y="649"/>
                    <a:pt x="576" y="627"/>
                  </a:cubicBezTo>
                  <a:cubicBezTo>
                    <a:pt x="586" y="650"/>
                    <a:pt x="654" y="737"/>
                    <a:pt x="792" y="752"/>
                  </a:cubicBezTo>
                  <a:cubicBezTo>
                    <a:pt x="780" y="798"/>
                    <a:pt x="763" y="849"/>
                    <a:pt x="702" y="892"/>
                  </a:cubicBezTo>
                  <a:cubicBezTo>
                    <a:pt x="702" y="892"/>
                    <a:pt x="864" y="847"/>
                    <a:pt x="983" y="619"/>
                  </a:cubicBezTo>
                  <a:cubicBezTo>
                    <a:pt x="984" y="618"/>
                    <a:pt x="984" y="617"/>
                    <a:pt x="985" y="616"/>
                  </a:cubicBezTo>
                  <a:cubicBezTo>
                    <a:pt x="1004" y="621"/>
                    <a:pt x="1022" y="623"/>
                    <a:pt x="1039" y="623"/>
                  </a:cubicBezTo>
                  <a:cubicBezTo>
                    <a:pt x="1107" y="623"/>
                    <a:pt x="1139" y="584"/>
                    <a:pt x="1149" y="570"/>
                  </a:cubicBezTo>
                  <a:cubicBezTo>
                    <a:pt x="1197" y="569"/>
                    <a:pt x="1243" y="538"/>
                    <a:pt x="1270" y="489"/>
                  </a:cubicBezTo>
                  <a:cubicBezTo>
                    <a:pt x="1300" y="435"/>
                    <a:pt x="1297" y="375"/>
                    <a:pt x="1263" y="334"/>
                  </a:cubicBezTo>
                </a:path>
              </a:pathLst>
            </a:custGeom>
            <a:solidFill>
              <a:srgbClr val="FFF4D1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12" tIns="45706" rIns="91412" bIns="45706" anchor="b" anchorCtr="1" compatLnSpc="1">
              <a:prstTxWarp prst="textNoShape">
                <a:avLst/>
              </a:prstTxWarp>
              <a:normAutofit/>
            </a:bodyPr>
            <a:lstStyle/>
            <a:p>
              <a:pPr marL="0" marR="0" lvl="0" indent="0" algn="ctr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1" i="0" u="none" strike="noStrike" kern="1200" cap="none" spc="0" normalizeH="0" baseline="0" noProof="0" dirty="0">
                <a:ln>
                  <a:noFill/>
                </a:ln>
                <a:solidFill>
                  <a:srgbClr val="778495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iŝ1iḍe">
              <a:extLst>
                <a:ext uri="{FF2B5EF4-FFF2-40B4-BE49-F238E27FC236}">
                  <a16:creationId xmlns="" xmlns:a16="http://schemas.microsoft.com/office/drawing/2014/main" id="{796D722F-68EB-4A41-97DE-FD03EC94A9F6}"/>
                </a:ext>
              </a:extLst>
            </p:cNvPr>
            <p:cNvSpPr/>
            <p:nvPr/>
          </p:nvSpPr>
          <p:spPr bwMode="auto">
            <a:xfrm>
              <a:off x="7562960" y="2029855"/>
              <a:ext cx="2844356" cy="2037887"/>
            </a:xfrm>
            <a:custGeom>
              <a:avLst/>
              <a:gdLst>
                <a:gd name="T0" fmla="*/ 1413 w 1454"/>
                <a:gd name="T1" fmla="*/ 410 h 1042"/>
                <a:gd name="T2" fmla="*/ 1224 w 1454"/>
                <a:gd name="T3" fmla="*/ 327 h 1042"/>
                <a:gd name="T4" fmla="*/ 1197 w 1454"/>
                <a:gd name="T5" fmla="*/ 328 h 1042"/>
                <a:gd name="T6" fmla="*/ 1119 w 1454"/>
                <a:gd name="T7" fmla="*/ 150 h 1042"/>
                <a:gd name="T8" fmla="*/ 984 w 1454"/>
                <a:gd name="T9" fmla="*/ 101 h 1042"/>
                <a:gd name="T10" fmla="*/ 875 w 1454"/>
                <a:gd name="T11" fmla="*/ 122 h 1042"/>
                <a:gd name="T12" fmla="*/ 641 w 1454"/>
                <a:gd name="T13" fmla="*/ 0 h 1042"/>
                <a:gd name="T14" fmla="*/ 627 w 1454"/>
                <a:gd name="T15" fmla="*/ 0 h 1042"/>
                <a:gd name="T16" fmla="*/ 386 w 1454"/>
                <a:gd name="T17" fmla="*/ 202 h 1042"/>
                <a:gd name="T18" fmla="*/ 343 w 1454"/>
                <a:gd name="T19" fmla="*/ 198 h 1042"/>
                <a:gd name="T20" fmla="*/ 205 w 1454"/>
                <a:gd name="T21" fmla="*/ 300 h 1042"/>
                <a:gd name="T22" fmla="*/ 188 w 1454"/>
                <a:gd name="T23" fmla="*/ 299 h 1042"/>
                <a:gd name="T24" fmla="*/ 42 w 1454"/>
                <a:gd name="T25" fmla="*/ 393 h 1042"/>
                <a:gd name="T26" fmla="*/ 37 w 1454"/>
                <a:gd name="T27" fmla="*/ 610 h 1042"/>
                <a:gd name="T28" fmla="*/ 240 w 1454"/>
                <a:gd name="T29" fmla="*/ 721 h 1042"/>
                <a:gd name="T30" fmla="*/ 317 w 1454"/>
                <a:gd name="T31" fmla="*/ 712 h 1042"/>
                <a:gd name="T32" fmla="*/ 453 w 1454"/>
                <a:gd name="T33" fmla="*/ 841 h 1042"/>
                <a:gd name="T34" fmla="*/ 489 w 1454"/>
                <a:gd name="T35" fmla="*/ 844 h 1042"/>
                <a:gd name="T36" fmla="*/ 644 w 1454"/>
                <a:gd name="T37" fmla="*/ 770 h 1042"/>
                <a:gd name="T38" fmla="*/ 791 w 1454"/>
                <a:gd name="T39" fmla="*/ 873 h 1042"/>
                <a:gd name="T40" fmla="*/ 673 w 1454"/>
                <a:gd name="T41" fmla="*/ 1042 h 1042"/>
                <a:gd name="T42" fmla="*/ 1099 w 1454"/>
                <a:gd name="T43" fmla="*/ 761 h 1042"/>
                <a:gd name="T44" fmla="*/ 1102 w 1454"/>
                <a:gd name="T45" fmla="*/ 757 h 1042"/>
                <a:gd name="T46" fmla="*/ 1162 w 1454"/>
                <a:gd name="T47" fmla="*/ 766 h 1042"/>
                <a:gd name="T48" fmla="*/ 1285 w 1454"/>
                <a:gd name="T49" fmla="*/ 700 h 1042"/>
                <a:gd name="T50" fmla="*/ 1420 w 1454"/>
                <a:gd name="T51" fmla="*/ 601 h 1042"/>
                <a:gd name="T52" fmla="*/ 1413 w 1454"/>
                <a:gd name="T53" fmla="*/ 410 h 10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454" h="1042">
                  <a:moveTo>
                    <a:pt x="1413" y="410"/>
                  </a:moveTo>
                  <a:cubicBezTo>
                    <a:pt x="1359" y="338"/>
                    <a:pt x="1272" y="327"/>
                    <a:pt x="1224" y="327"/>
                  </a:cubicBezTo>
                  <a:cubicBezTo>
                    <a:pt x="1214" y="327"/>
                    <a:pt x="1204" y="328"/>
                    <a:pt x="1197" y="328"/>
                  </a:cubicBezTo>
                  <a:cubicBezTo>
                    <a:pt x="1201" y="297"/>
                    <a:pt x="1200" y="224"/>
                    <a:pt x="1119" y="150"/>
                  </a:cubicBezTo>
                  <a:cubicBezTo>
                    <a:pt x="1082" y="117"/>
                    <a:pt x="1037" y="101"/>
                    <a:pt x="984" y="101"/>
                  </a:cubicBezTo>
                  <a:cubicBezTo>
                    <a:pt x="935" y="101"/>
                    <a:pt x="893" y="115"/>
                    <a:pt x="875" y="122"/>
                  </a:cubicBezTo>
                  <a:cubicBezTo>
                    <a:pt x="859" y="91"/>
                    <a:pt x="799" y="0"/>
                    <a:pt x="641" y="0"/>
                  </a:cubicBezTo>
                  <a:cubicBezTo>
                    <a:pt x="637" y="0"/>
                    <a:pt x="632" y="0"/>
                    <a:pt x="627" y="0"/>
                  </a:cubicBezTo>
                  <a:cubicBezTo>
                    <a:pt x="437" y="6"/>
                    <a:pt x="395" y="158"/>
                    <a:pt x="386" y="202"/>
                  </a:cubicBezTo>
                  <a:cubicBezTo>
                    <a:pt x="371" y="199"/>
                    <a:pt x="357" y="198"/>
                    <a:pt x="343" y="198"/>
                  </a:cubicBezTo>
                  <a:cubicBezTo>
                    <a:pt x="246" y="198"/>
                    <a:pt x="214" y="273"/>
                    <a:pt x="205" y="300"/>
                  </a:cubicBezTo>
                  <a:cubicBezTo>
                    <a:pt x="200" y="300"/>
                    <a:pt x="194" y="299"/>
                    <a:pt x="188" y="299"/>
                  </a:cubicBezTo>
                  <a:cubicBezTo>
                    <a:pt x="132" y="299"/>
                    <a:pt x="76" y="335"/>
                    <a:pt x="42" y="393"/>
                  </a:cubicBezTo>
                  <a:cubicBezTo>
                    <a:pt x="2" y="461"/>
                    <a:pt x="0" y="542"/>
                    <a:pt x="37" y="610"/>
                  </a:cubicBezTo>
                  <a:cubicBezTo>
                    <a:pt x="88" y="702"/>
                    <a:pt x="175" y="721"/>
                    <a:pt x="240" y="721"/>
                  </a:cubicBezTo>
                  <a:cubicBezTo>
                    <a:pt x="274" y="721"/>
                    <a:pt x="302" y="716"/>
                    <a:pt x="317" y="712"/>
                  </a:cubicBezTo>
                  <a:cubicBezTo>
                    <a:pt x="322" y="744"/>
                    <a:pt x="347" y="823"/>
                    <a:pt x="453" y="841"/>
                  </a:cubicBezTo>
                  <a:cubicBezTo>
                    <a:pt x="465" y="843"/>
                    <a:pt x="477" y="844"/>
                    <a:pt x="489" y="844"/>
                  </a:cubicBezTo>
                  <a:cubicBezTo>
                    <a:pt x="568" y="844"/>
                    <a:pt x="621" y="797"/>
                    <a:pt x="644" y="770"/>
                  </a:cubicBezTo>
                  <a:cubicBezTo>
                    <a:pt x="655" y="799"/>
                    <a:pt x="689" y="847"/>
                    <a:pt x="791" y="873"/>
                  </a:cubicBezTo>
                  <a:cubicBezTo>
                    <a:pt x="778" y="928"/>
                    <a:pt x="746" y="1003"/>
                    <a:pt x="673" y="1042"/>
                  </a:cubicBezTo>
                  <a:cubicBezTo>
                    <a:pt x="673" y="1042"/>
                    <a:pt x="966" y="1042"/>
                    <a:pt x="1099" y="761"/>
                  </a:cubicBezTo>
                  <a:cubicBezTo>
                    <a:pt x="1100" y="760"/>
                    <a:pt x="1101" y="758"/>
                    <a:pt x="1102" y="757"/>
                  </a:cubicBezTo>
                  <a:cubicBezTo>
                    <a:pt x="1123" y="763"/>
                    <a:pt x="1143" y="766"/>
                    <a:pt x="1162" y="766"/>
                  </a:cubicBezTo>
                  <a:cubicBezTo>
                    <a:pt x="1238" y="766"/>
                    <a:pt x="1274" y="717"/>
                    <a:pt x="1285" y="700"/>
                  </a:cubicBezTo>
                  <a:cubicBezTo>
                    <a:pt x="1339" y="699"/>
                    <a:pt x="1390" y="661"/>
                    <a:pt x="1420" y="601"/>
                  </a:cubicBezTo>
                  <a:cubicBezTo>
                    <a:pt x="1454" y="534"/>
                    <a:pt x="1451" y="461"/>
                    <a:pt x="1413" y="410"/>
                  </a:cubicBezTo>
                </a:path>
              </a:pathLst>
            </a:custGeom>
            <a:noFill/>
            <a:ln w="38100" cap="rnd" cmpd="thickThin">
              <a:solidFill>
                <a:srgbClr val="7A4E48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12" tIns="45706" rIns="91412" bIns="4570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10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24" name="Rectangle 23">
            <a:extLst>
              <a:ext uri="{FF2B5EF4-FFF2-40B4-BE49-F238E27FC236}">
                <a16:creationId xmlns="" xmlns:a16="http://schemas.microsoft.com/office/drawing/2014/main" id="{DF15E575-988D-4F51-A54E-23F9F8F25FC3}"/>
              </a:ext>
            </a:extLst>
          </p:cNvPr>
          <p:cNvSpPr/>
          <p:nvPr/>
        </p:nvSpPr>
        <p:spPr>
          <a:xfrm>
            <a:off x="7661920" y="2217205"/>
            <a:ext cx="3252071" cy="11999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10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9" b="1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kumimoji="0" lang="en-US" sz="2399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399" b="1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hãy</a:t>
            </a:r>
            <a:r>
              <a:rPr kumimoji="0" lang="en-US" sz="2399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399" b="1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tự</a:t>
            </a:r>
            <a:r>
              <a:rPr kumimoji="0" lang="en-US" sz="2399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399" b="1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đánh</a:t>
            </a:r>
            <a:r>
              <a:rPr kumimoji="0" lang="en-US" sz="2399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399" b="1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giá</a:t>
            </a:r>
            <a:r>
              <a:rPr kumimoji="0" lang="en-US" sz="2399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399" b="1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phần</a:t>
            </a:r>
            <a:r>
              <a:rPr kumimoji="0" lang="en-US" sz="2399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399" b="1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viết</a:t>
            </a:r>
            <a:r>
              <a:rPr kumimoji="0" lang="en-US" sz="2399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399" b="1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kumimoji="0" lang="en-US" sz="2399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399" b="1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mình</a:t>
            </a:r>
            <a:r>
              <a:rPr kumimoji="0" lang="en-US" sz="2399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399" b="1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và</a:t>
            </a:r>
            <a:r>
              <a:rPr kumimoji="0" lang="en-US" sz="2399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399" b="1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kumimoji="0" lang="en-US" sz="2399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399" b="1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bạn</a:t>
            </a:r>
            <a:endParaRPr kumimoji="0" lang="en-US" sz="2399" b="1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50000"/>
                </a:prstClr>
              </a:solidFill>
              <a:effectLst/>
              <a:uLnTx/>
              <a:uFillTx/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2493492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096000" y="2057400"/>
            <a:ext cx="3505200" cy="1600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" y="0"/>
            <a:ext cx="12238463" cy="6858000"/>
          </a:xfrm>
          <a:prstGeom prst="rect">
            <a:avLst/>
          </a:prstGeom>
        </p:spPr>
      </p:pic>
      <p:sp>
        <p:nvSpPr>
          <p:cNvPr id="7" name="TextBox 29"/>
          <p:cNvSpPr txBox="1"/>
          <p:nvPr/>
        </p:nvSpPr>
        <p:spPr>
          <a:xfrm>
            <a:off x="4917439" y="1769250"/>
            <a:ext cx="6770255" cy="8207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539" rtl="0" eaLnBrk="1" fontAlgn="auto" latinLnBrk="0" hangingPunct="1">
              <a:lnSpc>
                <a:spcPts val="64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-133" normalizeH="0" baseline="0" noProof="0" dirty="0">
                <a:ln>
                  <a:noFill/>
                </a:ln>
                <a:solidFill>
                  <a:srgbClr val="F92D67"/>
                </a:solidFill>
                <a:effectLst/>
                <a:uLnTx/>
                <a:uFillTx/>
                <a:latin typeface="Sriracha"/>
                <a:ea typeface="+mn-ea"/>
                <a:cs typeface="+mn-cs"/>
              </a:rPr>
              <a:t>2. </a:t>
            </a:r>
            <a:r>
              <a:rPr kumimoji="0" lang="en-US" sz="6600" b="1" i="0" u="none" strike="noStrike" kern="1200" cap="none" spc="-133" normalizeH="0" baseline="0" noProof="0" dirty="0" err="1">
                <a:ln>
                  <a:noFill/>
                </a:ln>
                <a:solidFill>
                  <a:srgbClr val="F92D67"/>
                </a:solidFill>
                <a:effectLst/>
                <a:uLnTx/>
                <a:uFillTx/>
                <a:latin typeface="Sriracha"/>
                <a:ea typeface="+mn-ea"/>
                <a:cs typeface="+mn-cs"/>
              </a:rPr>
              <a:t>Làm</a:t>
            </a:r>
            <a:r>
              <a:rPr kumimoji="0" lang="en-US" sz="6600" b="1" i="0" u="none" strike="noStrike" kern="1200" cap="none" spc="-133" normalizeH="0" baseline="0" noProof="0" dirty="0">
                <a:ln>
                  <a:noFill/>
                </a:ln>
                <a:solidFill>
                  <a:srgbClr val="F92D67"/>
                </a:solidFill>
                <a:effectLst/>
                <a:uLnTx/>
                <a:uFillTx/>
                <a:latin typeface="Sriracha"/>
                <a:ea typeface="+mn-ea"/>
                <a:cs typeface="+mn-cs"/>
              </a:rPr>
              <a:t> </a:t>
            </a:r>
            <a:r>
              <a:rPr kumimoji="0" lang="en-US" sz="6600" b="1" i="0" u="none" strike="noStrike" kern="1200" cap="none" spc="-133" normalizeH="0" baseline="0" noProof="0" dirty="0" err="1">
                <a:ln>
                  <a:noFill/>
                </a:ln>
                <a:solidFill>
                  <a:srgbClr val="F92D67"/>
                </a:solidFill>
                <a:effectLst/>
                <a:uLnTx/>
                <a:uFillTx/>
                <a:latin typeface="Sriracha"/>
                <a:ea typeface="+mn-ea"/>
                <a:cs typeface="+mn-cs"/>
              </a:rPr>
              <a:t>bài</a:t>
            </a:r>
            <a:r>
              <a:rPr kumimoji="0" lang="en-US" sz="6600" b="1" i="0" u="none" strike="noStrike" kern="1200" cap="none" spc="-133" normalizeH="0" baseline="0" noProof="0" dirty="0">
                <a:ln>
                  <a:noFill/>
                </a:ln>
                <a:solidFill>
                  <a:srgbClr val="F92D67"/>
                </a:solidFill>
                <a:effectLst/>
                <a:uLnTx/>
                <a:uFillTx/>
                <a:latin typeface="Sriracha"/>
                <a:ea typeface="+mn-ea"/>
                <a:cs typeface="+mn-cs"/>
              </a:rPr>
              <a:t> </a:t>
            </a:r>
            <a:r>
              <a:rPr kumimoji="0" lang="en-US" sz="6600" b="1" i="0" u="none" strike="noStrike" kern="1200" cap="none" spc="-133" normalizeH="0" baseline="0" noProof="0" dirty="0" err="1" smtClean="0">
                <a:ln>
                  <a:noFill/>
                </a:ln>
                <a:solidFill>
                  <a:srgbClr val="F92D67"/>
                </a:solidFill>
                <a:effectLst/>
                <a:uLnTx/>
                <a:uFillTx/>
                <a:latin typeface="Sriracha"/>
                <a:ea typeface="+mn-ea"/>
                <a:cs typeface="+mn-cs"/>
              </a:rPr>
              <a:t>tập</a:t>
            </a:r>
            <a:endParaRPr kumimoji="0" lang="en-US" sz="6600" b="1" i="0" u="none" strike="noStrike" kern="1200" cap="none" spc="-133" normalizeH="0" baseline="0" noProof="0" dirty="0">
              <a:ln>
                <a:noFill/>
              </a:ln>
              <a:solidFill>
                <a:srgbClr val="F92D67"/>
              </a:solidFill>
              <a:effectLst/>
              <a:uLnTx/>
              <a:uFillTx/>
              <a:latin typeface="Srirach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39037968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hủ đề của Office">
  <a:themeElements>
    <a:clrScheme name="Văn phòng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Văn phòng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Văn phòng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 algn="l">
          <a:defRPr sz="3200" smtClean="0">
            <a:ln>
              <a:solidFill>
                <a:schemeClr val="bg1"/>
              </a:solidFill>
            </a:ln>
            <a:solidFill>
              <a:srgbClr val="ECCAC9"/>
            </a:solidFill>
            <a:latin typeface="#9Slide03 AmpleSoft Bold" panose="02000000000000000000" pitchFamily="2" charset="0"/>
          </a:defRPr>
        </a:defPPr>
      </a:lstStyle>
    </a:txDef>
  </a:objectDefaults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千图网海量PPT模板www.58pic.com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heme1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Theme1" id="{072C5764-E3E5-47DB-A6CA-2D7C55A0B602}" vid="{B8EEDAA0-B667-4F93-AD67-DE2A39DAA80E}"/>
    </a:ext>
  </a:extLst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_Office 主题​​">
  <a:themeElements>
    <a:clrScheme name="自定义 24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ACD94C"/>
      </a:accent1>
      <a:accent2>
        <a:srgbClr val="FF4C60"/>
      </a:accent2>
      <a:accent3>
        <a:srgbClr val="FFDD43"/>
      </a:accent3>
      <a:accent4>
        <a:srgbClr val="FF4C60"/>
      </a:accent4>
      <a:accent5>
        <a:srgbClr val="4CB6BD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3_Office 主题​​">
  <a:themeElements>
    <a:clrScheme name="自定义 24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ACD94C"/>
      </a:accent1>
      <a:accent2>
        <a:srgbClr val="FF4C60"/>
      </a:accent2>
      <a:accent3>
        <a:srgbClr val="FFDD43"/>
      </a:accent3>
      <a:accent4>
        <a:srgbClr val="FF4C60"/>
      </a:accent4>
      <a:accent5>
        <a:srgbClr val="4CB6BD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4_Office 主题​​">
  <a:themeElements>
    <a:clrScheme name="自定义 24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ACD94C"/>
      </a:accent1>
      <a:accent2>
        <a:srgbClr val="FF4C60"/>
      </a:accent2>
      <a:accent3>
        <a:srgbClr val="FFDD43"/>
      </a:accent3>
      <a:accent4>
        <a:srgbClr val="FF4C60"/>
      </a:accent4>
      <a:accent5>
        <a:srgbClr val="4CB6BD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1109</TotalTime>
  <Words>449</Words>
  <Application>Microsoft Office PowerPoint</Application>
  <PresentationFormat>Custom</PresentationFormat>
  <Paragraphs>106</Paragraphs>
  <Slides>13</Slides>
  <Notes>6</Notes>
  <HiddenSlides>0</HiddenSlides>
  <MMClips>0</MMClips>
  <ScaleCrop>false</ScaleCrop>
  <HeadingPairs>
    <vt:vector size="4" baseType="variant">
      <vt:variant>
        <vt:lpstr>Theme</vt:lpstr>
      </vt:variant>
      <vt:variant>
        <vt:i4>9</vt:i4>
      </vt:variant>
      <vt:variant>
        <vt:lpstr>Slide Titles</vt:lpstr>
      </vt:variant>
      <vt:variant>
        <vt:i4>13</vt:i4>
      </vt:variant>
    </vt:vector>
  </HeadingPairs>
  <TitlesOfParts>
    <vt:vector size="22" baseType="lpstr">
      <vt:lpstr>Chủ đề của Office</vt:lpstr>
      <vt:lpstr>Office 主题​​</vt:lpstr>
      <vt:lpstr>千图网海量PPT模板www.58pic.com​​</vt:lpstr>
      <vt:lpstr>Theme1</vt:lpstr>
      <vt:lpstr>2_Office Theme</vt:lpstr>
      <vt:lpstr>1_Office 主题​​</vt:lpstr>
      <vt:lpstr>3_Office Theme</vt:lpstr>
      <vt:lpstr>3_Office 主题​​</vt:lpstr>
      <vt:lpstr>4_Office 主题​​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KHÁNH NGÂN 5A1</cp:lastModifiedBy>
  <cp:revision>56</cp:revision>
  <dcterms:created xsi:type="dcterms:W3CDTF">2022-08-30T23:57:02Z</dcterms:created>
  <dcterms:modified xsi:type="dcterms:W3CDTF">2023-12-13T08:36:32Z</dcterms:modified>
</cp:coreProperties>
</file>