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2.xml" ContentType="application/vnd.openxmlformats-officedocument.theme+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theme/theme3.xml" ContentType="application/vnd.openxmlformats-officedocument.theme+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theme/theme4.xml" ContentType="application/vnd.openxmlformats-officedocument.theme+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theme/theme5.xml" ContentType="application/vnd.openxmlformats-officedocument.theme+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theme/theme6.xml" ContentType="application/vnd.openxmlformats-officedocument.theme+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theme/theme7.xml" ContentType="application/vnd.openxmlformats-officedocument.theme+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theme/theme8.xml" ContentType="application/vnd.openxmlformats-officedocument.theme+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theme/theme9.xml" ContentType="application/vnd.openxmlformats-officedocument.theme+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theme/theme10.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heme/theme11.xml" ContentType="application/vnd.openxmlformats-officedocument.theme+xml"/>
  <Override PartName="/ppt/tags/tag16.xml" ContentType="application/vnd.openxmlformats-officedocument.presentationml.tags+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theme/themeOverride1.xml" ContentType="application/vnd.openxmlformats-officedocument.themeOverr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6" r:id="rId1"/>
    <p:sldMasterId id="2147483724" r:id="rId2"/>
    <p:sldMasterId id="2147483736" r:id="rId3"/>
    <p:sldMasterId id="2147483748" r:id="rId4"/>
    <p:sldMasterId id="2147483793" r:id="rId5"/>
    <p:sldMasterId id="2147483955" r:id="rId6"/>
    <p:sldMasterId id="2147483979" r:id="rId7"/>
    <p:sldMasterId id="2147483991" r:id="rId8"/>
    <p:sldMasterId id="2147484027" r:id="rId9"/>
    <p:sldMasterId id="2147484051" r:id="rId10"/>
  </p:sldMasterIdLst>
  <p:notesMasterIdLst>
    <p:notesMasterId r:id="rId35"/>
  </p:notesMasterIdLst>
  <p:sldIdLst>
    <p:sldId id="2007577589" r:id="rId11"/>
    <p:sldId id="2007577524" r:id="rId12"/>
    <p:sldId id="2007577525" r:id="rId13"/>
    <p:sldId id="2007577562" r:id="rId14"/>
    <p:sldId id="2007577442" r:id="rId15"/>
    <p:sldId id="2007577472" r:id="rId16"/>
    <p:sldId id="2007577531" r:id="rId17"/>
    <p:sldId id="2007577569" r:id="rId18"/>
    <p:sldId id="2007577570" r:id="rId19"/>
    <p:sldId id="2007577537" r:id="rId20"/>
    <p:sldId id="2007577538" r:id="rId21"/>
    <p:sldId id="2007577539" r:id="rId22"/>
    <p:sldId id="2007577541" r:id="rId23"/>
    <p:sldId id="2007577590" r:id="rId24"/>
    <p:sldId id="2007577572" r:id="rId25"/>
    <p:sldId id="2007577573" r:id="rId26"/>
    <p:sldId id="2007577575" r:id="rId27"/>
    <p:sldId id="2007577591" r:id="rId28"/>
    <p:sldId id="2007577574" r:id="rId29"/>
    <p:sldId id="2007577576" r:id="rId30"/>
    <p:sldId id="2007577578" r:id="rId31"/>
    <p:sldId id="2007577579" r:id="rId32"/>
    <p:sldId id="2007577585" r:id="rId33"/>
    <p:sldId id="2007577582" r:id="rId3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99"/>
    <a:srgbClr val="FFCC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DA37D80-6434-44D0-A028-1B22A696006F}" styleName="Light Style 3 - Accent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94660"/>
  </p:normalViewPr>
  <p:slideViewPr>
    <p:cSldViewPr snapToGrid="0">
      <p:cViewPr varScale="1">
        <p:scale>
          <a:sx n="85" d="100"/>
          <a:sy n="85" d="100"/>
        </p:scale>
        <p:origin x="1044" y="120"/>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3.xml"/><Relationship Id="rId18" Type="http://schemas.openxmlformats.org/officeDocument/2006/relationships/slide" Target="slides/slide8.xml"/><Relationship Id="rId26" Type="http://schemas.openxmlformats.org/officeDocument/2006/relationships/slide" Target="slides/slide16.xml"/><Relationship Id="rId39" Type="http://schemas.openxmlformats.org/officeDocument/2006/relationships/tableStyles" Target="tableStyles.xml"/><Relationship Id="rId21" Type="http://schemas.openxmlformats.org/officeDocument/2006/relationships/slide" Target="slides/slide11.xml"/><Relationship Id="rId34" Type="http://schemas.openxmlformats.org/officeDocument/2006/relationships/slide" Target="slides/slide24.xml"/><Relationship Id="rId7" Type="http://schemas.openxmlformats.org/officeDocument/2006/relationships/slideMaster" Target="slideMasters/slideMaster7.xml"/><Relationship Id="rId12" Type="http://schemas.openxmlformats.org/officeDocument/2006/relationships/slide" Target="slides/slide2.xml"/><Relationship Id="rId17" Type="http://schemas.openxmlformats.org/officeDocument/2006/relationships/slide" Target="slides/slide7.xml"/><Relationship Id="rId25" Type="http://schemas.openxmlformats.org/officeDocument/2006/relationships/slide" Target="slides/slide15.xml"/><Relationship Id="rId33" Type="http://schemas.openxmlformats.org/officeDocument/2006/relationships/slide" Target="slides/slide23.xml"/><Relationship Id="rId38"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6.xml"/><Relationship Id="rId20" Type="http://schemas.openxmlformats.org/officeDocument/2006/relationships/slide" Target="slides/slide10.xml"/><Relationship Id="rId29"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1.xml"/><Relationship Id="rId24" Type="http://schemas.openxmlformats.org/officeDocument/2006/relationships/slide" Target="slides/slide14.xml"/><Relationship Id="rId32" Type="http://schemas.openxmlformats.org/officeDocument/2006/relationships/slide" Target="slides/slide22.xml"/><Relationship Id="rId37" Type="http://schemas.openxmlformats.org/officeDocument/2006/relationships/viewProps" Target="viewProps.xml"/><Relationship Id="rId5" Type="http://schemas.openxmlformats.org/officeDocument/2006/relationships/slideMaster" Target="slideMasters/slideMaster5.xml"/><Relationship Id="rId15" Type="http://schemas.openxmlformats.org/officeDocument/2006/relationships/slide" Target="slides/slide5.xml"/><Relationship Id="rId23" Type="http://schemas.openxmlformats.org/officeDocument/2006/relationships/slide" Target="slides/slide13.xml"/><Relationship Id="rId28" Type="http://schemas.openxmlformats.org/officeDocument/2006/relationships/slide" Target="slides/slide18.xml"/><Relationship Id="rId36" Type="http://schemas.openxmlformats.org/officeDocument/2006/relationships/presProps" Target="presProps.xml"/><Relationship Id="rId10" Type="http://schemas.openxmlformats.org/officeDocument/2006/relationships/slideMaster" Target="slideMasters/slideMaster10.xml"/><Relationship Id="rId19" Type="http://schemas.openxmlformats.org/officeDocument/2006/relationships/slide" Target="slides/slide9.xml"/><Relationship Id="rId31" Type="http://schemas.openxmlformats.org/officeDocument/2006/relationships/slide" Target="slides/slide21.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 Target="slides/slide4.xml"/><Relationship Id="rId22" Type="http://schemas.openxmlformats.org/officeDocument/2006/relationships/slide" Target="slides/slide12.xml"/><Relationship Id="rId27" Type="http://schemas.openxmlformats.org/officeDocument/2006/relationships/slide" Target="slides/slide17.xml"/><Relationship Id="rId30" Type="http://schemas.openxmlformats.org/officeDocument/2006/relationships/slide" Target="slides/slide20.xml"/><Relationship Id="rId35" Type="http://schemas.openxmlformats.org/officeDocument/2006/relationships/notesMaster" Target="notesMasters/notesMaster1.xml"/><Relationship Id="rId8" Type="http://schemas.openxmlformats.org/officeDocument/2006/relationships/slideMaster" Target="slideMasters/slideMaster8.xml"/><Relationship Id="rId3" Type="http://schemas.openxmlformats.org/officeDocument/2006/relationships/slideMaster" Target="slideMasters/slideMaster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1.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49D0CD6-D848-42C0-A1CD-0D141C3893F4}" type="datetimeFigureOut">
              <a:rPr lang="en-US" smtClean="0"/>
              <a:pPr/>
              <a:t>1/12/2024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F83B97D-BDAA-4D3C-8F30-B21088C1F1D1}" type="slidenum">
              <a:rPr lang="en-US" smtClean="0"/>
              <a:pPr/>
              <a:t>‹#›</a:t>
            </a:fld>
            <a:endParaRPr lang="en-US"/>
          </a:p>
        </p:txBody>
      </p:sp>
    </p:spTree>
    <p:extLst>
      <p:ext uri="{BB962C8B-B14F-4D97-AF65-F5344CB8AC3E}">
        <p14:creationId xmlns:p14="http://schemas.microsoft.com/office/powerpoint/2010/main" val="425110229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6AA8DB4-16CE-4F73-AC61-CB303870646D}"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字魂20号-石头体" panose="00000500000000000000"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zh-CN" altLang="en-US" sz="1200" b="0" i="0" u="none" strike="noStrike" kern="1200" cap="none" spc="0" normalizeH="0" baseline="0" noProof="0" dirty="0">
              <a:ln>
                <a:noFill/>
              </a:ln>
              <a:solidFill>
                <a:prstClr val="black"/>
              </a:solidFill>
              <a:effectLst/>
              <a:uLnTx/>
              <a:uFillTx/>
              <a:latin typeface="Calibri" panose="020F0502020204030204"/>
              <a:ea typeface="字魂20号-石头体" panose="00000500000000000000" pitchFamily="2" charset="-122"/>
              <a:cs typeface="+mn-cs"/>
            </a:endParaRPr>
          </a:p>
        </p:txBody>
      </p:sp>
    </p:spTree>
    <p:extLst>
      <p:ext uri="{BB962C8B-B14F-4D97-AF65-F5344CB8AC3E}">
        <p14:creationId xmlns:p14="http://schemas.microsoft.com/office/powerpoint/2010/main" val="171408209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6AA8DB4-16CE-4F73-AC61-CB303870646D}"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字魂20号-石头体" panose="00000500000000000000"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zh-CN" altLang="en-US" sz="1200" b="0" i="0" u="none" strike="noStrike" kern="1200" cap="none" spc="0" normalizeH="0" baseline="0" noProof="0" dirty="0">
              <a:ln>
                <a:noFill/>
              </a:ln>
              <a:solidFill>
                <a:prstClr val="black"/>
              </a:solidFill>
              <a:effectLst/>
              <a:uLnTx/>
              <a:uFillTx/>
              <a:latin typeface="Calibri" panose="020F0502020204030204"/>
              <a:ea typeface="字魂20号-石头体" panose="00000500000000000000" pitchFamily="2" charset="-122"/>
              <a:cs typeface="+mn-cs"/>
            </a:endParaRPr>
          </a:p>
        </p:txBody>
      </p:sp>
    </p:spTree>
    <p:extLst>
      <p:ext uri="{BB962C8B-B14F-4D97-AF65-F5344CB8AC3E}">
        <p14:creationId xmlns:p14="http://schemas.microsoft.com/office/powerpoint/2010/main" val="288229263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6AA8DB4-16CE-4F73-AC61-CB303870646D}"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字魂20号-石头体" panose="00000500000000000000"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zh-CN" altLang="en-US" sz="1200" b="0" i="0" u="none" strike="noStrike" kern="1200" cap="none" spc="0" normalizeH="0" baseline="0" noProof="0" dirty="0">
              <a:ln>
                <a:noFill/>
              </a:ln>
              <a:solidFill>
                <a:prstClr val="black"/>
              </a:solidFill>
              <a:effectLst/>
              <a:uLnTx/>
              <a:uFillTx/>
              <a:latin typeface="Calibri" panose="020F0502020204030204"/>
              <a:ea typeface="字魂20号-石头体" panose="00000500000000000000" pitchFamily="2" charset="-122"/>
              <a:cs typeface="+mn-cs"/>
            </a:endParaRPr>
          </a:p>
        </p:txBody>
      </p:sp>
    </p:spTree>
    <p:extLst>
      <p:ext uri="{BB962C8B-B14F-4D97-AF65-F5344CB8AC3E}">
        <p14:creationId xmlns:p14="http://schemas.microsoft.com/office/powerpoint/2010/main" val="228035454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6AA8DB4-16CE-4F73-AC61-CB303870646D}"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字魂20号-石头体" panose="00000500000000000000"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zh-CN" altLang="en-US" sz="1200" b="0" i="0" u="none" strike="noStrike" kern="1200" cap="none" spc="0" normalizeH="0" baseline="0" noProof="0" dirty="0">
              <a:ln>
                <a:noFill/>
              </a:ln>
              <a:solidFill>
                <a:prstClr val="black"/>
              </a:solidFill>
              <a:effectLst/>
              <a:uLnTx/>
              <a:uFillTx/>
              <a:latin typeface="Calibri" panose="020F0502020204030204"/>
              <a:ea typeface="字魂20号-石头体" panose="00000500000000000000" pitchFamily="2" charset="-122"/>
              <a:cs typeface="+mn-cs"/>
            </a:endParaRPr>
          </a:p>
        </p:txBody>
      </p:sp>
    </p:spTree>
    <p:extLst>
      <p:ext uri="{BB962C8B-B14F-4D97-AF65-F5344CB8AC3E}">
        <p14:creationId xmlns:p14="http://schemas.microsoft.com/office/powerpoint/2010/main" val="317038807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C7BD4B6-2E37-4D35-B1F1-186F22042033}"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242702933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C7BD4B6-2E37-4D35-B1F1-186F22042033}"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20</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286643973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C7BD4B6-2E37-4D35-B1F1-186F22042033}"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21</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8088979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C7BD4B6-2E37-4D35-B1F1-186F22042033}"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22</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364608224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C7BD4B6-2E37-4D35-B1F1-186F22042033}"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23</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267981197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C7BD4B6-2E37-4D35-B1F1-186F22042033}"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24</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292063757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6AA8DB4-16CE-4F73-AC61-CB303870646D}" type="slidenum">
              <a:rPr kumimoji="0" lang="zh-CN" altLang="en-US" sz="1200" b="0" i="0" u="none" strike="noStrike" kern="1200" cap="none" spc="0" normalizeH="0" baseline="0" noProof="0" smtClean="0">
                <a:ln>
                  <a:noFill/>
                </a:ln>
                <a:solidFill>
                  <a:prstClr val="black"/>
                </a:solidFill>
                <a:effectLst/>
                <a:uLnTx/>
                <a:uFillTx/>
                <a:ea typeface="字魂20号-石头体" panose="00000500000000000000"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zh-CN" altLang="en-US" sz="1200" b="0" i="0" u="none" strike="noStrike" kern="1200" cap="none" spc="0" normalizeH="0" baseline="0" noProof="0" dirty="0">
              <a:ln>
                <a:noFill/>
              </a:ln>
              <a:solidFill>
                <a:prstClr val="black"/>
              </a:solidFill>
              <a:effectLst/>
              <a:uLnTx/>
              <a:uFillTx/>
              <a:ea typeface="字魂20号-石头体" panose="00000500000000000000" pitchFamily="2" charset="-122"/>
              <a:cs typeface="+mn-cs"/>
            </a:endParaRPr>
          </a:p>
        </p:txBody>
      </p:sp>
    </p:spTree>
    <p:extLst>
      <p:ext uri="{BB962C8B-B14F-4D97-AF65-F5344CB8AC3E}">
        <p14:creationId xmlns:p14="http://schemas.microsoft.com/office/powerpoint/2010/main" val="2956044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6AA8DB4-16CE-4F73-AC61-CB303870646D}"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字魂20号-石头体" panose="00000500000000000000"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zh-CN" altLang="en-US" sz="1200" b="0" i="0" u="none" strike="noStrike" kern="1200" cap="none" spc="0" normalizeH="0" baseline="0" noProof="0" dirty="0">
              <a:ln>
                <a:noFill/>
              </a:ln>
              <a:solidFill>
                <a:prstClr val="black"/>
              </a:solidFill>
              <a:effectLst/>
              <a:uLnTx/>
              <a:uFillTx/>
              <a:latin typeface="Calibri" panose="020F0502020204030204"/>
              <a:ea typeface="字魂20号-石头体" panose="00000500000000000000" pitchFamily="2" charset="-122"/>
              <a:cs typeface="+mn-cs"/>
            </a:endParaRPr>
          </a:p>
        </p:txBody>
      </p:sp>
    </p:spTree>
    <p:extLst>
      <p:ext uri="{BB962C8B-B14F-4D97-AF65-F5344CB8AC3E}">
        <p14:creationId xmlns:p14="http://schemas.microsoft.com/office/powerpoint/2010/main" val="33636183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0CA559D-941E-4549-95B0-1231322DEC58}"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extLst>
      <p:ext uri="{BB962C8B-B14F-4D97-AF65-F5344CB8AC3E}">
        <p14:creationId xmlns:p14="http://schemas.microsoft.com/office/powerpoint/2010/main" val="97035349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6AA8DB4-16CE-4F73-AC61-CB303870646D}"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字魂20号-石头体" panose="00000500000000000000"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zh-CN" altLang="en-US" sz="1200" b="0" i="0" u="none" strike="noStrike" kern="1200" cap="none" spc="0" normalizeH="0" baseline="0" noProof="0" dirty="0">
              <a:ln>
                <a:noFill/>
              </a:ln>
              <a:solidFill>
                <a:prstClr val="black"/>
              </a:solidFill>
              <a:effectLst/>
              <a:uLnTx/>
              <a:uFillTx/>
              <a:latin typeface="Calibri" panose="020F0502020204030204"/>
              <a:ea typeface="字魂20号-石头体" panose="00000500000000000000" pitchFamily="2" charset="-122"/>
              <a:cs typeface="+mn-cs"/>
            </a:endParaRPr>
          </a:p>
        </p:txBody>
      </p:sp>
    </p:spTree>
    <p:extLst>
      <p:ext uri="{BB962C8B-B14F-4D97-AF65-F5344CB8AC3E}">
        <p14:creationId xmlns:p14="http://schemas.microsoft.com/office/powerpoint/2010/main" val="185102405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6AA8DB4-16CE-4F73-AC61-CB303870646D}"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字魂20号-石头体" panose="00000500000000000000"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zh-CN" altLang="en-US" sz="1200" b="0" i="0" u="none" strike="noStrike" kern="1200" cap="none" spc="0" normalizeH="0" baseline="0" noProof="0" dirty="0">
              <a:ln>
                <a:noFill/>
              </a:ln>
              <a:solidFill>
                <a:prstClr val="black"/>
              </a:solidFill>
              <a:effectLst/>
              <a:uLnTx/>
              <a:uFillTx/>
              <a:latin typeface="Calibri" panose="020F0502020204030204"/>
              <a:ea typeface="字魂20号-石头体" panose="00000500000000000000" pitchFamily="2" charset="-122"/>
              <a:cs typeface="+mn-cs"/>
            </a:endParaRPr>
          </a:p>
        </p:txBody>
      </p:sp>
    </p:spTree>
    <p:extLst>
      <p:ext uri="{BB962C8B-B14F-4D97-AF65-F5344CB8AC3E}">
        <p14:creationId xmlns:p14="http://schemas.microsoft.com/office/powerpoint/2010/main" val="341192535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6AA8DB4-16CE-4F73-AC61-CB303870646D}"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字魂20号-石头体" panose="00000500000000000000"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zh-CN" altLang="en-US" sz="1200" b="0" i="0" u="none" strike="noStrike" kern="1200" cap="none" spc="0" normalizeH="0" baseline="0" noProof="0" dirty="0">
              <a:ln>
                <a:noFill/>
              </a:ln>
              <a:solidFill>
                <a:prstClr val="black"/>
              </a:solidFill>
              <a:effectLst/>
              <a:uLnTx/>
              <a:uFillTx/>
              <a:latin typeface="Calibri" panose="020F0502020204030204"/>
              <a:ea typeface="字魂20号-石头体" panose="00000500000000000000" pitchFamily="2" charset="-122"/>
              <a:cs typeface="+mn-cs"/>
            </a:endParaRPr>
          </a:p>
        </p:txBody>
      </p:sp>
    </p:spTree>
    <p:extLst>
      <p:ext uri="{BB962C8B-B14F-4D97-AF65-F5344CB8AC3E}">
        <p14:creationId xmlns:p14="http://schemas.microsoft.com/office/powerpoint/2010/main" val="304528893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6AA8DB4-16CE-4F73-AC61-CB303870646D}"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字魂20号-石头体" panose="00000500000000000000"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zh-CN" altLang="en-US" sz="1200" b="0" i="0" u="none" strike="noStrike" kern="1200" cap="none" spc="0" normalizeH="0" baseline="0" noProof="0" dirty="0">
              <a:ln>
                <a:noFill/>
              </a:ln>
              <a:solidFill>
                <a:prstClr val="black"/>
              </a:solidFill>
              <a:effectLst/>
              <a:uLnTx/>
              <a:uFillTx/>
              <a:latin typeface="Calibri" panose="020F0502020204030204"/>
              <a:ea typeface="字魂20号-石头体" panose="00000500000000000000" pitchFamily="2" charset="-122"/>
              <a:cs typeface="+mn-cs"/>
            </a:endParaRPr>
          </a:p>
        </p:txBody>
      </p:sp>
    </p:spTree>
    <p:extLst>
      <p:ext uri="{BB962C8B-B14F-4D97-AF65-F5344CB8AC3E}">
        <p14:creationId xmlns:p14="http://schemas.microsoft.com/office/powerpoint/2010/main" val="129567164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6AA8DB4-16CE-4F73-AC61-CB303870646D}"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字魂20号-石头体" panose="00000500000000000000"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zh-CN" altLang="en-US" sz="1200" b="0" i="0" u="none" strike="noStrike" kern="1200" cap="none" spc="0" normalizeH="0" baseline="0" noProof="0" dirty="0">
              <a:ln>
                <a:noFill/>
              </a:ln>
              <a:solidFill>
                <a:prstClr val="black"/>
              </a:solidFill>
              <a:effectLst/>
              <a:uLnTx/>
              <a:uFillTx/>
              <a:latin typeface="Calibri" panose="020F0502020204030204"/>
              <a:ea typeface="字魂20号-石头体" panose="00000500000000000000" pitchFamily="2" charset="-122"/>
              <a:cs typeface="+mn-cs"/>
            </a:endParaRPr>
          </a:p>
        </p:txBody>
      </p:sp>
    </p:spTree>
    <p:extLst>
      <p:ext uri="{BB962C8B-B14F-4D97-AF65-F5344CB8AC3E}">
        <p14:creationId xmlns:p14="http://schemas.microsoft.com/office/powerpoint/2010/main" val="125327443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9.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9.xml.rels><?xml version="1.0" encoding="UTF-8" standalone="yes"?>
<Relationships xmlns="http://schemas.openxmlformats.org/package/2006/relationships"><Relationship Id="rId2" Type="http://schemas.openxmlformats.org/officeDocument/2006/relationships/hyperlink" Target="http://www.1ppt.com/moban/" TargetMode="External"/><Relationship Id="rId1" Type="http://schemas.openxmlformats.org/officeDocument/2006/relationships/slideMaster" Target="../slideMasters/slideMaster10.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10.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6.xml.rels><?xml version="1.0" encoding="UTF-8" standalone="yes"?>
<Relationships xmlns="http://schemas.openxmlformats.org/package/2006/relationships"><Relationship Id="rId3" Type="http://schemas.openxmlformats.org/officeDocument/2006/relationships/tags" Target="../tags/tag3.xml"/><Relationship Id="rId7" Type="http://schemas.openxmlformats.org/officeDocument/2006/relationships/slideMaster" Target="../slideMasters/slideMaster10.xml"/><Relationship Id="rId2" Type="http://schemas.openxmlformats.org/officeDocument/2006/relationships/tags" Target="../tags/tag2.xml"/><Relationship Id="rId1" Type="http://schemas.openxmlformats.org/officeDocument/2006/relationships/tags" Target="../tags/tag1.xml"/><Relationship Id="rId6" Type="http://schemas.openxmlformats.org/officeDocument/2006/relationships/tags" Target="../tags/tag6.xml"/><Relationship Id="rId5" Type="http://schemas.openxmlformats.org/officeDocument/2006/relationships/tags" Target="../tags/tag5.xml"/><Relationship Id="rId4" Type="http://schemas.openxmlformats.org/officeDocument/2006/relationships/tags" Target="../tags/tag4.xml"/></Relationships>
</file>

<file path=ppt/slideLayouts/_rels/slideLayout117.xml.rels><?xml version="1.0" encoding="UTF-8" standalone="yes"?>
<Relationships xmlns="http://schemas.openxmlformats.org/package/2006/relationships"><Relationship Id="rId3" Type="http://schemas.openxmlformats.org/officeDocument/2006/relationships/tags" Target="../tags/tag9.xml"/><Relationship Id="rId2" Type="http://schemas.openxmlformats.org/officeDocument/2006/relationships/tags" Target="../tags/tag8.xml"/><Relationship Id="rId1" Type="http://schemas.openxmlformats.org/officeDocument/2006/relationships/tags" Target="../tags/tag7.xml"/><Relationship Id="rId5" Type="http://schemas.openxmlformats.org/officeDocument/2006/relationships/slideMaster" Target="../slideMasters/slideMaster10.xml"/><Relationship Id="rId4" Type="http://schemas.openxmlformats.org/officeDocument/2006/relationships/tags" Target="../tags/tag10.xml"/></Relationships>
</file>

<file path=ppt/slideLayouts/_rels/slideLayout118.xml.rels><?xml version="1.0" encoding="UTF-8" standalone="yes"?>
<Relationships xmlns="http://schemas.openxmlformats.org/package/2006/relationships"><Relationship Id="rId3" Type="http://schemas.openxmlformats.org/officeDocument/2006/relationships/tags" Target="../tags/tag13.xml"/><Relationship Id="rId2" Type="http://schemas.openxmlformats.org/officeDocument/2006/relationships/tags" Target="../tags/tag12.xml"/><Relationship Id="rId1" Type="http://schemas.openxmlformats.org/officeDocument/2006/relationships/tags" Target="../tags/tag11.xml"/><Relationship Id="rId6" Type="http://schemas.openxmlformats.org/officeDocument/2006/relationships/slideMaster" Target="../slideMasters/slideMaster10.xml"/><Relationship Id="rId5" Type="http://schemas.openxmlformats.org/officeDocument/2006/relationships/tags" Target="../tags/tag15.xml"/><Relationship Id="rId4" Type="http://schemas.openxmlformats.org/officeDocument/2006/relationships/tags" Target="../tags/tag14.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 Id="rId5" Type="http://schemas.openxmlformats.org/officeDocument/2006/relationships/image" Target="../media/image4.png"/><Relationship Id="rId4" Type="http://schemas.openxmlformats.org/officeDocument/2006/relationships/image" Target="../media/image3.png"/></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5.jpeg"/><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2" Type="http://schemas.openxmlformats.org/officeDocument/2006/relationships/hyperlink" Target="http://www.1ppt.com/moban/" TargetMode="External"/><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2" Type="http://schemas.openxmlformats.org/officeDocument/2006/relationships/hyperlink" Target="http://www.1ppt.com/moban/" TargetMode="External"/><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7.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2" Type="http://schemas.openxmlformats.org/officeDocument/2006/relationships/hyperlink" Target="http://www.1ppt.com/moban/" TargetMode="External"/><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8.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8.xml.rels><?xml version="1.0" encoding="UTF-8" standalone="yes"?>
<Relationships xmlns="http://schemas.openxmlformats.org/package/2006/relationships"><Relationship Id="rId2" Type="http://schemas.openxmlformats.org/officeDocument/2006/relationships/hyperlink" Target="http://www.1ppt.com/moban/" TargetMode="External"/><Relationship Id="rId1" Type="http://schemas.openxmlformats.org/officeDocument/2006/relationships/slideMaster" Target="../slideMasters/slideMaster9.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E96E42-4051-4A81-BC69-3C8BCC3AA3FF}"/>
              </a:ext>
            </a:extLst>
          </p:cNvPr>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90FFE6BF-FEBE-40E0-A893-B7FBB9EAA1DE}"/>
              </a:ext>
            </a:extLst>
          </p:cNvPr>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C4C3CCD1-FDE2-4514-823D-B77934D765CC}"/>
              </a:ext>
            </a:extLst>
          </p:cNvPr>
          <p:cNvSpPr>
            <a:spLocks noGrp="1"/>
          </p:cNvSpPr>
          <p:nvPr>
            <p:ph type="dt" sz="half" idx="10"/>
          </p:nvPr>
        </p:nvSpPr>
        <p:spPr>
          <a:xfrm>
            <a:off x="838200" y="6356350"/>
            <a:ext cx="2743200" cy="365125"/>
          </a:xfrm>
          <a:prstGeom prst="rect">
            <a:avLst/>
          </a:prstGeom>
        </p:spPr>
        <p:txBody>
          <a:bodyPr/>
          <a:lstStyle/>
          <a:p>
            <a:fld id="{8512F601-4CC2-4CFD-982B-1CA13424D20C}" type="datetimeFigureOut">
              <a:rPr lang="en-US" smtClean="0">
                <a:solidFill>
                  <a:prstClr val="black"/>
                </a:solidFill>
              </a:rPr>
              <a:pPr/>
              <a:t>1/12/2024</a:t>
            </a:fld>
            <a:endParaRPr lang="en-US">
              <a:solidFill>
                <a:prstClr val="black"/>
              </a:solidFill>
            </a:endParaRPr>
          </a:p>
        </p:txBody>
      </p:sp>
      <p:sp>
        <p:nvSpPr>
          <p:cNvPr id="5" name="Footer Placeholder 4">
            <a:extLst>
              <a:ext uri="{FF2B5EF4-FFF2-40B4-BE49-F238E27FC236}">
                <a16:creationId xmlns:a16="http://schemas.microsoft.com/office/drawing/2014/main" id="{47B9645E-D026-4168-8FCD-DC158A84B45B}"/>
              </a:ext>
            </a:extLst>
          </p:cNvPr>
          <p:cNvSpPr>
            <a:spLocks noGrp="1"/>
          </p:cNvSpPr>
          <p:nvPr>
            <p:ph type="ftr" sz="quarter" idx="11"/>
          </p:nvPr>
        </p:nvSpPr>
        <p:spPr>
          <a:xfrm>
            <a:off x="4038600" y="6356350"/>
            <a:ext cx="4114800" cy="365125"/>
          </a:xfrm>
          <a:prstGeom prst="rect">
            <a:avLst/>
          </a:prstGeom>
        </p:spPr>
        <p:txBody>
          <a:bodyPr/>
          <a:lstStyle/>
          <a:p>
            <a:endParaRPr lang="en-US">
              <a:solidFill>
                <a:prstClr val="black"/>
              </a:solidFill>
            </a:endParaRPr>
          </a:p>
        </p:txBody>
      </p:sp>
      <p:sp>
        <p:nvSpPr>
          <p:cNvPr id="6" name="Slide Number Placeholder 5">
            <a:extLst>
              <a:ext uri="{FF2B5EF4-FFF2-40B4-BE49-F238E27FC236}">
                <a16:creationId xmlns:a16="http://schemas.microsoft.com/office/drawing/2014/main" id="{53656BCC-3F1B-4585-9B2A-707435C04B1D}"/>
              </a:ext>
            </a:extLst>
          </p:cNvPr>
          <p:cNvSpPr>
            <a:spLocks noGrp="1"/>
          </p:cNvSpPr>
          <p:nvPr>
            <p:ph type="sldNum" sz="quarter" idx="12"/>
          </p:nvPr>
        </p:nvSpPr>
        <p:spPr>
          <a:xfrm>
            <a:off x="8610600" y="6356350"/>
            <a:ext cx="2743200" cy="365125"/>
          </a:xfrm>
          <a:prstGeom prst="rect">
            <a:avLst/>
          </a:prstGeom>
        </p:spPr>
        <p:txBody>
          <a:bodyPr/>
          <a:lstStyle/>
          <a:p>
            <a:fld id="{5DD63E31-2DC2-4321-B56A-D756AC52FE20}"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128577675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5B4DDD-259E-4424-8752-5AA922C12936}"/>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7CF65555-BB5C-4028-B280-22671BAA5905}"/>
              </a:ext>
            </a:extLst>
          </p:cNvPr>
          <p:cNvSpPr>
            <a:spLocks noGrp="1"/>
          </p:cNvSpPr>
          <p:nvPr>
            <p:ph type="body" orient="vert" idx="1"/>
          </p:nvPr>
        </p:nvSpPr>
        <p:spPr>
          <a:xfrm>
            <a:off x="838200" y="1825625"/>
            <a:ext cx="10515600" cy="43513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93D5420-C7AE-4148-B176-448F55FE9F22}"/>
              </a:ext>
            </a:extLst>
          </p:cNvPr>
          <p:cNvSpPr>
            <a:spLocks noGrp="1"/>
          </p:cNvSpPr>
          <p:nvPr>
            <p:ph type="dt" sz="half" idx="10"/>
          </p:nvPr>
        </p:nvSpPr>
        <p:spPr>
          <a:xfrm>
            <a:off x="838200" y="6356350"/>
            <a:ext cx="2743200" cy="365125"/>
          </a:xfrm>
          <a:prstGeom prst="rect">
            <a:avLst/>
          </a:prstGeom>
        </p:spPr>
        <p:txBody>
          <a:bodyPr/>
          <a:lstStyle/>
          <a:p>
            <a:fld id="{8512F601-4CC2-4CFD-982B-1CA13424D20C}" type="datetimeFigureOut">
              <a:rPr lang="en-US" smtClean="0">
                <a:solidFill>
                  <a:prstClr val="black"/>
                </a:solidFill>
              </a:rPr>
              <a:pPr/>
              <a:t>1/12/2024</a:t>
            </a:fld>
            <a:endParaRPr lang="en-US">
              <a:solidFill>
                <a:prstClr val="black"/>
              </a:solidFill>
            </a:endParaRPr>
          </a:p>
        </p:txBody>
      </p:sp>
      <p:sp>
        <p:nvSpPr>
          <p:cNvPr id="5" name="Footer Placeholder 4">
            <a:extLst>
              <a:ext uri="{FF2B5EF4-FFF2-40B4-BE49-F238E27FC236}">
                <a16:creationId xmlns:a16="http://schemas.microsoft.com/office/drawing/2014/main" id="{0C8F6A49-4689-49DE-998E-341213A64D35}"/>
              </a:ext>
            </a:extLst>
          </p:cNvPr>
          <p:cNvSpPr>
            <a:spLocks noGrp="1"/>
          </p:cNvSpPr>
          <p:nvPr>
            <p:ph type="ftr" sz="quarter" idx="11"/>
          </p:nvPr>
        </p:nvSpPr>
        <p:spPr>
          <a:xfrm>
            <a:off x="4038600" y="6356350"/>
            <a:ext cx="4114800" cy="365125"/>
          </a:xfrm>
          <a:prstGeom prst="rect">
            <a:avLst/>
          </a:prstGeom>
        </p:spPr>
        <p:txBody>
          <a:bodyPr/>
          <a:lstStyle/>
          <a:p>
            <a:endParaRPr lang="en-US">
              <a:solidFill>
                <a:prstClr val="black"/>
              </a:solidFill>
            </a:endParaRPr>
          </a:p>
        </p:txBody>
      </p:sp>
      <p:sp>
        <p:nvSpPr>
          <p:cNvPr id="6" name="Slide Number Placeholder 5">
            <a:extLst>
              <a:ext uri="{FF2B5EF4-FFF2-40B4-BE49-F238E27FC236}">
                <a16:creationId xmlns:a16="http://schemas.microsoft.com/office/drawing/2014/main" id="{B44BA523-6D98-4F10-A7C0-FCF2A1040C00}"/>
              </a:ext>
            </a:extLst>
          </p:cNvPr>
          <p:cNvSpPr>
            <a:spLocks noGrp="1"/>
          </p:cNvSpPr>
          <p:nvPr>
            <p:ph type="sldNum" sz="quarter" idx="12"/>
          </p:nvPr>
        </p:nvSpPr>
        <p:spPr>
          <a:xfrm>
            <a:off x="8610600" y="6356350"/>
            <a:ext cx="2743200" cy="365125"/>
          </a:xfrm>
          <a:prstGeom prst="rect">
            <a:avLst/>
          </a:prstGeom>
        </p:spPr>
        <p:txBody>
          <a:bodyPr/>
          <a:lstStyle/>
          <a:p>
            <a:fld id="{5DD63E31-2DC2-4321-B56A-D756AC52FE20}"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1012256502"/>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5" name="矩形 4">
            <a:extLst>
              <a:ext uri="{FF2B5EF4-FFF2-40B4-BE49-F238E27FC236}">
                <a16:creationId xmlns:a16="http://schemas.microsoft.com/office/drawing/2014/main" id="{6E41E7F2-9BB6-4DC2-9ABE-B240D0172E55}"/>
              </a:ext>
            </a:extLst>
          </p:cNvPr>
          <p:cNvSpPr/>
          <p:nvPr userDrawn="1"/>
        </p:nvSpPr>
        <p:spPr>
          <a:xfrm>
            <a:off x="0" y="0"/>
            <a:ext cx="12192000" cy="379830"/>
          </a:xfrm>
          <a:prstGeom prst="rect">
            <a:avLst/>
          </a:prstGeom>
          <a:solidFill>
            <a:srgbClr val="009A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微软雅黑" panose="020F0502020204030204"/>
              <a:ea typeface="微软雅黑"/>
              <a:cs typeface="+mn-ea"/>
              <a:sym typeface="+mn-lt"/>
            </a:endParaRPr>
          </a:p>
        </p:txBody>
      </p:sp>
      <p:sp>
        <p:nvSpPr>
          <p:cNvPr id="6" name="矩形 5">
            <a:extLst>
              <a:ext uri="{FF2B5EF4-FFF2-40B4-BE49-F238E27FC236}">
                <a16:creationId xmlns:a16="http://schemas.microsoft.com/office/drawing/2014/main" id="{3E58E570-954C-4195-B0FE-A3EB41B53C51}"/>
              </a:ext>
            </a:extLst>
          </p:cNvPr>
          <p:cNvSpPr/>
          <p:nvPr userDrawn="1"/>
        </p:nvSpPr>
        <p:spPr>
          <a:xfrm>
            <a:off x="0" y="419684"/>
            <a:ext cx="12192000" cy="128954"/>
          </a:xfrm>
          <a:prstGeom prst="rect">
            <a:avLst/>
          </a:prstGeom>
          <a:solidFill>
            <a:srgbClr val="009A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微软雅黑" panose="020F0502020204030204"/>
              <a:ea typeface="微软雅黑"/>
              <a:cs typeface="+mn-ea"/>
              <a:sym typeface="+mn-lt"/>
            </a:endParaRPr>
          </a:p>
        </p:txBody>
      </p:sp>
      <p:pic>
        <p:nvPicPr>
          <p:cNvPr id="7" name="图片 6">
            <a:extLst>
              <a:ext uri="{FF2B5EF4-FFF2-40B4-BE49-F238E27FC236}">
                <a16:creationId xmlns:a16="http://schemas.microsoft.com/office/drawing/2014/main" id="{7574D5CA-BEB1-4816-8068-CB90E5522A83}"/>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51844" t="18051" r="8928" b="7488"/>
          <a:stretch/>
        </p:blipFill>
        <p:spPr>
          <a:xfrm>
            <a:off x="1" y="-112542"/>
            <a:ext cx="1814732" cy="2381101"/>
          </a:xfrm>
          <a:prstGeom prst="rect">
            <a:avLst/>
          </a:prstGeom>
        </p:spPr>
      </p:pic>
    </p:spTree>
    <p:extLst>
      <p:ext uri="{BB962C8B-B14F-4D97-AF65-F5344CB8AC3E}">
        <p14:creationId xmlns:p14="http://schemas.microsoft.com/office/powerpoint/2010/main" val="3425564987"/>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D46819BD-8A45-4322-BEEB-C59638D8C3D9}"/>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zh-CN" altLang="en-US"/>
              <a:t>单击此处编辑母版标题样式</a:t>
            </a:r>
          </a:p>
        </p:txBody>
      </p:sp>
      <p:sp>
        <p:nvSpPr>
          <p:cNvPr id="3" name="内容占位符 2">
            <a:extLst>
              <a:ext uri="{FF2B5EF4-FFF2-40B4-BE49-F238E27FC236}">
                <a16:creationId xmlns:a16="http://schemas.microsoft.com/office/drawing/2014/main" id="{5ABF4CB7-6A5B-4951-8CE1-86550A109C3B}"/>
              </a:ext>
            </a:extLst>
          </p:cNvPr>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a:extLst>
              <a:ext uri="{FF2B5EF4-FFF2-40B4-BE49-F238E27FC236}">
                <a16:creationId xmlns:a16="http://schemas.microsoft.com/office/drawing/2014/main" id="{C4588B8C-B4E8-4ABE-B577-6FA4AA4ADA7A}"/>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a:extLst>
              <a:ext uri="{FF2B5EF4-FFF2-40B4-BE49-F238E27FC236}">
                <a16:creationId xmlns:a16="http://schemas.microsoft.com/office/drawing/2014/main" id="{F4E22710-99C7-4955-A943-7237C39BAA03}"/>
              </a:ext>
            </a:extLst>
          </p:cNvPr>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15C87518-6E8A-41BB-A282-E8C0A2691D2E}" type="datetimeFigureOut">
              <a:rPr kumimoji="0" lang="zh-CN" altLang="en-US" sz="1800" b="0" i="0" u="none" strike="noStrike" kern="1200" cap="none" spc="0" normalizeH="0" baseline="0" noProof="0" smtClean="0">
                <a:ln>
                  <a:noFill/>
                </a:ln>
                <a:solidFill>
                  <a:prstClr val="black"/>
                </a:solidFill>
                <a:effectLst/>
                <a:uLnTx/>
                <a:uFillTx/>
                <a:latin typeface="微软雅黑" panose="020F0502020204030204"/>
                <a:ea typeface="微软雅黑"/>
                <a:cs typeface="+mn-cs"/>
              </a:rPr>
              <a:pPr marL="0" marR="0" lvl="0" indent="0" algn="l" defTabSz="914400" rtl="0" eaLnBrk="1" fontAlgn="auto" latinLnBrk="0" hangingPunct="1">
                <a:lnSpc>
                  <a:spcPct val="100000"/>
                </a:lnSpc>
                <a:spcBef>
                  <a:spcPts val="0"/>
                </a:spcBef>
                <a:spcAft>
                  <a:spcPts val="0"/>
                </a:spcAft>
                <a:buClrTx/>
                <a:buSzTx/>
                <a:buFontTx/>
                <a:buNone/>
                <a:tabLst/>
                <a:defRPr/>
              </a:pPr>
              <a:t>2024/1/12</a:t>
            </a:fld>
            <a:endParaRPr kumimoji="0" lang="zh-CN" altLang="en-US" sz="1800" b="0" i="0" u="none" strike="noStrike" kern="1200" cap="none" spc="0" normalizeH="0" baseline="0" noProof="0">
              <a:ln>
                <a:noFill/>
              </a:ln>
              <a:solidFill>
                <a:prstClr val="black"/>
              </a:solidFill>
              <a:effectLst/>
              <a:uLnTx/>
              <a:uFillTx/>
              <a:latin typeface="微软雅黑" panose="020F0502020204030204"/>
              <a:ea typeface="微软雅黑"/>
              <a:cs typeface="+mn-cs"/>
            </a:endParaRPr>
          </a:p>
        </p:txBody>
      </p:sp>
      <p:sp>
        <p:nvSpPr>
          <p:cNvPr id="6" name="页脚占位符 5">
            <a:extLst>
              <a:ext uri="{FF2B5EF4-FFF2-40B4-BE49-F238E27FC236}">
                <a16:creationId xmlns:a16="http://schemas.microsoft.com/office/drawing/2014/main" id="{B7AC8D82-56D9-461D-96F7-1439EE24FFD2}"/>
              </a:ext>
            </a:extLst>
          </p:cNvPr>
          <p:cNvSpPr>
            <a:spLocks noGrp="1"/>
          </p:cNvSpPr>
          <p:nvPr>
            <p:ph type="ftr" sz="quarter" idx="11"/>
          </p:nvPr>
        </p:nvSpPr>
        <p:spPr>
          <a:xfrm>
            <a:off x="4038600" y="6356350"/>
            <a:ext cx="41148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微软雅黑" panose="020F0502020204030204"/>
              <a:ea typeface="微软雅黑"/>
              <a:cs typeface="+mn-cs"/>
            </a:endParaRPr>
          </a:p>
        </p:txBody>
      </p:sp>
      <p:sp>
        <p:nvSpPr>
          <p:cNvPr id="7" name="灯片编号占位符 6">
            <a:extLst>
              <a:ext uri="{FF2B5EF4-FFF2-40B4-BE49-F238E27FC236}">
                <a16:creationId xmlns:a16="http://schemas.microsoft.com/office/drawing/2014/main" id="{9AF972B9-D37D-4274-853B-60876E3CAEEE}"/>
              </a:ext>
            </a:extLst>
          </p:cNvPr>
          <p:cNvSpPr>
            <a:spLocks noGrp="1"/>
          </p:cNvSpPr>
          <p:nvPr>
            <p:ph type="sldNum" sz="quarter" idx="12"/>
          </p:nvPr>
        </p:nvSpPr>
        <p:spPr>
          <a:xfrm>
            <a:off x="86106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4DE821D5-859A-48F5-8522-80C2AEFEFC60}" type="slidenum">
              <a:rPr kumimoji="0" lang="zh-CN" altLang="en-US" sz="1800" b="0" i="0" u="none" strike="noStrike" kern="1200" cap="none" spc="0" normalizeH="0" baseline="0" noProof="0" smtClean="0">
                <a:ln>
                  <a:noFill/>
                </a:ln>
                <a:solidFill>
                  <a:prstClr val="black"/>
                </a:solidFill>
                <a:effectLst/>
                <a:uLnTx/>
                <a:uFillTx/>
                <a:latin typeface="微软雅黑" panose="020F0502020204030204"/>
                <a:ea typeface="微软雅黑"/>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zh-CN" altLang="en-US" sz="1800" b="0" i="0" u="none" strike="noStrike" kern="1200" cap="none" spc="0" normalizeH="0" baseline="0" noProof="0">
              <a:ln>
                <a:noFill/>
              </a:ln>
              <a:solidFill>
                <a:prstClr val="black"/>
              </a:solidFill>
              <a:effectLst/>
              <a:uLnTx/>
              <a:uFillTx/>
              <a:latin typeface="微软雅黑" panose="020F0502020204030204"/>
              <a:ea typeface="微软雅黑"/>
              <a:cs typeface="+mn-cs"/>
            </a:endParaRPr>
          </a:p>
        </p:txBody>
      </p:sp>
    </p:spTree>
    <p:extLst>
      <p:ext uri="{BB962C8B-B14F-4D97-AF65-F5344CB8AC3E}">
        <p14:creationId xmlns:p14="http://schemas.microsoft.com/office/powerpoint/2010/main" val="3579600268"/>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35B04D66-A2E6-46A2-89DA-6DEBE6025A65}"/>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zh-CN" altLang="en-US"/>
              <a:t>单击此处编辑母版标题样式</a:t>
            </a:r>
          </a:p>
        </p:txBody>
      </p:sp>
      <p:sp>
        <p:nvSpPr>
          <p:cNvPr id="3" name="图片占位符 2">
            <a:extLst>
              <a:ext uri="{FF2B5EF4-FFF2-40B4-BE49-F238E27FC236}">
                <a16:creationId xmlns:a16="http://schemas.microsoft.com/office/drawing/2014/main" id="{ADE599FB-E329-4B17-ABF4-A81B748EA6EB}"/>
              </a:ext>
            </a:extLst>
          </p:cNvPr>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a:extLst>
              <a:ext uri="{FF2B5EF4-FFF2-40B4-BE49-F238E27FC236}">
                <a16:creationId xmlns:a16="http://schemas.microsoft.com/office/drawing/2014/main" id="{54BE1A5F-F835-4B88-B375-8163A9C04D52}"/>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a:extLst>
              <a:ext uri="{FF2B5EF4-FFF2-40B4-BE49-F238E27FC236}">
                <a16:creationId xmlns:a16="http://schemas.microsoft.com/office/drawing/2014/main" id="{D6E7995F-EE09-46BA-96C2-A6AA728B8F07}"/>
              </a:ext>
            </a:extLst>
          </p:cNvPr>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15C87518-6E8A-41BB-A282-E8C0A2691D2E}" type="datetimeFigureOut">
              <a:rPr kumimoji="0" lang="zh-CN" altLang="en-US" sz="1800" b="0" i="0" u="none" strike="noStrike" kern="1200" cap="none" spc="0" normalizeH="0" baseline="0" noProof="0" smtClean="0">
                <a:ln>
                  <a:noFill/>
                </a:ln>
                <a:solidFill>
                  <a:prstClr val="black"/>
                </a:solidFill>
                <a:effectLst/>
                <a:uLnTx/>
                <a:uFillTx/>
                <a:latin typeface="微软雅黑" panose="020F0502020204030204"/>
                <a:ea typeface="微软雅黑"/>
                <a:cs typeface="+mn-cs"/>
              </a:rPr>
              <a:pPr marL="0" marR="0" lvl="0" indent="0" algn="l" defTabSz="914400" rtl="0" eaLnBrk="1" fontAlgn="auto" latinLnBrk="0" hangingPunct="1">
                <a:lnSpc>
                  <a:spcPct val="100000"/>
                </a:lnSpc>
                <a:spcBef>
                  <a:spcPts val="0"/>
                </a:spcBef>
                <a:spcAft>
                  <a:spcPts val="0"/>
                </a:spcAft>
                <a:buClrTx/>
                <a:buSzTx/>
                <a:buFontTx/>
                <a:buNone/>
                <a:tabLst/>
                <a:defRPr/>
              </a:pPr>
              <a:t>2024/1/12</a:t>
            </a:fld>
            <a:endParaRPr kumimoji="0" lang="zh-CN" altLang="en-US" sz="1800" b="0" i="0" u="none" strike="noStrike" kern="1200" cap="none" spc="0" normalizeH="0" baseline="0" noProof="0">
              <a:ln>
                <a:noFill/>
              </a:ln>
              <a:solidFill>
                <a:prstClr val="black"/>
              </a:solidFill>
              <a:effectLst/>
              <a:uLnTx/>
              <a:uFillTx/>
              <a:latin typeface="微软雅黑" panose="020F0502020204030204"/>
              <a:ea typeface="微软雅黑"/>
              <a:cs typeface="+mn-cs"/>
            </a:endParaRPr>
          </a:p>
        </p:txBody>
      </p:sp>
      <p:sp>
        <p:nvSpPr>
          <p:cNvPr id="6" name="页脚占位符 5">
            <a:extLst>
              <a:ext uri="{FF2B5EF4-FFF2-40B4-BE49-F238E27FC236}">
                <a16:creationId xmlns:a16="http://schemas.microsoft.com/office/drawing/2014/main" id="{6CD9BD8C-7955-4ACD-B8F7-13A976724427}"/>
              </a:ext>
            </a:extLst>
          </p:cNvPr>
          <p:cNvSpPr>
            <a:spLocks noGrp="1"/>
          </p:cNvSpPr>
          <p:nvPr>
            <p:ph type="ftr" sz="quarter" idx="11"/>
          </p:nvPr>
        </p:nvSpPr>
        <p:spPr>
          <a:xfrm>
            <a:off x="4038600" y="6356350"/>
            <a:ext cx="41148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微软雅黑" panose="020F0502020204030204"/>
              <a:ea typeface="微软雅黑"/>
              <a:cs typeface="+mn-cs"/>
            </a:endParaRPr>
          </a:p>
        </p:txBody>
      </p:sp>
      <p:sp>
        <p:nvSpPr>
          <p:cNvPr id="7" name="灯片编号占位符 6">
            <a:extLst>
              <a:ext uri="{FF2B5EF4-FFF2-40B4-BE49-F238E27FC236}">
                <a16:creationId xmlns:a16="http://schemas.microsoft.com/office/drawing/2014/main" id="{97A4C4FB-507D-4D06-87FB-B223A857AECC}"/>
              </a:ext>
            </a:extLst>
          </p:cNvPr>
          <p:cNvSpPr>
            <a:spLocks noGrp="1"/>
          </p:cNvSpPr>
          <p:nvPr>
            <p:ph type="sldNum" sz="quarter" idx="12"/>
          </p:nvPr>
        </p:nvSpPr>
        <p:spPr>
          <a:xfrm>
            <a:off x="86106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4DE821D5-859A-48F5-8522-80C2AEFEFC60}" type="slidenum">
              <a:rPr kumimoji="0" lang="zh-CN" altLang="en-US" sz="1800" b="0" i="0" u="none" strike="noStrike" kern="1200" cap="none" spc="0" normalizeH="0" baseline="0" noProof="0" smtClean="0">
                <a:ln>
                  <a:noFill/>
                </a:ln>
                <a:solidFill>
                  <a:prstClr val="black"/>
                </a:solidFill>
                <a:effectLst/>
                <a:uLnTx/>
                <a:uFillTx/>
                <a:latin typeface="微软雅黑" panose="020F0502020204030204"/>
                <a:ea typeface="微软雅黑"/>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zh-CN" altLang="en-US" sz="1800" b="0" i="0" u="none" strike="noStrike" kern="1200" cap="none" spc="0" normalizeH="0" baseline="0" noProof="0">
              <a:ln>
                <a:noFill/>
              </a:ln>
              <a:solidFill>
                <a:prstClr val="black"/>
              </a:solidFill>
              <a:effectLst/>
              <a:uLnTx/>
              <a:uFillTx/>
              <a:latin typeface="微软雅黑" panose="020F0502020204030204"/>
              <a:ea typeface="微软雅黑"/>
              <a:cs typeface="+mn-cs"/>
            </a:endParaRPr>
          </a:p>
        </p:txBody>
      </p:sp>
    </p:spTree>
    <p:extLst>
      <p:ext uri="{BB962C8B-B14F-4D97-AF65-F5344CB8AC3E}">
        <p14:creationId xmlns:p14="http://schemas.microsoft.com/office/powerpoint/2010/main" val="2948181717"/>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1BA5631A-E460-4C04-AB41-AF10572A5A5A}"/>
              </a:ext>
            </a:extLst>
          </p:cNvPr>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竖排文字占位符 2">
            <a:extLst>
              <a:ext uri="{FF2B5EF4-FFF2-40B4-BE49-F238E27FC236}">
                <a16:creationId xmlns:a16="http://schemas.microsoft.com/office/drawing/2014/main" id="{04CE3954-A314-4439-B096-FB59A8FB27E8}"/>
              </a:ext>
            </a:extLst>
          </p:cNvPr>
          <p:cNvSpPr>
            <a:spLocks noGrp="1"/>
          </p:cNvSpPr>
          <p:nvPr>
            <p:ph type="body" orient="vert" idx="1"/>
          </p:nvPr>
        </p:nvSpPr>
        <p:spPr>
          <a:xfrm>
            <a:off x="838200" y="1825625"/>
            <a:ext cx="10515600" cy="4351338"/>
          </a:xfrm>
          <a:prstGeom prst="rect">
            <a:avLst/>
          </a:prstGeom>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id="{CB5E9A46-8396-467E-ADA2-6BC9696844B5}"/>
              </a:ext>
            </a:extLst>
          </p:cNvPr>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15C87518-6E8A-41BB-A282-E8C0A2691D2E}" type="datetimeFigureOut">
              <a:rPr kumimoji="0" lang="zh-CN" altLang="en-US" sz="1800" b="0" i="0" u="none" strike="noStrike" kern="1200" cap="none" spc="0" normalizeH="0" baseline="0" noProof="0" smtClean="0">
                <a:ln>
                  <a:noFill/>
                </a:ln>
                <a:solidFill>
                  <a:prstClr val="black"/>
                </a:solidFill>
                <a:effectLst/>
                <a:uLnTx/>
                <a:uFillTx/>
                <a:latin typeface="微软雅黑" panose="020F0502020204030204"/>
                <a:ea typeface="微软雅黑"/>
                <a:cs typeface="+mn-cs"/>
              </a:rPr>
              <a:pPr marL="0" marR="0" lvl="0" indent="0" algn="l" defTabSz="914400" rtl="0" eaLnBrk="1" fontAlgn="auto" latinLnBrk="0" hangingPunct="1">
                <a:lnSpc>
                  <a:spcPct val="100000"/>
                </a:lnSpc>
                <a:spcBef>
                  <a:spcPts val="0"/>
                </a:spcBef>
                <a:spcAft>
                  <a:spcPts val="0"/>
                </a:spcAft>
                <a:buClrTx/>
                <a:buSzTx/>
                <a:buFontTx/>
                <a:buNone/>
                <a:tabLst/>
                <a:defRPr/>
              </a:pPr>
              <a:t>2024/1/12</a:t>
            </a:fld>
            <a:endParaRPr kumimoji="0" lang="zh-CN" altLang="en-US" sz="1800" b="0" i="0" u="none" strike="noStrike" kern="1200" cap="none" spc="0" normalizeH="0" baseline="0" noProof="0">
              <a:ln>
                <a:noFill/>
              </a:ln>
              <a:solidFill>
                <a:prstClr val="black"/>
              </a:solidFill>
              <a:effectLst/>
              <a:uLnTx/>
              <a:uFillTx/>
              <a:latin typeface="微软雅黑" panose="020F0502020204030204"/>
              <a:ea typeface="微软雅黑"/>
              <a:cs typeface="+mn-cs"/>
            </a:endParaRPr>
          </a:p>
        </p:txBody>
      </p:sp>
      <p:sp>
        <p:nvSpPr>
          <p:cNvPr id="5" name="页脚占位符 4">
            <a:extLst>
              <a:ext uri="{FF2B5EF4-FFF2-40B4-BE49-F238E27FC236}">
                <a16:creationId xmlns:a16="http://schemas.microsoft.com/office/drawing/2014/main" id="{A0ED8C77-09EF-417A-9FE6-A336118817E6}"/>
              </a:ext>
            </a:extLst>
          </p:cNvPr>
          <p:cNvSpPr>
            <a:spLocks noGrp="1"/>
          </p:cNvSpPr>
          <p:nvPr>
            <p:ph type="ftr" sz="quarter" idx="11"/>
          </p:nvPr>
        </p:nvSpPr>
        <p:spPr>
          <a:xfrm>
            <a:off x="4038600" y="6356350"/>
            <a:ext cx="41148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微软雅黑" panose="020F0502020204030204"/>
              <a:ea typeface="微软雅黑"/>
              <a:cs typeface="+mn-cs"/>
            </a:endParaRPr>
          </a:p>
        </p:txBody>
      </p:sp>
      <p:sp>
        <p:nvSpPr>
          <p:cNvPr id="6" name="灯片编号占位符 5">
            <a:extLst>
              <a:ext uri="{FF2B5EF4-FFF2-40B4-BE49-F238E27FC236}">
                <a16:creationId xmlns:a16="http://schemas.microsoft.com/office/drawing/2014/main" id="{099EFDE8-6751-4837-A20C-FE7C312BA821}"/>
              </a:ext>
            </a:extLst>
          </p:cNvPr>
          <p:cNvSpPr>
            <a:spLocks noGrp="1"/>
          </p:cNvSpPr>
          <p:nvPr>
            <p:ph type="sldNum" sz="quarter" idx="12"/>
          </p:nvPr>
        </p:nvSpPr>
        <p:spPr>
          <a:xfrm>
            <a:off x="86106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4DE821D5-859A-48F5-8522-80C2AEFEFC60}" type="slidenum">
              <a:rPr kumimoji="0" lang="zh-CN" altLang="en-US" sz="1800" b="0" i="0" u="none" strike="noStrike" kern="1200" cap="none" spc="0" normalizeH="0" baseline="0" noProof="0" smtClean="0">
                <a:ln>
                  <a:noFill/>
                </a:ln>
                <a:solidFill>
                  <a:prstClr val="black"/>
                </a:solidFill>
                <a:effectLst/>
                <a:uLnTx/>
                <a:uFillTx/>
                <a:latin typeface="微软雅黑" panose="020F0502020204030204"/>
                <a:ea typeface="微软雅黑"/>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zh-CN" altLang="en-US" sz="1800" b="0" i="0" u="none" strike="noStrike" kern="1200" cap="none" spc="0" normalizeH="0" baseline="0" noProof="0">
              <a:ln>
                <a:noFill/>
              </a:ln>
              <a:solidFill>
                <a:prstClr val="black"/>
              </a:solidFill>
              <a:effectLst/>
              <a:uLnTx/>
              <a:uFillTx/>
              <a:latin typeface="微软雅黑" panose="020F0502020204030204"/>
              <a:ea typeface="微软雅黑"/>
              <a:cs typeface="+mn-cs"/>
            </a:endParaRPr>
          </a:p>
        </p:txBody>
      </p:sp>
    </p:spTree>
    <p:extLst>
      <p:ext uri="{BB962C8B-B14F-4D97-AF65-F5344CB8AC3E}">
        <p14:creationId xmlns:p14="http://schemas.microsoft.com/office/powerpoint/2010/main" val="3692032212"/>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a:extLst>
              <a:ext uri="{FF2B5EF4-FFF2-40B4-BE49-F238E27FC236}">
                <a16:creationId xmlns:a16="http://schemas.microsoft.com/office/drawing/2014/main" id="{7047077D-C3E0-497F-801B-D5BF94ADCA26}"/>
              </a:ext>
            </a:extLst>
          </p:cNvPr>
          <p:cNvSpPr>
            <a:spLocks noGrp="1"/>
          </p:cNvSpPr>
          <p:nvPr>
            <p:ph type="title" orient="vert"/>
          </p:nvPr>
        </p:nvSpPr>
        <p:spPr>
          <a:xfrm>
            <a:off x="8724900" y="365125"/>
            <a:ext cx="2628900" cy="5811838"/>
          </a:xfrm>
          <a:prstGeom prst="rect">
            <a:avLst/>
          </a:prstGeom>
        </p:spPr>
        <p:txBody>
          <a:bodyPr vert="eaVert"/>
          <a:lstStyle/>
          <a:p>
            <a:r>
              <a:rPr lang="zh-CN" altLang="en-US"/>
              <a:t>单击此处编辑母版标题样式</a:t>
            </a:r>
          </a:p>
        </p:txBody>
      </p:sp>
      <p:sp>
        <p:nvSpPr>
          <p:cNvPr id="3" name="竖排文字占位符 2">
            <a:extLst>
              <a:ext uri="{FF2B5EF4-FFF2-40B4-BE49-F238E27FC236}">
                <a16:creationId xmlns:a16="http://schemas.microsoft.com/office/drawing/2014/main" id="{935F4F83-7027-45FF-ACE1-2E1E8DF6F388}"/>
              </a:ext>
            </a:extLst>
          </p:cNvPr>
          <p:cNvSpPr>
            <a:spLocks noGrp="1"/>
          </p:cNvSpPr>
          <p:nvPr>
            <p:ph type="body" orient="vert" idx="1"/>
          </p:nvPr>
        </p:nvSpPr>
        <p:spPr>
          <a:xfrm>
            <a:off x="838200" y="365125"/>
            <a:ext cx="7734300" cy="5811838"/>
          </a:xfrm>
          <a:prstGeom prst="rect">
            <a:avLst/>
          </a:prstGeom>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id="{FF6CE2E2-991F-4333-A418-CFA9B67FC2F4}"/>
              </a:ext>
            </a:extLst>
          </p:cNvPr>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15C87518-6E8A-41BB-A282-E8C0A2691D2E}" type="datetimeFigureOut">
              <a:rPr kumimoji="0" lang="zh-CN" altLang="en-US" sz="1800" b="0" i="0" u="none" strike="noStrike" kern="1200" cap="none" spc="0" normalizeH="0" baseline="0" noProof="0" smtClean="0">
                <a:ln>
                  <a:noFill/>
                </a:ln>
                <a:solidFill>
                  <a:prstClr val="black"/>
                </a:solidFill>
                <a:effectLst/>
                <a:uLnTx/>
                <a:uFillTx/>
                <a:latin typeface="微软雅黑" panose="020F0502020204030204"/>
                <a:ea typeface="微软雅黑"/>
                <a:cs typeface="+mn-cs"/>
              </a:rPr>
              <a:pPr marL="0" marR="0" lvl="0" indent="0" algn="l" defTabSz="914400" rtl="0" eaLnBrk="1" fontAlgn="auto" latinLnBrk="0" hangingPunct="1">
                <a:lnSpc>
                  <a:spcPct val="100000"/>
                </a:lnSpc>
                <a:spcBef>
                  <a:spcPts val="0"/>
                </a:spcBef>
                <a:spcAft>
                  <a:spcPts val="0"/>
                </a:spcAft>
                <a:buClrTx/>
                <a:buSzTx/>
                <a:buFontTx/>
                <a:buNone/>
                <a:tabLst/>
                <a:defRPr/>
              </a:pPr>
              <a:t>2024/1/12</a:t>
            </a:fld>
            <a:endParaRPr kumimoji="0" lang="zh-CN" altLang="en-US" sz="1800" b="0" i="0" u="none" strike="noStrike" kern="1200" cap="none" spc="0" normalizeH="0" baseline="0" noProof="0">
              <a:ln>
                <a:noFill/>
              </a:ln>
              <a:solidFill>
                <a:prstClr val="black"/>
              </a:solidFill>
              <a:effectLst/>
              <a:uLnTx/>
              <a:uFillTx/>
              <a:latin typeface="微软雅黑" panose="020F0502020204030204"/>
              <a:ea typeface="微软雅黑"/>
              <a:cs typeface="+mn-cs"/>
            </a:endParaRPr>
          </a:p>
        </p:txBody>
      </p:sp>
      <p:sp>
        <p:nvSpPr>
          <p:cNvPr id="5" name="页脚占位符 4">
            <a:extLst>
              <a:ext uri="{FF2B5EF4-FFF2-40B4-BE49-F238E27FC236}">
                <a16:creationId xmlns:a16="http://schemas.microsoft.com/office/drawing/2014/main" id="{6452777A-D977-4F98-A281-90CA0B571AA8}"/>
              </a:ext>
            </a:extLst>
          </p:cNvPr>
          <p:cNvSpPr>
            <a:spLocks noGrp="1"/>
          </p:cNvSpPr>
          <p:nvPr>
            <p:ph type="ftr" sz="quarter" idx="11"/>
          </p:nvPr>
        </p:nvSpPr>
        <p:spPr>
          <a:xfrm>
            <a:off x="4038600" y="6356350"/>
            <a:ext cx="41148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微软雅黑" panose="020F0502020204030204"/>
              <a:ea typeface="微软雅黑"/>
              <a:cs typeface="+mn-cs"/>
            </a:endParaRPr>
          </a:p>
        </p:txBody>
      </p:sp>
      <p:sp>
        <p:nvSpPr>
          <p:cNvPr id="6" name="灯片编号占位符 5">
            <a:extLst>
              <a:ext uri="{FF2B5EF4-FFF2-40B4-BE49-F238E27FC236}">
                <a16:creationId xmlns:a16="http://schemas.microsoft.com/office/drawing/2014/main" id="{01975CA4-110D-4659-BB72-F325839660E8}"/>
              </a:ext>
            </a:extLst>
          </p:cNvPr>
          <p:cNvSpPr>
            <a:spLocks noGrp="1"/>
          </p:cNvSpPr>
          <p:nvPr>
            <p:ph type="sldNum" sz="quarter" idx="12"/>
          </p:nvPr>
        </p:nvSpPr>
        <p:spPr>
          <a:xfrm>
            <a:off x="86106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4DE821D5-859A-48F5-8522-80C2AEFEFC60}" type="slidenum">
              <a:rPr kumimoji="0" lang="zh-CN" altLang="en-US" sz="1800" b="0" i="0" u="none" strike="noStrike" kern="1200" cap="none" spc="0" normalizeH="0" baseline="0" noProof="0" smtClean="0">
                <a:ln>
                  <a:noFill/>
                </a:ln>
                <a:solidFill>
                  <a:prstClr val="black"/>
                </a:solidFill>
                <a:effectLst/>
                <a:uLnTx/>
                <a:uFillTx/>
                <a:latin typeface="微软雅黑" panose="020F0502020204030204"/>
                <a:ea typeface="微软雅黑"/>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zh-CN" altLang="en-US" sz="1800" b="0" i="0" u="none" strike="noStrike" kern="1200" cap="none" spc="0" normalizeH="0" baseline="0" noProof="0">
              <a:ln>
                <a:noFill/>
              </a:ln>
              <a:solidFill>
                <a:prstClr val="black"/>
              </a:solidFill>
              <a:effectLst/>
              <a:uLnTx/>
              <a:uFillTx/>
              <a:latin typeface="微软雅黑" panose="020F0502020204030204"/>
              <a:ea typeface="微软雅黑"/>
              <a:cs typeface="+mn-cs"/>
            </a:endParaRPr>
          </a:p>
        </p:txBody>
      </p:sp>
    </p:spTree>
    <p:extLst>
      <p:ext uri="{BB962C8B-B14F-4D97-AF65-F5344CB8AC3E}">
        <p14:creationId xmlns:p14="http://schemas.microsoft.com/office/powerpoint/2010/main" val="293708716"/>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C34038A4-591F-477D-BD11-664F7AA53E30}"/>
              </a:ext>
            </a:extLst>
          </p:cNvPr>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a:extLst>
              <a:ext uri="{FF2B5EF4-FFF2-40B4-BE49-F238E27FC236}">
                <a16:creationId xmlns:a16="http://schemas.microsoft.com/office/drawing/2014/main" id="{15D3C3DC-EDC8-4356-8EEF-E5799AAE5DF4}"/>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a:extLst>
              <a:ext uri="{FF2B5EF4-FFF2-40B4-BE49-F238E27FC236}">
                <a16:creationId xmlns:a16="http://schemas.microsoft.com/office/drawing/2014/main" id="{18C74DE6-645D-47AA-9BB2-9DAFD99EF699}"/>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15C87518-6E8A-41BB-A282-E8C0A2691D2E}" type="datetimeFigureOut">
              <a:rPr kumimoji="0" lang="zh-CN" altLang="en-US" sz="1200" b="0" i="0" u="none" strike="noStrike" kern="1200" cap="none" spc="0" normalizeH="0" baseline="0" noProof="0" smtClean="0">
                <a:ln>
                  <a:noFill/>
                </a:ln>
                <a:solidFill>
                  <a:prstClr val="black">
                    <a:tint val="75000"/>
                  </a:prstClr>
                </a:solidFill>
                <a:effectLst/>
                <a:uLnTx/>
                <a:uFillTx/>
                <a:latin typeface="微软雅黑" panose="020F0502020204030204"/>
                <a:ea typeface="微软雅黑"/>
                <a:cs typeface="+mn-cs"/>
              </a:rPr>
              <a:pPr marL="0" marR="0" lvl="0" indent="0" algn="l" defTabSz="914400" rtl="0" eaLnBrk="1" fontAlgn="auto" latinLnBrk="0" hangingPunct="1">
                <a:lnSpc>
                  <a:spcPct val="100000"/>
                </a:lnSpc>
                <a:spcBef>
                  <a:spcPts val="0"/>
                </a:spcBef>
                <a:spcAft>
                  <a:spcPts val="0"/>
                </a:spcAft>
                <a:buClrTx/>
                <a:buSzTx/>
                <a:buFontTx/>
                <a:buNone/>
                <a:tabLst/>
                <a:defRPr/>
              </a:pPr>
              <a:t>2024/1/12</a:t>
            </a:fld>
            <a:endParaRPr kumimoji="0" lang="zh-CN" altLang="en-US" sz="1200" b="0" i="0" u="none" strike="noStrike" kern="1200" cap="none" spc="0" normalizeH="0" baseline="0" noProof="0">
              <a:ln>
                <a:noFill/>
              </a:ln>
              <a:solidFill>
                <a:prstClr val="black">
                  <a:tint val="75000"/>
                </a:prstClr>
              </a:solidFill>
              <a:effectLst/>
              <a:uLnTx/>
              <a:uFillTx/>
              <a:latin typeface="微软雅黑" panose="020F0502020204030204"/>
              <a:ea typeface="微软雅黑"/>
              <a:cs typeface="+mn-cs"/>
            </a:endParaRPr>
          </a:p>
        </p:txBody>
      </p:sp>
      <p:sp>
        <p:nvSpPr>
          <p:cNvPr id="5" name="页脚占位符 4">
            <a:extLst>
              <a:ext uri="{FF2B5EF4-FFF2-40B4-BE49-F238E27FC236}">
                <a16:creationId xmlns:a16="http://schemas.microsoft.com/office/drawing/2014/main" id="{ED84D011-F31F-4B69-A976-4840C6EC7AE5}"/>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微软雅黑" panose="020F0502020204030204"/>
              <a:ea typeface="微软雅黑"/>
              <a:cs typeface="+mn-cs"/>
            </a:endParaRPr>
          </a:p>
        </p:txBody>
      </p:sp>
      <p:sp>
        <p:nvSpPr>
          <p:cNvPr id="6" name="灯片编号占位符 5">
            <a:extLst>
              <a:ext uri="{FF2B5EF4-FFF2-40B4-BE49-F238E27FC236}">
                <a16:creationId xmlns:a16="http://schemas.microsoft.com/office/drawing/2014/main" id="{FBDF37CF-36AC-43A8-A0AD-874876A2E4F6}"/>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DE821D5-859A-48F5-8522-80C2AEFEFC60}" type="slidenum">
              <a:rPr kumimoji="0" lang="zh-CN" altLang="en-US" sz="1200" b="0" i="0" u="none" strike="noStrike" kern="1200" cap="none" spc="0" normalizeH="0" baseline="0" noProof="0" smtClean="0">
                <a:ln>
                  <a:noFill/>
                </a:ln>
                <a:solidFill>
                  <a:prstClr val="black">
                    <a:tint val="75000"/>
                  </a:prstClr>
                </a:solidFill>
                <a:effectLst/>
                <a:uLnTx/>
                <a:uFillTx/>
                <a:latin typeface="微软雅黑" panose="020F0502020204030204"/>
                <a:ea typeface="微软雅黑"/>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微软雅黑" panose="020F0502020204030204"/>
              <a:ea typeface="微软雅黑"/>
              <a:cs typeface="+mn-cs"/>
            </a:endParaRPr>
          </a:p>
        </p:txBody>
      </p:sp>
    </p:spTree>
    <p:extLst>
      <p:ext uri="{BB962C8B-B14F-4D97-AF65-F5344CB8AC3E}">
        <p14:creationId xmlns:p14="http://schemas.microsoft.com/office/powerpoint/2010/main" val="3043309594"/>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F781C743-640D-466B-861C-25880BB485E5}"/>
              </a:ext>
            </a:extLst>
          </p:cNvPr>
          <p:cNvSpPr>
            <a:spLocks noGrp="1"/>
          </p:cNvSpPr>
          <p:nvPr>
            <p:ph type="title"/>
          </p:nvPr>
        </p:nvSpPr>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id="{6C18204D-57F5-46D5-B9E5-D4D2FCB7FA43}"/>
              </a:ext>
            </a:extLst>
          </p:cNvPr>
          <p:cNvSpPr>
            <a:spLocks noGrp="1"/>
          </p:cNvSpPr>
          <p:nvPr>
            <p:ph idx="1"/>
          </p:nvPr>
        </p:nvSpPr>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id="{09B247BF-0ABA-42DF-9E96-FDA8ADC46D54}"/>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15C87518-6E8A-41BB-A282-E8C0A2691D2E}" type="datetimeFigureOut">
              <a:rPr kumimoji="0" lang="zh-CN" altLang="en-US" sz="1200" b="0" i="0" u="none" strike="noStrike" kern="1200" cap="none" spc="0" normalizeH="0" baseline="0" noProof="0" smtClean="0">
                <a:ln>
                  <a:noFill/>
                </a:ln>
                <a:solidFill>
                  <a:prstClr val="black">
                    <a:tint val="75000"/>
                  </a:prstClr>
                </a:solidFill>
                <a:effectLst/>
                <a:uLnTx/>
                <a:uFillTx/>
                <a:latin typeface="微软雅黑" panose="020F0502020204030204"/>
                <a:ea typeface="微软雅黑"/>
                <a:cs typeface="+mn-cs"/>
              </a:rPr>
              <a:pPr marL="0" marR="0" lvl="0" indent="0" algn="l" defTabSz="914400" rtl="0" eaLnBrk="1" fontAlgn="auto" latinLnBrk="0" hangingPunct="1">
                <a:lnSpc>
                  <a:spcPct val="100000"/>
                </a:lnSpc>
                <a:spcBef>
                  <a:spcPts val="0"/>
                </a:spcBef>
                <a:spcAft>
                  <a:spcPts val="0"/>
                </a:spcAft>
                <a:buClrTx/>
                <a:buSzTx/>
                <a:buFontTx/>
                <a:buNone/>
                <a:tabLst/>
                <a:defRPr/>
              </a:pPr>
              <a:t>2024/1/12</a:t>
            </a:fld>
            <a:endParaRPr kumimoji="0" lang="zh-CN" altLang="en-US" sz="1200" b="0" i="0" u="none" strike="noStrike" kern="1200" cap="none" spc="0" normalizeH="0" baseline="0" noProof="0">
              <a:ln>
                <a:noFill/>
              </a:ln>
              <a:solidFill>
                <a:prstClr val="black">
                  <a:tint val="75000"/>
                </a:prstClr>
              </a:solidFill>
              <a:effectLst/>
              <a:uLnTx/>
              <a:uFillTx/>
              <a:latin typeface="微软雅黑" panose="020F0502020204030204"/>
              <a:ea typeface="微软雅黑"/>
              <a:cs typeface="+mn-cs"/>
            </a:endParaRPr>
          </a:p>
        </p:txBody>
      </p:sp>
      <p:sp>
        <p:nvSpPr>
          <p:cNvPr id="5" name="页脚占位符 4">
            <a:extLst>
              <a:ext uri="{FF2B5EF4-FFF2-40B4-BE49-F238E27FC236}">
                <a16:creationId xmlns:a16="http://schemas.microsoft.com/office/drawing/2014/main" id="{825815E2-53BF-4418-8839-D6D142489137}"/>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微软雅黑" panose="020F0502020204030204"/>
              <a:ea typeface="微软雅黑"/>
              <a:cs typeface="+mn-cs"/>
            </a:endParaRPr>
          </a:p>
        </p:txBody>
      </p:sp>
      <p:sp>
        <p:nvSpPr>
          <p:cNvPr id="6" name="灯片编号占位符 5">
            <a:extLst>
              <a:ext uri="{FF2B5EF4-FFF2-40B4-BE49-F238E27FC236}">
                <a16:creationId xmlns:a16="http://schemas.microsoft.com/office/drawing/2014/main" id="{0E84BD10-1F15-42CB-8CA5-F898C0C3B763}"/>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DE821D5-859A-48F5-8522-80C2AEFEFC60}" type="slidenum">
              <a:rPr kumimoji="0" lang="zh-CN" altLang="en-US" sz="1200" b="0" i="0" u="none" strike="noStrike" kern="1200" cap="none" spc="0" normalizeH="0" baseline="0" noProof="0" smtClean="0">
                <a:ln>
                  <a:noFill/>
                </a:ln>
                <a:solidFill>
                  <a:prstClr val="black">
                    <a:tint val="75000"/>
                  </a:prstClr>
                </a:solidFill>
                <a:effectLst/>
                <a:uLnTx/>
                <a:uFillTx/>
                <a:latin typeface="微软雅黑" panose="020F0502020204030204"/>
                <a:ea typeface="微软雅黑"/>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微软雅黑" panose="020F0502020204030204"/>
              <a:ea typeface="微软雅黑"/>
              <a:cs typeface="+mn-cs"/>
            </a:endParaRPr>
          </a:p>
        </p:txBody>
      </p:sp>
    </p:spTree>
    <p:extLst>
      <p:ext uri="{BB962C8B-B14F-4D97-AF65-F5344CB8AC3E}">
        <p14:creationId xmlns:p14="http://schemas.microsoft.com/office/powerpoint/2010/main" val="1846942742"/>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806EB186-D419-4E9D-807A-3A3D67E7FCB5}"/>
              </a:ext>
            </a:extLst>
          </p:cNvPr>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a:extLst>
              <a:ext uri="{FF2B5EF4-FFF2-40B4-BE49-F238E27FC236}">
                <a16:creationId xmlns:a16="http://schemas.microsoft.com/office/drawing/2014/main" id="{7EA91E55-3E8F-4C12-BCD1-87FEB3C92565}"/>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编辑母版文本样式</a:t>
            </a:r>
          </a:p>
        </p:txBody>
      </p:sp>
      <p:sp>
        <p:nvSpPr>
          <p:cNvPr id="4" name="日期占位符 3">
            <a:extLst>
              <a:ext uri="{FF2B5EF4-FFF2-40B4-BE49-F238E27FC236}">
                <a16:creationId xmlns:a16="http://schemas.microsoft.com/office/drawing/2014/main" id="{46871B94-6347-4DAD-AB2B-1520E9EBE5B4}"/>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15C87518-6E8A-41BB-A282-E8C0A2691D2E}" type="datetimeFigureOut">
              <a:rPr kumimoji="0" lang="zh-CN" altLang="en-US" sz="1200" b="0" i="0" u="none" strike="noStrike" kern="1200" cap="none" spc="0" normalizeH="0" baseline="0" noProof="0" smtClean="0">
                <a:ln>
                  <a:noFill/>
                </a:ln>
                <a:solidFill>
                  <a:prstClr val="black">
                    <a:tint val="75000"/>
                  </a:prstClr>
                </a:solidFill>
                <a:effectLst/>
                <a:uLnTx/>
                <a:uFillTx/>
                <a:latin typeface="微软雅黑" panose="020F0502020204030204"/>
                <a:ea typeface="微软雅黑"/>
                <a:cs typeface="+mn-cs"/>
              </a:rPr>
              <a:pPr marL="0" marR="0" lvl="0" indent="0" algn="l" defTabSz="914400" rtl="0" eaLnBrk="1" fontAlgn="auto" latinLnBrk="0" hangingPunct="1">
                <a:lnSpc>
                  <a:spcPct val="100000"/>
                </a:lnSpc>
                <a:spcBef>
                  <a:spcPts val="0"/>
                </a:spcBef>
                <a:spcAft>
                  <a:spcPts val="0"/>
                </a:spcAft>
                <a:buClrTx/>
                <a:buSzTx/>
                <a:buFontTx/>
                <a:buNone/>
                <a:tabLst/>
                <a:defRPr/>
              </a:pPr>
              <a:t>2024/1/12</a:t>
            </a:fld>
            <a:endParaRPr kumimoji="0" lang="zh-CN" altLang="en-US" sz="1200" b="0" i="0" u="none" strike="noStrike" kern="1200" cap="none" spc="0" normalizeH="0" baseline="0" noProof="0">
              <a:ln>
                <a:noFill/>
              </a:ln>
              <a:solidFill>
                <a:prstClr val="black">
                  <a:tint val="75000"/>
                </a:prstClr>
              </a:solidFill>
              <a:effectLst/>
              <a:uLnTx/>
              <a:uFillTx/>
              <a:latin typeface="微软雅黑" panose="020F0502020204030204"/>
              <a:ea typeface="微软雅黑"/>
              <a:cs typeface="+mn-cs"/>
            </a:endParaRPr>
          </a:p>
        </p:txBody>
      </p:sp>
      <p:sp>
        <p:nvSpPr>
          <p:cNvPr id="5" name="页脚占位符 4">
            <a:extLst>
              <a:ext uri="{FF2B5EF4-FFF2-40B4-BE49-F238E27FC236}">
                <a16:creationId xmlns:a16="http://schemas.microsoft.com/office/drawing/2014/main" id="{6E76EECE-204E-4B42-99CD-1D50AB49D003}"/>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微软雅黑" panose="020F0502020204030204"/>
              <a:ea typeface="微软雅黑"/>
              <a:cs typeface="+mn-cs"/>
            </a:endParaRPr>
          </a:p>
        </p:txBody>
      </p:sp>
      <p:sp>
        <p:nvSpPr>
          <p:cNvPr id="6" name="灯片编号占位符 5">
            <a:extLst>
              <a:ext uri="{FF2B5EF4-FFF2-40B4-BE49-F238E27FC236}">
                <a16:creationId xmlns:a16="http://schemas.microsoft.com/office/drawing/2014/main" id="{357BB3D4-8412-410C-B80C-155B9845EA8D}"/>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DE821D5-859A-48F5-8522-80C2AEFEFC60}" type="slidenum">
              <a:rPr kumimoji="0" lang="zh-CN" altLang="en-US" sz="1200" b="0" i="0" u="none" strike="noStrike" kern="1200" cap="none" spc="0" normalizeH="0" baseline="0" noProof="0" smtClean="0">
                <a:ln>
                  <a:noFill/>
                </a:ln>
                <a:solidFill>
                  <a:prstClr val="black">
                    <a:tint val="75000"/>
                  </a:prstClr>
                </a:solidFill>
                <a:effectLst/>
                <a:uLnTx/>
                <a:uFillTx/>
                <a:latin typeface="微软雅黑" panose="020F0502020204030204"/>
                <a:ea typeface="微软雅黑"/>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微软雅黑" panose="020F0502020204030204"/>
              <a:ea typeface="微软雅黑"/>
              <a:cs typeface="+mn-cs"/>
            </a:endParaRPr>
          </a:p>
        </p:txBody>
      </p:sp>
    </p:spTree>
    <p:extLst>
      <p:ext uri="{BB962C8B-B14F-4D97-AF65-F5344CB8AC3E}">
        <p14:creationId xmlns:p14="http://schemas.microsoft.com/office/powerpoint/2010/main" val="1502460457"/>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8ED5BBBB-3487-4F01-9FFC-AA2C7B98D7C9}"/>
              </a:ext>
            </a:extLst>
          </p:cNvPr>
          <p:cNvSpPr>
            <a:spLocks noGrp="1"/>
          </p:cNvSpPr>
          <p:nvPr>
            <p:ph type="title"/>
          </p:nvPr>
        </p:nvSpPr>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id="{738103E6-B013-454F-8787-0FA8EEFD0824}"/>
              </a:ext>
            </a:extLst>
          </p:cNvPr>
          <p:cNvSpPr>
            <a:spLocks noGrp="1"/>
          </p:cNvSpPr>
          <p:nvPr>
            <p:ph sz="half" idx="1"/>
          </p:nvPr>
        </p:nvSpPr>
        <p:spPr>
          <a:xfrm>
            <a:off x="838200" y="1825625"/>
            <a:ext cx="5181600" cy="435133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a:extLst>
              <a:ext uri="{FF2B5EF4-FFF2-40B4-BE49-F238E27FC236}">
                <a16:creationId xmlns:a16="http://schemas.microsoft.com/office/drawing/2014/main" id="{B6F10A15-6E19-4965-AB40-BCFDD8D55C6E}"/>
              </a:ext>
            </a:extLst>
          </p:cNvPr>
          <p:cNvSpPr>
            <a:spLocks noGrp="1"/>
          </p:cNvSpPr>
          <p:nvPr>
            <p:ph sz="half" idx="2"/>
          </p:nvPr>
        </p:nvSpPr>
        <p:spPr>
          <a:xfrm>
            <a:off x="6172200" y="1825625"/>
            <a:ext cx="5181600" cy="435133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a:extLst>
              <a:ext uri="{FF2B5EF4-FFF2-40B4-BE49-F238E27FC236}">
                <a16:creationId xmlns:a16="http://schemas.microsoft.com/office/drawing/2014/main" id="{0C72487C-325A-478F-A3EE-C343AA41342E}"/>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15C87518-6E8A-41BB-A282-E8C0A2691D2E}" type="datetimeFigureOut">
              <a:rPr kumimoji="0" lang="zh-CN" altLang="en-US" sz="1200" b="0" i="0" u="none" strike="noStrike" kern="1200" cap="none" spc="0" normalizeH="0" baseline="0" noProof="0" smtClean="0">
                <a:ln>
                  <a:noFill/>
                </a:ln>
                <a:solidFill>
                  <a:prstClr val="black">
                    <a:tint val="75000"/>
                  </a:prstClr>
                </a:solidFill>
                <a:effectLst/>
                <a:uLnTx/>
                <a:uFillTx/>
                <a:latin typeface="微软雅黑" panose="020F0502020204030204"/>
                <a:ea typeface="微软雅黑"/>
                <a:cs typeface="+mn-cs"/>
              </a:rPr>
              <a:pPr marL="0" marR="0" lvl="0" indent="0" algn="l" defTabSz="914400" rtl="0" eaLnBrk="1" fontAlgn="auto" latinLnBrk="0" hangingPunct="1">
                <a:lnSpc>
                  <a:spcPct val="100000"/>
                </a:lnSpc>
                <a:spcBef>
                  <a:spcPts val="0"/>
                </a:spcBef>
                <a:spcAft>
                  <a:spcPts val="0"/>
                </a:spcAft>
                <a:buClrTx/>
                <a:buSzTx/>
                <a:buFontTx/>
                <a:buNone/>
                <a:tabLst/>
                <a:defRPr/>
              </a:pPr>
              <a:t>2024/1/12</a:t>
            </a:fld>
            <a:endParaRPr kumimoji="0" lang="zh-CN" altLang="en-US" sz="1200" b="0" i="0" u="none" strike="noStrike" kern="1200" cap="none" spc="0" normalizeH="0" baseline="0" noProof="0">
              <a:ln>
                <a:noFill/>
              </a:ln>
              <a:solidFill>
                <a:prstClr val="black">
                  <a:tint val="75000"/>
                </a:prstClr>
              </a:solidFill>
              <a:effectLst/>
              <a:uLnTx/>
              <a:uFillTx/>
              <a:latin typeface="微软雅黑" panose="020F0502020204030204"/>
              <a:ea typeface="微软雅黑"/>
              <a:cs typeface="+mn-cs"/>
            </a:endParaRPr>
          </a:p>
        </p:txBody>
      </p:sp>
      <p:sp>
        <p:nvSpPr>
          <p:cNvPr id="6" name="页脚占位符 5">
            <a:extLst>
              <a:ext uri="{FF2B5EF4-FFF2-40B4-BE49-F238E27FC236}">
                <a16:creationId xmlns:a16="http://schemas.microsoft.com/office/drawing/2014/main" id="{C181FAD8-1341-4F5A-AFF4-EDE74603F1AF}"/>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微软雅黑" panose="020F0502020204030204"/>
              <a:ea typeface="微软雅黑"/>
              <a:cs typeface="+mn-cs"/>
            </a:endParaRPr>
          </a:p>
        </p:txBody>
      </p:sp>
      <p:sp>
        <p:nvSpPr>
          <p:cNvPr id="7" name="灯片编号占位符 6">
            <a:extLst>
              <a:ext uri="{FF2B5EF4-FFF2-40B4-BE49-F238E27FC236}">
                <a16:creationId xmlns:a16="http://schemas.microsoft.com/office/drawing/2014/main" id="{5C61B483-411D-4F77-B907-E53814FB025E}"/>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DE821D5-859A-48F5-8522-80C2AEFEFC60}" type="slidenum">
              <a:rPr kumimoji="0" lang="zh-CN" altLang="en-US" sz="1200" b="0" i="0" u="none" strike="noStrike" kern="1200" cap="none" spc="0" normalizeH="0" baseline="0" noProof="0" smtClean="0">
                <a:ln>
                  <a:noFill/>
                </a:ln>
                <a:solidFill>
                  <a:prstClr val="black">
                    <a:tint val="75000"/>
                  </a:prstClr>
                </a:solidFill>
                <a:effectLst/>
                <a:uLnTx/>
                <a:uFillTx/>
                <a:latin typeface="微软雅黑" panose="020F0502020204030204"/>
                <a:ea typeface="微软雅黑"/>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微软雅黑" panose="020F0502020204030204"/>
              <a:ea typeface="微软雅黑"/>
              <a:cs typeface="+mn-cs"/>
            </a:endParaRPr>
          </a:p>
        </p:txBody>
      </p:sp>
    </p:spTree>
    <p:extLst>
      <p:ext uri="{BB962C8B-B14F-4D97-AF65-F5344CB8AC3E}">
        <p14:creationId xmlns:p14="http://schemas.microsoft.com/office/powerpoint/2010/main" val="2151877189"/>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BEAF7612-DDB6-4843-8AE4-3BD4A4D15F0E}"/>
              </a:ext>
            </a:extLst>
          </p:cNvPr>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a:extLst>
              <a:ext uri="{FF2B5EF4-FFF2-40B4-BE49-F238E27FC236}">
                <a16:creationId xmlns:a16="http://schemas.microsoft.com/office/drawing/2014/main" id="{A86DA841-0EB9-4E40-BEBF-5A09D235CD5A}"/>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4" name="内容占位符 3">
            <a:extLst>
              <a:ext uri="{FF2B5EF4-FFF2-40B4-BE49-F238E27FC236}">
                <a16:creationId xmlns:a16="http://schemas.microsoft.com/office/drawing/2014/main" id="{94F13E23-30BE-4A3F-AB70-0E51ED47EDA9}"/>
              </a:ext>
            </a:extLst>
          </p:cNvPr>
          <p:cNvSpPr>
            <a:spLocks noGrp="1"/>
          </p:cNvSpPr>
          <p:nvPr>
            <p:ph sz="half" idx="2"/>
          </p:nvPr>
        </p:nvSpPr>
        <p:spPr>
          <a:xfrm>
            <a:off x="839788" y="2505075"/>
            <a:ext cx="5157787"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a:extLst>
              <a:ext uri="{FF2B5EF4-FFF2-40B4-BE49-F238E27FC236}">
                <a16:creationId xmlns:a16="http://schemas.microsoft.com/office/drawing/2014/main" id="{865F264B-E0C0-44F6-878F-A54E11A76FBA}"/>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6" name="内容占位符 5">
            <a:extLst>
              <a:ext uri="{FF2B5EF4-FFF2-40B4-BE49-F238E27FC236}">
                <a16:creationId xmlns:a16="http://schemas.microsoft.com/office/drawing/2014/main" id="{17A6558E-D3D4-445B-854B-0AEA0EDD3BAC}"/>
              </a:ext>
            </a:extLst>
          </p:cNvPr>
          <p:cNvSpPr>
            <a:spLocks noGrp="1"/>
          </p:cNvSpPr>
          <p:nvPr>
            <p:ph sz="quarter" idx="4"/>
          </p:nvPr>
        </p:nvSpPr>
        <p:spPr>
          <a:xfrm>
            <a:off x="6172200" y="2505075"/>
            <a:ext cx="5183188"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a:extLst>
              <a:ext uri="{FF2B5EF4-FFF2-40B4-BE49-F238E27FC236}">
                <a16:creationId xmlns:a16="http://schemas.microsoft.com/office/drawing/2014/main" id="{863E6045-45B1-40D1-A88B-BE98F4D8C10E}"/>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15C87518-6E8A-41BB-A282-E8C0A2691D2E}" type="datetimeFigureOut">
              <a:rPr kumimoji="0" lang="zh-CN" altLang="en-US" sz="1200" b="0" i="0" u="none" strike="noStrike" kern="1200" cap="none" spc="0" normalizeH="0" baseline="0" noProof="0" smtClean="0">
                <a:ln>
                  <a:noFill/>
                </a:ln>
                <a:solidFill>
                  <a:prstClr val="black">
                    <a:tint val="75000"/>
                  </a:prstClr>
                </a:solidFill>
                <a:effectLst/>
                <a:uLnTx/>
                <a:uFillTx/>
                <a:latin typeface="微软雅黑" panose="020F0502020204030204"/>
                <a:ea typeface="微软雅黑"/>
                <a:cs typeface="+mn-cs"/>
              </a:rPr>
              <a:pPr marL="0" marR="0" lvl="0" indent="0" algn="l" defTabSz="914400" rtl="0" eaLnBrk="1" fontAlgn="auto" latinLnBrk="0" hangingPunct="1">
                <a:lnSpc>
                  <a:spcPct val="100000"/>
                </a:lnSpc>
                <a:spcBef>
                  <a:spcPts val="0"/>
                </a:spcBef>
                <a:spcAft>
                  <a:spcPts val="0"/>
                </a:spcAft>
                <a:buClrTx/>
                <a:buSzTx/>
                <a:buFontTx/>
                <a:buNone/>
                <a:tabLst/>
                <a:defRPr/>
              </a:pPr>
              <a:t>2024/1/12</a:t>
            </a:fld>
            <a:endParaRPr kumimoji="0" lang="zh-CN" altLang="en-US" sz="1200" b="0" i="0" u="none" strike="noStrike" kern="1200" cap="none" spc="0" normalizeH="0" baseline="0" noProof="0">
              <a:ln>
                <a:noFill/>
              </a:ln>
              <a:solidFill>
                <a:prstClr val="black">
                  <a:tint val="75000"/>
                </a:prstClr>
              </a:solidFill>
              <a:effectLst/>
              <a:uLnTx/>
              <a:uFillTx/>
              <a:latin typeface="微软雅黑" panose="020F0502020204030204"/>
              <a:ea typeface="微软雅黑"/>
              <a:cs typeface="+mn-cs"/>
            </a:endParaRPr>
          </a:p>
        </p:txBody>
      </p:sp>
      <p:sp>
        <p:nvSpPr>
          <p:cNvPr id="8" name="页脚占位符 7">
            <a:extLst>
              <a:ext uri="{FF2B5EF4-FFF2-40B4-BE49-F238E27FC236}">
                <a16:creationId xmlns:a16="http://schemas.microsoft.com/office/drawing/2014/main" id="{547CADAE-934C-453A-9C14-F6B348CA3847}"/>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微软雅黑" panose="020F0502020204030204"/>
              <a:ea typeface="微软雅黑"/>
              <a:cs typeface="+mn-cs"/>
            </a:endParaRPr>
          </a:p>
        </p:txBody>
      </p:sp>
      <p:sp>
        <p:nvSpPr>
          <p:cNvPr id="9" name="灯片编号占位符 8">
            <a:extLst>
              <a:ext uri="{FF2B5EF4-FFF2-40B4-BE49-F238E27FC236}">
                <a16:creationId xmlns:a16="http://schemas.microsoft.com/office/drawing/2014/main" id="{337A830B-4E7E-4E46-B58A-CE2DE32C6D9D}"/>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DE821D5-859A-48F5-8522-80C2AEFEFC60}" type="slidenum">
              <a:rPr kumimoji="0" lang="zh-CN" altLang="en-US" sz="1200" b="0" i="0" u="none" strike="noStrike" kern="1200" cap="none" spc="0" normalizeH="0" baseline="0" noProof="0" smtClean="0">
                <a:ln>
                  <a:noFill/>
                </a:ln>
                <a:solidFill>
                  <a:prstClr val="black">
                    <a:tint val="75000"/>
                  </a:prstClr>
                </a:solidFill>
                <a:effectLst/>
                <a:uLnTx/>
                <a:uFillTx/>
                <a:latin typeface="微软雅黑" panose="020F0502020204030204"/>
                <a:ea typeface="微软雅黑"/>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微软雅黑" panose="020F0502020204030204"/>
              <a:ea typeface="微软雅黑"/>
              <a:cs typeface="+mn-cs"/>
            </a:endParaRPr>
          </a:p>
        </p:txBody>
      </p:sp>
      <p:sp>
        <p:nvSpPr>
          <p:cNvPr id="11" name="TextBox 10"/>
          <p:cNvSpPr txBox="1"/>
          <p:nvPr userDrawn="1"/>
        </p:nvSpPr>
        <p:spPr>
          <a:xfrm>
            <a:off x="1728091" y="6499459"/>
            <a:ext cx="1800200" cy="118430"/>
          </a:xfrm>
          <a:prstGeom prst="rect">
            <a:avLst/>
          </a:prstGeom>
          <a:noFill/>
        </p:spPr>
        <p:txBody>
          <a:bodyPr wrap="square" rtlCol="0">
            <a:spAutoFit/>
          </a:bodyPr>
          <a:lstStyle/>
          <a:p>
            <a:pPr marL="0" marR="0" lvl="0" indent="0" algn="l" defTabSz="914400" rtl="0" eaLnBrk="1" fontAlgn="auto" latinLnBrk="0" hangingPunct="1">
              <a:lnSpc>
                <a:spcPct val="200000"/>
              </a:lnSpc>
              <a:spcBef>
                <a:spcPts val="0"/>
              </a:spcBef>
              <a:spcAft>
                <a:spcPts val="0"/>
              </a:spcAft>
              <a:buClrTx/>
              <a:buSzTx/>
              <a:buFontTx/>
              <a:buNone/>
              <a:tabLst/>
              <a:defRPr/>
            </a:pPr>
            <a:r>
              <a:rPr kumimoji="0" lang="en-US" altLang="zh-CN" sz="100" b="0" i="0" u="none" strike="noStrike" kern="0" cap="none" spc="0" normalizeH="0" baseline="0" noProof="0" dirty="0">
                <a:ln>
                  <a:noFill/>
                </a:ln>
                <a:solidFill>
                  <a:prstClr val="black"/>
                </a:solidFill>
                <a:effectLst/>
                <a:uLnTx/>
                <a:uFillTx/>
                <a:latin typeface="微软雅黑" panose="020F0502020204030204"/>
                <a:ea typeface="微软雅黑"/>
                <a:cs typeface="+mn-cs"/>
                <a:hlinkClick r:id="rId2"/>
              </a:rPr>
              <a:t>PPT</a:t>
            </a:r>
            <a:r>
              <a:rPr kumimoji="0" lang="zh-CN" altLang="en-US" sz="100" b="0" i="0" u="none" strike="noStrike" kern="0" cap="none" spc="0" normalizeH="0" baseline="0" noProof="0" dirty="0">
                <a:ln>
                  <a:noFill/>
                </a:ln>
                <a:solidFill>
                  <a:prstClr val="black"/>
                </a:solidFill>
                <a:effectLst/>
                <a:uLnTx/>
                <a:uFillTx/>
                <a:latin typeface="微软雅黑" panose="020F0502020204030204"/>
                <a:ea typeface="微软雅黑"/>
                <a:cs typeface="+mn-cs"/>
                <a:hlinkClick r:id="rId2"/>
              </a:rPr>
              <a:t>模板</a:t>
            </a:r>
            <a:r>
              <a:rPr kumimoji="0" lang="zh-CN" altLang="en-US" sz="100" b="0" i="0" u="none" strike="noStrike" kern="0" cap="none" spc="0" normalizeH="0" baseline="0" noProof="0" dirty="0">
                <a:ln>
                  <a:noFill/>
                </a:ln>
                <a:solidFill>
                  <a:prstClr val="black"/>
                </a:solidFill>
                <a:effectLst/>
                <a:uLnTx/>
                <a:uFillTx/>
                <a:latin typeface="微软雅黑" panose="020F0502020204030204"/>
                <a:ea typeface="微软雅黑"/>
                <a:cs typeface="+mn-cs"/>
              </a:rPr>
              <a:t> </a:t>
            </a:r>
            <a:r>
              <a:rPr kumimoji="0" lang="en-US" altLang="zh-CN" sz="100" b="0" i="0" u="none" strike="noStrike" kern="0" cap="none" spc="0" normalizeH="0" baseline="0" noProof="0" dirty="0">
                <a:ln>
                  <a:noFill/>
                </a:ln>
                <a:solidFill>
                  <a:prstClr val="black"/>
                </a:solidFill>
                <a:effectLst/>
                <a:uLnTx/>
                <a:uFillTx/>
                <a:latin typeface="微软雅黑" panose="020F0502020204030204"/>
                <a:ea typeface="微软雅黑"/>
                <a:cs typeface="+mn-cs"/>
              </a:rPr>
              <a:t>http://www.1ppt.com/moban/</a:t>
            </a:r>
            <a:r>
              <a:rPr kumimoji="0" lang="zh-CN" altLang="en-US" sz="100" b="0" i="0" u="none" strike="noStrike" kern="0" cap="none" spc="0" normalizeH="0" baseline="0" noProof="0" dirty="0">
                <a:ln>
                  <a:noFill/>
                </a:ln>
                <a:solidFill>
                  <a:prstClr val="black"/>
                </a:solidFill>
                <a:effectLst/>
                <a:uLnTx/>
                <a:uFillTx/>
                <a:latin typeface="微软雅黑" panose="020F0502020204030204"/>
                <a:ea typeface="微软雅黑"/>
                <a:cs typeface="+mn-cs"/>
              </a:rPr>
              <a:t> </a:t>
            </a:r>
            <a:endParaRPr kumimoji="0" lang="en-US" altLang="zh-CN" sz="100" b="0" i="0" u="none" strike="noStrike" kern="0" cap="none" spc="0" normalizeH="0" baseline="0" noProof="0" dirty="0">
              <a:ln>
                <a:noFill/>
              </a:ln>
              <a:solidFill>
                <a:prstClr val="black"/>
              </a:solidFill>
              <a:effectLst/>
              <a:uLnTx/>
              <a:uFillTx/>
              <a:latin typeface="微软雅黑" panose="020F0502020204030204"/>
              <a:ea typeface="微软雅黑"/>
              <a:cs typeface="+mn-cs"/>
            </a:endParaRPr>
          </a:p>
        </p:txBody>
      </p:sp>
    </p:spTree>
    <p:extLst>
      <p:ext uri="{BB962C8B-B14F-4D97-AF65-F5344CB8AC3E}">
        <p14:creationId xmlns:p14="http://schemas.microsoft.com/office/powerpoint/2010/main" val="176971988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CFEED3E1-CB13-47EE-9A5C-BC9652D81100}"/>
              </a:ext>
            </a:extLst>
          </p:cNvPr>
          <p:cNvSpPr>
            <a:spLocks noGrp="1"/>
          </p:cNvSpPr>
          <p:nvPr>
            <p:ph type="title" orient="vert"/>
          </p:nvPr>
        </p:nvSpPr>
        <p:spPr>
          <a:xfrm>
            <a:off x="8724900" y="365125"/>
            <a:ext cx="2628900" cy="5811838"/>
          </a:xfrm>
          <a:prstGeom prst="rect">
            <a:avLst/>
          </a:prstGeo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903EA275-C3AB-4C88-BF8F-A18D71EBED05}"/>
              </a:ext>
            </a:extLst>
          </p:cNvPr>
          <p:cNvSpPr>
            <a:spLocks noGrp="1"/>
          </p:cNvSpPr>
          <p:nvPr>
            <p:ph type="body" orient="vert" idx="1"/>
          </p:nvPr>
        </p:nvSpPr>
        <p:spPr>
          <a:xfrm>
            <a:off x="838200" y="365125"/>
            <a:ext cx="7734300" cy="58118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3B5CA09-2C6C-445C-83D8-D087D0362333}"/>
              </a:ext>
            </a:extLst>
          </p:cNvPr>
          <p:cNvSpPr>
            <a:spLocks noGrp="1"/>
          </p:cNvSpPr>
          <p:nvPr>
            <p:ph type="dt" sz="half" idx="10"/>
          </p:nvPr>
        </p:nvSpPr>
        <p:spPr>
          <a:xfrm>
            <a:off x="838200" y="6356350"/>
            <a:ext cx="2743200" cy="365125"/>
          </a:xfrm>
          <a:prstGeom prst="rect">
            <a:avLst/>
          </a:prstGeom>
        </p:spPr>
        <p:txBody>
          <a:bodyPr/>
          <a:lstStyle/>
          <a:p>
            <a:fld id="{8512F601-4CC2-4CFD-982B-1CA13424D20C}" type="datetimeFigureOut">
              <a:rPr lang="en-US" smtClean="0">
                <a:solidFill>
                  <a:prstClr val="black"/>
                </a:solidFill>
              </a:rPr>
              <a:pPr/>
              <a:t>1/12/2024</a:t>
            </a:fld>
            <a:endParaRPr lang="en-US">
              <a:solidFill>
                <a:prstClr val="black"/>
              </a:solidFill>
            </a:endParaRPr>
          </a:p>
        </p:txBody>
      </p:sp>
      <p:sp>
        <p:nvSpPr>
          <p:cNvPr id="5" name="Footer Placeholder 4">
            <a:extLst>
              <a:ext uri="{FF2B5EF4-FFF2-40B4-BE49-F238E27FC236}">
                <a16:creationId xmlns:a16="http://schemas.microsoft.com/office/drawing/2014/main" id="{52223D89-38FF-436B-9911-2BA67347CDCD}"/>
              </a:ext>
            </a:extLst>
          </p:cNvPr>
          <p:cNvSpPr>
            <a:spLocks noGrp="1"/>
          </p:cNvSpPr>
          <p:nvPr>
            <p:ph type="ftr" sz="quarter" idx="11"/>
          </p:nvPr>
        </p:nvSpPr>
        <p:spPr>
          <a:xfrm>
            <a:off x="4038600" y="6356350"/>
            <a:ext cx="4114800" cy="365125"/>
          </a:xfrm>
          <a:prstGeom prst="rect">
            <a:avLst/>
          </a:prstGeom>
        </p:spPr>
        <p:txBody>
          <a:bodyPr/>
          <a:lstStyle/>
          <a:p>
            <a:endParaRPr lang="en-US">
              <a:solidFill>
                <a:prstClr val="black"/>
              </a:solidFill>
            </a:endParaRPr>
          </a:p>
        </p:txBody>
      </p:sp>
      <p:sp>
        <p:nvSpPr>
          <p:cNvPr id="6" name="Slide Number Placeholder 5">
            <a:extLst>
              <a:ext uri="{FF2B5EF4-FFF2-40B4-BE49-F238E27FC236}">
                <a16:creationId xmlns:a16="http://schemas.microsoft.com/office/drawing/2014/main" id="{0EFB7582-B6D1-4332-B32C-D520F81E9D43}"/>
              </a:ext>
            </a:extLst>
          </p:cNvPr>
          <p:cNvSpPr>
            <a:spLocks noGrp="1"/>
          </p:cNvSpPr>
          <p:nvPr>
            <p:ph type="sldNum" sz="quarter" idx="12"/>
          </p:nvPr>
        </p:nvSpPr>
        <p:spPr>
          <a:xfrm>
            <a:off x="8610600" y="6356350"/>
            <a:ext cx="2743200" cy="365125"/>
          </a:xfrm>
          <a:prstGeom prst="rect">
            <a:avLst/>
          </a:prstGeom>
        </p:spPr>
        <p:txBody>
          <a:bodyPr/>
          <a:lstStyle/>
          <a:p>
            <a:fld id="{5DD63E31-2DC2-4321-B56A-D756AC52FE20}"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2925461282"/>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5A80A0AF-4117-4142-A4A7-D7BEEC676968}"/>
              </a:ext>
            </a:extLst>
          </p:cNvPr>
          <p:cNvSpPr>
            <a:spLocks noGrp="1"/>
          </p:cNvSpPr>
          <p:nvPr>
            <p:ph type="title"/>
          </p:nvPr>
        </p:nvSpPr>
        <p:spPr/>
        <p:txBody>
          <a:bodyPr/>
          <a:lstStyle/>
          <a:p>
            <a:r>
              <a:rPr lang="zh-CN" altLang="en-US"/>
              <a:t>单击此处编辑母版标题样式</a:t>
            </a:r>
          </a:p>
        </p:txBody>
      </p:sp>
      <p:sp>
        <p:nvSpPr>
          <p:cNvPr id="3" name="日期占位符 2">
            <a:extLst>
              <a:ext uri="{FF2B5EF4-FFF2-40B4-BE49-F238E27FC236}">
                <a16:creationId xmlns:a16="http://schemas.microsoft.com/office/drawing/2014/main" id="{49E410F6-1D4F-414A-90A6-3DB5B9A32E0E}"/>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15C87518-6E8A-41BB-A282-E8C0A2691D2E}" type="datetimeFigureOut">
              <a:rPr kumimoji="0" lang="zh-CN" altLang="en-US" sz="1200" b="0" i="0" u="none" strike="noStrike" kern="1200" cap="none" spc="0" normalizeH="0" baseline="0" noProof="0" smtClean="0">
                <a:ln>
                  <a:noFill/>
                </a:ln>
                <a:solidFill>
                  <a:prstClr val="black">
                    <a:tint val="75000"/>
                  </a:prstClr>
                </a:solidFill>
                <a:effectLst/>
                <a:uLnTx/>
                <a:uFillTx/>
                <a:latin typeface="微软雅黑" panose="020F0502020204030204"/>
                <a:ea typeface="微软雅黑"/>
                <a:cs typeface="+mn-cs"/>
              </a:rPr>
              <a:pPr marL="0" marR="0" lvl="0" indent="0" algn="l" defTabSz="914400" rtl="0" eaLnBrk="1" fontAlgn="auto" latinLnBrk="0" hangingPunct="1">
                <a:lnSpc>
                  <a:spcPct val="100000"/>
                </a:lnSpc>
                <a:spcBef>
                  <a:spcPts val="0"/>
                </a:spcBef>
                <a:spcAft>
                  <a:spcPts val="0"/>
                </a:spcAft>
                <a:buClrTx/>
                <a:buSzTx/>
                <a:buFontTx/>
                <a:buNone/>
                <a:tabLst/>
                <a:defRPr/>
              </a:pPr>
              <a:t>2024/1/12</a:t>
            </a:fld>
            <a:endParaRPr kumimoji="0" lang="zh-CN" altLang="en-US" sz="1200" b="0" i="0" u="none" strike="noStrike" kern="1200" cap="none" spc="0" normalizeH="0" baseline="0" noProof="0">
              <a:ln>
                <a:noFill/>
              </a:ln>
              <a:solidFill>
                <a:prstClr val="black">
                  <a:tint val="75000"/>
                </a:prstClr>
              </a:solidFill>
              <a:effectLst/>
              <a:uLnTx/>
              <a:uFillTx/>
              <a:latin typeface="微软雅黑" panose="020F0502020204030204"/>
              <a:ea typeface="微软雅黑"/>
              <a:cs typeface="+mn-cs"/>
            </a:endParaRPr>
          </a:p>
        </p:txBody>
      </p:sp>
      <p:sp>
        <p:nvSpPr>
          <p:cNvPr id="4" name="页脚占位符 3">
            <a:extLst>
              <a:ext uri="{FF2B5EF4-FFF2-40B4-BE49-F238E27FC236}">
                <a16:creationId xmlns:a16="http://schemas.microsoft.com/office/drawing/2014/main" id="{CFF837EF-1E3A-4C36-B0CD-052A30626D7C}"/>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微软雅黑" panose="020F0502020204030204"/>
              <a:ea typeface="微软雅黑"/>
              <a:cs typeface="+mn-cs"/>
            </a:endParaRPr>
          </a:p>
        </p:txBody>
      </p:sp>
      <p:sp>
        <p:nvSpPr>
          <p:cNvPr id="5" name="灯片编号占位符 4">
            <a:extLst>
              <a:ext uri="{FF2B5EF4-FFF2-40B4-BE49-F238E27FC236}">
                <a16:creationId xmlns:a16="http://schemas.microsoft.com/office/drawing/2014/main" id="{833E9974-0AD2-48A9-B057-CD1FEE379F84}"/>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DE821D5-859A-48F5-8522-80C2AEFEFC60}" type="slidenum">
              <a:rPr kumimoji="0" lang="zh-CN" altLang="en-US" sz="1200" b="0" i="0" u="none" strike="noStrike" kern="1200" cap="none" spc="0" normalizeH="0" baseline="0" noProof="0" smtClean="0">
                <a:ln>
                  <a:noFill/>
                </a:ln>
                <a:solidFill>
                  <a:prstClr val="black">
                    <a:tint val="75000"/>
                  </a:prstClr>
                </a:solidFill>
                <a:effectLst/>
                <a:uLnTx/>
                <a:uFillTx/>
                <a:latin typeface="微软雅黑" panose="020F0502020204030204"/>
                <a:ea typeface="微软雅黑"/>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微软雅黑" panose="020F0502020204030204"/>
              <a:ea typeface="微软雅黑"/>
              <a:cs typeface="+mn-cs"/>
            </a:endParaRPr>
          </a:p>
        </p:txBody>
      </p:sp>
    </p:spTree>
    <p:extLst>
      <p:ext uri="{BB962C8B-B14F-4D97-AF65-F5344CB8AC3E}">
        <p14:creationId xmlns:p14="http://schemas.microsoft.com/office/powerpoint/2010/main" val="143656616"/>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5" name="矩形 4">
            <a:extLst>
              <a:ext uri="{FF2B5EF4-FFF2-40B4-BE49-F238E27FC236}">
                <a16:creationId xmlns:a16="http://schemas.microsoft.com/office/drawing/2014/main" id="{6E41E7F2-9BB6-4DC2-9ABE-B240D0172E55}"/>
              </a:ext>
            </a:extLst>
          </p:cNvPr>
          <p:cNvSpPr/>
          <p:nvPr userDrawn="1"/>
        </p:nvSpPr>
        <p:spPr>
          <a:xfrm>
            <a:off x="0" y="0"/>
            <a:ext cx="12192000" cy="379830"/>
          </a:xfrm>
          <a:prstGeom prst="rect">
            <a:avLst/>
          </a:prstGeom>
          <a:solidFill>
            <a:srgbClr val="009A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微软雅黑" panose="020F0502020204030204"/>
              <a:ea typeface="微软雅黑"/>
              <a:cs typeface="+mn-ea"/>
              <a:sym typeface="+mn-lt"/>
            </a:endParaRPr>
          </a:p>
        </p:txBody>
      </p:sp>
      <p:sp>
        <p:nvSpPr>
          <p:cNvPr id="6" name="矩形 5">
            <a:extLst>
              <a:ext uri="{FF2B5EF4-FFF2-40B4-BE49-F238E27FC236}">
                <a16:creationId xmlns:a16="http://schemas.microsoft.com/office/drawing/2014/main" id="{3E58E570-954C-4195-B0FE-A3EB41B53C51}"/>
              </a:ext>
            </a:extLst>
          </p:cNvPr>
          <p:cNvSpPr/>
          <p:nvPr userDrawn="1"/>
        </p:nvSpPr>
        <p:spPr>
          <a:xfrm>
            <a:off x="0" y="419684"/>
            <a:ext cx="12192000" cy="128954"/>
          </a:xfrm>
          <a:prstGeom prst="rect">
            <a:avLst/>
          </a:prstGeom>
          <a:solidFill>
            <a:srgbClr val="009A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微软雅黑" panose="020F0502020204030204"/>
              <a:ea typeface="微软雅黑"/>
              <a:cs typeface="+mn-ea"/>
              <a:sym typeface="+mn-lt"/>
            </a:endParaRPr>
          </a:p>
        </p:txBody>
      </p:sp>
      <p:pic>
        <p:nvPicPr>
          <p:cNvPr id="7" name="图片 6">
            <a:extLst>
              <a:ext uri="{FF2B5EF4-FFF2-40B4-BE49-F238E27FC236}">
                <a16:creationId xmlns:a16="http://schemas.microsoft.com/office/drawing/2014/main" id="{7574D5CA-BEB1-4816-8068-CB90E5522A83}"/>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51844" t="18051" r="8928" b="7488"/>
          <a:stretch/>
        </p:blipFill>
        <p:spPr>
          <a:xfrm>
            <a:off x="1" y="-112542"/>
            <a:ext cx="1814732" cy="2381101"/>
          </a:xfrm>
          <a:prstGeom prst="rect">
            <a:avLst/>
          </a:prstGeom>
        </p:spPr>
      </p:pic>
    </p:spTree>
    <p:extLst>
      <p:ext uri="{BB962C8B-B14F-4D97-AF65-F5344CB8AC3E}">
        <p14:creationId xmlns:p14="http://schemas.microsoft.com/office/powerpoint/2010/main" val="2520715194"/>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D46819BD-8A45-4322-BEEB-C59638D8C3D9}"/>
              </a:ext>
            </a:extLst>
          </p:cNvPr>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a:extLst>
              <a:ext uri="{FF2B5EF4-FFF2-40B4-BE49-F238E27FC236}">
                <a16:creationId xmlns:a16="http://schemas.microsoft.com/office/drawing/2014/main" id="{5ABF4CB7-6A5B-4951-8CE1-86550A109C3B}"/>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a:extLst>
              <a:ext uri="{FF2B5EF4-FFF2-40B4-BE49-F238E27FC236}">
                <a16:creationId xmlns:a16="http://schemas.microsoft.com/office/drawing/2014/main" id="{C4588B8C-B4E8-4ABE-B577-6FA4AA4ADA7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a:extLst>
              <a:ext uri="{FF2B5EF4-FFF2-40B4-BE49-F238E27FC236}">
                <a16:creationId xmlns:a16="http://schemas.microsoft.com/office/drawing/2014/main" id="{F4E22710-99C7-4955-A943-7237C39BAA03}"/>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15C87518-6E8A-41BB-A282-E8C0A2691D2E}" type="datetimeFigureOut">
              <a:rPr kumimoji="0" lang="zh-CN" altLang="en-US" sz="1200" b="0" i="0" u="none" strike="noStrike" kern="1200" cap="none" spc="0" normalizeH="0" baseline="0" noProof="0" smtClean="0">
                <a:ln>
                  <a:noFill/>
                </a:ln>
                <a:solidFill>
                  <a:prstClr val="black">
                    <a:tint val="75000"/>
                  </a:prstClr>
                </a:solidFill>
                <a:effectLst/>
                <a:uLnTx/>
                <a:uFillTx/>
                <a:latin typeface="微软雅黑" panose="020F0502020204030204"/>
                <a:ea typeface="微软雅黑"/>
                <a:cs typeface="+mn-cs"/>
              </a:rPr>
              <a:pPr marL="0" marR="0" lvl="0" indent="0" algn="l" defTabSz="914400" rtl="0" eaLnBrk="1" fontAlgn="auto" latinLnBrk="0" hangingPunct="1">
                <a:lnSpc>
                  <a:spcPct val="100000"/>
                </a:lnSpc>
                <a:spcBef>
                  <a:spcPts val="0"/>
                </a:spcBef>
                <a:spcAft>
                  <a:spcPts val="0"/>
                </a:spcAft>
                <a:buClrTx/>
                <a:buSzTx/>
                <a:buFontTx/>
                <a:buNone/>
                <a:tabLst/>
                <a:defRPr/>
              </a:pPr>
              <a:t>2024/1/12</a:t>
            </a:fld>
            <a:endParaRPr kumimoji="0" lang="zh-CN" altLang="en-US" sz="1200" b="0" i="0" u="none" strike="noStrike" kern="1200" cap="none" spc="0" normalizeH="0" baseline="0" noProof="0">
              <a:ln>
                <a:noFill/>
              </a:ln>
              <a:solidFill>
                <a:prstClr val="black">
                  <a:tint val="75000"/>
                </a:prstClr>
              </a:solidFill>
              <a:effectLst/>
              <a:uLnTx/>
              <a:uFillTx/>
              <a:latin typeface="微软雅黑" panose="020F0502020204030204"/>
              <a:ea typeface="微软雅黑"/>
              <a:cs typeface="+mn-cs"/>
            </a:endParaRPr>
          </a:p>
        </p:txBody>
      </p:sp>
      <p:sp>
        <p:nvSpPr>
          <p:cNvPr id="6" name="页脚占位符 5">
            <a:extLst>
              <a:ext uri="{FF2B5EF4-FFF2-40B4-BE49-F238E27FC236}">
                <a16:creationId xmlns:a16="http://schemas.microsoft.com/office/drawing/2014/main" id="{B7AC8D82-56D9-461D-96F7-1439EE24FFD2}"/>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微软雅黑" panose="020F0502020204030204"/>
              <a:ea typeface="微软雅黑"/>
              <a:cs typeface="+mn-cs"/>
            </a:endParaRPr>
          </a:p>
        </p:txBody>
      </p:sp>
      <p:sp>
        <p:nvSpPr>
          <p:cNvPr id="7" name="灯片编号占位符 6">
            <a:extLst>
              <a:ext uri="{FF2B5EF4-FFF2-40B4-BE49-F238E27FC236}">
                <a16:creationId xmlns:a16="http://schemas.microsoft.com/office/drawing/2014/main" id="{9AF972B9-D37D-4274-853B-60876E3CAEEE}"/>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DE821D5-859A-48F5-8522-80C2AEFEFC60}" type="slidenum">
              <a:rPr kumimoji="0" lang="zh-CN" altLang="en-US" sz="1200" b="0" i="0" u="none" strike="noStrike" kern="1200" cap="none" spc="0" normalizeH="0" baseline="0" noProof="0" smtClean="0">
                <a:ln>
                  <a:noFill/>
                </a:ln>
                <a:solidFill>
                  <a:prstClr val="black">
                    <a:tint val="75000"/>
                  </a:prstClr>
                </a:solidFill>
                <a:effectLst/>
                <a:uLnTx/>
                <a:uFillTx/>
                <a:latin typeface="微软雅黑" panose="020F0502020204030204"/>
                <a:ea typeface="微软雅黑"/>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微软雅黑" panose="020F0502020204030204"/>
              <a:ea typeface="微软雅黑"/>
              <a:cs typeface="+mn-cs"/>
            </a:endParaRPr>
          </a:p>
        </p:txBody>
      </p:sp>
    </p:spTree>
    <p:extLst>
      <p:ext uri="{BB962C8B-B14F-4D97-AF65-F5344CB8AC3E}">
        <p14:creationId xmlns:p14="http://schemas.microsoft.com/office/powerpoint/2010/main" val="4136042633"/>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35B04D66-A2E6-46A2-89DA-6DEBE6025A65}"/>
              </a:ext>
            </a:extLst>
          </p:cNvPr>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a:extLst>
              <a:ext uri="{FF2B5EF4-FFF2-40B4-BE49-F238E27FC236}">
                <a16:creationId xmlns:a16="http://schemas.microsoft.com/office/drawing/2014/main" id="{ADE599FB-E329-4B17-ABF4-A81B748EA6EB}"/>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a:extLst>
              <a:ext uri="{FF2B5EF4-FFF2-40B4-BE49-F238E27FC236}">
                <a16:creationId xmlns:a16="http://schemas.microsoft.com/office/drawing/2014/main" id="{54BE1A5F-F835-4B88-B375-8163A9C04D5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a:extLst>
              <a:ext uri="{FF2B5EF4-FFF2-40B4-BE49-F238E27FC236}">
                <a16:creationId xmlns:a16="http://schemas.microsoft.com/office/drawing/2014/main" id="{D6E7995F-EE09-46BA-96C2-A6AA728B8F07}"/>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15C87518-6E8A-41BB-A282-E8C0A2691D2E}" type="datetimeFigureOut">
              <a:rPr kumimoji="0" lang="zh-CN" altLang="en-US" sz="1200" b="0" i="0" u="none" strike="noStrike" kern="1200" cap="none" spc="0" normalizeH="0" baseline="0" noProof="0" smtClean="0">
                <a:ln>
                  <a:noFill/>
                </a:ln>
                <a:solidFill>
                  <a:prstClr val="black">
                    <a:tint val="75000"/>
                  </a:prstClr>
                </a:solidFill>
                <a:effectLst/>
                <a:uLnTx/>
                <a:uFillTx/>
                <a:latin typeface="微软雅黑" panose="020F0502020204030204"/>
                <a:ea typeface="微软雅黑"/>
                <a:cs typeface="+mn-cs"/>
              </a:rPr>
              <a:pPr marL="0" marR="0" lvl="0" indent="0" algn="l" defTabSz="914400" rtl="0" eaLnBrk="1" fontAlgn="auto" latinLnBrk="0" hangingPunct="1">
                <a:lnSpc>
                  <a:spcPct val="100000"/>
                </a:lnSpc>
                <a:spcBef>
                  <a:spcPts val="0"/>
                </a:spcBef>
                <a:spcAft>
                  <a:spcPts val="0"/>
                </a:spcAft>
                <a:buClrTx/>
                <a:buSzTx/>
                <a:buFontTx/>
                <a:buNone/>
                <a:tabLst/>
                <a:defRPr/>
              </a:pPr>
              <a:t>2024/1/12</a:t>
            </a:fld>
            <a:endParaRPr kumimoji="0" lang="zh-CN" altLang="en-US" sz="1200" b="0" i="0" u="none" strike="noStrike" kern="1200" cap="none" spc="0" normalizeH="0" baseline="0" noProof="0">
              <a:ln>
                <a:noFill/>
              </a:ln>
              <a:solidFill>
                <a:prstClr val="black">
                  <a:tint val="75000"/>
                </a:prstClr>
              </a:solidFill>
              <a:effectLst/>
              <a:uLnTx/>
              <a:uFillTx/>
              <a:latin typeface="微软雅黑" panose="020F0502020204030204"/>
              <a:ea typeface="微软雅黑"/>
              <a:cs typeface="+mn-cs"/>
            </a:endParaRPr>
          </a:p>
        </p:txBody>
      </p:sp>
      <p:sp>
        <p:nvSpPr>
          <p:cNvPr id="6" name="页脚占位符 5">
            <a:extLst>
              <a:ext uri="{FF2B5EF4-FFF2-40B4-BE49-F238E27FC236}">
                <a16:creationId xmlns:a16="http://schemas.microsoft.com/office/drawing/2014/main" id="{6CD9BD8C-7955-4ACD-B8F7-13A976724427}"/>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微软雅黑" panose="020F0502020204030204"/>
              <a:ea typeface="微软雅黑"/>
              <a:cs typeface="+mn-cs"/>
            </a:endParaRPr>
          </a:p>
        </p:txBody>
      </p:sp>
      <p:sp>
        <p:nvSpPr>
          <p:cNvPr id="7" name="灯片编号占位符 6">
            <a:extLst>
              <a:ext uri="{FF2B5EF4-FFF2-40B4-BE49-F238E27FC236}">
                <a16:creationId xmlns:a16="http://schemas.microsoft.com/office/drawing/2014/main" id="{97A4C4FB-507D-4D06-87FB-B223A857AECC}"/>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DE821D5-859A-48F5-8522-80C2AEFEFC60}" type="slidenum">
              <a:rPr kumimoji="0" lang="zh-CN" altLang="en-US" sz="1200" b="0" i="0" u="none" strike="noStrike" kern="1200" cap="none" spc="0" normalizeH="0" baseline="0" noProof="0" smtClean="0">
                <a:ln>
                  <a:noFill/>
                </a:ln>
                <a:solidFill>
                  <a:prstClr val="black">
                    <a:tint val="75000"/>
                  </a:prstClr>
                </a:solidFill>
                <a:effectLst/>
                <a:uLnTx/>
                <a:uFillTx/>
                <a:latin typeface="微软雅黑" panose="020F0502020204030204"/>
                <a:ea typeface="微软雅黑"/>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微软雅黑" panose="020F0502020204030204"/>
              <a:ea typeface="微软雅黑"/>
              <a:cs typeface="+mn-cs"/>
            </a:endParaRPr>
          </a:p>
        </p:txBody>
      </p:sp>
    </p:spTree>
    <p:extLst>
      <p:ext uri="{BB962C8B-B14F-4D97-AF65-F5344CB8AC3E}">
        <p14:creationId xmlns:p14="http://schemas.microsoft.com/office/powerpoint/2010/main" val="952945131"/>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1BA5631A-E460-4C04-AB41-AF10572A5A5A}"/>
              </a:ext>
            </a:extLst>
          </p:cNvPr>
          <p:cNvSpPr>
            <a:spLocks noGrp="1"/>
          </p:cNvSpPr>
          <p:nvPr>
            <p:ph type="title"/>
          </p:nvPr>
        </p:nvSpPr>
        <p:spPr/>
        <p:txBody>
          <a:bodyPr/>
          <a:lstStyle/>
          <a:p>
            <a:r>
              <a:rPr lang="zh-CN" altLang="en-US"/>
              <a:t>单击此处编辑母版标题样式</a:t>
            </a:r>
          </a:p>
        </p:txBody>
      </p:sp>
      <p:sp>
        <p:nvSpPr>
          <p:cNvPr id="3" name="竖排文字占位符 2">
            <a:extLst>
              <a:ext uri="{FF2B5EF4-FFF2-40B4-BE49-F238E27FC236}">
                <a16:creationId xmlns:a16="http://schemas.microsoft.com/office/drawing/2014/main" id="{04CE3954-A314-4439-B096-FB59A8FB27E8}"/>
              </a:ext>
            </a:extLst>
          </p:cNvPr>
          <p:cNvSpPr>
            <a:spLocks noGrp="1"/>
          </p:cNvSpPr>
          <p:nvPr>
            <p:ph type="body" orient="vert" idx="1"/>
          </p:nvPr>
        </p:nvSpPr>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id="{CB5E9A46-8396-467E-ADA2-6BC9696844B5}"/>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15C87518-6E8A-41BB-A282-E8C0A2691D2E}" type="datetimeFigureOut">
              <a:rPr kumimoji="0" lang="zh-CN" altLang="en-US" sz="1200" b="0" i="0" u="none" strike="noStrike" kern="1200" cap="none" spc="0" normalizeH="0" baseline="0" noProof="0" smtClean="0">
                <a:ln>
                  <a:noFill/>
                </a:ln>
                <a:solidFill>
                  <a:prstClr val="black">
                    <a:tint val="75000"/>
                  </a:prstClr>
                </a:solidFill>
                <a:effectLst/>
                <a:uLnTx/>
                <a:uFillTx/>
                <a:latin typeface="微软雅黑" panose="020F0502020204030204"/>
                <a:ea typeface="微软雅黑"/>
                <a:cs typeface="+mn-cs"/>
              </a:rPr>
              <a:pPr marL="0" marR="0" lvl="0" indent="0" algn="l" defTabSz="914400" rtl="0" eaLnBrk="1" fontAlgn="auto" latinLnBrk="0" hangingPunct="1">
                <a:lnSpc>
                  <a:spcPct val="100000"/>
                </a:lnSpc>
                <a:spcBef>
                  <a:spcPts val="0"/>
                </a:spcBef>
                <a:spcAft>
                  <a:spcPts val="0"/>
                </a:spcAft>
                <a:buClrTx/>
                <a:buSzTx/>
                <a:buFontTx/>
                <a:buNone/>
                <a:tabLst/>
                <a:defRPr/>
              </a:pPr>
              <a:t>2024/1/12</a:t>
            </a:fld>
            <a:endParaRPr kumimoji="0" lang="zh-CN" altLang="en-US" sz="1200" b="0" i="0" u="none" strike="noStrike" kern="1200" cap="none" spc="0" normalizeH="0" baseline="0" noProof="0">
              <a:ln>
                <a:noFill/>
              </a:ln>
              <a:solidFill>
                <a:prstClr val="black">
                  <a:tint val="75000"/>
                </a:prstClr>
              </a:solidFill>
              <a:effectLst/>
              <a:uLnTx/>
              <a:uFillTx/>
              <a:latin typeface="微软雅黑" panose="020F0502020204030204"/>
              <a:ea typeface="微软雅黑"/>
              <a:cs typeface="+mn-cs"/>
            </a:endParaRPr>
          </a:p>
        </p:txBody>
      </p:sp>
      <p:sp>
        <p:nvSpPr>
          <p:cNvPr id="5" name="页脚占位符 4">
            <a:extLst>
              <a:ext uri="{FF2B5EF4-FFF2-40B4-BE49-F238E27FC236}">
                <a16:creationId xmlns:a16="http://schemas.microsoft.com/office/drawing/2014/main" id="{A0ED8C77-09EF-417A-9FE6-A336118817E6}"/>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微软雅黑" panose="020F0502020204030204"/>
              <a:ea typeface="微软雅黑"/>
              <a:cs typeface="+mn-cs"/>
            </a:endParaRPr>
          </a:p>
        </p:txBody>
      </p:sp>
      <p:sp>
        <p:nvSpPr>
          <p:cNvPr id="6" name="灯片编号占位符 5">
            <a:extLst>
              <a:ext uri="{FF2B5EF4-FFF2-40B4-BE49-F238E27FC236}">
                <a16:creationId xmlns:a16="http://schemas.microsoft.com/office/drawing/2014/main" id="{099EFDE8-6751-4837-A20C-FE7C312BA821}"/>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DE821D5-859A-48F5-8522-80C2AEFEFC60}" type="slidenum">
              <a:rPr kumimoji="0" lang="zh-CN" altLang="en-US" sz="1200" b="0" i="0" u="none" strike="noStrike" kern="1200" cap="none" spc="0" normalizeH="0" baseline="0" noProof="0" smtClean="0">
                <a:ln>
                  <a:noFill/>
                </a:ln>
                <a:solidFill>
                  <a:prstClr val="black">
                    <a:tint val="75000"/>
                  </a:prstClr>
                </a:solidFill>
                <a:effectLst/>
                <a:uLnTx/>
                <a:uFillTx/>
                <a:latin typeface="微软雅黑" panose="020F0502020204030204"/>
                <a:ea typeface="微软雅黑"/>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微软雅黑" panose="020F0502020204030204"/>
              <a:ea typeface="微软雅黑"/>
              <a:cs typeface="+mn-cs"/>
            </a:endParaRPr>
          </a:p>
        </p:txBody>
      </p:sp>
    </p:spTree>
    <p:extLst>
      <p:ext uri="{BB962C8B-B14F-4D97-AF65-F5344CB8AC3E}">
        <p14:creationId xmlns:p14="http://schemas.microsoft.com/office/powerpoint/2010/main" val="3971947939"/>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a:extLst>
              <a:ext uri="{FF2B5EF4-FFF2-40B4-BE49-F238E27FC236}">
                <a16:creationId xmlns:a16="http://schemas.microsoft.com/office/drawing/2014/main" id="{7047077D-C3E0-497F-801B-D5BF94ADCA26}"/>
              </a:ext>
            </a:extLst>
          </p:cNvPr>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a:extLst>
              <a:ext uri="{FF2B5EF4-FFF2-40B4-BE49-F238E27FC236}">
                <a16:creationId xmlns:a16="http://schemas.microsoft.com/office/drawing/2014/main" id="{935F4F83-7027-45FF-ACE1-2E1E8DF6F388}"/>
              </a:ext>
            </a:extLst>
          </p:cNvPr>
          <p:cNvSpPr>
            <a:spLocks noGrp="1"/>
          </p:cNvSpPr>
          <p:nvPr>
            <p:ph type="body" orient="vert" idx="1"/>
          </p:nvPr>
        </p:nvSpPr>
        <p:spPr>
          <a:xfrm>
            <a:off x="838200" y="365125"/>
            <a:ext cx="7734300" cy="5811838"/>
          </a:xfrm>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id="{FF6CE2E2-991F-4333-A418-CFA9B67FC2F4}"/>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15C87518-6E8A-41BB-A282-E8C0A2691D2E}" type="datetimeFigureOut">
              <a:rPr kumimoji="0" lang="zh-CN" altLang="en-US" sz="1200" b="0" i="0" u="none" strike="noStrike" kern="1200" cap="none" spc="0" normalizeH="0" baseline="0" noProof="0" smtClean="0">
                <a:ln>
                  <a:noFill/>
                </a:ln>
                <a:solidFill>
                  <a:prstClr val="black">
                    <a:tint val="75000"/>
                  </a:prstClr>
                </a:solidFill>
                <a:effectLst/>
                <a:uLnTx/>
                <a:uFillTx/>
                <a:latin typeface="微软雅黑" panose="020F0502020204030204"/>
                <a:ea typeface="微软雅黑"/>
                <a:cs typeface="+mn-cs"/>
              </a:rPr>
              <a:pPr marL="0" marR="0" lvl="0" indent="0" algn="l" defTabSz="914400" rtl="0" eaLnBrk="1" fontAlgn="auto" latinLnBrk="0" hangingPunct="1">
                <a:lnSpc>
                  <a:spcPct val="100000"/>
                </a:lnSpc>
                <a:spcBef>
                  <a:spcPts val="0"/>
                </a:spcBef>
                <a:spcAft>
                  <a:spcPts val="0"/>
                </a:spcAft>
                <a:buClrTx/>
                <a:buSzTx/>
                <a:buFontTx/>
                <a:buNone/>
                <a:tabLst/>
                <a:defRPr/>
              </a:pPr>
              <a:t>2024/1/12</a:t>
            </a:fld>
            <a:endParaRPr kumimoji="0" lang="zh-CN" altLang="en-US" sz="1200" b="0" i="0" u="none" strike="noStrike" kern="1200" cap="none" spc="0" normalizeH="0" baseline="0" noProof="0">
              <a:ln>
                <a:noFill/>
              </a:ln>
              <a:solidFill>
                <a:prstClr val="black">
                  <a:tint val="75000"/>
                </a:prstClr>
              </a:solidFill>
              <a:effectLst/>
              <a:uLnTx/>
              <a:uFillTx/>
              <a:latin typeface="微软雅黑" panose="020F0502020204030204"/>
              <a:ea typeface="微软雅黑"/>
              <a:cs typeface="+mn-cs"/>
            </a:endParaRPr>
          </a:p>
        </p:txBody>
      </p:sp>
      <p:sp>
        <p:nvSpPr>
          <p:cNvPr id="5" name="页脚占位符 4">
            <a:extLst>
              <a:ext uri="{FF2B5EF4-FFF2-40B4-BE49-F238E27FC236}">
                <a16:creationId xmlns:a16="http://schemas.microsoft.com/office/drawing/2014/main" id="{6452777A-D977-4F98-A281-90CA0B571AA8}"/>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微软雅黑" panose="020F0502020204030204"/>
              <a:ea typeface="微软雅黑"/>
              <a:cs typeface="+mn-cs"/>
            </a:endParaRPr>
          </a:p>
        </p:txBody>
      </p:sp>
      <p:sp>
        <p:nvSpPr>
          <p:cNvPr id="6" name="灯片编号占位符 5">
            <a:extLst>
              <a:ext uri="{FF2B5EF4-FFF2-40B4-BE49-F238E27FC236}">
                <a16:creationId xmlns:a16="http://schemas.microsoft.com/office/drawing/2014/main" id="{01975CA4-110D-4659-BB72-F325839660E8}"/>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DE821D5-859A-48F5-8522-80C2AEFEFC60}" type="slidenum">
              <a:rPr kumimoji="0" lang="zh-CN" altLang="en-US" sz="1200" b="0" i="0" u="none" strike="noStrike" kern="1200" cap="none" spc="0" normalizeH="0" baseline="0" noProof="0" smtClean="0">
                <a:ln>
                  <a:noFill/>
                </a:ln>
                <a:solidFill>
                  <a:prstClr val="black">
                    <a:tint val="75000"/>
                  </a:prstClr>
                </a:solidFill>
                <a:effectLst/>
                <a:uLnTx/>
                <a:uFillTx/>
                <a:latin typeface="微软雅黑" panose="020F0502020204030204"/>
                <a:ea typeface="微软雅黑"/>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微软雅黑" panose="020F0502020204030204"/>
              <a:ea typeface="微软雅黑"/>
              <a:cs typeface="+mn-cs"/>
            </a:endParaRPr>
          </a:p>
        </p:txBody>
      </p:sp>
    </p:spTree>
    <p:extLst>
      <p:ext uri="{BB962C8B-B14F-4D97-AF65-F5344CB8AC3E}">
        <p14:creationId xmlns:p14="http://schemas.microsoft.com/office/powerpoint/2010/main" val="98438294"/>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preserve="1" userDrawn="1">
  <p:cSld name="1_图片与标题">
    <p:spTree>
      <p:nvGrpSpPr>
        <p:cNvPr id="1" name=""/>
        <p:cNvGrpSpPr/>
        <p:nvPr/>
      </p:nvGrpSpPr>
      <p:grpSpPr>
        <a:xfrm>
          <a:off x="0" y="0"/>
          <a:ext cx="0" cy="0"/>
          <a:chOff x="0" y="0"/>
          <a:chExt cx="0" cy="0"/>
        </a:xfrm>
      </p:grpSpPr>
      <p:sp>
        <p:nvSpPr>
          <p:cNvPr id="3" name="图片占位符 2"/>
          <p:cNvSpPr>
            <a:spLocks noGrp="1"/>
          </p:cNvSpPr>
          <p:nvPr>
            <p:ph type="pic" idx="1"/>
            <p:custDataLst>
              <p:tags r:id="rId1"/>
            </p:custDataLst>
          </p:nvPr>
        </p:nvSpPr>
        <p:spPr>
          <a:xfrm>
            <a:off x="608400" y="1555200"/>
            <a:ext cx="5233077" cy="4608000"/>
          </a:xfrm>
          <a:prstGeom prst="rect">
            <a:avLst/>
          </a:prstGeom>
        </p:spPr>
        <p:txBody>
          <a:bodyPr vert="horz" lIns="90000" tIns="46800" rIns="90000" bIns="46800" rtlCol="0">
            <a:normAutofit/>
          </a:bodyPr>
          <a:lstStyle>
            <a:lvl1pPr>
              <a:buNone/>
              <a:defRPr sz="1600"/>
            </a:lvl1pPr>
          </a:lstStyle>
          <a:p>
            <a:pPr lvl="0"/>
            <a:endParaRPr lang="zh-CN" altLang="en-US"/>
          </a:p>
        </p:txBody>
      </p:sp>
      <p:sp>
        <p:nvSpPr>
          <p:cNvPr id="4" name="文本占位符 3"/>
          <p:cNvSpPr>
            <a:spLocks noGrp="1"/>
          </p:cNvSpPr>
          <p:nvPr>
            <p:ph type="body" sz="half" idx="2"/>
            <p:custDataLst>
              <p:tags r:id="rId2"/>
            </p:custDataLst>
          </p:nvPr>
        </p:nvSpPr>
        <p:spPr>
          <a:xfrm>
            <a:off x="6350400" y="1555200"/>
            <a:ext cx="5227200" cy="4608000"/>
          </a:xfrm>
          <a:prstGeom prst="rect">
            <a:avLst/>
          </a:prstGeom>
        </p:spPr>
        <p:txBody>
          <a:bodyPr vert="horz" lIns="90000" tIns="46800" rIns="90000" bIns="46800" rtlCol="0">
            <a:normAutofit/>
          </a:bodyPr>
          <a:lstStyle>
            <a:lvl1pPr>
              <a:buNone/>
              <a:defRPr sz="1600"/>
            </a:lvl1pPr>
          </a:lstStyle>
          <a:p>
            <a:pPr lvl="0"/>
            <a:r>
              <a:rPr lang="zh-CN" altLang="en-US"/>
              <a:t>单击此处编辑母版文本样式</a:t>
            </a:r>
          </a:p>
        </p:txBody>
      </p:sp>
      <p:sp>
        <p:nvSpPr>
          <p:cNvPr id="5" name="日期占位符 4"/>
          <p:cNvSpPr>
            <a:spLocks noGrp="1"/>
          </p:cNvSpPr>
          <p:nvPr>
            <p:ph type="dt" sz="half" idx="10"/>
            <p:custDataLst>
              <p:tags r:id="rId3"/>
            </p:custDataLst>
          </p:nvPr>
        </p:nvSpPr>
        <p:spPr>
          <a:xfrm>
            <a:off x="612000" y="6314400"/>
            <a:ext cx="2700000" cy="316800"/>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9EFD9D74-47D9-4702-A33C-335B63B48DBF}" type="datetimeFigureOut">
              <a:rPr kumimoji="0" lang="zh-CN" altLang="en-US" sz="1000" b="0" i="0" u="none" strike="noStrike" kern="1200" cap="none" spc="0" normalizeH="0" baseline="0" noProof="0" smtClean="0">
                <a:ln>
                  <a:noFill/>
                </a:ln>
                <a:solidFill>
                  <a:prstClr val="black">
                    <a:tint val="75000"/>
                  </a:prstClr>
                </a:solidFill>
                <a:effectLst/>
                <a:uLnTx/>
                <a:uFillTx/>
                <a:latin typeface="Arial"/>
                <a:ea typeface="微软雅黑"/>
                <a:cs typeface="+mn-cs"/>
              </a:rPr>
              <a:pPr marL="0" marR="0" lvl="0" indent="0" algn="l" defTabSz="914400" rtl="0" eaLnBrk="1" fontAlgn="auto" latinLnBrk="0" hangingPunct="1">
                <a:lnSpc>
                  <a:spcPct val="100000"/>
                </a:lnSpc>
                <a:spcBef>
                  <a:spcPts val="0"/>
                </a:spcBef>
                <a:spcAft>
                  <a:spcPts val="0"/>
                </a:spcAft>
                <a:buClrTx/>
                <a:buSzTx/>
                <a:buFontTx/>
                <a:buNone/>
                <a:tabLst/>
                <a:defRPr/>
              </a:pPr>
              <a:t>2024/1/12</a:t>
            </a:fld>
            <a:endParaRPr kumimoji="0" lang="zh-CN" altLang="en-US" sz="1000" b="0" i="0" u="none" strike="noStrike" kern="1200" cap="none" spc="0" normalizeH="0" baseline="0" noProof="0" dirty="0">
              <a:ln>
                <a:noFill/>
              </a:ln>
              <a:solidFill>
                <a:prstClr val="black">
                  <a:tint val="75000"/>
                </a:prstClr>
              </a:solidFill>
              <a:effectLst/>
              <a:uLnTx/>
              <a:uFillTx/>
              <a:latin typeface="Arial"/>
              <a:ea typeface="微软雅黑"/>
              <a:cs typeface="+mn-cs"/>
            </a:endParaRPr>
          </a:p>
        </p:txBody>
      </p:sp>
      <p:sp>
        <p:nvSpPr>
          <p:cNvPr id="6" name="页脚占位符 5"/>
          <p:cNvSpPr>
            <a:spLocks noGrp="1"/>
          </p:cNvSpPr>
          <p:nvPr>
            <p:ph type="ftr" sz="quarter" idx="11"/>
            <p:custDataLst>
              <p:tags r:id="rId4"/>
            </p:custDataLst>
          </p:nvPr>
        </p:nvSpPr>
        <p:spPr>
          <a:xfrm>
            <a:off x="4116000" y="6314400"/>
            <a:ext cx="3960000" cy="316800"/>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000" b="0" i="0" u="none" strike="noStrike" kern="1200" cap="none" spc="0" normalizeH="0" baseline="0" noProof="0" dirty="0">
              <a:ln>
                <a:noFill/>
              </a:ln>
              <a:solidFill>
                <a:prstClr val="black">
                  <a:tint val="75000"/>
                </a:prstClr>
              </a:solidFill>
              <a:effectLst/>
              <a:uLnTx/>
              <a:uFillTx/>
              <a:latin typeface="Arial"/>
              <a:ea typeface="微软雅黑"/>
              <a:cs typeface="+mn-cs"/>
            </a:endParaRPr>
          </a:p>
        </p:txBody>
      </p:sp>
      <p:sp>
        <p:nvSpPr>
          <p:cNvPr id="7" name="灯片编号占位符 6"/>
          <p:cNvSpPr>
            <a:spLocks noGrp="1"/>
          </p:cNvSpPr>
          <p:nvPr>
            <p:ph type="sldNum" sz="quarter" idx="12"/>
            <p:custDataLst>
              <p:tags r:id="rId5"/>
            </p:custDataLst>
          </p:nvPr>
        </p:nvSpPr>
        <p:spPr>
          <a:xfrm>
            <a:off x="8877600" y="6314400"/>
            <a:ext cx="2700000" cy="316800"/>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ABC47A4-756D-490B-A52F-7D9E2C9FC05F}" type="slidenum">
              <a:rPr kumimoji="0" lang="zh-CN" altLang="en-US" sz="1000" b="0" i="0" u="none" strike="noStrike" kern="1200" cap="none" spc="0" normalizeH="0" baseline="0" noProof="0" smtClean="0">
                <a:ln>
                  <a:noFill/>
                </a:ln>
                <a:solidFill>
                  <a:prstClr val="black">
                    <a:tint val="75000"/>
                  </a:prstClr>
                </a:solidFill>
                <a:effectLst/>
                <a:uLnTx/>
                <a:uFillTx/>
                <a:latin typeface="Arial"/>
                <a:ea typeface="微软雅黑"/>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000" b="0" i="0" u="none" strike="noStrike" kern="1200" cap="none" spc="0" normalizeH="0" baseline="0" noProof="0">
              <a:ln>
                <a:noFill/>
              </a:ln>
              <a:solidFill>
                <a:prstClr val="black">
                  <a:tint val="75000"/>
                </a:prstClr>
              </a:solidFill>
              <a:effectLst/>
              <a:uLnTx/>
              <a:uFillTx/>
              <a:latin typeface="Arial"/>
              <a:ea typeface="微软雅黑"/>
              <a:cs typeface="+mn-cs"/>
            </a:endParaRPr>
          </a:p>
        </p:txBody>
      </p:sp>
      <p:sp>
        <p:nvSpPr>
          <p:cNvPr id="9" name="标题 8"/>
          <p:cNvSpPr>
            <a:spLocks noGrp="1"/>
          </p:cNvSpPr>
          <p:nvPr>
            <p:ph type="title"/>
            <p:custDataLst>
              <p:tags r:id="rId6"/>
            </p:custDataLst>
          </p:nvPr>
        </p:nvSpPr>
        <p:spPr>
          <a:xfrm>
            <a:off x="608400" y="608400"/>
            <a:ext cx="10969200" cy="705600"/>
          </a:xfrm>
          <a:prstGeom prst="rect">
            <a:avLst/>
          </a:prstGeom>
        </p:spPr>
        <p:txBody>
          <a:bodyPr/>
          <a:lstStyle/>
          <a:p>
            <a:r>
              <a:rPr lang="zh-CN" altLang="en-US"/>
              <a:t>单击此处编辑母版标题样式</a:t>
            </a:r>
          </a:p>
        </p:txBody>
      </p:sp>
    </p:spTree>
    <p:extLst>
      <p:ext uri="{BB962C8B-B14F-4D97-AF65-F5344CB8AC3E}">
        <p14:creationId xmlns:p14="http://schemas.microsoft.com/office/powerpoint/2010/main" val="1566725755"/>
      </p:ext>
    </p:extLst>
  </p:cSld>
  <p:clrMapOvr>
    <a:masterClrMapping/>
  </p:clrMapOvr>
  <p:transition/>
</p:sldLayout>
</file>

<file path=ppt/slideLayouts/slideLayout117.xml><?xml version="1.0" encoding="utf-8"?>
<p:sldLayout xmlns:a="http://schemas.openxmlformats.org/drawingml/2006/main" xmlns:r="http://schemas.openxmlformats.org/officeDocument/2006/relationships" xmlns:p="http://schemas.openxmlformats.org/presentationml/2006/main" preserve="1" userDrawn="1">
  <p:cSld name="内容">
    <p:spTree>
      <p:nvGrpSpPr>
        <p:cNvPr id="1" name=""/>
        <p:cNvGrpSpPr/>
        <p:nvPr/>
      </p:nvGrpSpPr>
      <p:grpSpPr>
        <a:xfrm>
          <a:off x="0" y="0"/>
          <a:ext cx="0" cy="0"/>
          <a:chOff x="0" y="0"/>
          <a:chExt cx="0" cy="0"/>
        </a:xfrm>
      </p:grpSpPr>
      <p:sp>
        <p:nvSpPr>
          <p:cNvPr id="3" name="日期占位符 2"/>
          <p:cNvSpPr>
            <a:spLocks noGrp="1"/>
          </p:cNvSpPr>
          <p:nvPr>
            <p:ph type="dt" sz="half" idx="10"/>
            <p:custDataLst>
              <p:tags r:id="rId1"/>
            </p:custDataLst>
          </p:nvPr>
        </p:nvSpPr>
        <p:spPr>
          <a:xfrm>
            <a:off x="612000" y="6314400"/>
            <a:ext cx="2700000" cy="316800"/>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760FBDFE-C587-4B4C-A407-44438C67B59E}" type="datetimeFigureOut">
              <a:rPr kumimoji="0" lang="zh-CN" altLang="en-US" sz="1000" b="0" i="0" u="none" strike="noStrike" kern="1200" cap="none" spc="0" normalizeH="0" baseline="0" noProof="0" smtClean="0">
                <a:ln>
                  <a:noFill/>
                </a:ln>
                <a:solidFill>
                  <a:prstClr val="black">
                    <a:tint val="75000"/>
                  </a:prstClr>
                </a:solidFill>
                <a:effectLst/>
                <a:uLnTx/>
                <a:uFillTx/>
                <a:latin typeface="Arial"/>
                <a:ea typeface="微软雅黑"/>
                <a:cs typeface="+mn-cs"/>
              </a:rPr>
              <a:pPr marL="0" marR="0" lvl="0" indent="0" algn="l" defTabSz="914400" rtl="0" eaLnBrk="1" fontAlgn="auto" latinLnBrk="0" hangingPunct="1">
                <a:lnSpc>
                  <a:spcPct val="100000"/>
                </a:lnSpc>
                <a:spcBef>
                  <a:spcPts val="0"/>
                </a:spcBef>
                <a:spcAft>
                  <a:spcPts val="0"/>
                </a:spcAft>
                <a:buClrTx/>
                <a:buSzTx/>
                <a:buFontTx/>
                <a:buNone/>
                <a:tabLst/>
                <a:defRPr/>
              </a:pPr>
              <a:t>2024/1/12</a:t>
            </a:fld>
            <a:endParaRPr kumimoji="0" lang="zh-CN" altLang="en-US" sz="1000" b="0" i="0" u="none" strike="noStrike" kern="1200" cap="none" spc="0" normalizeH="0" baseline="0" noProof="0">
              <a:ln>
                <a:noFill/>
              </a:ln>
              <a:solidFill>
                <a:prstClr val="black">
                  <a:tint val="75000"/>
                </a:prstClr>
              </a:solidFill>
              <a:effectLst/>
              <a:uLnTx/>
              <a:uFillTx/>
              <a:latin typeface="Arial"/>
              <a:ea typeface="微软雅黑"/>
              <a:cs typeface="+mn-cs"/>
            </a:endParaRPr>
          </a:p>
        </p:txBody>
      </p:sp>
      <p:sp>
        <p:nvSpPr>
          <p:cNvPr id="4" name="页脚占位符 3"/>
          <p:cNvSpPr>
            <a:spLocks noGrp="1"/>
          </p:cNvSpPr>
          <p:nvPr>
            <p:ph type="ftr" sz="quarter" idx="11"/>
            <p:custDataLst>
              <p:tags r:id="rId2"/>
            </p:custDataLst>
          </p:nvPr>
        </p:nvSpPr>
        <p:spPr>
          <a:xfrm>
            <a:off x="4116000" y="6314400"/>
            <a:ext cx="3960000" cy="316800"/>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000" b="0" i="0" u="none" strike="noStrike" kern="1200" cap="none" spc="0" normalizeH="0" baseline="0" noProof="0">
              <a:ln>
                <a:noFill/>
              </a:ln>
              <a:solidFill>
                <a:prstClr val="black">
                  <a:tint val="75000"/>
                </a:prstClr>
              </a:solidFill>
              <a:effectLst/>
              <a:uLnTx/>
              <a:uFillTx/>
              <a:latin typeface="Arial"/>
              <a:ea typeface="微软雅黑"/>
              <a:cs typeface="+mn-cs"/>
            </a:endParaRPr>
          </a:p>
        </p:txBody>
      </p:sp>
      <p:sp>
        <p:nvSpPr>
          <p:cNvPr id="5" name="灯片编号占位符 4"/>
          <p:cNvSpPr>
            <a:spLocks noGrp="1"/>
          </p:cNvSpPr>
          <p:nvPr>
            <p:ph type="sldNum" sz="quarter" idx="12"/>
            <p:custDataLst>
              <p:tags r:id="rId3"/>
            </p:custDataLst>
          </p:nvPr>
        </p:nvSpPr>
        <p:spPr>
          <a:xfrm>
            <a:off x="8877600" y="6314400"/>
            <a:ext cx="2700000" cy="316800"/>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9AE70B2-8BF9-45C0-BB95-33D1B9D3A854}" type="slidenum">
              <a:rPr kumimoji="0" lang="zh-CN" altLang="en-US" sz="1000" b="0" i="0" u="none" strike="noStrike" kern="1200" cap="none" spc="0" normalizeH="0" baseline="0" noProof="0" smtClean="0">
                <a:ln>
                  <a:noFill/>
                </a:ln>
                <a:solidFill>
                  <a:prstClr val="black">
                    <a:tint val="75000"/>
                  </a:prstClr>
                </a:solidFill>
                <a:effectLst/>
                <a:uLnTx/>
                <a:uFillTx/>
                <a:latin typeface="Arial"/>
                <a:ea typeface="微软雅黑"/>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000" b="0" i="0" u="none" strike="noStrike" kern="1200" cap="none" spc="0" normalizeH="0" baseline="0" noProof="0">
              <a:ln>
                <a:noFill/>
              </a:ln>
              <a:solidFill>
                <a:prstClr val="black">
                  <a:tint val="75000"/>
                </a:prstClr>
              </a:solidFill>
              <a:effectLst/>
              <a:uLnTx/>
              <a:uFillTx/>
              <a:latin typeface="Arial"/>
              <a:ea typeface="微软雅黑"/>
              <a:cs typeface="+mn-cs"/>
            </a:endParaRPr>
          </a:p>
        </p:txBody>
      </p:sp>
      <p:sp>
        <p:nvSpPr>
          <p:cNvPr id="7" name="内容占位符 6"/>
          <p:cNvSpPr>
            <a:spLocks noGrp="1"/>
          </p:cNvSpPr>
          <p:nvPr>
            <p:ph sz="quarter" idx="13"/>
            <p:custDataLst>
              <p:tags r:id="rId4"/>
            </p:custDataLst>
          </p:nvPr>
        </p:nvSpPr>
        <p:spPr>
          <a:xfrm>
            <a:off x="608400" y="774000"/>
            <a:ext cx="10972800" cy="5482800"/>
          </a:xfrm>
          <a:prstGeom prst="rect">
            <a:avLst/>
          </a:prstGeom>
        </p:spPr>
        <p:txBody>
          <a:body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Tree>
    <p:extLst>
      <p:ext uri="{BB962C8B-B14F-4D97-AF65-F5344CB8AC3E}">
        <p14:creationId xmlns:p14="http://schemas.microsoft.com/office/powerpoint/2010/main" val="2990398888"/>
      </p:ext>
    </p:extLst>
  </p:cSld>
  <p:clrMapOvr>
    <a:masterClrMapping/>
  </p:clrMapOvr>
  <p:transition/>
</p:sldLayout>
</file>

<file path=ppt/slideLayouts/slideLayout118.xml><?xml version="1.0" encoding="utf-8"?>
<p:sldLayout xmlns:a="http://schemas.openxmlformats.org/drawingml/2006/main" xmlns:r="http://schemas.openxmlformats.org/officeDocument/2006/relationships" xmlns:p="http://schemas.openxmlformats.org/presentationml/2006/main" preserve="1" userDrawn="1">
  <p:cSld name="末尾幻灯片">
    <p:spTree>
      <p:nvGrpSpPr>
        <p:cNvPr id="1" name=""/>
        <p:cNvGrpSpPr/>
        <p:nvPr/>
      </p:nvGrpSpPr>
      <p:grpSpPr>
        <a:xfrm>
          <a:off x="0" y="0"/>
          <a:ext cx="0" cy="0"/>
          <a:chOff x="0" y="0"/>
          <a:chExt cx="0" cy="0"/>
        </a:xfrm>
      </p:grpSpPr>
      <p:sp>
        <p:nvSpPr>
          <p:cNvPr id="3" name="日期占位符 2"/>
          <p:cNvSpPr>
            <a:spLocks noGrp="1"/>
          </p:cNvSpPr>
          <p:nvPr>
            <p:ph type="dt" sz="half" idx="10"/>
            <p:custDataLst>
              <p:tags r:id="rId1"/>
            </p:custDataLst>
          </p:nvPr>
        </p:nvSpPr>
        <p:spPr>
          <a:xfrm>
            <a:off x="612000" y="6314400"/>
            <a:ext cx="2700000" cy="316800"/>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760FBDFE-C587-4B4C-A407-44438C67B59E}" type="datetimeFigureOut">
              <a:rPr kumimoji="0" lang="zh-CN" altLang="en-US" sz="1000" b="0" i="0" u="none" strike="noStrike" kern="1200" cap="none" spc="0" normalizeH="0" baseline="0" noProof="0" smtClean="0">
                <a:ln>
                  <a:noFill/>
                </a:ln>
                <a:solidFill>
                  <a:prstClr val="black">
                    <a:tint val="75000"/>
                  </a:prstClr>
                </a:solidFill>
                <a:effectLst/>
                <a:uLnTx/>
                <a:uFillTx/>
                <a:latin typeface="Arial"/>
                <a:ea typeface="微软雅黑"/>
                <a:cs typeface="+mn-cs"/>
              </a:rPr>
              <a:pPr marL="0" marR="0" lvl="0" indent="0" algn="l" defTabSz="914400" rtl="0" eaLnBrk="1" fontAlgn="auto" latinLnBrk="0" hangingPunct="1">
                <a:lnSpc>
                  <a:spcPct val="100000"/>
                </a:lnSpc>
                <a:spcBef>
                  <a:spcPts val="0"/>
                </a:spcBef>
                <a:spcAft>
                  <a:spcPts val="0"/>
                </a:spcAft>
                <a:buClrTx/>
                <a:buSzTx/>
                <a:buFontTx/>
                <a:buNone/>
                <a:tabLst/>
                <a:defRPr/>
              </a:pPr>
              <a:t>2024/1/12</a:t>
            </a:fld>
            <a:endParaRPr kumimoji="0" lang="zh-CN" altLang="en-US" sz="1000" b="0" i="0" u="none" strike="noStrike" kern="1200" cap="none" spc="0" normalizeH="0" baseline="0" noProof="0">
              <a:ln>
                <a:noFill/>
              </a:ln>
              <a:solidFill>
                <a:prstClr val="black">
                  <a:tint val="75000"/>
                </a:prstClr>
              </a:solidFill>
              <a:effectLst/>
              <a:uLnTx/>
              <a:uFillTx/>
              <a:latin typeface="Arial"/>
              <a:ea typeface="微软雅黑"/>
              <a:cs typeface="+mn-cs"/>
            </a:endParaRPr>
          </a:p>
        </p:txBody>
      </p:sp>
      <p:sp>
        <p:nvSpPr>
          <p:cNvPr id="4" name="页脚占位符 3"/>
          <p:cNvSpPr>
            <a:spLocks noGrp="1"/>
          </p:cNvSpPr>
          <p:nvPr>
            <p:ph type="ftr" sz="quarter" idx="11"/>
            <p:custDataLst>
              <p:tags r:id="rId2"/>
            </p:custDataLst>
          </p:nvPr>
        </p:nvSpPr>
        <p:spPr>
          <a:xfrm>
            <a:off x="4116000" y="6314400"/>
            <a:ext cx="3960000" cy="316800"/>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000" b="0" i="0" u="none" strike="noStrike" kern="1200" cap="none" spc="0" normalizeH="0" baseline="0" noProof="0">
              <a:ln>
                <a:noFill/>
              </a:ln>
              <a:solidFill>
                <a:prstClr val="black">
                  <a:tint val="75000"/>
                </a:prstClr>
              </a:solidFill>
              <a:effectLst/>
              <a:uLnTx/>
              <a:uFillTx/>
              <a:latin typeface="Arial"/>
              <a:ea typeface="微软雅黑"/>
              <a:cs typeface="+mn-cs"/>
            </a:endParaRPr>
          </a:p>
        </p:txBody>
      </p:sp>
      <p:sp>
        <p:nvSpPr>
          <p:cNvPr id="5" name="灯片编号占位符 4"/>
          <p:cNvSpPr>
            <a:spLocks noGrp="1"/>
          </p:cNvSpPr>
          <p:nvPr>
            <p:ph type="sldNum" sz="quarter" idx="12"/>
            <p:custDataLst>
              <p:tags r:id="rId3"/>
            </p:custDataLst>
          </p:nvPr>
        </p:nvSpPr>
        <p:spPr>
          <a:xfrm>
            <a:off x="8877600" y="6314400"/>
            <a:ext cx="2700000" cy="316800"/>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9AE70B2-8BF9-45C0-BB95-33D1B9D3A854}" type="slidenum">
              <a:rPr kumimoji="0" lang="zh-CN" altLang="en-US" sz="1000" b="0" i="0" u="none" strike="noStrike" kern="1200" cap="none" spc="0" normalizeH="0" baseline="0" noProof="0" smtClean="0">
                <a:ln>
                  <a:noFill/>
                </a:ln>
                <a:solidFill>
                  <a:prstClr val="black">
                    <a:tint val="75000"/>
                  </a:prstClr>
                </a:solidFill>
                <a:effectLst/>
                <a:uLnTx/>
                <a:uFillTx/>
                <a:latin typeface="Arial"/>
                <a:ea typeface="微软雅黑"/>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000" b="0" i="0" u="none" strike="noStrike" kern="1200" cap="none" spc="0" normalizeH="0" baseline="0" noProof="0">
              <a:ln>
                <a:noFill/>
              </a:ln>
              <a:solidFill>
                <a:prstClr val="black">
                  <a:tint val="75000"/>
                </a:prstClr>
              </a:solidFill>
              <a:effectLst/>
              <a:uLnTx/>
              <a:uFillTx/>
              <a:latin typeface="Arial"/>
              <a:ea typeface="微软雅黑"/>
              <a:cs typeface="+mn-cs"/>
            </a:endParaRPr>
          </a:p>
        </p:txBody>
      </p:sp>
      <p:sp>
        <p:nvSpPr>
          <p:cNvPr id="2" name="标题 1"/>
          <p:cNvSpPr>
            <a:spLocks noGrp="1"/>
          </p:cNvSpPr>
          <p:nvPr>
            <p:ph type="title" hasCustomPrompt="1"/>
            <p:custDataLst>
              <p:tags r:id="rId4"/>
            </p:custDataLst>
          </p:nvPr>
        </p:nvSpPr>
        <p:spPr>
          <a:xfrm>
            <a:off x="1198800" y="2484000"/>
            <a:ext cx="9799200" cy="1018800"/>
          </a:xfrm>
          <a:prstGeom prst="rect">
            <a:avLst/>
          </a:prstGeom>
        </p:spPr>
        <p:txBody>
          <a:bodyPr vert="horz" lIns="90000" tIns="46800" rIns="90000" bIns="46800" rtlCol="0" anchor="t" anchorCtr="0">
            <a:normAutofit/>
          </a:bodyPr>
          <a:lstStyle>
            <a:lvl1pPr algn="ctr">
              <a:defRPr sz="6000"/>
            </a:lvl1pPr>
          </a:lstStyle>
          <a:p>
            <a:pPr lvl="0"/>
            <a:r>
              <a:rPr lang="zh-CN" altLang="en-US"/>
              <a:t>单击此处编辑标题</a:t>
            </a:r>
          </a:p>
        </p:txBody>
      </p:sp>
      <p:sp>
        <p:nvSpPr>
          <p:cNvPr id="7" name="文本占位符 6"/>
          <p:cNvSpPr>
            <a:spLocks noGrp="1"/>
          </p:cNvSpPr>
          <p:nvPr>
            <p:ph type="body" sz="quarter" idx="13"/>
            <p:custDataLst>
              <p:tags r:id="rId5"/>
            </p:custDataLst>
          </p:nvPr>
        </p:nvSpPr>
        <p:spPr>
          <a:xfrm>
            <a:off x="1198800" y="3560400"/>
            <a:ext cx="9799200" cy="471600"/>
          </a:xfrm>
          <a:prstGeom prst="rect">
            <a:avLst/>
          </a:prstGeom>
        </p:spPr>
        <p:txBody>
          <a:bodyPr lIns="90000" tIns="46800" rIns="90000" bIns="46800">
            <a:normAutofit/>
          </a:bodyPr>
          <a:lstStyle>
            <a:lvl1pPr algn="ctr">
              <a:lnSpc>
                <a:spcPct val="110000"/>
              </a:lnSpc>
              <a:buNone/>
              <a:defRPr sz="2400" spc="200"/>
            </a:lvl1pPr>
          </a:lstStyle>
          <a:p>
            <a:pPr lvl="0"/>
            <a:r>
              <a:rPr lang="zh-CN" altLang="en-US" dirty="0"/>
              <a:t>单击此处编辑母版文本样式</a:t>
            </a:r>
          </a:p>
        </p:txBody>
      </p:sp>
    </p:spTree>
    <p:extLst>
      <p:ext uri="{BB962C8B-B14F-4D97-AF65-F5344CB8AC3E}">
        <p14:creationId xmlns:p14="http://schemas.microsoft.com/office/powerpoint/2010/main" val="2373961162"/>
      </p:ext>
    </p:extLst>
  </p:cSld>
  <p:clrMapOvr>
    <a:masterClrMapping/>
  </p:clrMapOv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两栏内容">
    <p:spTree>
      <p:nvGrpSpPr>
        <p:cNvPr id="1" name=""/>
        <p:cNvGrpSpPr/>
        <p:nvPr/>
      </p:nvGrpSpPr>
      <p:grpSpPr>
        <a:xfrm>
          <a:off x="0" y="0"/>
          <a:ext cx="0" cy="0"/>
          <a:chOff x="0" y="0"/>
          <a:chExt cx="0" cy="0"/>
        </a:xfrm>
      </p:grpSpPr>
      <p:pic>
        <p:nvPicPr>
          <p:cNvPr id="10" name="图片 9">
            <a:extLst>
              <a:ext uri="{FF2B5EF4-FFF2-40B4-BE49-F238E27FC236}">
                <a16:creationId xmlns:a16="http://schemas.microsoft.com/office/drawing/2014/main" id="{08EBB452-E37D-4E2E-A4BF-5B44F785DF0F}"/>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1" y="0"/>
            <a:ext cx="12192001" cy="6858000"/>
          </a:xfrm>
          <a:prstGeom prst="rect">
            <a:avLst/>
          </a:prstGeom>
        </p:spPr>
      </p:pic>
      <p:pic>
        <p:nvPicPr>
          <p:cNvPr id="11" name="图片 10">
            <a:extLst>
              <a:ext uri="{FF2B5EF4-FFF2-40B4-BE49-F238E27FC236}">
                <a16:creationId xmlns:a16="http://schemas.microsoft.com/office/drawing/2014/main" id="{FB16A7E1-834D-4D2D-A2A2-EBD7B85461C7}"/>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12727" y="18321"/>
            <a:ext cx="12192000" cy="6858001"/>
          </a:xfrm>
          <a:prstGeom prst="rect">
            <a:avLst/>
          </a:prstGeom>
        </p:spPr>
      </p:pic>
      <p:pic>
        <p:nvPicPr>
          <p:cNvPr id="12" name="图片 11">
            <a:extLst>
              <a:ext uri="{FF2B5EF4-FFF2-40B4-BE49-F238E27FC236}">
                <a16:creationId xmlns:a16="http://schemas.microsoft.com/office/drawing/2014/main" id="{1D2BEAE5-09E7-4F17-80B3-F27D957C8F7D}"/>
              </a:ext>
            </a:extLst>
          </p:cNvPr>
          <p:cNvPicPr>
            <a:picLocks noChangeAspect="1"/>
          </p:cNvPicPr>
          <p:nvPr userDrawn="1"/>
        </p:nvPicPr>
        <p:blipFill rotWithShape="1">
          <a:blip r:embed="rId4" cstate="email">
            <a:extLst>
              <a:ext uri="{28A0092B-C50C-407E-A947-70E740481C1C}">
                <a14:useLocalDpi xmlns:a14="http://schemas.microsoft.com/office/drawing/2010/main"/>
              </a:ext>
            </a:extLst>
          </a:blip>
          <a:srcRect/>
          <a:stretch/>
        </p:blipFill>
        <p:spPr>
          <a:xfrm>
            <a:off x="-2" y="1"/>
            <a:ext cx="12192001" cy="4903304"/>
          </a:xfrm>
          <a:prstGeom prst="rect">
            <a:avLst/>
          </a:prstGeom>
        </p:spPr>
      </p:pic>
      <p:pic>
        <p:nvPicPr>
          <p:cNvPr id="13" name="图片 12">
            <a:extLst>
              <a:ext uri="{FF2B5EF4-FFF2-40B4-BE49-F238E27FC236}">
                <a16:creationId xmlns:a16="http://schemas.microsoft.com/office/drawing/2014/main" id="{5C5C9E95-B66D-4B1F-802B-F7270D4BBEAE}"/>
              </a:ext>
            </a:extLst>
          </p:cNvPr>
          <p:cNvPicPr>
            <a:picLocks noChangeAspect="1"/>
          </p:cNvPicPr>
          <p:nvPr userDrawn="1"/>
        </p:nvPicPr>
        <p:blipFill rotWithShape="1">
          <a:blip r:embed="rId5" cstate="email">
            <a:extLst>
              <a:ext uri="{28A0092B-C50C-407E-A947-70E740481C1C}">
                <a14:useLocalDpi xmlns:a14="http://schemas.microsoft.com/office/drawing/2010/main"/>
              </a:ext>
            </a:extLst>
          </a:blip>
          <a:srcRect/>
          <a:stretch/>
        </p:blipFill>
        <p:spPr>
          <a:xfrm>
            <a:off x="-25453" y="-174752"/>
            <a:ext cx="12217453" cy="4348609"/>
          </a:xfrm>
          <a:prstGeom prst="rect">
            <a:avLst/>
          </a:prstGeom>
        </p:spPr>
      </p:pic>
      <p:sp>
        <p:nvSpPr>
          <p:cNvPr id="14" name="矩形: 圆角 13">
            <a:extLst>
              <a:ext uri="{FF2B5EF4-FFF2-40B4-BE49-F238E27FC236}">
                <a16:creationId xmlns:a16="http://schemas.microsoft.com/office/drawing/2014/main" id="{2E7DD394-D364-4DC4-AF31-DDFA0D59D36C}"/>
              </a:ext>
            </a:extLst>
          </p:cNvPr>
          <p:cNvSpPr/>
          <p:nvPr userDrawn="1"/>
        </p:nvSpPr>
        <p:spPr>
          <a:xfrm>
            <a:off x="336150" y="328744"/>
            <a:ext cx="11538350" cy="6211756"/>
          </a:xfrm>
          <a:prstGeom prst="roundRect">
            <a:avLst>
              <a:gd name="adj" fmla="val 3831"/>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spTree>
    <p:extLst>
      <p:ext uri="{BB962C8B-B14F-4D97-AF65-F5344CB8AC3E}">
        <p14:creationId xmlns:p14="http://schemas.microsoft.com/office/powerpoint/2010/main" val="219795388"/>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2_标题和内容">
    <p:spTree>
      <p:nvGrpSpPr>
        <p:cNvPr id="1" name=""/>
        <p:cNvGrpSpPr/>
        <p:nvPr/>
      </p:nvGrpSpPr>
      <p:grpSpPr>
        <a:xfrm>
          <a:off x="0" y="0"/>
          <a:ext cx="0" cy="0"/>
          <a:chOff x="0" y="0"/>
          <a:chExt cx="0" cy="0"/>
        </a:xfrm>
      </p:grpSpPr>
      <p:pic>
        <p:nvPicPr>
          <p:cNvPr id="2" name="图片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3048"/>
            <a:ext cx="12192000" cy="6851904"/>
          </a:xfrm>
          <a:prstGeom prst="rect">
            <a:avLst/>
          </a:prstGeom>
        </p:spPr>
      </p:pic>
    </p:spTree>
    <p:extLst>
      <p:ext uri="{BB962C8B-B14F-4D97-AF65-F5344CB8AC3E}">
        <p14:creationId xmlns:p14="http://schemas.microsoft.com/office/powerpoint/2010/main" val="1504873822"/>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ECEC67-9884-4B56-92A0-EF2CD3952F73}"/>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B783994D-59A7-423D-863C-C33B443AF7BD}"/>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07836516-BD08-4AC9-B67F-473BD2BE5B8D}"/>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08F799E5-4B0C-4C5F-B420-99CCC5152F43}"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1/12/2024</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a:extLst>
              <a:ext uri="{FF2B5EF4-FFF2-40B4-BE49-F238E27FC236}">
                <a16:creationId xmlns:a16="http://schemas.microsoft.com/office/drawing/2014/main" id="{F081810B-6DBB-4CD0-AA55-0693A2578B89}"/>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a:extLst>
              <a:ext uri="{FF2B5EF4-FFF2-40B4-BE49-F238E27FC236}">
                <a16:creationId xmlns:a16="http://schemas.microsoft.com/office/drawing/2014/main" id="{FD41EB6F-C5D0-4684-8F9D-DE19034C747C}"/>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244B412-3EC9-41C4-A378-6701667D1D21}"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0890878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403321-FECB-40A8-A4A8-02DE71CF7F2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11D13ADD-797C-46EF-BD94-22DF744C1E74}"/>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E31F093-4FED-4F84-AE41-35CE252134C9}"/>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08F799E5-4B0C-4C5F-B420-99CCC5152F43}"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1/12/2024</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a:extLst>
              <a:ext uri="{FF2B5EF4-FFF2-40B4-BE49-F238E27FC236}">
                <a16:creationId xmlns:a16="http://schemas.microsoft.com/office/drawing/2014/main" id="{12391C27-9E75-4FDB-A850-B11636DEDE16}"/>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a:extLst>
              <a:ext uri="{FF2B5EF4-FFF2-40B4-BE49-F238E27FC236}">
                <a16:creationId xmlns:a16="http://schemas.microsoft.com/office/drawing/2014/main" id="{68AA6DA7-F02C-4E4C-AA9B-7CBD8120BB8B}"/>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244B412-3EC9-41C4-A378-6701667D1D21}"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5285788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EAC37E-D076-4D2E-A90A-CE982464C738}"/>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6E14E6DB-346D-447E-A86B-127BBE7517A6}"/>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8DF404F8-2699-4CF8-AE6E-AA57BB61B7FA}"/>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08F799E5-4B0C-4C5F-B420-99CCC5152F43}"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1/12/2024</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a:extLst>
              <a:ext uri="{FF2B5EF4-FFF2-40B4-BE49-F238E27FC236}">
                <a16:creationId xmlns:a16="http://schemas.microsoft.com/office/drawing/2014/main" id="{DB53D572-44EE-442E-800E-1AE2FFEBE581}"/>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a:extLst>
              <a:ext uri="{FF2B5EF4-FFF2-40B4-BE49-F238E27FC236}">
                <a16:creationId xmlns:a16="http://schemas.microsoft.com/office/drawing/2014/main" id="{CC95EF25-BB21-4D2F-9250-33EFB9EE5858}"/>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244B412-3EC9-41C4-A378-6701667D1D21}"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3105759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B1E8D3-F87B-4380-A435-88A2E56D81A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DFE71F1-C14E-4136-9691-503BC530B527}"/>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E50F96E7-6346-4B4D-8435-3D6239B9E540}"/>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F53A5A71-E7FD-4A4E-BFCE-2E5A2578AD81}"/>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08F799E5-4B0C-4C5F-B420-99CCC5152F43}"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1/12/2024</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Footer Placeholder 5">
            <a:extLst>
              <a:ext uri="{FF2B5EF4-FFF2-40B4-BE49-F238E27FC236}">
                <a16:creationId xmlns:a16="http://schemas.microsoft.com/office/drawing/2014/main" id="{91C690EA-CB42-4F96-9509-3FBE9F58DCE1}"/>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7" name="Slide Number Placeholder 6">
            <a:extLst>
              <a:ext uri="{FF2B5EF4-FFF2-40B4-BE49-F238E27FC236}">
                <a16:creationId xmlns:a16="http://schemas.microsoft.com/office/drawing/2014/main" id="{2F36E720-91A0-4E6E-866B-F50E1F47F93A}"/>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244B412-3EC9-41C4-A378-6701667D1D21}"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3851752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C67C2E-F440-4B00-BDA0-9890F450C19E}"/>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F499380B-26D8-4E8A-9F89-15C673E0C069}"/>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DA238D90-3BEF-4D0B-AACF-4A2B12ABC323}"/>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FCDC1DC5-D869-4DE6-B1F1-CF20A8F1945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B345BCDC-5249-4C01-B13F-7E42F55090FF}"/>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624F73D6-88FF-4251-B0EE-4E6D3B869157}"/>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08F799E5-4B0C-4C5F-B420-99CCC5152F43}"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1/12/2024</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8" name="Footer Placeholder 7">
            <a:extLst>
              <a:ext uri="{FF2B5EF4-FFF2-40B4-BE49-F238E27FC236}">
                <a16:creationId xmlns:a16="http://schemas.microsoft.com/office/drawing/2014/main" id="{6567FD9B-518D-467B-8A76-1C78892D4355}"/>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9" name="Slide Number Placeholder 8">
            <a:extLst>
              <a:ext uri="{FF2B5EF4-FFF2-40B4-BE49-F238E27FC236}">
                <a16:creationId xmlns:a16="http://schemas.microsoft.com/office/drawing/2014/main" id="{4FFC6E18-57C5-426D-A095-9B453C461232}"/>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244B412-3EC9-41C4-A378-6701667D1D21}"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7181295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45815C-AC7D-4095-9165-A7DE9649F0DD}"/>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EAAF7ADF-190A-4DD4-AA4F-6321B6606249}"/>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08F799E5-4B0C-4C5F-B420-99CCC5152F43}"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1/12/2024</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4" name="Footer Placeholder 3">
            <a:extLst>
              <a:ext uri="{FF2B5EF4-FFF2-40B4-BE49-F238E27FC236}">
                <a16:creationId xmlns:a16="http://schemas.microsoft.com/office/drawing/2014/main" id="{73F647DC-C3DA-4E80-9137-DBCFCBE8EBCE}"/>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Slide Number Placeholder 4">
            <a:extLst>
              <a:ext uri="{FF2B5EF4-FFF2-40B4-BE49-F238E27FC236}">
                <a16:creationId xmlns:a16="http://schemas.microsoft.com/office/drawing/2014/main" id="{F16E69B4-0E1D-46C2-82E8-B4A8788E3EB0}"/>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244B412-3EC9-41C4-A378-6701667D1D21}"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401111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BA83AE-93AF-44FA-ABA6-2641E755D36C}"/>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id="{FCA8A3B8-5616-4774-BF25-7191A2A0AC3C}"/>
              </a:ext>
            </a:extLst>
          </p:cNvPr>
          <p:cNvSpPr>
            <a:spLocks noGrp="1"/>
          </p:cNvSpPr>
          <p:nvPr>
            <p:ph idx="1"/>
          </p:nvPr>
        </p:nvSpPr>
        <p:spPr>
          <a:xfrm>
            <a:off x="838200" y="1825625"/>
            <a:ext cx="10515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EA870A8-7D83-418B-982E-A2D2A35E2874}"/>
              </a:ext>
            </a:extLst>
          </p:cNvPr>
          <p:cNvSpPr>
            <a:spLocks noGrp="1"/>
          </p:cNvSpPr>
          <p:nvPr>
            <p:ph type="dt" sz="half" idx="10"/>
          </p:nvPr>
        </p:nvSpPr>
        <p:spPr>
          <a:xfrm>
            <a:off x="838200" y="6356350"/>
            <a:ext cx="2743200" cy="365125"/>
          </a:xfrm>
          <a:prstGeom prst="rect">
            <a:avLst/>
          </a:prstGeom>
        </p:spPr>
        <p:txBody>
          <a:bodyPr/>
          <a:lstStyle/>
          <a:p>
            <a:fld id="{8512F601-4CC2-4CFD-982B-1CA13424D20C}" type="datetimeFigureOut">
              <a:rPr lang="en-US" smtClean="0">
                <a:solidFill>
                  <a:prstClr val="black"/>
                </a:solidFill>
              </a:rPr>
              <a:pPr/>
              <a:t>1/12/2024</a:t>
            </a:fld>
            <a:endParaRPr lang="en-US">
              <a:solidFill>
                <a:prstClr val="black"/>
              </a:solidFill>
            </a:endParaRPr>
          </a:p>
        </p:txBody>
      </p:sp>
      <p:sp>
        <p:nvSpPr>
          <p:cNvPr id="5" name="Footer Placeholder 4">
            <a:extLst>
              <a:ext uri="{FF2B5EF4-FFF2-40B4-BE49-F238E27FC236}">
                <a16:creationId xmlns:a16="http://schemas.microsoft.com/office/drawing/2014/main" id="{AC4B38BB-079A-42C4-83D3-093BDC806F96}"/>
              </a:ext>
            </a:extLst>
          </p:cNvPr>
          <p:cNvSpPr>
            <a:spLocks noGrp="1"/>
          </p:cNvSpPr>
          <p:nvPr>
            <p:ph type="ftr" sz="quarter" idx="11"/>
          </p:nvPr>
        </p:nvSpPr>
        <p:spPr>
          <a:xfrm>
            <a:off x="4038600" y="6356350"/>
            <a:ext cx="4114800" cy="365125"/>
          </a:xfrm>
          <a:prstGeom prst="rect">
            <a:avLst/>
          </a:prstGeom>
        </p:spPr>
        <p:txBody>
          <a:bodyPr/>
          <a:lstStyle/>
          <a:p>
            <a:endParaRPr lang="en-US">
              <a:solidFill>
                <a:prstClr val="black"/>
              </a:solidFill>
            </a:endParaRPr>
          </a:p>
        </p:txBody>
      </p:sp>
      <p:sp>
        <p:nvSpPr>
          <p:cNvPr id="6" name="Slide Number Placeholder 5">
            <a:extLst>
              <a:ext uri="{FF2B5EF4-FFF2-40B4-BE49-F238E27FC236}">
                <a16:creationId xmlns:a16="http://schemas.microsoft.com/office/drawing/2014/main" id="{EB0CFC72-9A58-4152-AA60-DAFD4BF22F5C}"/>
              </a:ext>
            </a:extLst>
          </p:cNvPr>
          <p:cNvSpPr>
            <a:spLocks noGrp="1"/>
          </p:cNvSpPr>
          <p:nvPr>
            <p:ph type="sldNum" sz="quarter" idx="12"/>
          </p:nvPr>
        </p:nvSpPr>
        <p:spPr>
          <a:xfrm>
            <a:off x="8610600" y="6356350"/>
            <a:ext cx="2743200" cy="365125"/>
          </a:xfrm>
          <a:prstGeom prst="rect">
            <a:avLst/>
          </a:prstGeom>
        </p:spPr>
        <p:txBody>
          <a:bodyPr/>
          <a:lstStyle/>
          <a:p>
            <a:fld id="{5DD63E31-2DC2-4321-B56A-D756AC52FE20}"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96631764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2CE19AA5-6CAA-44D9-BD36-FCA5FD64F5BE}"/>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08F799E5-4B0C-4C5F-B420-99CCC5152F43}"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1/12/2024</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3" name="Footer Placeholder 2">
            <a:extLst>
              <a:ext uri="{FF2B5EF4-FFF2-40B4-BE49-F238E27FC236}">
                <a16:creationId xmlns:a16="http://schemas.microsoft.com/office/drawing/2014/main" id="{9CA2C2B7-A093-4CDF-96EB-A15CA16066DC}"/>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4" name="Slide Number Placeholder 3">
            <a:extLst>
              <a:ext uri="{FF2B5EF4-FFF2-40B4-BE49-F238E27FC236}">
                <a16:creationId xmlns:a16="http://schemas.microsoft.com/office/drawing/2014/main" id="{78DC4276-AE37-4ACE-83B0-612D1C781E9C}"/>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244B412-3EC9-41C4-A378-6701667D1D21}"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776397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B8C704-FE7D-40F7-9162-C5DD2DF7B98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0552E7E6-C8B8-4D97-8F86-9331943C8FDE}"/>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4A592B01-C50E-46CC-8B55-3FD2170C206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7CFA117-AD3C-480F-A5E6-7209D9106F72}"/>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08F799E5-4B0C-4C5F-B420-99CCC5152F43}"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1/12/2024</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Footer Placeholder 5">
            <a:extLst>
              <a:ext uri="{FF2B5EF4-FFF2-40B4-BE49-F238E27FC236}">
                <a16:creationId xmlns:a16="http://schemas.microsoft.com/office/drawing/2014/main" id="{7D9713B1-9BF1-4932-9C0F-D72D54C41C0A}"/>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7" name="Slide Number Placeholder 6">
            <a:extLst>
              <a:ext uri="{FF2B5EF4-FFF2-40B4-BE49-F238E27FC236}">
                <a16:creationId xmlns:a16="http://schemas.microsoft.com/office/drawing/2014/main" id="{3F803EA1-2DB9-4C22-AFDE-638F6E5596A6}"/>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244B412-3EC9-41C4-A378-6701667D1D21}"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212975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329156-8849-4FBA-988C-16B64A7FE6E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93820613-63C9-497B-937A-18217FEE94E1}"/>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F7732326-3CB0-42E0-8B49-D960D6319B3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2E3026D-F429-4DA7-B26E-D7439ECE4510}"/>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08F799E5-4B0C-4C5F-B420-99CCC5152F43}"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1/12/2024</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Footer Placeholder 5">
            <a:extLst>
              <a:ext uri="{FF2B5EF4-FFF2-40B4-BE49-F238E27FC236}">
                <a16:creationId xmlns:a16="http://schemas.microsoft.com/office/drawing/2014/main" id="{51B01E20-F101-4B1A-B7AA-4BDE42AE2667}"/>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7" name="Slide Number Placeholder 6">
            <a:extLst>
              <a:ext uri="{FF2B5EF4-FFF2-40B4-BE49-F238E27FC236}">
                <a16:creationId xmlns:a16="http://schemas.microsoft.com/office/drawing/2014/main" id="{E65239FA-E84A-40D4-87B7-338C0AE1AA0C}"/>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244B412-3EC9-41C4-A378-6701667D1D21}"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789788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131FED-8B5C-4194-AE99-D860D534837E}"/>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5E8200C7-7464-4746-8E23-E8E06754D700}"/>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6875C61-2AFF-4AD9-985E-6E22A3A54A5A}"/>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08F799E5-4B0C-4C5F-B420-99CCC5152F43}"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1/12/2024</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a:extLst>
              <a:ext uri="{FF2B5EF4-FFF2-40B4-BE49-F238E27FC236}">
                <a16:creationId xmlns:a16="http://schemas.microsoft.com/office/drawing/2014/main" id="{B22EF7EA-E83E-43D6-9483-5525A7C6A8CA}"/>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a:extLst>
              <a:ext uri="{FF2B5EF4-FFF2-40B4-BE49-F238E27FC236}">
                <a16:creationId xmlns:a16="http://schemas.microsoft.com/office/drawing/2014/main" id="{7D7C766B-1A17-49A8-827F-B16DF373F634}"/>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244B412-3EC9-41C4-A378-6701667D1D21}"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6050293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4C4C9C52-904C-4C14-B8D2-82E80BBBED58}"/>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0C6A8324-6E79-4E25-96BD-ABDBB35D3289}"/>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C7742C0-272E-47F3-B1C0-40CD3E468CF1}"/>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08F799E5-4B0C-4C5F-B420-99CCC5152F43}"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1/12/2024</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a:extLst>
              <a:ext uri="{FF2B5EF4-FFF2-40B4-BE49-F238E27FC236}">
                <a16:creationId xmlns:a16="http://schemas.microsoft.com/office/drawing/2014/main" id="{91B0CD07-13A9-41AF-9053-CF126EE52306}"/>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a:extLst>
              <a:ext uri="{FF2B5EF4-FFF2-40B4-BE49-F238E27FC236}">
                <a16:creationId xmlns:a16="http://schemas.microsoft.com/office/drawing/2014/main" id="{9D5D6A10-1A25-426E-8B12-799BD7935A70}"/>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244B412-3EC9-41C4-A378-6701667D1D21}"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285364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1_标题和内容">
    <p:spTree>
      <p:nvGrpSpPr>
        <p:cNvPr id="1" name=""/>
        <p:cNvGrpSpPr/>
        <p:nvPr/>
      </p:nvGrpSpPr>
      <p:grpSpPr>
        <a:xfrm>
          <a:off x="0" y="0"/>
          <a:ext cx="0" cy="0"/>
          <a:chOff x="0" y="0"/>
          <a:chExt cx="0" cy="0"/>
        </a:xfrm>
      </p:grpSpPr>
      <p:pic>
        <p:nvPicPr>
          <p:cNvPr id="2" name="图片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3048"/>
            <a:ext cx="12192000" cy="6851904"/>
          </a:xfrm>
          <a:prstGeom prst="rect">
            <a:avLst/>
          </a:prstGeom>
        </p:spPr>
      </p:pic>
    </p:spTree>
    <p:extLst>
      <p:ext uri="{BB962C8B-B14F-4D97-AF65-F5344CB8AC3E}">
        <p14:creationId xmlns:p14="http://schemas.microsoft.com/office/powerpoint/2010/main" val="1504873822"/>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标题和内容">
    <p:spTree>
      <p:nvGrpSpPr>
        <p:cNvPr id="1" name=""/>
        <p:cNvGrpSpPr/>
        <p:nvPr/>
      </p:nvGrpSpPr>
      <p:grpSpPr>
        <a:xfrm>
          <a:off x="0" y="0"/>
          <a:ext cx="0" cy="0"/>
          <a:chOff x="0" y="0"/>
          <a:chExt cx="0" cy="0"/>
        </a:xfrm>
      </p:grpSpPr>
    </p:spTree>
    <p:extLst>
      <p:ext uri="{BB962C8B-B14F-4D97-AF65-F5344CB8AC3E}">
        <p14:creationId xmlns:p14="http://schemas.microsoft.com/office/powerpoint/2010/main" val="122668996"/>
      </p:ext>
    </p:extLst>
  </p:cSld>
  <p:clrMapOvr>
    <a:masterClrMapping/>
  </p:clrMapOvr>
  <p:transition spd="med">
    <p:fade/>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2_标题和内容">
    <p:spTree>
      <p:nvGrpSpPr>
        <p:cNvPr id="1" name=""/>
        <p:cNvGrpSpPr/>
        <p:nvPr/>
      </p:nvGrpSpPr>
      <p:grpSpPr>
        <a:xfrm>
          <a:off x="0" y="0"/>
          <a:ext cx="0" cy="0"/>
          <a:chOff x="0" y="0"/>
          <a:chExt cx="0" cy="0"/>
        </a:xfrm>
      </p:grpSpPr>
      <p:pic>
        <p:nvPicPr>
          <p:cNvPr id="2" name="图片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3048"/>
            <a:ext cx="12192000" cy="6851904"/>
          </a:xfrm>
          <a:prstGeom prst="rect">
            <a:avLst/>
          </a:prstGeom>
        </p:spPr>
      </p:pic>
      <p:cxnSp>
        <p:nvCxnSpPr>
          <p:cNvPr id="3" name="直接连接符 2"/>
          <p:cNvCxnSpPr/>
          <p:nvPr userDrawn="1"/>
        </p:nvCxnSpPr>
        <p:spPr>
          <a:xfrm>
            <a:off x="457874" y="1110373"/>
            <a:ext cx="11206745" cy="0"/>
          </a:xfrm>
          <a:prstGeom prst="line">
            <a:avLst/>
          </a:prstGeom>
          <a:ln w="28575"/>
        </p:spPr>
        <p:style>
          <a:lnRef idx="1">
            <a:schemeClr val="accent1"/>
          </a:lnRef>
          <a:fillRef idx="0">
            <a:schemeClr val="accent1"/>
          </a:fillRef>
          <a:effectRef idx="0">
            <a:schemeClr val="accent1"/>
          </a:effectRef>
          <a:fontRef idx="minor">
            <a:schemeClr val="tx1"/>
          </a:fontRef>
        </p:style>
      </p:cxnSp>
      <p:pic>
        <p:nvPicPr>
          <p:cNvPr id="4" name="图片 3"/>
          <p:cNvPicPr>
            <a:picLocks noChangeAspect="1"/>
          </p:cNvPicPr>
          <p:nvPr userDrawn="1"/>
        </p:nvPicPr>
        <p:blipFill>
          <a:blip r:embed="rId3"/>
          <a:stretch>
            <a:fillRect/>
          </a:stretch>
        </p:blipFill>
        <p:spPr>
          <a:xfrm rot="958296" flipH="1">
            <a:off x="10327747" y="149248"/>
            <a:ext cx="1223999" cy="992123"/>
          </a:xfrm>
          <a:prstGeom prst="rect">
            <a:avLst/>
          </a:prstGeom>
        </p:spPr>
      </p:pic>
    </p:spTree>
    <p:extLst>
      <p:ext uri="{BB962C8B-B14F-4D97-AF65-F5344CB8AC3E}">
        <p14:creationId xmlns:p14="http://schemas.microsoft.com/office/powerpoint/2010/main" val="1099389641"/>
      </p:ext>
    </p:extLst>
  </p:cSld>
  <p:clrMapOvr>
    <a:masterClrMapping/>
  </p:clrMapOvr>
  <p:transition spd="med">
    <p:fade/>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ECEC67-9884-4B56-92A0-EF2CD3952F73}"/>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B783994D-59A7-423D-863C-C33B443AF7BD}"/>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07836516-BD08-4AC9-B67F-473BD2BE5B8D}"/>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08F799E5-4B0C-4C5F-B420-99CCC5152F43}"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1/12/2024</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a:extLst>
              <a:ext uri="{FF2B5EF4-FFF2-40B4-BE49-F238E27FC236}">
                <a16:creationId xmlns:a16="http://schemas.microsoft.com/office/drawing/2014/main" id="{F081810B-6DBB-4CD0-AA55-0693A2578B89}"/>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a:extLst>
              <a:ext uri="{FF2B5EF4-FFF2-40B4-BE49-F238E27FC236}">
                <a16:creationId xmlns:a16="http://schemas.microsoft.com/office/drawing/2014/main" id="{FD41EB6F-C5D0-4684-8F9D-DE19034C747C}"/>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244B412-3EC9-41C4-A378-6701667D1D21}"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9663036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403321-FECB-40A8-A4A8-02DE71CF7F2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11D13ADD-797C-46EF-BD94-22DF744C1E74}"/>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E31F093-4FED-4F84-AE41-35CE252134C9}"/>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08F799E5-4B0C-4C5F-B420-99CCC5152F43}"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1/12/2024</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a:extLst>
              <a:ext uri="{FF2B5EF4-FFF2-40B4-BE49-F238E27FC236}">
                <a16:creationId xmlns:a16="http://schemas.microsoft.com/office/drawing/2014/main" id="{12391C27-9E75-4FDB-A850-B11636DEDE16}"/>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a:extLst>
              <a:ext uri="{FF2B5EF4-FFF2-40B4-BE49-F238E27FC236}">
                <a16:creationId xmlns:a16="http://schemas.microsoft.com/office/drawing/2014/main" id="{68AA6DA7-F02C-4E4C-AA9B-7CBD8120BB8B}"/>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244B412-3EC9-41C4-A378-6701667D1D21}"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3717350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C1A300-2BFC-4B3C-B0CE-96AABAED99AA}"/>
              </a:ext>
            </a:extLst>
          </p:cNvPr>
          <p:cNvSpPr>
            <a:spLocks noGrp="1"/>
          </p:cNvSpPr>
          <p:nvPr>
            <p:ph type="title"/>
          </p:nvPr>
        </p:nvSpPr>
        <p:spPr>
          <a:xfrm>
            <a:off x="831850" y="1709738"/>
            <a:ext cx="10515600" cy="2852737"/>
          </a:xfrm>
          <a:prstGeom prst="rect">
            <a:avLst/>
          </a:prstGeo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706C70E6-09C0-47D5-A3F4-679F86B6B4BD}"/>
              </a:ext>
            </a:extLst>
          </p:cNvPr>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F93C36C9-988A-4BEB-889F-2319D16A456B}"/>
              </a:ext>
            </a:extLst>
          </p:cNvPr>
          <p:cNvSpPr>
            <a:spLocks noGrp="1"/>
          </p:cNvSpPr>
          <p:nvPr>
            <p:ph type="dt" sz="half" idx="10"/>
          </p:nvPr>
        </p:nvSpPr>
        <p:spPr>
          <a:xfrm>
            <a:off x="838200" y="6356350"/>
            <a:ext cx="2743200" cy="365125"/>
          </a:xfrm>
          <a:prstGeom prst="rect">
            <a:avLst/>
          </a:prstGeom>
        </p:spPr>
        <p:txBody>
          <a:bodyPr/>
          <a:lstStyle/>
          <a:p>
            <a:fld id="{8512F601-4CC2-4CFD-982B-1CA13424D20C}" type="datetimeFigureOut">
              <a:rPr lang="en-US" smtClean="0">
                <a:solidFill>
                  <a:prstClr val="black"/>
                </a:solidFill>
              </a:rPr>
              <a:pPr/>
              <a:t>1/12/2024</a:t>
            </a:fld>
            <a:endParaRPr lang="en-US">
              <a:solidFill>
                <a:prstClr val="black"/>
              </a:solidFill>
            </a:endParaRPr>
          </a:p>
        </p:txBody>
      </p:sp>
      <p:sp>
        <p:nvSpPr>
          <p:cNvPr id="5" name="Footer Placeholder 4">
            <a:extLst>
              <a:ext uri="{FF2B5EF4-FFF2-40B4-BE49-F238E27FC236}">
                <a16:creationId xmlns:a16="http://schemas.microsoft.com/office/drawing/2014/main" id="{B27DF3CE-AB2C-4102-9DBC-85A1076EC1F8}"/>
              </a:ext>
            </a:extLst>
          </p:cNvPr>
          <p:cNvSpPr>
            <a:spLocks noGrp="1"/>
          </p:cNvSpPr>
          <p:nvPr>
            <p:ph type="ftr" sz="quarter" idx="11"/>
          </p:nvPr>
        </p:nvSpPr>
        <p:spPr>
          <a:xfrm>
            <a:off x="4038600" y="6356350"/>
            <a:ext cx="4114800" cy="365125"/>
          </a:xfrm>
          <a:prstGeom prst="rect">
            <a:avLst/>
          </a:prstGeom>
        </p:spPr>
        <p:txBody>
          <a:bodyPr/>
          <a:lstStyle/>
          <a:p>
            <a:endParaRPr lang="en-US">
              <a:solidFill>
                <a:prstClr val="black"/>
              </a:solidFill>
            </a:endParaRPr>
          </a:p>
        </p:txBody>
      </p:sp>
      <p:sp>
        <p:nvSpPr>
          <p:cNvPr id="6" name="Slide Number Placeholder 5">
            <a:extLst>
              <a:ext uri="{FF2B5EF4-FFF2-40B4-BE49-F238E27FC236}">
                <a16:creationId xmlns:a16="http://schemas.microsoft.com/office/drawing/2014/main" id="{D26050CB-C7BA-4CD5-8DBC-60765B6B0E65}"/>
              </a:ext>
            </a:extLst>
          </p:cNvPr>
          <p:cNvSpPr>
            <a:spLocks noGrp="1"/>
          </p:cNvSpPr>
          <p:nvPr>
            <p:ph type="sldNum" sz="quarter" idx="12"/>
          </p:nvPr>
        </p:nvSpPr>
        <p:spPr>
          <a:xfrm>
            <a:off x="8610600" y="6356350"/>
            <a:ext cx="2743200" cy="365125"/>
          </a:xfrm>
          <a:prstGeom prst="rect">
            <a:avLst/>
          </a:prstGeom>
        </p:spPr>
        <p:txBody>
          <a:bodyPr/>
          <a:lstStyle/>
          <a:p>
            <a:fld id="{5DD63E31-2DC2-4321-B56A-D756AC52FE20}"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4253008764"/>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EAC37E-D076-4D2E-A90A-CE982464C738}"/>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6E14E6DB-346D-447E-A86B-127BBE7517A6}"/>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8DF404F8-2699-4CF8-AE6E-AA57BB61B7FA}"/>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08F799E5-4B0C-4C5F-B420-99CCC5152F43}"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1/12/2024</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a:extLst>
              <a:ext uri="{FF2B5EF4-FFF2-40B4-BE49-F238E27FC236}">
                <a16:creationId xmlns:a16="http://schemas.microsoft.com/office/drawing/2014/main" id="{DB53D572-44EE-442E-800E-1AE2FFEBE581}"/>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a:extLst>
              <a:ext uri="{FF2B5EF4-FFF2-40B4-BE49-F238E27FC236}">
                <a16:creationId xmlns:a16="http://schemas.microsoft.com/office/drawing/2014/main" id="{CC95EF25-BB21-4D2F-9250-33EFB9EE5858}"/>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244B412-3EC9-41C4-A378-6701667D1D21}"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6719537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B1E8D3-F87B-4380-A435-88A2E56D81A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DFE71F1-C14E-4136-9691-503BC530B527}"/>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E50F96E7-6346-4B4D-8435-3D6239B9E540}"/>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F53A5A71-E7FD-4A4E-BFCE-2E5A2578AD81}"/>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08F799E5-4B0C-4C5F-B420-99CCC5152F43}"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1/12/2024</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Footer Placeholder 5">
            <a:extLst>
              <a:ext uri="{FF2B5EF4-FFF2-40B4-BE49-F238E27FC236}">
                <a16:creationId xmlns:a16="http://schemas.microsoft.com/office/drawing/2014/main" id="{91C690EA-CB42-4F96-9509-3FBE9F58DCE1}"/>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7" name="Slide Number Placeholder 6">
            <a:extLst>
              <a:ext uri="{FF2B5EF4-FFF2-40B4-BE49-F238E27FC236}">
                <a16:creationId xmlns:a16="http://schemas.microsoft.com/office/drawing/2014/main" id="{2F36E720-91A0-4E6E-866B-F50E1F47F93A}"/>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244B412-3EC9-41C4-A378-6701667D1D21}"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5115982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C67C2E-F440-4B00-BDA0-9890F450C19E}"/>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F499380B-26D8-4E8A-9F89-15C673E0C069}"/>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DA238D90-3BEF-4D0B-AACF-4A2B12ABC323}"/>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FCDC1DC5-D869-4DE6-B1F1-CF20A8F1945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B345BCDC-5249-4C01-B13F-7E42F55090FF}"/>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624F73D6-88FF-4251-B0EE-4E6D3B869157}"/>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08F799E5-4B0C-4C5F-B420-99CCC5152F43}"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1/12/2024</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8" name="Footer Placeholder 7">
            <a:extLst>
              <a:ext uri="{FF2B5EF4-FFF2-40B4-BE49-F238E27FC236}">
                <a16:creationId xmlns:a16="http://schemas.microsoft.com/office/drawing/2014/main" id="{6567FD9B-518D-467B-8A76-1C78892D4355}"/>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9" name="Slide Number Placeholder 8">
            <a:extLst>
              <a:ext uri="{FF2B5EF4-FFF2-40B4-BE49-F238E27FC236}">
                <a16:creationId xmlns:a16="http://schemas.microsoft.com/office/drawing/2014/main" id="{4FFC6E18-57C5-426D-A095-9B453C461232}"/>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244B412-3EC9-41C4-A378-6701667D1D21}"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0922163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45815C-AC7D-4095-9165-A7DE9649F0DD}"/>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EAAF7ADF-190A-4DD4-AA4F-6321B6606249}"/>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08F799E5-4B0C-4C5F-B420-99CCC5152F43}"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1/12/2024</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4" name="Footer Placeholder 3">
            <a:extLst>
              <a:ext uri="{FF2B5EF4-FFF2-40B4-BE49-F238E27FC236}">
                <a16:creationId xmlns:a16="http://schemas.microsoft.com/office/drawing/2014/main" id="{73F647DC-C3DA-4E80-9137-DBCFCBE8EBCE}"/>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Slide Number Placeholder 4">
            <a:extLst>
              <a:ext uri="{FF2B5EF4-FFF2-40B4-BE49-F238E27FC236}">
                <a16:creationId xmlns:a16="http://schemas.microsoft.com/office/drawing/2014/main" id="{F16E69B4-0E1D-46C2-82E8-B4A8788E3EB0}"/>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244B412-3EC9-41C4-A378-6701667D1D21}"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7118930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2CE19AA5-6CAA-44D9-BD36-FCA5FD64F5BE}"/>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08F799E5-4B0C-4C5F-B420-99CCC5152F43}"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1/12/2024</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3" name="Footer Placeholder 2">
            <a:extLst>
              <a:ext uri="{FF2B5EF4-FFF2-40B4-BE49-F238E27FC236}">
                <a16:creationId xmlns:a16="http://schemas.microsoft.com/office/drawing/2014/main" id="{9CA2C2B7-A093-4CDF-96EB-A15CA16066DC}"/>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4" name="Slide Number Placeholder 3">
            <a:extLst>
              <a:ext uri="{FF2B5EF4-FFF2-40B4-BE49-F238E27FC236}">
                <a16:creationId xmlns:a16="http://schemas.microsoft.com/office/drawing/2014/main" id="{78DC4276-AE37-4ACE-83B0-612D1C781E9C}"/>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244B412-3EC9-41C4-A378-6701667D1D21}"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746452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B8C704-FE7D-40F7-9162-C5DD2DF7B98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0552E7E6-C8B8-4D97-8F86-9331943C8FDE}"/>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4A592B01-C50E-46CC-8B55-3FD2170C206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7CFA117-AD3C-480F-A5E6-7209D9106F72}"/>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08F799E5-4B0C-4C5F-B420-99CCC5152F43}"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1/12/2024</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Footer Placeholder 5">
            <a:extLst>
              <a:ext uri="{FF2B5EF4-FFF2-40B4-BE49-F238E27FC236}">
                <a16:creationId xmlns:a16="http://schemas.microsoft.com/office/drawing/2014/main" id="{7D9713B1-9BF1-4932-9C0F-D72D54C41C0A}"/>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7" name="Slide Number Placeholder 6">
            <a:extLst>
              <a:ext uri="{FF2B5EF4-FFF2-40B4-BE49-F238E27FC236}">
                <a16:creationId xmlns:a16="http://schemas.microsoft.com/office/drawing/2014/main" id="{3F803EA1-2DB9-4C22-AFDE-638F6E5596A6}"/>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244B412-3EC9-41C4-A378-6701667D1D21}"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8406705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329156-8849-4FBA-988C-16B64A7FE6E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93820613-63C9-497B-937A-18217FEE94E1}"/>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F7732326-3CB0-42E0-8B49-D960D6319B3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2E3026D-F429-4DA7-B26E-D7439ECE4510}"/>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08F799E5-4B0C-4C5F-B420-99CCC5152F43}"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1/12/2024</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Footer Placeholder 5">
            <a:extLst>
              <a:ext uri="{FF2B5EF4-FFF2-40B4-BE49-F238E27FC236}">
                <a16:creationId xmlns:a16="http://schemas.microsoft.com/office/drawing/2014/main" id="{51B01E20-F101-4B1A-B7AA-4BDE42AE2667}"/>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7" name="Slide Number Placeholder 6">
            <a:extLst>
              <a:ext uri="{FF2B5EF4-FFF2-40B4-BE49-F238E27FC236}">
                <a16:creationId xmlns:a16="http://schemas.microsoft.com/office/drawing/2014/main" id="{E65239FA-E84A-40D4-87B7-338C0AE1AA0C}"/>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244B412-3EC9-41C4-A378-6701667D1D21}"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7998430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131FED-8B5C-4194-AE99-D860D534837E}"/>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5E8200C7-7464-4746-8E23-E8E06754D700}"/>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6875C61-2AFF-4AD9-985E-6E22A3A54A5A}"/>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08F799E5-4B0C-4C5F-B420-99CCC5152F43}"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1/12/2024</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a:extLst>
              <a:ext uri="{FF2B5EF4-FFF2-40B4-BE49-F238E27FC236}">
                <a16:creationId xmlns:a16="http://schemas.microsoft.com/office/drawing/2014/main" id="{B22EF7EA-E83E-43D6-9483-5525A7C6A8CA}"/>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a:extLst>
              <a:ext uri="{FF2B5EF4-FFF2-40B4-BE49-F238E27FC236}">
                <a16:creationId xmlns:a16="http://schemas.microsoft.com/office/drawing/2014/main" id="{7D7C766B-1A17-49A8-827F-B16DF373F634}"/>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244B412-3EC9-41C4-A378-6701667D1D21}"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5016124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4C4C9C52-904C-4C14-B8D2-82E80BBBED58}"/>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0C6A8324-6E79-4E25-96BD-ABDBB35D3289}"/>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C7742C0-272E-47F3-B1C0-40CD3E468CF1}"/>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08F799E5-4B0C-4C5F-B420-99CCC5152F43}"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1/12/2024</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a:extLst>
              <a:ext uri="{FF2B5EF4-FFF2-40B4-BE49-F238E27FC236}">
                <a16:creationId xmlns:a16="http://schemas.microsoft.com/office/drawing/2014/main" id="{91B0CD07-13A9-41AF-9053-CF126EE52306}"/>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a:extLst>
              <a:ext uri="{FF2B5EF4-FFF2-40B4-BE49-F238E27FC236}">
                <a16:creationId xmlns:a16="http://schemas.microsoft.com/office/drawing/2014/main" id="{9D5D6A10-1A25-426E-8B12-799BD7935A70}"/>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244B412-3EC9-41C4-A378-6701667D1D21}"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6308386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9.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9A3C6C5-9E25-4AA0-932E-9A15EDE19516}" type="datetimeFigureOut">
              <a:rPr kumimoji="0" lang="zh-CN" altLang="en-US" sz="1200" b="0" i="0" u="none" strike="noStrike" kern="1200" cap="none" spc="0" normalizeH="0" baseline="0" noProof="0" smtClean="0">
                <a:ln>
                  <a:noFill/>
                </a:ln>
                <a:solidFill>
                  <a:srgbClr val="000000">
                    <a:tint val="75000"/>
                  </a:srgbClr>
                </a:solidFill>
                <a:effectLst/>
                <a:uLnTx/>
                <a:uFillTx/>
                <a:latin typeface="等线"/>
                <a:ea typeface="字魂52号-阿开漫画体" panose="00000500000000000000" pitchFamily="2" charset="-122"/>
                <a:cs typeface="+mn-cs"/>
              </a:rPr>
              <a:pPr marL="0" marR="0" lvl="0" indent="0" algn="l" defTabSz="914400" rtl="0" eaLnBrk="1" fontAlgn="auto" latinLnBrk="0" hangingPunct="1">
                <a:lnSpc>
                  <a:spcPct val="100000"/>
                </a:lnSpc>
                <a:spcBef>
                  <a:spcPts val="0"/>
                </a:spcBef>
                <a:spcAft>
                  <a:spcPts val="0"/>
                </a:spcAft>
                <a:buClrTx/>
                <a:buSzTx/>
                <a:buFontTx/>
                <a:buNone/>
                <a:tabLst/>
                <a:defRPr/>
              </a:pPr>
              <a:t>2024/1/12</a:t>
            </a:fld>
            <a:endParaRPr kumimoji="0" lang="zh-CN" altLang="en-US" sz="1200" b="0" i="0" u="none" strike="noStrike" kern="1200" cap="none" spc="0" normalizeH="0" baseline="0" noProof="0">
              <a:ln>
                <a:noFill/>
              </a:ln>
              <a:solidFill>
                <a:srgbClr val="000000">
                  <a:tint val="75000"/>
                </a:srgbClr>
              </a:solidFill>
              <a:effectLst/>
              <a:uLnTx/>
              <a:uFillTx/>
              <a:latin typeface="等线"/>
              <a:ea typeface="字魂52号-阿开漫画体" panose="00000500000000000000" pitchFamily="2" charset="-122"/>
              <a:cs typeface="+mn-cs"/>
            </a:endParaRPr>
          </a:p>
        </p:txBody>
      </p:sp>
      <p:sp>
        <p:nvSpPr>
          <p:cNvPr id="5" name="页脚占位符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srgbClr val="000000">
                  <a:tint val="75000"/>
                </a:srgbClr>
              </a:solidFill>
              <a:effectLst/>
              <a:uLnTx/>
              <a:uFillTx/>
              <a:latin typeface="等线"/>
              <a:ea typeface="字魂52号-阿开漫画体" panose="00000500000000000000" pitchFamily="2" charset="-122"/>
              <a:cs typeface="+mn-cs"/>
            </a:endParaRPr>
          </a:p>
        </p:txBody>
      </p:sp>
      <p:sp>
        <p:nvSpPr>
          <p:cNvPr id="6" name="灯片编号占位符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888EAD6-95AE-4900-910D-3A821990CDF7}" type="slidenum">
              <a:rPr kumimoji="0" lang="zh-CN" altLang="en-US" sz="1200" b="0" i="0" u="none" strike="noStrike" kern="1200" cap="none" spc="0" normalizeH="0" baseline="0" noProof="0" smtClean="0">
                <a:ln>
                  <a:noFill/>
                </a:ln>
                <a:solidFill>
                  <a:srgbClr val="000000">
                    <a:tint val="75000"/>
                  </a:srgbClr>
                </a:solidFill>
                <a:effectLst/>
                <a:uLnTx/>
                <a:uFillTx/>
                <a:latin typeface="等线"/>
                <a:ea typeface="字魂52号-阿开漫画体" panose="00000500000000000000"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srgbClr val="000000">
                  <a:tint val="75000"/>
                </a:srgbClr>
              </a:solidFill>
              <a:effectLst/>
              <a:uLnTx/>
              <a:uFillTx/>
              <a:latin typeface="等线"/>
              <a:ea typeface="字魂52号-阿开漫画体" panose="00000500000000000000" pitchFamily="2" charset="-122"/>
              <a:cs typeface="+mn-cs"/>
            </a:endParaRPr>
          </a:p>
        </p:txBody>
      </p:sp>
    </p:spTree>
    <p:extLst>
      <p:ext uri="{BB962C8B-B14F-4D97-AF65-F5344CB8AC3E}">
        <p14:creationId xmlns:p14="http://schemas.microsoft.com/office/powerpoint/2010/main" val="94172741"/>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0781A2-14D4-4C01-AD7A-5DC9DE4C4642}"/>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id="{F8F2F99A-5485-47C6-BE06-E81B1C5B579E}"/>
              </a:ext>
            </a:extLst>
          </p:cNvPr>
          <p:cNvSpPr>
            <a:spLocks noGrp="1"/>
          </p:cNvSpPr>
          <p:nvPr>
            <p:ph sz="half" idx="1"/>
          </p:nvPr>
        </p:nvSpPr>
        <p:spPr>
          <a:xfrm>
            <a:off x="838200" y="1825625"/>
            <a:ext cx="5181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9B34F481-6874-487A-ADB3-A11532160C44}"/>
              </a:ext>
            </a:extLst>
          </p:cNvPr>
          <p:cNvSpPr>
            <a:spLocks noGrp="1"/>
          </p:cNvSpPr>
          <p:nvPr>
            <p:ph sz="half" idx="2"/>
          </p:nvPr>
        </p:nvSpPr>
        <p:spPr>
          <a:xfrm>
            <a:off x="6172200" y="1825625"/>
            <a:ext cx="5181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2A0F0F51-D7A0-477F-80F7-240565B2D0D3}"/>
              </a:ext>
            </a:extLst>
          </p:cNvPr>
          <p:cNvSpPr>
            <a:spLocks noGrp="1"/>
          </p:cNvSpPr>
          <p:nvPr>
            <p:ph type="dt" sz="half" idx="10"/>
          </p:nvPr>
        </p:nvSpPr>
        <p:spPr>
          <a:xfrm>
            <a:off x="838200" y="6356350"/>
            <a:ext cx="2743200" cy="365125"/>
          </a:xfrm>
          <a:prstGeom prst="rect">
            <a:avLst/>
          </a:prstGeom>
        </p:spPr>
        <p:txBody>
          <a:bodyPr/>
          <a:lstStyle/>
          <a:p>
            <a:fld id="{8512F601-4CC2-4CFD-982B-1CA13424D20C}" type="datetimeFigureOut">
              <a:rPr lang="en-US" smtClean="0">
                <a:solidFill>
                  <a:prstClr val="black"/>
                </a:solidFill>
              </a:rPr>
              <a:pPr/>
              <a:t>1/12/2024</a:t>
            </a:fld>
            <a:endParaRPr lang="en-US">
              <a:solidFill>
                <a:prstClr val="black"/>
              </a:solidFill>
            </a:endParaRPr>
          </a:p>
        </p:txBody>
      </p:sp>
      <p:sp>
        <p:nvSpPr>
          <p:cNvPr id="6" name="Footer Placeholder 5">
            <a:extLst>
              <a:ext uri="{FF2B5EF4-FFF2-40B4-BE49-F238E27FC236}">
                <a16:creationId xmlns:a16="http://schemas.microsoft.com/office/drawing/2014/main" id="{F6F050E6-DECC-464D-8397-BAAE0C0D212E}"/>
              </a:ext>
            </a:extLst>
          </p:cNvPr>
          <p:cNvSpPr>
            <a:spLocks noGrp="1"/>
          </p:cNvSpPr>
          <p:nvPr>
            <p:ph type="ftr" sz="quarter" idx="11"/>
          </p:nvPr>
        </p:nvSpPr>
        <p:spPr>
          <a:xfrm>
            <a:off x="4038600" y="6356350"/>
            <a:ext cx="4114800" cy="365125"/>
          </a:xfrm>
          <a:prstGeom prst="rect">
            <a:avLst/>
          </a:prstGeom>
        </p:spPr>
        <p:txBody>
          <a:bodyPr/>
          <a:lstStyle/>
          <a:p>
            <a:endParaRPr lang="en-US">
              <a:solidFill>
                <a:prstClr val="black"/>
              </a:solidFill>
            </a:endParaRPr>
          </a:p>
        </p:txBody>
      </p:sp>
      <p:sp>
        <p:nvSpPr>
          <p:cNvPr id="7" name="Slide Number Placeholder 6">
            <a:extLst>
              <a:ext uri="{FF2B5EF4-FFF2-40B4-BE49-F238E27FC236}">
                <a16:creationId xmlns:a16="http://schemas.microsoft.com/office/drawing/2014/main" id="{68E554C0-0A13-4FF9-9EEB-1DD5B169F94E}"/>
              </a:ext>
            </a:extLst>
          </p:cNvPr>
          <p:cNvSpPr>
            <a:spLocks noGrp="1"/>
          </p:cNvSpPr>
          <p:nvPr>
            <p:ph type="sldNum" sz="quarter" idx="12"/>
          </p:nvPr>
        </p:nvSpPr>
        <p:spPr>
          <a:xfrm>
            <a:off x="8610600" y="6356350"/>
            <a:ext cx="2743200" cy="365125"/>
          </a:xfrm>
          <a:prstGeom prst="rect">
            <a:avLst/>
          </a:prstGeom>
        </p:spPr>
        <p:txBody>
          <a:bodyPr/>
          <a:lstStyle/>
          <a:p>
            <a:fld id="{5DD63E31-2DC2-4321-B56A-D756AC52FE20}"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2417939752"/>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pic>
        <p:nvPicPr>
          <p:cNvPr id="7" name="图片 6" descr="6"/>
          <p:cNvPicPr>
            <a:picLocks noChangeAspect="1"/>
          </p:cNvPicPr>
          <p:nvPr/>
        </p:nvPicPr>
        <p:blipFill>
          <a:blip r:embed="rId2"/>
          <a:srcRect b="15838"/>
          <a:stretch>
            <a:fillRect/>
          </a:stretch>
        </p:blipFill>
        <p:spPr>
          <a:xfrm>
            <a:off x="0" y="0"/>
            <a:ext cx="12217400" cy="6866255"/>
          </a:xfrm>
          <a:prstGeom prst="rect">
            <a:avLst/>
          </a:prstGeom>
        </p:spPr>
      </p:pic>
      <p:sp>
        <p:nvSpPr>
          <p:cNvPr id="12" name="圆角矩形 11"/>
          <p:cNvSpPr/>
          <p:nvPr/>
        </p:nvSpPr>
        <p:spPr>
          <a:xfrm>
            <a:off x="409575" y="257175"/>
            <a:ext cx="11468100" cy="6348730"/>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等线"/>
              <a:cs typeface="+mn-cs"/>
            </a:endParaRPr>
          </a:p>
        </p:txBody>
      </p:sp>
    </p:spTree>
    <p:extLst>
      <p:ext uri="{BB962C8B-B14F-4D97-AF65-F5344CB8AC3E}">
        <p14:creationId xmlns:p14="http://schemas.microsoft.com/office/powerpoint/2010/main" val="812724764"/>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p>
        </p:txBody>
      </p:sp>
      <p:sp>
        <p:nvSpPr>
          <p:cNvPr id="4" name="日期占位符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9A3C6C5-9E25-4AA0-932E-9A15EDE19516}" type="datetimeFigureOut">
              <a:rPr kumimoji="0" lang="zh-CN" altLang="en-US" sz="1200" b="0" i="0" u="none" strike="noStrike" kern="1200" cap="none" spc="0" normalizeH="0" baseline="0" noProof="0" smtClean="0">
                <a:ln>
                  <a:noFill/>
                </a:ln>
                <a:solidFill>
                  <a:srgbClr val="000000">
                    <a:tint val="75000"/>
                  </a:srgbClr>
                </a:solidFill>
                <a:effectLst/>
                <a:uLnTx/>
                <a:uFillTx/>
                <a:latin typeface="等线"/>
                <a:ea typeface="字魂52号-阿开漫画体" panose="00000500000000000000" pitchFamily="2" charset="-122"/>
                <a:cs typeface="+mn-cs"/>
              </a:rPr>
              <a:pPr marL="0" marR="0" lvl="0" indent="0" algn="l" defTabSz="914400" rtl="0" eaLnBrk="1" fontAlgn="auto" latinLnBrk="0" hangingPunct="1">
                <a:lnSpc>
                  <a:spcPct val="100000"/>
                </a:lnSpc>
                <a:spcBef>
                  <a:spcPts val="0"/>
                </a:spcBef>
                <a:spcAft>
                  <a:spcPts val="0"/>
                </a:spcAft>
                <a:buClrTx/>
                <a:buSzTx/>
                <a:buFontTx/>
                <a:buNone/>
                <a:tabLst/>
                <a:defRPr/>
              </a:pPr>
              <a:t>2024/1/12</a:t>
            </a:fld>
            <a:endParaRPr kumimoji="0" lang="zh-CN" altLang="en-US" sz="1200" b="0" i="0" u="none" strike="noStrike" kern="1200" cap="none" spc="0" normalizeH="0" baseline="0" noProof="0">
              <a:ln>
                <a:noFill/>
              </a:ln>
              <a:solidFill>
                <a:srgbClr val="000000">
                  <a:tint val="75000"/>
                </a:srgbClr>
              </a:solidFill>
              <a:effectLst/>
              <a:uLnTx/>
              <a:uFillTx/>
              <a:latin typeface="等线"/>
              <a:ea typeface="字魂52号-阿开漫画体" panose="00000500000000000000" pitchFamily="2" charset="-122"/>
              <a:cs typeface="+mn-cs"/>
            </a:endParaRPr>
          </a:p>
        </p:txBody>
      </p:sp>
      <p:sp>
        <p:nvSpPr>
          <p:cNvPr id="5" name="页脚占位符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srgbClr val="000000">
                  <a:tint val="75000"/>
                </a:srgbClr>
              </a:solidFill>
              <a:effectLst/>
              <a:uLnTx/>
              <a:uFillTx/>
              <a:latin typeface="等线"/>
              <a:ea typeface="字魂52号-阿开漫画体" panose="00000500000000000000" pitchFamily="2" charset="-122"/>
              <a:cs typeface="+mn-cs"/>
            </a:endParaRPr>
          </a:p>
        </p:txBody>
      </p:sp>
      <p:sp>
        <p:nvSpPr>
          <p:cNvPr id="6" name="灯片编号占位符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888EAD6-95AE-4900-910D-3A821990CDF7}" type="slidenum">
              <a:rPr kumimoji="0" lang="zh-CN" altLang="en-US" sz="1200" b="0" i="0" u="none" strike="noStrike" kern="1200" cap="none" spc="0" normalizeH="0" baseline="0" noProof="0" smtClean="0">
                <a:ln>
                  <a:noFill/>
                </a:ln>
                <a:solidFill>
                  <a:srgbClr val="000000">
                    <a:tint val="75000"/>
                  </a:srgbClr>
                </a:solidFill>
                <a:effectLst/>
                <a:uLnTx/>
                <a:uFillTx/>
                <a:latin typeface="等线"/>
                <a:ea typeface="字魂52号-阿开漫画体" panose="00000500000000000000"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srgbClr val="000000">
                  <a:tint val="75000"/>
                </a:srgbClr>
              </a:solidFill>
              <a:effectLst/>
              <a:uLnTx/>
              <a:uFillTx/>
              <a:latin typeface="等线"/>
              <a:ea typeface="字魂52号-阿开漫画体" panose="00000500000000000000" pitchFamily="2" charset="-122"/>
              <a:cs typeface="+mn-cs"/>
            </a:endParaRPr>
          </a:p>
        </p:txBody>
      </p:sp>
    </p:spTree>
    <p:extLst>
      <p:ext uri="{BB962C8B-B14F-4D97-AF65-F5344CB8AC3E}">
        <p14:creationId xmlns:p14="http://schemas.microsoft.com/office/powerpoint/2010/main" val="2112881625"/>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sldLayout>
</file>

<file path=ppt/slideLayouts/slideLayout42.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838200" y="1825625"/>
            <a:ext cx="5181600" cy="435133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内容占位符 3"/>
          <p:cNvSpPr>
            <a:spLocks noGrp="1"/>
          </p:cNvSpPr>
          <p:nvPr>
            <p:ph sz="half" idx="2"/>
          </p:nvPr>
        </p:nvSpPr>
        <p:spPr>
          <a:xfrm>
            <a:off x="6172200" y="1825625"/>
            <a:ext cx="5181600" cy="435133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日期占位符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9A3C6C5-9E25-4AA0-932E-9A15EDE19516}" type="datetimeFigureOut">
              <a:rPr kumimoji="0" lang="zh-CN" altLang="en-US" sz="1200" b="0" i="0" u="none" strike="noStrike" kern="1200" cap="none" spc="0" normalizeH="0" baseline="0" noProof="0" smtClean="0">
                <a:ln>
                  <a:noFill/>
                </a:ln>
                <a:solidFill>
                  <a:srgbClr val="000000">
                    <a:tint val="75000"/>
                  </a:srgbClr>
                </a:solidFill>
                <a:effectLst/>
                <a:uLnTx/>
                <a:uFillTx/>
                <a:latin typeface="等线"/>
                <a:ea typeface="字魂52号-阿开漫画体" panose="00000500000000000000" pitchFamily="2" charset="-122"/>
                <a:cs typeface="+mn-cs"/>
              </a:rPr>
              <a:pPr marL="0" marR="0" lvl="0" indent="0" algn="l" defTabSz="914400" rtl="0" eaLnBrk="1" fontAlgn="auto" latinLnBrk="0" hangingPunct="1">
                <a:lnSpc>
                  <a:spcPct val="100000"/>
                </a:lnSpc>
                <a:spcBef>
                  <a:spcPts val="0"/>
                </a:spcBef>
                <a:spcAft>
                  <a:spcPts val="0"/>
                </a:spcAft>
                <a:buClrTx/>
                <a:buSzTx/>
                <a:buFontTx/>
                <a:buNone/>
                <a:tabLst/>
                <a:defRPr/>
              </a:pPr>
              <a:t>2024/1/12</a:t>
            </a:fld>
            <a:endParaRPr kumimoji="0" lang="zh-CN" altLang="en-US" sz="1200" b="0" i="0" u="none" strike="noStrike" kern="1200" cap="none" spc="0" normalizeH="0" baseline="0" noProof="0">
              <a:ln>
                <a:noFill/>
              </a:ln>
              <a:solidFill>
                <a:srgbClr val="000000">
                  <a:tint val="75000"/>
                </a:srgbClr>
              </a:solidFill>
              <a:effectLst/>
              <a:uLnTx/>
              <a:uFillTx/>
              <a:latin typeface="等线"/>
              <a:ea typeface="字魂52号-阿开漫画体" panose="00000500000000000000" pitchFamily="2" charset="-122"/>
              <a:cs typeface="+mn-cs"/>
            </a:endParaRPr>
          </a:p>
        </p:txBody>
      </p:sp>
      <p:sp>
        <p:nvSpPr>
          <p:cNvPr id="6" name="页脚占位符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srgbClr val="000000">
                  <a:tint val="75000"/>
                </a:srgbClr>
              </a:solidFill>
              <a:effectLst/>
              <a:uLnTx/>
              <a:uFillTx/>
              <a:latin typeface="等线"/>
              <a:ea typeface="字魂52号-阿开漫画体" panose="00000500000000000000" pitchFamily="2" charset="-122"/>
              <a:cs typeface="+mn-cs"/>
            </a:endParaRPr>
          </a:p>
        </p:txBody>
      </p:sp>
      <p:sp>
        <p:nvSpPr>
          <p:cNvPr id="7" name="灯片编号占位符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888EAD6-95AE-4900-910D-3A821990CDF7}" type="slidenum">
              <a:rPr kumimoji="0" lang="zh-CN" altLang="en-US" sz="1200" b="0" i="0" u="none" strike="noStrike" kern="1200" cap="none" spc="0" normalizeH="0" baseline="0" noProof="0" smtClean="0">
                <a:ln>
                  <a:noFill/>
                </a:ln>
                <a:solidFill>
                  <a:srgbClr val="000000">
                    <a:tint val="75000"/>
                  </a:srgbClr>
                </a:solidFill>
                <a:effectLst/>
                <a:uLnTx/>
                <a:uFillTx/>
                <a:latin typeface="等线"/>
                <a:ea typeface="字魂52号-阿开漫画体" panose="00000500000000000000"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srgbClr val="000000">
                  <a:tint val="75000"/>
                </a:srgbClr>
              </a:solidFill>
              <a:effectLst/>
              <a:uLnTx/>
              <a:uFillTx/>
              <a:latin typeface="等线"/>
              <a:ea typeface="字魂52号-阿开漫画体" panose="00000500000000000000" pitchFamily="2" charset="-122"/>
              <a:cs typeface="+mn-cs"/>
            </a:endParaRPr>
          </a:p>
        </p:txBody>
      </p:sp>
    </p:spTree>
    <p:extLst>
      <p:ext uri="{BB962C8B-B14F-4D97-AF65-F5344CB8AC3E}">
        <p14:creationId xmlns:p14="http://schemas.microsoft.com/office/powerpoint/2010/main" val="1539471208"/>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sldLayout>
</file>

<file path=ppt/slideLayouts/slideLayout43.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839788" y="2505075"/>
            <a:ext cx="5157787" cy="368458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72200" y="2505075"/>
            <a:ext cx="5183188" cy="368458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7" name="日期占位符 6"/>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9A3C6C5-9E25-4AA0-932E-9A15EDE19516}" type="datetimeFigureOut">
              <a:rPr kumimoji="0" lang="zh-CN" altLang="en-US" sz="1200" b="0" i="0" u="none" strike="noStrike" kern="1200" cap="none" spc="0" normalizeH="0" baseline="0" noProof="0" smtClean="0">
                <a:ln>
                  <a:noFill/>
                </a:ln>
                <a:solidFill>
                  <a:srgbClr val="000000">
                    <a:tint val="75000"/>
                  </a:srgbClr>
                </a:solidFill>
                <a:effectLst/>
                <a:uLnTx/>
                <a:uFillTx/>
                <a:latin typeface="等线"/>
                <a:ea typeface="字魂52号-阿开漫画体" panose="00000500000000000000" pitchFamily="2" charset="-122"/>
                <a:cs typeface="+mn-cs"/>
              </a:rPr>
              <a:pPr marL="0" marR="0" lvl="0" indent="0" algn="l" defTabSz="914400" rtl="0" eaLnBrk="1" fontAlgn="auto" latinLnBrk="0" hangingPunct="1">
                <a:lnSpc>
                  <a:spcPct val="100000"/>
                </a:lnSpc>
                <a:spcBef>
                  <a:spcPts val="0"/>
                </a:spcBef>
                <a:spcAft>
                  <a:spcPts val="0"/>
                </a:spcAft>
                <a:buClrTx/>
                <a:buSzTx/>
                <a:buFontTx/>
                <a:buNone/>
                <a:tabLst/>
                <a:defRPr/>
              </a:pPr>
              <a:t>2024/1/12</a:t>
            </a:fld>
            <a:endParaRPr kumimoji="0" lang="zh-CN" altLang="en-US" sz="1200" b="0" i="0" u="none" strike="noStrike" kern="1200" cap="none" spc="0" normalizeH="0" baseline="0" noProof="0">
              <a:ln>
                <a:noFill/>
              </a:ln>
              <a:solidFill>
                <a:srgbClr val="000000">
                  <a:tint val="75000"/>
                </a:srgbClr>
              </a:solidFill>
              <a:effectLst/>
              <a:uLnTx/>
              <a:uFillTx/>
              <a:latin typeface="等线"/>
              <a:ea typeface="字魂52号-阿开漫画体" panose="00000500000000000000" pitchFamily="2" charset="-122"/>
              <a:cs typeface="+mn-cs"/>
            </a:endParaRPr>
          </a:p>
        </p:txBody>
      </p:sp>
      <p:sp>
        <p:nvSpPr>
          <p:cNvPr id="8" name="页脚占位符 7"/>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srgbClr val="000000">
                  <a:tint val="75000"/>
                </a:srgbClr>
              </a:solidFill>
              <a:effectLst/>
              <a:uLnTx/>
              <a:uFillTx/>
              <a:latin typeface="等线"/>
              <a:ea typeface="字魂52号-阿开漫画体" panose="00000500000000000000" pitchFamily="2" charset="-122"/>
              <a:cs typeface="+mn-cs"/>
            </a:endParaRPr>
          </a:p>
        </p:txBody>
      </p:sp>
      <p:sp>
        <p:nvSpPr>
          <p:cNvPr id="9" name="灯片编号占位符 8"/>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888EAD6-95AE-4900-910D-3A821990CDF7}" type="slidenum">
              <a:rPr kumimoji="0" lang="zh-CN" altLang="en-US" sz="1200" b="0" i="0" u="none" strike="noStrike" kern="1200" cap="none" spc="0" normalizeH="0" baseline="0" noProof="0" smtClean="0">
                <a:ln>
                  <a:noFill/>
                </a:ln>
                <a:solidFill>
                  <a:srgbClr val="000000">
                    <a:tint val="75000"/>
                  </a:srgbClr>
                </a:solidFill>
                <a:effectLst/>
                <a:uLnTx/>
                <a:uFillTx/>
                <a:latin typeface="等线"/>
                <a:ea typeface="字魂52号-阿开漫画体" panose="00000500000000000000"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srgbClr val="000000">
                  <a:tint val="75000"/>
                </a:srgbClr>
              </a:solidFill>
              <a:effectLst/>
              <a:uLnTx/>
              <a:uFillTx/>
              <a:latin typeface="等线"/>
              <a:ea typeface="字魂52号-阿开漫画体" panose="00000500000000000000" pitchFamily="2" charset="-122"/>
              <a:cs typeface="+mn-cs"/>
            </a:endParaRPr>
          </a:p>
        </p:txBody>
      </p:sp>
    </p:spTree>
    <p:extLst>
      <p:ext uri="{BB962C8B-B14F-4D97-AF65-F5344CB8AC3E}">
        <p14:creationId xmlns:p14="http://schemas.microsoft.com/office/powerpoint/2010/main" val="3175777928"/>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sldLayout>
</file>

<file path=ppt/slideLayouts/slideLayout44.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9A3C6C5-9E25-4AA0-932E-9A15EDE19516}" type="datetimeFigureOut">
              <a:rPr kumimoji="0" lang="zh-CN" altLang="en-US" sz="1200" b="0" i="0" u="none" strike="noStrike" kern="1200" cap="none" spc="0" normalizeH="0" baseline="0" noProof="0" smtClean="0">
                <a:ln>
                  <a:noFill/>
                </a:ln>
                <a:solidFill>
                  <a:srgbClr val="000000">
                    <a:tint val="75000"/>
                  </a:srgbClr>
                </a:solidFill>
                <a:effectLst/>
                <a:uLnTx/>
                <a:uFillTx/>
                <a:latin typeface="等线"/>
                <a:ea typeface="字魂52号-阿开漫画体" panose="00000500000000000000" pitchFamily="2" charset="-122"/>
                <a:cs typeface="+mn-cs"/>
              </a:rPr>
              <a:pPr marL="0" marR="0" lvl="0" indent="0" algn="l" defTabSz="914400" rtl="0" eaLnBrk="1" fontAlgn="auto" latinLnBrk="0" hangingPunct="1">
                <a:lnSpc>
                  <a:spcPct val="100000"/>
                </a:lnSpc>
                <a:spcBef>
                  <a:spcPts val="0"/>
                </a:spcBef>
                <a:spcAft>
                  <a:spcPts val="0"/>
                </a:spcAft>
                <a:buClrTx/>
                <a:buSzTx/>
                <a:buFontTx/>
                <a:buNone/>
                <a:tabLst/>
                <a:defRPr/>
              </a:pPr>
              <a:t>2024/1/12</a:t>
            </a:fld>
            <a:endParaRPr kumimoji="0" lang="zh-CN" altLang="en-US" sz="1200" b="0" i="0" u="none" strike="noStrike" kern="1200" cap="none" spc="0" normalizeH="0" baseline="0" noProof="0">
              <a:ln>
                <a:noFill/>
              </a:ln>
              <a:solidFill>
                <a:srgbClr val="000000">
                  <a:tint val="75000"/>
                </a:srgbClr>
              </a:solidFill>
              <a:effectLst/>
              <a:uLnTx/>
              <a:uFillTx/>
              <a:latin typeface="等线"/>
              <a:ea typeface="字魂52号-阿开漫画体" panose="00000500000000000000" pitchFamily="2" charset="-122"/>
              <a:cs typeface="+mn-cs"/>
            </a:endParaRPr>
          </a:p>
        </p:txBody>
      </p:sp>
      <p:sp>
        <p:nvSpPr>
          <p:cNvPr id="4" name="页脚占位符 3"/>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srgbClr val="000000">
                  <a:tint val="75000"/>
                </a:srgbClr>
              </a:solidFill>
              <a:effectLst/>
              <a:uLnTx/>
              <a:uFillTx/>
              <a:latin typeface="等线"/>
              <a:ea typeface="字魂52号-阿开漫画体" panose="00000500000000000000" pitchFamily="2" charset="-122"/>
              <a:cs typeface="+mn-cs"/>
            </a:endParaRPr>
          </a:p>
        </p:txBody>
      </p:sp>
      <p:sp>
        <p:nvSpPr>
          <p:cNvPr id="5" name="灯片编号占位符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888EAD6-95AE-4900-910D-3A821990CDF7}" type="slidenum">
              <a:rPr kumimoji="0" lang="zh-CN" altLang="en-US" sz="1200" b="0" i="0" u="none" strike="noStrike" kern="1200" cap="none" spc="0" normalizeH="0" baseline="0" noProof="0" smtClean="0">
                <a:ln>
                  <a:noFill/>
                </a:ln>
                <a:solidFill>
                  <a:srgbClr val="000000">
                    <a:tint val="75000"/>
                  </a:srgbClr>
                </a:solidFill>
                <a:effectLst/>
                <a:uLnTx/>
                <a:uFillTx/>
                <a:latin typeface="等线"/>
                <a:ea typeface="字魂52号-阿开漫画体" panose="00000500000000000000"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srgbClr val="000000">
                  <a:tint val="75000"/>
                </a:srgbClr>
              </a:solidFill>
              <a:effectLst/>
              <a:uLnTx/>
              <a:uFillTx/>
              <a:latin typeface="等线"/>
              <a:ea typeface="字魂52号-阿开漫画体" panose="00000500000000000000" pitchFamily="2" charset="-122"/>
              <a:cs typeface="+mn-cs"/>
            </a:endParaRPr>
          </a:p>
        </p:txBody>
      </p:sp>
    </p:spTree>
    <p:extLst>
      <p:ext uri="{BB962C8B-B14F-4D97-AF65-F5344CB8AC3E}">
        <p14:creationId xmlns:p14="http://schemas.microsoft.com/office/powerpoint/2010/main" val="891620093"/>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sldLayout>
</file>

<file path=ppt/slideLayouts/slideLayout45.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9A3C6C5-9E25-4AA0-932E-9A15EDE19516}" type="datetimeFigureOut">
              <a:rPr kumimoji="0" lang="zh-CN" altLang="en-US" sz="1200" b="0" i="0" u="none" strike="noStrike" kern="1200" cap="none" spc="0" normalizeH="0" baseline="0" noProof="0" smtClean="0">
                <a:ln>
                  <a:noFill/>
                </a:ln>
                <a:solidFill>
                  <a:srgbClr val="000000">
                    <a:tint val="75000"/>
                  </a:srgbClr>
                </a:solidFill>
                <a:effectLst/>
                <a:uLnTx/>
                <a:uFillTx/>
                <a:latin typeface="等线"/>
                <a:ea typeface="字魂52号-阿开漫画体" panose="00000500000000000000" pitchFamily="2" charset="-122"/>
                <a:cs typeface="+mn-cs"/>
              </a:rPr>
              <a:pPr marL="0" marR="0" lvl="0" indent="0" algn="l" defTabSz="914400" rtl="0" eaLnBrk="1" fontAlgn="auto" latinLnBrk="0" hangingPunct="1">
                <a:lnSpc>
                  <a:spcPct val="100000"/>
                </a:lnSpc>
                <a:spcBef>
                  <a:spcPts val="0"/>
                </a:spcBef>
                <a:spcAft>
                  <a:spcPts val="0"/>
                </a:spcAft>
                <a:buClrTx/>
                <a:buSzTx/>
                <a:buFontTx/>
                <a:buNone/>
                <a:tabLst/>
                <a:defRPr/>
              </a:pPr>
              <a:t>2024/1/12</a:t>
            </a:fld>
            <a:endParaRPr kumimoji="0" lang="zh-CN" altLang="en-US" sz="1200" b="0" i="0" u="none" strike="noStrike" kern="1200" cap="none" spc="0" normalizeH="0" baseline="0" noProof="0">
              <a:ln>
                <a:noFill/>
              </a:ln>
              <a:solidFill>
                <a:srgbClr val="000000">
                  <a:tint val="75000"/>
                </a:srgbClr>
              </a:solidFill>
              <a:effectLst/>
              <a:uLnTx/>
              <a:uFillTx/>
              <a:latin typeface="等线"/>
              <a:ea typeface="字魂52号-阿开漫画体" panose="00000500000000000000" pitchFamily="2" charset="-122"/>
              <a:cs typeface="+mn-cs"/>
            </a:endParaRPr>
          </a:p>
        </p:txBody>
      </p:sp>
      <p:sp>
        <p:nvSpPr>
          <p:cNvPr id="3" name="页脚占位符 2"/>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srgbClr val="000000">
                  <a:tint val="75000"/>
                </a:srgbClr>
              </a:solidFill>
              <a:effectLst/>
              <a:uLnTx/>
              <a:uFillTx/>
              <a:latin typeface="等线"/>
              <a:ea typeface="字魂52号-阿开漫画体" panose="00000500000000000000" pitchFamily="2" charset="-122"/>
              <a:cs typeface="+mn-cs"/>
            </a:endParaRPr>
          </a:p>
        </p:txBody>
      </p:sp>
      <p:sp>
        <p:nvSpPr>
          <p:cNvPr id="4" name="灯片编号占位符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888EAD6-95AE-4900-910D-3A821990CDF7}" type="slidenum">
              <a:rPr kumimoji="0" lang="zh-CN" altLang="en-US" sz="1200" b="0" i="0" u="none" strike="noStrike" kern="1200" cap="none" spc="0" normalizeH="0" baseline="0" noProof="0" smtClean="0">
                <a:ln>
                  <a:noFill/>
                </a:ln>
                <a:solidFill>
                  <a:srgbClr val="000000">
                    <a:tint val="75000"/>
                  </a:srgbClr>
                </a:solidFill>
                <a:effectLst/>
                <a:uLnTx/>
                <a:uFillTx/>
                <a:latin typeface="等线"/>
                <a:ea typeface="字魂52号-阿开漫画体" panose="00000500000000000000"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srgbClr val="000000">
                  <a:tint val="75000"/>
                </a:srgbClr>
              </a:solidFill>
              <a:effectLst/>
              <a:uLnTx/>
              <a:uFillTx/>
              <a:latin typeface="等线"/>
              <a:ea typeface="字魂52号-阿开漫画体" panose="00000500000000000000" pitchFamily="2" charset="-122"/>
              <a:cs typeface="+mn-cs"/>
            </a:endParaRPr>
          </a:p>
        </p:txBody>
      </p:sp>
    </p:spTree>
    <p:extLst>
      <p:ext uri="{BB962C8B-B14F-4D97-AF65-F5344CB8AC3E}">
        <p14:creationId xmlns:p14="http://schemas.microsoft.com/office/powerpoint/2010/main" val="393082639"/>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sldLayout>
</file>

<file path=ppt/slideLayouts/slideLayout46.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9A3C6C5-9E25-4AA0-932E-9A15EDE19516}" type="datetimeFigureOut">
              <a:rPr kumimoji="0" lang="zh-CN" altLang="en-US" sz="1200" b="0" i="0" u="none" strike="noStrike" kern="1200" cap="none" spc="0" normalizeH="0" baseline="0" noProof="0" smtClean="0">
                <a:ln>
                  <a:noFill/>
                </a:ln>
                <a:solidFill>
                  <a:srgbClr val="000000">
                    <a:tint val="75000"/>
                  </a:srgbClr>
                </a:solidFill>
                <a:effectLst/>
                <a:uLnTx/>
                <a:uFillTx/>
                <a:latin typeface="等线"/>
                <a:ea typeface="字魂52号-阿开漫画体" panose="00000500000000000000" pitchFamily="2" charset="-122"/>
                <a:cs typeface="+mn-cs"/>
              </a:rPr>
              <a:pPr marL="0" marR="0" lvl="0" indent="0" algn="l" defTabSz="914400" rtl="0" eaLnBrk="1" fontAlgn="auto" latinLnBrk="0" hangingPunct="1">
                <a:lnSpc>
                  <a:spcPct val="100000"/>
                </a:lnSpc>
                <a:spcBef>
                  <a:spcPts val="0"/>
                </a:spcBef>
                <a:spcAft>
                  <a:spcPts val="0"/>
                </a:spcAft>
                <a:buClrTx/>
                <a:buSzTx/>
                <a:buFontTx/>
                <a:buNone/>
                <a:tabLst/>
                <a:defRPr/>
              </a:pPr>
              <a:t>2024/1/12</a:t>
            </a:fld>
            <a:endParaRPr kumimoji="0" lang="zh-CN" altLang="en-US" sz="1200" b="0" i="0" u="none" strike="noStrike" kern="1200" cap="none" spc="0" normalizeH="0" baseline="0" noProof="0">
              <a:ln>
                <a:noFill/>
              </a:ln>
              <a:solidFill>
                <a:srgbClr val="000000">
                  <a:tint val="75000"/>
                </a:srgbClr>
              </a:solidFill>
              <a:effectLst/>
              <a:uLnTx/>
              <a:uFillTx/>
              <a:latin typeface="等线"/>
              <a:ea typeface="字魂52号-阿开漫画体" panose="00000500000000000000" pitchFamily="2" charset="-122"/>
              <a:cs typeface="+mn-cs"/>
            </a:endParaRPr>
          </a:p>
        </p:txBody>
      </p:sp>
      <p:sp>
        <p:nvSpPr>
          <p:cNvPr id="6" name="页脚占位符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srgbClr val="000000">
                  <a:tint val="75000"/>
                </a:srgbClr>
              </a:solidFill>
              <a:effectLst/>
              <a:uLnTx/>
              <a:uFillTx/>
              <a:latin typeface="等线"/>
              <a:ea typeface="字魂52号-阿开漫画体" panose="00000500000000000000" pitchFamily="2" charset="-122"/>
              <a:cs typeface="+mn-cs"/>
            </a:endParaRPr>
          </a:p>
        </p:txBody>
      </p:sp>
      <p:sp>
        <p:nvSpPr>
          <p:cNvPr id="7" name="灯片编号占位符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888EAD6-95AE-4900-910D-3A821990CDF7}" type="slidenum">
              <a:rPr kumimoji="0" lang="zh-CN" altLang="en-US" sz="1200" b="0" i="0" u="none" strike="noStrike" kern="1200" cap="none" spc="0" normalizeH="0" baseline="0" noProof="0" smtClean="0">
                <a:ln>
                  <a:noFill/>
                </a:ln>
                <a:solidFill>
                  <a:srgbClr val="000000">
                    <a:tint val="75000"/>
                  </a:srgbClr>
                </a:solidFill>
                <a:effectLst/>
                <a:uLnTx/>
                <a:uFillTx/>
                <a:latin typeface="等线"/>
                <a:ea typeface="字魂52号-阿开漫画体" panose="00000500000000000000"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srgbClr val="000000">
                  <a:tint val="75000"/>
                </a:srgbClr>
              </a:solidFill>
              <a:effectLst/>
              <a:uLnTx/>
              <a:uFillTx/>
              <a:latin typeface="等线"/>
              <a:ea typeface="字魂52号-阿开漫画体" panose="00000500000000000000" pitchFamily="2" charset="-122"/>
              <a:cs typeface="+mn-cs"/>
            </a:endParaRPr>
          </a:p>
        </p:txBody>
      </p:sp>
    </p:spTree>
    <p:extLst>
      <p:ext uri="{BB962C8B-B14F-4D97-AF65-F5344CB8AC3E}">
        <p14:creationId xmlns:p14="http://schemas.microsoft.com/office/powerpoint/2010/main" val="3286984140"/>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sldLayout>
</file>

<file path=ppt/slideLayouts/slideLayout47.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9A3C6C5-9E25-4AA0-932E-9A15EDE19516}" type="datetimeFigureOut">
              <a:rPr kumimoji="0" lang="zh-CN" altLang="en-US" sz="1200" b="0" i="0" u="none" strike="noStrike" kern="1200" cap="none" spc="0" normalizeH="0" baseline="0" noProof="0" smtClean="0">
                <a:ln>
                  <a:noFill/>
                </a:ln>
                <a:solidFill>
                  <a:srgbClr val="000000">
                    <a:tint val="75000"/>
                  </a:srgbClr>
                </a:solidFill>
                <a:effectLst/>
                <a:uLnTx/>
                <a:uFillTx/>
                <a:latin typeface="等线"/>
                <a:ea typeface="字魂52号-阿开漫画体" panose="00000500000000000000" pitchFamily="2" charset="-122"/>
                <a:cs typeface="+mn-cs"/>
              </a:rPr>
              <a:pPr marL="0" marR="0" lvl="0" indent="0" algn="l" defTabSz="914400" rtl="0" eaLnBrk="1" fontAlgn="auto" latinLnBrk="0" hangingPunct="1">
                <a:lnSpc>
                  <a:spcPct val="100000"/>
                </a:lnSpc>
                <a:spcBef>
                  <a:spcPts val="0"/>
                </a:spcBef>
                <a:spcAft>
                  <a:spcPts val="0"/>
                </a:spcAft>
                <a:buClrTx/>
                <a:buSzTx/>
                <a:buFontTx/>
                <a:buNone/>
                <a:tabLst/>
                <a:defRPr/>
              </a:pPr>
              <a:t>2024/1/12</a:t>
            </a:fld>
            <a:endParaRPr kumimoji="0" lang="zh-CN" altLang="en-US" sz="1200" b="0" i="0" u="none" strike="noStrike" kern="1200" cap="none" spc="0" normalizeH="0" baseline="0" noProof="0">
              <a:ln>
                <a:noFill/>
              </a:ln>
              <a:solidFill>
                <a:srgbClr val="000000">
                  <a:tint val="75000"/>
                </a:srgbClr>
              </a:solidFill>
              <a:effectLst/>
              <a:uLnTx/>
              <a:uFillTx/>
              <a:latin typeface="等线"/>
              <a:ea typeface="字魂52号-阿开漫画体" panose="00000500000000000000" pitchFamily="2" charset="-122"/>
              <a:cs typeface="+mn-cs"/>
            </a:endParaRPr>
          </a:p>
        </p:txBody>
      </p:sp>
      <p:sp>
        <p:nvSpPr>
          <p:cNvPr id="6" name="页脚占位符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srgbClr val="000000">
                  <a:tint val="75000"/>
                </a:srgbClr>
              </a:solidFill>
              <a:effectLst/>
              <a:uLnTx/>
              <a:uFillTx/>
              <a:latin typeface="等线"/>
              <a:ea typeface="字魂52号-阿开漫画体" panose="00000500000000000000" pitchFamily="2" charset="-122"/>
              <a:cs typeface="+mn-cs"/>
            </a:endParaRPr>
          </a:p>
        </p:txBody>
      </p:sp>
      <p:sp>
        <p:nvSpPr>
          <p:cNvPr id="7" name="灯片编号占位符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888EAD6-95AE-4900-910D-3A821990CDF7}" type="slidenum">
              <a:rPr kumimoji="0" lang="zh-CN" altLang="en-US" sz="1200" b="0" i="0" u="none" strike="noStrike" kern="1200" cap="none" spc="0" normalizeH="0" baseline="0" noProof="0" smtClean="0">
                <a:ln>
                  <a:noFill/>
                </a:ln>
                <a:solidFill>
                  <a:srgbClr val="000000">
                    <a:tint val="75000"/>
                  </a:srgbClr>
                </a:solidFill>
                <a:effectLst/>
                <a:uLnTx/>
                <a:uFillTx/>
                <a:latin typeface="等线"/>
                <a:ea typeface="字魂52号-阿开漫画体" panose="00000500000000000000"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srgbClr val="000000">
                  <a:tint val="75000"/>
                </a:srgbClr>
              </a:solidFill>
              <a:effectLst/>
              <a:uLnTx/>
              <a:uFillTx/>
              <a:latin typeface="等线"/>
              <a:ea typeface="字魂52号-阿开漫画体" panose="00000500000000000000" pitchFamily="2" charset="-122"/>
              <a:cs typeface="+mn-cs"/>
            </a:endParaRPr>
          </a:p>
        </p:txBody>
      </p:sp>
    </p:spTree>
    <p:extLst>
      <p:ext uri="{BB962C8B-B14F-4D97-AF65-F5344CB8AC3E}">
        <p14:creationId xmlns:p14="http://schemas.microsoft.com/office/powerpoint/2010/main" val="3229802603"/>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sldLayout>
</file>

<file path=ppt/slideLayouts/slideLayout48.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9A3C6C5-9E25-4AA0-932E-9A15EDE19516}" type="datetimeFigureOut">
              <a:rPr kumimoji="0" lang="zh-CN" altLang="en-US" sz="1200" b="0" i="0" u="none" strike="noStrike" kern="1200" cap="none" spc="0" normalizeH="0" baseline="0" noProof="0" smtClean="0">
                <a:ln>
                  <a:noFill/>
                </a:ln>
                <a:solidFill>
                  <a:srgbClr val="000000">
                    <a:tint val="75000"/>
                  </a:srgbClr>
                </a:solidFill>
                <a:effectLst/>
                <a:uLnTx/>
                <a:uFillTx/>
                <a:latin typeface="等线"/>
                <a:ea typeface="字魂52号-阿开漫画体" panose="00000500000000000000" pitchFamily="2" charset="-122"/>
                <a:cs typeface="+mn-cs"/>
              </a:rPr>
              <a:pPr marL="0" marR="0" lvl="0" indent="0" algn="l" defTabSz="914400" rtl="0" eaLnBrk="1" fontAlgn="auto" latinLnBrk="0" hangingPunct="1">
                <a:lnSpc>
                  <a:spcPct val="100000"/>
                </a:lnSpc>
                <a:spcBef>
                  <a:spcPts val="0"/>
                </a:spcBef>
                <a:spcAft>
                  <a:spcPts val="0"/>
                </a:spcAft>
                <a:buClrTx/>
                <a:buSzTx/>
                <a:buFontTx/>
                <a:buNone/>
                <a:tabLst/>
                <a:defRPr/>
              </a:pPr>
              <a:t>2024/1/12</a:t>
            </a:fld>
            <a:endParaRPr kumimoji="0" lang="zh-CN" altLang="en-US" sz="1200" b="0" i="0" u="none" strike="noStrike" kern="1200" cap="none" spc="0" normalizeH="0" baseline="0" noProof="0">
              <a:ln>
                <a:noFill/>
              </a:ln>
              <a:solidFill>
                <a:srgbClr val="000000">
                  <a:tint val="75000"/>
                </a:srgbClr>
              </a:solidFill>
              <a:effectLst/>
              <a:uLnTx/>
              <a:uFillTx/>
              <a:latin typeface="等线"/>
              <a:ea typeface="字魂52号-阿开漫画体" panose="00000500000000000000" pitchFamily="2" charset="-122"/>
              <a:cs typeface="+mn-cs"/>
            </a:endParaRPr>
          </a:p>
        </p:txBody>
      </p:sp>
      <p:sp>
        <p:nvSpPr>
          <p:cNvPr id="5" name="页脚占位符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srgbClr val="000000">
                  <a:tint val="75000"/>
                </a:srgbClr>
              </a:solidFill>
              <a:effectLst/>
              <a:uLnTx/>
              <a:uFillTx/>
              <a:latin typeface="等线"/>
              <a:ea typeface="字魂52号-阿开漫画体" panose="00000500000000000000" pitchFamily="2" charset="-122"/>
              <a:cs typeface="+mn-cs"/>
            </a:endParaRPr>
          </a:p>
        </p:txBody>
      </p:sp>
      <p:sp>
        <p:nvSpPr>
          <p:cNvPr id="6" name="灯片编号占位符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888EAD6-95AE-4900-910D-3A821990CDF7}" type="slidenum">
              <a:rPr kumimoji="0" lang="zh-CN" altLang="en-US" sz="1200" b="0" i="0" u="none" strike="noStrike" kern="1200" cap="none" spc="0" normalizeH="0" baseline="0" noProof="0" smtClean="0">
                <a:ln>
                  <a:noFill/>
                </a:ln>
                <a:solidFill>
                  <a:srgbClr val="000000">
                    <a:tint val="75000"/>
                  </a:srgbClr>
                </a:solidFill>
                <a:effectLst/>
                <a:uLnTx/>
                <a:uFillTx/>
                <a:latin typeface="等线"/>
                <a:ea typeface="字魂52号-阿开漫画体" panose="00000500000000000000"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srgbClr val="000000">
                  <a:tint val="75000"/>
                </a:srgbClr>
              </a:solidFill>
              <a:effectLst/>
              <a:uLnTx/>
              <a:uFillTx/>
              <a:latin typeface="等线"/>
              <a:ea typeface="字魂52号-阿开漫画体" panose="00000500000000000000" pitchFamily="2" charset="-122"/>
              <a:cs typeface="+mn-cs"/>
            </a:endParaRPr>
          </a:p>
        </p:txBody>
      </p:sp>
    </p:spTree>
    <p:extLst>
      <p:ext uri="{BB962C8B-B14F-4D97-AF65-F5344CB8AC3E}">
        <p14:creationId xmlns:p14="http://schemas.microsoft.com/office/powerpoint/2010/main" val="365596950"/>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sldLayout>
</file>

<file path=ppt/slideLayouts/slideLayout49.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9A3C6C5-9E25-4AA0-932E-9A15EDE19516}" type="datetimeFigureOut">
              <a:rPr kumimoji="0" lang="zh-CN" altLang="en-US" sz="1200" b="0" i="0" u="none" strike="noStrike" kern="1200" cap="none" spc="0" normalizeH="0" baseline="0" noProof="0" smtClean="0">
                <a:ln>
                  <a:noFill/>
                </a:ln>
                <a:solidFill>
                  <a:srgbClr val="000000">
                    <a:tint val="75000"/>
                  </a:srgbClr>
                </a:solidFill>
                <a:effectLst/>
                <a:uLnTx/>
                <a:uFillTx/>
                <a:latin typeface="等线"/>
                <a:ea typeface="字魂52号-阿开漫画体" panose="00000500000000000000" pitchFamily="2" charset="-122"/>
                <a:cs typeface="+mn-cs"/>
              </a:rPr>
              <a:pPr marL="0" marR="0" lvl="0" indent="0" algn="l" defTabSz="914400" rtl="0" eaLnBrk="1" fontAlgn="auto" latinLnBrk="0" hangingPunct="1">
                <a:lnSpc>
                  <a:spcPct val="100000"/>
                </a:lnSpc>
                <a:spcBef>
                  <a:spcPts val="0"/>
                </a:spcBef>
                <a:spcAft>
                  <a:spcPts val="0"/>
                </a:spcAft>
                <a:buClrTx/>
                <a:buSzTx/>
                <a:buFontTx/>
                <a:buNone/>
                <a:tabLst/>
                <a:defRPr/>
              </a:pPr>
              <a:t>2024/1/12</a:t>
            </a:fld>
            <a:endParaRPr kumimoji="0" lang="zh-CN" altLang="en-US" sz="1200" b="0" i="0" u="none" strike="noStrike" kern="1200" cap="none" spc="0" normalizeH="0" baseline="0" noProof="0">
              <a:ln>
                <a:noFill/>
              </a:ln>
              <a:solidFill>
                <a:srgbClr val="000000">
                  <a:tint val="75000"/>
                </a:srgbClr>
              </a:solidFill>
              <a:effectLst/>
              <a:uLnTx/>
              <a:uFillTx/>
              <a:latin typeface="等线"/>
              <a:ea typeface="字魂52号-阿开漫画体" panose="00000500000000000000" pitchFamily="2" charset="-122"/>
              <a:cs typeface="+mn-cs"/>
            </a:endParaRPr>
          </a:p>
        </p:txBody>
      </p:sp>
      <p:sp>
        <p:nvSpPr>
          <p:cNvPr id="5" name="页脚占位符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srgbClr val="000000">
                  <a:tint val="75000"/>
                </a:srgbClr>
              </a:solidFill>
              <a:effectLst/>
              <a:uLnTx/>
              <a:uFillTx/>
              <a:latin typeface="等线"/>
              <a:ea typeface="字魂52号-阿开漫画体" panose="00000500000000000000" pitchFamily="2" charset="-122"/>
              <a:cs typeface="+mn-cs"/>
            </a:endParaRPr>
          </a:p>
        </p:txBody>
      </p:sp>
      <p:sp>
        <p:nvSpPr>
          <p:cNvPr id="6" name="灯片编号占位符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888EAD6-95AE-4900-910D-3A821990CDF7}" type="slidenum">
              <a:rPr kumimoji="0" lang="zh-CN" altLang="en-US" sz="1200" b="0" i="0" u="none" strike="noStrike" kern="1200" cap="none" spc="0" normalizeH="0" baseline="0" noProof="0" smtClean="0">
                <a:ln>
                  <a:noFill/>
                </a:ln>
                <a:solidFill>
                  <a:srgbClr val="000000">
                    <a:tint val="75000"/>
                  </a:srgbClr>
                </a:solidFill>
                <a:effectLst/>
                <a:uLnTx/>
                <a:uFillTx/>
                <a:latin typeface="等线"/>
                <a:ea typeface="字魂52号-阿开漫画体" panose="00000500000000000000"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srgbClr val="000000">
                  <a:tint val="75000"/>
                </a:srgbClr>
              </a:solidFill>
              <a:effectLst/>
              <a:uLnTx/>
              <a:uFillTx/>
              <a:latin typeface="等线"/>
              <a:ea typeface="字魂52号-阿开漫画体" panose="00000500000000000000" pitchFamily="2" charset="-122"/>
              <a:cs typeface="+mn-cs"/>
            </a:endParaRPr>
          </a:p>
        </p:txBody>
      </p:sp>
    </p:spTree>
    <p:extLst>
      <p:ext uri="{BB962C8B-B14F-4D97-AF65-F5344CB8AC3E}">
        <p14:creationId xmlns:p14="http://schemas.microsoft.com/office/powerpoint/2010/main" val="221901349"/>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BE2362-B45E-490F-9490-14130F27B58E}"/>
              </a:ext>
            </a:extLst>
          </p:cNvPr>
          <p:cNvSpPr>
            <a:spLocks noGrp="1"/>
          </p:cNvSpPr>
          <p:nvPr>
            <p:ph type="title"/>
          </p:nvPr>
        </p:nvSpPr>
        <p:spPr>
          <a:xfrm>
            <a:off x="839788" y="365125"/>
            <a:ext cx="10515600" cy="1325563"/>
          </a:xfrm>
          <a:prstGeom prst="rect">
            <a:avLst/>
          </a:prstGeom>
        </p:spPr>
        <p:txBody>
          <a:bodyPr/>
          <a:lstStyle/>
          <a:p>
            <a:r>
              <a:rPr lang="en-US"/>
              <a:t>Click to edit Master title style</a:t>
            </a:r>
          </a:p>
        </p:txBody>
      </p:sp>
      <p:sp>
        <p:nvSpPr>
          <p:cNvPr id="3" name="Text Placeholder 2">
            <a:extLst>
              <a:ext uri="{FF2B5EF4-FFF2-40B4-BE49-F238E27FC236}">
                <a16:creationId xmlns:a16="http://schemas.microsoft.com/office/drawing/2014/main" id="{8BD0B7FC-EBC0-43C7-A4E9-EBEEA654951A}"/>
              </a:ext>
            </a:extLst>
          </p:cNvPr>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D15AA323-9256-4718-BFE1-452FF8DFEBF7}"/>
              </a:ext>
            </a:extLst>
          </p:cNvPr>
          <p:cNvSpPr>
            <a:spLocks noGrp="1"/>
          </p:cNvSpPr>
          <p:nvPr>
            <p:ph sz="half" idx="2"/>
          </p:nvPr>
        </p:nvSpPr>
        <p:spPr>
          <a:xfrm>
            <a:off x="839788" y="2505075"/>
            <a:ext cx="5157787"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50694A4F-AD6D-4AC6-8513-C810F50C788E}"/>
              </a:ext>
            </a:extLst>
          </p:cNvPr>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4F8B3883-DCB7-419E-B340-B4C349B96DF8}"/>
              </a:ext>
            </a:extLst>
          </p:cNvPr>
          <p:cNvSpPr>
            <a:spLocks noGrp="1"/>
          </p:cNvSpPr>
          <p:nvPr>
            <p:ph sz="quarter" idx="4"/>
          </p:nvPr>
        </p:nvSpPr>
        <p:spPr>
          <a:xfrm>
            <a:off x="6172200" y="2505075"/>
            <a:ext cx="5183188"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937F0315-26E0-420B-9416-5B1523961EEB}"/>
              </a:ext>
            </a:extLst>
          </p:cNvPr>
          <p:cNvSpPr>
            <a:spLocks noGrp="1"/>
          </p:cNvSpPr>
          <p:nvPr>
            <p:ph type="dt" sz="half" idx="10"/>
          </p:nvPr>
        </p:nvSpPr>
        <p:spPr>
          <a:xfrm>
            <a:off x="838200" y="6356350"/>
            <a:ext cx="2743200" cy="365125"/>
          </a:xfrm>
          <a:prstGeom prst="rect">
            <a:avLst/>
          </a:prstGeom>
        </p:spPr>
        <p:txBody>
          <a:bodyPr/>
          <a:lstStyle/>
          <a:p>
            <a:fld id="{8512F601-4CC2-4CFD-982B-1CA13424D20C}" type="datetimeFigureOut">
              <a:rPr lang="en-US" smtClean="0">
                <a:solidFill>
                  <a:prstClr val="black"/>
                </a:solidFill>
              </a:rPr>
              <a:pPr/>
              <a:t>1/12/2024</a:t>
            </a:fld>
            <a:endParaRPr lang="en-US">
              <a:solidFill>
                <a:prstClr val="black"/>
              </a:solidFill>
            </a:endParaRPr>
          </a:p>
        </p:txBody>
      </p:sp>
      <p:sp>
        <p:nvSpPr>
          <p:cNvPr id="8" name="Footer Placeholder 7">
            <a:extLst>
              <a:ext uri="{FF2B5EF4-FFF2-40B4-BE49-F238E27FC236}">
                <a16:creationId xmlns:a16="http://schemas.microsoft.com/office/drawing/2014/main" id="{6A336E81-A16D-473E-A040-8115EA6B0B16}"/>
              </a:ext>
            </a:extLst>
          </p:cNvPr>
          <p:cNvSpPr>
            <a:spLocks noGrp="1"/>
          </p:cNvSpPr>
          <p:nvPr>
            <p:ph type="ftr" sz="quarter" idx="11"/>
          </p:nvPr>
        </p:nvSpPr>
        <p:spPr>
          <a:xfrm>
            <a:off x="4038600" y="6356350"/>
            <a:ext cx="4114800" cy="365125"/>
          </a:xfrm>
          <a:prstGeom prst="rect">
            <a:avLst/>
          </a:prstGeom>
        </p:spPr>
        <p:txBody>
          <a:bodyPr/>
          <a:lstStyle/>
          <a:p>
            <a:endParaRPr lang="en-US">
              <a:solidFill>
                <a:prstClr val="black"/>
              </a:solidFill>
            </a:endParaRPr>
          </a:p>
        </p:txBody>
      </p:sp>
      <p:sp>
        <p:nvSpPr>
          <p:cNvPr id="9" name="Slide Number Placeholder 8">
            <a:extLst>
              <a:ext uri="{FF2B5EF4-FFF2-40B4-BE49-F238E27FC236}">
                <a16:creationId xmlns:a16="http://schemas.microsoft.com/office/drawing/2014/main" id="{7F4CE8CB-3445-46A3-A757-9ECCF42D825F}"/>
              </a:ext>
            </a:extLst>
          </p:cNvPr>
          <p:cNvSpPr>
            <a:spLocks noGrp="1"/>
          </p:cNvSpPr>
          <p:nvPr>
            <p:ph type="sldNum" sz="quarter" idx="12"/>
          </p:nvPr>
        </p:nvSpPr>
        <p:spPr>
          <a:xfrm>
            <a:off x="8610600" y="6356350"/>
            <a:ext cx="2743200" cy="365125"/>
          </a:xfrm>
          <a:prstGeom prst="rect">
            <a:avLst/>
          </a:prstGeom>
        </p:spPr>
        <p:txBody>
          <a:bodyPr/>
          <a:lstStyle/>
          <a:p>
            <a:fld id="{5DD63E31-2DC2-4321-B56A-D756AC52FE20}"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2490044197"/>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422F358F-B682-4B87-ADAB-F665FF899D68}"/>
              </a:ext>
            </a:extLst>
          </p:cNvPr>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a:extLst>
              <a:ext uri="{FF2B5EF4-FFF2-40B4-BE49-F238E27FC236}">
                <a16:creationId xmlns:a16="http://schemas.microsoft.com/office/drawing/2014/main" id="{E9BD0B4A-F6DD-4BCB-B839-A1668D776C84}"/>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a:extLst>
              <a:ext uri="{FF2B5EF4-FFF2-40B4-BE49-F238E27FC236}">
                <a16:creationId xmlns:a16="http://schemas.microsoft.com/office/drawing/2014/main" id="{966B142A-988E-4550-AE2D-DA9B4DF90E97}"/>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11D6D145-3A9E-455F-B450-299854106B76}" type="datetimeFigureOut">
              <a:rPr kumimoji="0" lang="zh-CN" altLang="en-US" sz="1200" b="0" i="0" u="none" strike="noStrike" kern="1200" cap="none" spc="0" normalizeH="0" baseline="0" noProof="0" smtClean="0">
                <a:ln>
                  <a:noFill/>
                </a:ln>
                <a:solidFill>
                  <a:srgbClr val="000000">
                    <a:tint val="75000"/>
                  </a:srgbClr>
                </a:solidFill>
                <a:effectLst/>
                <a:uLnTx/>
                <a:uFillTx/>
                <a:ea typeface="等线" panose="02010600030101010101"/>
                <a:cs typeface="+mn-cs"/>
              </a:rPr>
              <a:pPr marL="0" marR="0" lvl="0" indent="0" algn="l" defTabSz="914400" rtl="0" eaLnBrk="1" fontAlgn="auto" latinLnBrk="0" hangingPunct="1">
                <a:lnSpc>
                  <a:spcPct val="100000"/>
                </a:lnSpc>
                <a:spcBef>
                  <a:spcPts val="0"/>
                </a:spcBef>
                <a:spcAft>
                  <a:spcPts val="0"/>
                </a:spcAft>
                <a:buClrTx/>
                <a:buSzTx/>
                <a:buFontTx/>
                <a:buNone/>
                <a:tabLst/>
                <a:defRPr/>
              </a:pPr>
              <a:t>2024/1/12</a:t>
            </a:fld>
            <a:endParaRPr kumimoji="0" lang="zh-CN" altLang="en-US" sz="1200" b="0" i="0" u="none" strike="noStrike" kern="1200" cap="none" spc="0" normalizeH="0" baseline="0" noProof="0">
              <a:ln>
                <a:noFill/>
              </a:ln>
              <a:solidFill>
                <a:srgbClr val="000000">
                  <a:tint val="75000"/>
                </a:srgbClr>
              </a:solidFill>
              <a:effectLst/>
              <a:uLnTx/>
              <a:uFillTx/>
              <a:ea typeface="等线" panose="02010600030101010101"/>
              <a:cs typeface="+mn-cs"/>
            </a:endParaRPr>
          </a:p>
        </p:txBody>
      </p:sp>
      <p:sp>
        <p:nvSpPr>
          <p:cNvPr id="5" name="页脚占位符 4">
            <a:extLst>
              <a:ext uri="{FF2B5EF4-FFF2-40B4-BE49-F238E27FC236}">
                <a16:creationId xmlns:a16="http://schemas.microsoft.com/office/drawing/2014/main" id="{2C0DB1E8-09EC-4902-BD62-0BDFC2C27B29}"/>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srgbClr val="000000">
                  <a:tint val="75000"/>
                </a:srgbClr>
              </a:solidFill>
              <a:effectLst/>
              <a:uLnTx/>
              <a:uFillTx/>
              <a:ea typeface="等线" panose="02010600030101010101"/>
              <a:cs typeface="+mn-cs"/>
            </a:endParaRPr>
          </a:p>
        </p:txBody>
      </p:sp>
      <p:sp>
        <p:nvSpPr>
          <p:cNvPr id="6" name="灯片编号占位符 5">
            <a:extLst>
              <a:ext uri="{FF2B5EF4-FFF2-40B4-BE49-F238E27FC236}">
                <a16:creationId xmlns:a16="http://schemas.microsoft.com/office/drawing/2014/main" id="{9E773B05-3C2C-4360-89C2-E0F02D943CFD}"/>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A3B9E54-082D-42F4-A1F9-F5BA7F57EC71}" type="slidenum">
              <a:rPr kumimoji="0" lang="zh-CN" altLang="en-US" sz="1200" b="0" i="0" u="none" strike="noStrike" kern="1200" cap="none" spc="0" normalizeH="0" baseline="0" noProof="0" smtClean="0">
                <a:ln>
                  <a:noFill/>
                </a:ln>
                <a:solidFill>
                  <a:srgbClr val="000000">
                    <a:tint val="75000"/>
                  </a:srgbClr>
                </a:solidFill>
                <a:effectLst/>
                <a:uLnTx/>
                <a:uFillTx/>
                <a:ea typeface="等线" panose="02010600030101010101"/>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srgbClr val="000000">
                  <a:tint val="75000"/>
                </a:srgbClr>
              </a:solidFill>
              <a:effectLst/>
              <a:uLnTx/>
              <a:uFillTx/>
              <a:ea typeface="等线" panose="02010600030101010101"/>
              <a:cs typeface="+mn-cs"/>
            </a:endParaRPr>
          </a:p>
        </p:txBody>
      </p:sp>
    </p:spTree>
    <p:extLst>
      <p:ext uri="{BB962C8B-B14F-4D97-AF65-F5344CB8AC3E}">
        <p14:creationId xmlns:p14="http://schemas.microsoft.com/office/powerpoint/2010/main" val="208109460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51.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97508FE2-59F2-4551-B177-9AE9E9DA76A3}"/>
              </a:ext>
            </a:extLst>
          </p:cNvPr>
          <p:cNvSpPr>
            <a:spLocks noGrp="1"/>
          </p:cNvSpPr>
          <p:nvPr>
            <p:ph type="title"/>
          </p:nvPr>
        </p:nvSpPr>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id="{FF36A6B8-C0AF-41F3-9FC5-9A6C3BA3BBD7}"/>
              </a:ext>
            </a:extLst>
          </p:cNvPr>
          <p:cNvSpPr>
            <a:spLocks noGrp="1"/>
          </p:cNvSpPr>
          <p:nvPr>
            <p:ph idx="1"/>
          </p:nvPr>
        </p:nvSpPr>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id="{0E0D2BD0-E7D2-4860-886D-7EA3D043EB16}"/>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11D6D145-3A9E-455F-B450-299854106B76}" type="datetimeFigureOut">
              <a:rPr kumimoji="0" lang="zh-CN" altLang="en-US" sz="1200" b="0" i="0" u="none" strike="noStrike" kern="1200" cap="none" spc="0" normalizeH="0" baseline="0" noProof="0" smtClean="0">
                <a:ln>
                  <a:noFill/>
                </a:ln>
                <a:solidFill>
                  <a:srgbClr val="000000">
                    <a:tint val="75000"/>
                  </a:srgbClr>
                </a:solidFill>
                <a:effectLst/>
                <a:uLnTx/>
                <a:uFillTx/>
                <a:ea typeface="等线" panose="02010600030101010101"/>
                <a:cs typeface="+mn-cs"/>
              </a:rPr>
              <a:pPr marL="0" marR="0" lvl="0" indent="0" algn="l" defTabSz="914400" rtl="0" eaLnBrk="1" fontAlgn="auto" latinLnBrk="0" hangingPunct="1">
                <a:lnSpc>
                  <a:spcPct val="100000"/>
                </a:lnSpc>
                <a:spcBef>
                  <a:spcPts val="0"/>
                </a:spcBef>
                <a:spcAft>
                  <a:spcPts val="0"/>
                </a:spcAft>
                <a:buClrTx/>
                <a:buSzTx/>
                <a:buFontTx/>
                <a:buNone/>
                <a:tabLst/>
                <a:defRPr/>
              </a:pPr>
              <a:t>2024/1/12</a:t>
            </a:fld>
            <a:endParaRPr kumimoji="0" lang="zh-CN" altLang="en-US" sz="1200" b="0" i="0" u="none" strike="noStrike" kern="1200" cap="none" spc="0" normalizeH="0" baseline="0" noProof="0">
              <a:ln>
                <a:noFill/>
              </a:ln>
              <a:solidFill>
                <a:srgbClr val="000000">
                  <a:tint val="75000"/>
                </a:srgbClr>
              </a:solidFill>
              <a:effectLst/>
              <a:uLnTx/>
              <a:uFillTx/>
              <a:ea typeface="等线" panose="02010600030101010101"/>
              <a:cs typeface="+mn-cs"/>
            </a:endParaRPr>
          </a:p>
        </p:txBody>
      </p:sp>
      <p:sp>
        <p:nvSpPr>
          <p:cNvPr id="5" name="页脚占位符 4">
            <a:extLst>
              <a:ext uri="{FF2B5EF4-FFF2-40B4-BE49-F238E27FC236}">
                <a16:creationId xmlns:a16="http://schemas.microsoft.com/office/drawing/2014/main" id="{F48D5ED3-172B-4E43-93B5-761964026512}"/>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srgbClr val="000000">
                  <a:tint val="75000"/>
                </a:srgbClr>
              </a:solidFill>
              <a:effectLst/>
              <a:uLnTx/>
              <a:uFillTx/>
              <a:ea typeface="等线" panose="02010600030101010101"/>
              <a:cs typeface="+mn-cs"/>
            </a:endParaRPr>
          </a:p>
        </p:txBody>
      </p:sp>
      <p:sp>
        <p:nvSpPr>
          <p:cNvPr id="6" name="灯片编号占位符 5">
            <a:extLst>
              <a:ext uri="{FF2B5EF4-FFF2-40B4-BE49-F238E27FC236}">
                <a16:creationId xmlns:a16="http://schemas.microsoft.com/office/drawing/2014/main" id="{71624130-F7DA-4783-8117-DA2FB2BBCA60}"/>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A3B9E54-082D-42F4-A1F9-F5BA7F57EC71}" type="slidenum">
              <a:rPr kumimoji="0" lang="zh-CN" altLang="en-US" sz="1200" b="0" i="0" u="none" strike="noStrike" kern="1200" cap="none" spc="0" normalizeH="0" baseline="0" noProof="0" smtClean="0">
                <a:ln>
                  <a:noFill/>
                </a:ln>
                <a:solidFill>
                  <a:srgbClr val="000000">
                    <a:tint val="75000"/>
                  </a:srgbClr>
                </a:solidFill>
                <a:effectLst/>
                <a:uLnTx/>
                <a:uFillTx/>
                <a:ea typeface="等线" panose="02010600030101010101"/>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srgbClr val="000000">
                  <a:tint val="75000"/>
                </a:srgbClr>
              </a:solidFill>
              <a:effectLst/>
              <a:uLnTx/>
              <a:uFillTx/>
              <a:ea typeface="等线" panose="02010600030101010101"/>
              <a:cs typeface="+mn-cs"/>
            </a:endParaRPr>
          </a:p>
        </p:txBody>
      </p:sp>
    </p:spTree>
    <p:extLst>
      <p:ext uri="{BB962C8B-B14F-4D97-AF65-F5344CB8AC3E}">
        <p14:creationId xmlns:p14="http://schemas.microsoft.com/office/powerpoint/2010/main" val="171526177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52.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FB128B12-5BFF-43F1-80D3-B29B0252A459}"/>
              </a:ext>
            </a:extLst>
          </p:cNvPr>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a:extLst>
              <a:ext uri="{FF2B5EF4-FFF2-40B4-BE49-F238E27FC236}">
                <a16:creationId xmlns:a16="http://schemas.microsoft.com/office/drawing/2014/main" id="{6014C9BB-EA22-4CB4-87CD-10FBA0DD964D}"/>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编辑母版文本样式</a:t>
            </a:r>
          </a:p>
        </p:txBody>
      </p:sp>
      <p:sp>
        <p:nvSpPr>
          <p:cNvPr id="4" name="日期占位符 3">
            <a:extLst>
              <a:ext uri="{FF2B5EF4-FFF2-40B4-BE49-F238E27FC236}">
                <a16:creationId xmlns:a16="http://schemas.microsoft.com/office/drawing/2014/main" id="{6236C491-8AA3-4077-B903-1BAC7C91D56C}"/>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11D6D145-3A9E-455F-B450-299854106B76}" type="datetimeFigureOut">
              <a:rPr kumimoji="0" lang="zh-CN" altLang="en-US" sz="1200" b="0" i="0" u="none" strike="noStrike" kern="1200" cap="none" spc="0" normalizeH="0" baseline="0" noProof="0" smtClean="0">
                <a:ln>
                  <a:noFill/>
                </a:ln>
                <a:solidFill>
                  <a:srgbClr val="000000">
                    <a:tint val="75000"/>
                  </a:srgbClr>
                </a:solidFill>
                <a:effectLst/>
                <a:uLnTx/>
                <a:uFillTx/>
                <a:ea typeface="等线" panose="02010600030101010101"/>
                <a:cs typeface="+mn-cs"/>
              </a:rPr>
              <a:pPr marL="0" marR="0" lvl="0" indent="0" algn="l" defTabSz="914400" rtl="0" eaLnBrk="1" fontAlgn="auto" latinLnBrk="0" hangingPunct="1">
                <a:lnSpc>
                  <a:spcPct val="100000"/>
                </a:lnSpc>
                <a:spcBef>
                  <a:spcPts val="0"/>
                </a:spcBef>
                <a:spcAft>
                  <a:spcPts val="0"/>
                </a:spcAft>
                <a:buClrTx/>
                <a:buSzTx/>
                <a:buFontTx/>
                <a:buNone/>
                <a:tabLst/>
                <a:defRPr/>
              </a:pPr>
              <a:t>2024/1/12</a:t>
            </a:fld>
            <a:endParaRPr kumimoji="0" lang="zh-CN" altLang="en-US" sz="1200" b="0" i="0" u="none" strike="noStrike" kern="1200" cap="none" spc="0" normalizeH="0" baseline="0" noProof="0">
              <a:ln>
                <a:noFill/>
              </a:ln>
              <a:solidFill>
                <a:srgbClr val="000000">
                  <a:tint val="75000"/>
                </a:srgbClr>
              </a:solidFill>
              <a:effectLst/>
              <a:uLnTx/>
              <a:uFillTx/>
              <a:ea typeface="等线" panose="02010600030101010101"/>
              <a:cs typeface="+mn-cs"/>
            </a:endParaRPr>
          </a:p>
        </p:txBody>
      </p:sp>
      <p:sp>
        <p:nvSpPr>
          <p:cNvPr id="5" name="页脚占位符 4">
            <a:extLst>
              <a:ext uri="{FF2B5EF4-FFF2-40B4-BE49-F238E27FC236}">
                <a16:creationId xmlns:a16="http://schemas.microsoft.com/office/drawing/2014/main" id="{C3C68846-A6CC-4A9D-ABA8-034DCDEB34C5}"/>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srgbClr val="000000">
                  <a:tint val="75000"/>
                </a:srgbClr>
              </a:solidFill>
              <a:effectLst/>
              <a:uLnTx/>
              <a:uFillTx/>
              <a:ea typeface="等线" panose="02010600030101010101"/>
              <a:cs typeface="+mn-cs"/>
            </a:endParaRPr>
          </a:p>
        </p:txBody>
      </p:sp>
      <p:sp>
        <p:nvSpPr>
          <p:cNvPr id="6" name="灯片编号占位符 5">
            <a:extLst>
              <a:ext uri="{FF2B5EF4-FFF2-40B4-BE49-F238E27FC236}">
                <a16:creationId xmlns:a16="http://schemas.microsoft.com/office/drawing/2014/main" id="{620FC3AB-D517-4C7C-9790-4C89A67078DE}"/>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A3B9E54-082D-42F4-A1F9-F5BA7F57EC71}" type="slidenum">
              <a:rPr kumimoji="0" lang="zh-CN" altLang="en-US" sz="1200" b="0" i="0" u="none" strike="noStrike" kern="1200" cap="none" spc="0" normalizeH="0" baseline="0" noProof="0" smtClean="0">
                <a:ln>
                  <a:noFill/>
                </a:ln>
                <a:solidFill>
                  <a:srgbClr val="000000">
                    <a:tint val="75000"/>
                  </a:srgbClr>
                </a:solidFill>
                <a:effectLst/>
                <a:uLnTx/>
                <a:uFillTx/>
                <a:ea typeface="等线" panose="02010600030101010101"/>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srgbClr val="000000">
                  <a:tint val="75000"/>
                </a:srgbClr>
              </a:solidFill>
              <a:effectLst/>
              <a:uLnTx/>
              <a:uFillTx/>
              <a:ea typeface="等线" panose="02010600030101010101"/>
              <a:cs typeface="+mn-cs"/>
            </a:endParaRPr>
          </a:p>
        </p:txBody>
      </p:sp>
    </p:spTree>
    <p:extLst>
      <p:ext uri="{BB962C8B-B14F-4D97-AF65-F5344CB8AC3E}">
        <p14:creationId xmlns:p14="http://schemas.microsoft.com/office/powerpoint/2010/main" val="130572848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53.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DD3FB46F-743F-4175-906E-AF2AB28D157E}"/>
              </a:ext>
            </a:extLst>
          </p:cNvPr>
          <p:cNvSpPr>
            <a:spLocks noGrp="1"/>
          </p:cNvSpPr>
          <p:nvPr>
            <p:ph type="title"/>
          </p:nvPr>
        </p:nvSpPr>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id="{83516C7E-9F3C-43DA-9CC1-3EB8F39C346D}"/>
              </a:ext>
            </a:extLst>
          </p:cNvPr>
          <p:cNvSpPr>
            <a:spLocks noGrp="1"/>
          </p:cNvSpPr>
          <p:nvPr>
            <p:ph sz="half" idx="1"/>
          </p:nvPr>
        </p:nvSpPr>
        <p:spPr>
          <a:xfrm>
            <a:off x="838200" y="1825625"/>
            <a:ext cx="5181600" cy="435133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a:extLst>
              <a:ext uri="{FF2B5EF4-FFF2-40B4-BE49-F238E27FC236}">
                <a16:creationId xmlns:a16="http://schemas.microsoft.com/office/drawing/2014/main" id="{E386A4B0-A91E-412B-9449-629D9393BC0E}"/>
              </a:ext>
            </a:extLst>
          </p:cNvPr>
          <p:cNvSpPr>
            <a:spLocks noGrp="1"/>
          </p:cNvSpPr>
          <p:nvPr>
            <p:ph sz="half" idx="2"/>
          </p:nvPr>
        </p:nvSpPr>
        <p:spPr>
          <a:xfrm>
            <a:off x="6172200" y="1825625"/>
            <a:ext cx="5181600" cy="435133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a:extLst>
              <a:ext uri="{FF2B5EF4-FFF2-40B4-BE49-F238E27FC236}">
                <a16:creationId xmlns:a16="http://schemas.microsoft.com/office/drawing/2014/main" id="{3C871006-FBDB-4768-BA41-BA56475356D4}"/>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11D6D145-3A9E-455F-B450-299854106B76}" type="datetimeFigureOut">
              <a:rPr kumimoji="0" lang="zh-CN" altLang="en-US" sz="1200" b="0" i="0" u="none" strike="noStrike" kern="1200" cap="none" spc="0" normalizeH="0" baseline="0" noProof="0" smtClean="0">
                <a:ln>
                  <a:noFill/>
                </a:ln>
                <a:solidFill>
                  <a:srgbClr val="000000">
                    <a:tint val="75000"/>
                  </a:srgbClr>
                </a:solidFill>
                <a:effectLst/>
                <a:uLnTx/>
                <a:uFillTx/>
                <a:ea typeface="等线" panose="02010600030101010101"/>
                <a:cs typeface="+mn-cs"/>
              </a:rPr>
              <a:pPr marL="0" marR="0" lvl="0" indent="0" algn="l" defTabSz="914400" rtl="0" eaLnBrk="1" fontAlgn="auto" latinLnBrk="0" hangingPunct="1">
                <a:lnSpc>
                  <a:spcPct val="100000"/>
                </a:lnSpc>
                <a:spcBef>
                  <a:spcPts val="0"/>
                </a:spcBef>
                <a:spcAft>
                  <a:spcPts val="0"/>
                </a:spcAft>
                <a:buClrTx/>
                <a:buSzTx/>
                <a:buFontTx/>
                <a:buNone/>
                <a:tabLst/>
                <a:defRPr/>
              </a:pPr>
              <a:t>2024/1/12</a:t>
            </a:fld>
            <a:endParaRPr kumimoji="0" lang="zh-CN" altLang="en-US" sz="1200" b="0" i="0" u="none" strike="noStrike" kern="1200" cap="none" spc="0" normalizeH="0" baseline="0" noProof="0">
              <a:ln>
                <a:noFill/>
              </a:ln>
              <a:solidFill>
                <a:srgbClr val="000000">
                  <a:tint val="75000"/>
                </a:srgbClr>
              </a:solidFill>
              <a:effectLst/>
              <a:uLnTx/>
              <a:uFillTx/>
              <a:ea typeface="等线" panose="02010600030101010101"/>
              <a:cs typeface="+mn-cs"/>
            </a:endParaRPr>
          </a:p>
        </p:txBody>
      </p:sp>
      <p:sp>
        <p:nvSpPr>
          <p:cNvPr id="6" name="页脚占位符 5">
            <a:extLst>
              <a:ext uri="{FF2B5EF4-FFF2-40B4-BE49-F238E27FC236}">
                <a16:creationId xmlns:a16="http://schemas.microsoft.com/office/drawing/2014/main" id="{3903FCB1-6284-41EB-9061-0E8294D13018}"/>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srgbClr val="000000">
                  <a:tint val="75000"/>
                </a:srgbClr>
              </a:solidFill>
              <a:effectLst/>
              <a:uLnTx/>
              <a:uFillTx/>
              <a:ea typeface="等线" panose="02010600030101010101"/>
              <a:cs typeface="+mn-cs"/>
            </a:endParaRPr>
          </a:p>
        </p:txBody>
      </p:sp>
      <p:sp>
        <p:nvSpPr>
          <p:cNvPr id="7" name="灯片编号占位符 6">
            <a:extLst>
              <a:ext uri="{FF2B5EF4-FFF2-40B4-BE49-F238E27FC236}">
                <a16:creationId xmlns:a16="http://schemas.microsoft.com/office/drawing/2014/main" id="{18A915A9-9F8C-41DA-8E40-5C2968CB96CC}"/>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A3B9E54-082D-42F4-A1F9-F5BA7F57EC71}" type="slidenum">
              <a:rPr kumimoji="0" lang="zh-CN" altLang="en-US" sz="1200" b="0" i="0" u="none" strike="noStrike" kern="1200" cap="none" spc="0" normalizeH="0" baseline="0" noProof="0" smtClean="0">
                <a:ln>
                  <a:noFill/>
                </a:ln>
                <a:solidFill>
                  <a:srgbClr val="000000">
                    <a:tint val="75000"/>
                  </a:srgbClr>
                </a:solidFill>
                <a:effectLst/>
                <a:uLnTx/>
                <a:uFillTx/>
                <a:ea typeface="等线" panose="02010600030101010101"/>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srgbClr val="000000">
                  <a:tint val="75000"/>
                </a:srgbClr>
              </a:solidFill>
              <a:effectLst/>
              <a:uLnTx/>
              <a:uFillTx/>
              <a:ea typeface="等线" panose="02010600030101010101"/>
              <a:cs typeface="+mn-cs"/>
            </a:endParaRPr>
          </a:p>
        </p:txBody>
      </p:sp>
    </p:spTree>
    <p:extLst>
      <p:ext uri="{BB962C8B-B14F-4D97-AF65-F5344CB8AC3E}">
        <p14:creationId xmlns:p14="http://schemas.microsoft.com/office/powerpoint/2010/main" val="255855350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54.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F074119B-FD3D-43C7-B521-9D19DF89A177}"/>
              </a:ext>
            </a:extLst>
          </p:cNvPr>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a:extLst>
              <a:ext uri="{FF2B5EF4-FFF2-40B4-BE49-F238E27FC236}">
                <a16:creationId xmlns:a16="http://schemas.microsoft.com/office/drawing/2014/main" id="{BBB4EA43-7397-40E5-8D7F-7BA4754B42CB}"/>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4" name="内容占位符 3">
            <a:extLst>
              <a:ext uri="{FF2B5EF4-FFF2-40B4-BE49-F238E27FC236}">
                <a16:creationId xmlns:a16="http://schemas.microsoft.com/office/drawing/2014/main" id="{DB9ECA9D-4F9E-4ED9-A6A2-96517EA1BCA2}"/>
              </a:ext>
            </a:extLst>
          </p:cNvPr>
          <p:cNvSpPr>
            <a:spLocks noGrp="1"/>
          </p:cNvSpPr>
          <p:nvPr>
            <p:ph sz="half" idx="2"/>
          </p:nvPr>
        </p:nvSpPr>
        <p:spPr>
          <a:xfrm>
            <a:off x="839788" y="2505075"/>
            <a:ext cx="5157787"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a:extLst>
              <a:ext uri="{FF2B5EF4-FFF2-40B4-BE49-F238E27FC236}">
                <a16:creationId xmlns:a16="http://schemas.microsoft.com/office/drawing/2014/main" id="{F158CC48-E3E7-4860-9A68-C95E27A62BD2}"/>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6" name="内容占位符 5">
            <a:extLst>
              <a:ext uri="{FF2B5EF4-FFF2-40B4-BE49-F238E27FC236}">
                <a16:creationId xmlns:a16="http://schemas.microsoft.com/office/drawing/2014/main" id="{8C872553-5D14-4A52-9AD1-9065D59588E3}"/>
              </a:ext>
            </a:extLst>
          </p:cNvPr>
          <p:cNvSpPr>
            <a:spLocks noGrp="1"/>
          </p:cNvSpPr>
          <p:nvPr>
            <p:ph sz="quarter" idx="4"/>
          </p:nvPr>
        </p:nvSpPr>
        <p:spPr>
          <a:xfrm>
            <a:off x="6172200" y="2505075"/>
            <a:ext cx="5183188"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a:extLst>
              <a:ext uri="{FF2B5EF4-FFF2-40B4-BE49-F238E27FC236}">
                <a16:creationId xmlns:a16="http://schemas.microsoft.com/office/drawing/2014/main" id="{2D663B14-446C-43D3-8B03-B259CEEE3490}"/>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11D6D145-3A9E-455F-B450-299854106B76}" type="datetimeFigureOut">
              <a:rPr kumimoji="0" lang="zh-CN" altLang="en-US" sz="1200" b="0" i="0" u="none" strike="noStrike" kern="1200" cap="none" spc="0" normalizeH="0" baseline="0" noProof="0" smtClean="0">
                <a:ln>
                  <a:noFill/>
                </a:ln>
                <a:solidFill>
                  <a:srgbClr val="000000">
                    <a:tint val="75000"/>
                  </a:srgbClr>
                </a:solidFill>
                <a:effectLst/>
                <a:uLnTx/>
                <a:uFillTx/>
                <a:ea typeface="等线" panose="02010600030101010101"/>
                <a:cs typeface="+mn-cs"/>
              </a:rPr>
              <a:pPr marL="0" marR="0" lvl="0" indent="0" algn="l" defTabSz="914400" rtl="0" eaLnBrk="1" fontAlgn="auto" latinLnBrk="0" hangingPunct="1">
                <a:lnSpc>
                  <a:spcPct val="100000"/>
                </a:lnSpc>
                <a:spcBef>
                  <a:spcPts val="0"/>
                </a:spcBef>
                <a:spcAft>
                  <a:spcPts val="0"/>
                </a:spcAft>
                <a:buClrTx/>
                <a:buSzTx/>
                <a:buFontTx/>
                <a:buNone/>
                <a:tabLst/>
                <a:defRPr/>
              </a:pPr>
              <a:t>2024/1/12</a:t>
            </a:fld>
            <a:endParaRPr kumimoji="0" lang="zh-CN" altLang="en-US" sz="1200" b="0" i="0" u="none" strike="noStrike" kern="1200" cap="none" spc="0" normalizeH="0" baseline="0" noProof="0">
              <a:ln>
                <a:noFill/>
              </a:ln>
              <a:solidFill>
                <a:srgbClr val="000000">
                  <a:tint val="75000"/>
                </a:srgbClr>
              </a:solidFill>
              <a:effectLst/>
              <a:uLnTx/>
              <a:uFillTx/>
              <a:ea typeface="等线" panose="02010600030101010101"/>
              <a:cs typeface="+mn-cs"/>
            </a:endParaRPr>
          </a:p>
        </p:txBody>
      </p:sp>
      <p:sp>
        <p:nvSpPr>
          <p:cNvPr id="8" name="页脚占位符 7">
            <a:extLst>
              <a:ext uri="{FF2B5EF4-FFF2-40B4-BE49-F238E27FC236}">
                <a16:creationId xmlns:a16="http://schemas.microsoft.com/office/drawing/2014/main" id="{2BB665BC-1D2E-4354-8034-EA139F7B1C0C}"/>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srgbClr val="000000">
                  <a:tint val="75000"/>
                </a:srgbClr>
              </a:solidFill>
              <a:effectLst/>
              <a:uLnTx/>
              <a:uFillTx/>
              <a:ea typeface="等线" panose="02010600030101010101"/>
              <a:cs typeface="+mn-cs"/>
            </a:endParaRPr>
          </a:p>
        </p:txBody>
      </p:sp>
      <p:sp>
        <p:nvSpPr>
          <p:cNvPr id="9" name="灯片编号占位符 8">
            <a:extLst>
              <a:ext uri="{FF2B5EF4-FFF2-40B4-BE49-F238E27FC236}">
                <a16:creationId xmlns:a16="http://schemas.microsoft.com/office/drawing/2014/main" id="{86B278E8-9BFD-4460-97AD-6A77659E91BF}"/>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A3B9E54-082D-42F4-A1F9-F5BA7F57EC71}" type="slidenum">
              <a:rPr kumimoji="0" lang="zh-CN" altLang="en-US" sz="1200" b="0" i="0" u="none" strike="noStrike" kern="1200" cap="none" spc="0" normalizeH="0" baseline="0" noProof="0" smtClean="0">
                <a:ln>
                  <a:noFill/>
                </a:ln>
                <a:solidFill>
                  <a:srgbClr val="000000">
                    <a:tint val="75000"/>
                  </a:srgbClr>
                </a:solidFill>
                <a:effectLst/>
                <a:uLnTx/>
                <a:uFillTx/>
                <a:ea typeface="等线" panose="02010600030101010101"/>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srgbClr val="000000">
                  <a:tint val="75000"/>
                </a:srgbClr>
              </a:solidFill>
              <a:effectLst/>
              <a:uLnTx/>
              <a:uFillTx/>
              <a:ea typeface="等线" panose="02010600030101010101"/>
              <a:cs typeface="+mn-cs"/>
            </a:endParaRPr>
          </a:p>
        </p:txBody>
      </p:sp>
    </p:spTree>
    <p:extLst>
      <p:ext uri="{BB962C8B-B14F-4D97-AF65-F5344CB8AC3E}">
        <p14:creationId xmlns:p14="http://schemas.microsoft.com/office/powerpoint/2010/main" val="215424213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55.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F0ECD899-1FEE-4A3A-A19B-BB98F12CB417}"/>
              </a:ext>
            </a:extLst>
          </p:cNvPr>
          <p:cNvSpPr>
            <a:spLocks noGrp="1"/>
          </p:cNvSpPr>
          <p:nvPr>
            <p:ph type="title"/>
          </p:nvPr>
        </p:nvSpPr>
        <p:spPr/>
        <p:txBody>
          <a:bodyPr/>
          <a:lstStyle/>
          <a:p>
            <a:r>
              <a:rPr lang="zh-CN" altLang="en-US"/>
              <a:t>单击此处编辑母版标题样式</a:t>
            </a:r>
          </a:p>
        </p:txBody>
      </p:sp>
      <p:sp>
        <p:nvSpPr>
          <p:cNvPr id="3" name="日期占位符 2">
            <a:extLst>
              <a:ext uri="{FF2B5EF4-FFF2-40B4-BE49-F238E27FC236}">
                <a16:creationId xmlns:a16="http://schemas.microsoft.com/office/drawing/2014/main" id="{A2E49951-E80B-43CE-80C4-6B2C2E219412}"/>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11D6D145-3A9E-455F-B450-299854106B76}" type="datetimeFigureOut">
              <a:rPr kumimoji="0" lang="zh-CN" altLang="en-US" sz="1200" b="0" i="0" u="none" strike="noStrike" kern="1200" cap="none" spc="0" normalizeH="0" baseline="0" noProof="0" smtClean="0">
                <a:ln>
                  <a:noFill/>
                </a:ln>
                <a:solidFill>
                  <a:srgbClr val="000000">
                    <a:tint val="75000"/>
                  </a:srgbClr>
                </a:solidFill>
                <a:effectLst/>
                <a:uLnTx/>
                <a:uFillTx/>
                <a:ea typeface="等线" panose="02010600030101010101"/>
                <a:cs typeface="+mn-cs"/>
              </a:rPr>
              <a:pPr marL="0" marR="0" lvl="0" indent="0" algn="l" defTabSz="914400" rtl="0" eaLnBrk="1" fontAlgn="auto" latinLnBrk="0" hangingPunct="1">
                <a:lnSpc>
                  <a:spcPct val="100000"/>
                </a:lnSpc>
                <a:spcBef>
                  <a:spcPts val="0"/>
                </a:spcBef>
                <a:spcAft>
                  <a:spcPts val="0"/>
                </a:spcAft>
                <a:buClrTx/>
                <a:buSzTx/>
                <a:buFontTx/>
                <a:buNone/>
                <a:tabLst/>
                <a:defRPr/>
              </a:pPr>
              <a:t>2024/1/12</a:t>
            </a:fld>
            <a:endParaRPr kumimoji="0" lang="zh-CN" altLang="en-US" sz="1200" b="0" i="0" u="none" strike="noStrike" kern="1200" cap="none" spc="0" normalizeH="0" baseline="0" noProof="0">
              <a:ln>
                <a:noFill/>
              </a:ln>
              <a:solidFill>
                <a:srgbClr val="000000">
                  <a:tint val="75000"/>
                </a:srgbClr>
              </a:solidFill>
              <a:effectLst/>
              <a:uLnTx/>
              <a:uFillTx/>
              <a:ea typeface="等线" panose="02010600030101010101"/>
              <a:cs typeface="+mn-cs"/>
            </a:endParaRPr>
          </a:p>
        </p:txBody>
      </p:sp>
      <p:sp>
        <p:nvSpPr>
          <p:cNvPr id="4" name="页脚占位符 3">
            <a:extLst>
              <a:ext uri="{FF2B5EF4-FFF2-40B4-BE49-F238E27FC236}">
                <a16:creationId xmlns:a16="http://schemas.microsoft.com/office/drawing/2014/main" id="{00B27DA4-C112-4E5A-8F67-33F83175B0D1}"/>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srgbClr val="000000">
                  <a:tint val="75000"/>
                </a:srgbClr>
              </a:solidFill>
              <a:effectLst/>
              <a:uLnTx/>
              <a:uFillTx/>
              <a:ea typeface="等线" panose="02010600030101010101"/>
              <a:cs typeface="+mn-cs"/>
            </a:endParaRPr>
          </a:p>
        </p:txBody>
      </p:sp>
      <p:sp>
        <p:nvSpPr>
          <p:cNvPr id="5" name="灯片编号占位符 4">
            <a:extLst>
              <a:ext uri="{FF2B5EF4-FFF2-40B4-BE49-F238E27FC236}">
                <a16:creationId xmlns:a16="http://schemas.microsoft.com/office/drawing/2014/main" id="{BD65F34F-E79B-4F02-A87E-9477AF8909F0}"/>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A3B9E54-082D-42F4-A1F9-F5BA7F57EC71}" type="slidenum">
              <a:rPr kumimoji="0" lang="zh-CN" altLang="en-US" sz="1200" b="0" i="0" u="none" strike="noStrike" kern="1200" cap="none" spc="0" normalizeH="0" baseline="0" noProof="0" smtClean="0">
                <a:ln>
                  <a:noFill/>
                </a:ln>
                <a:solidFill>
                  <a:srgbClr val="000000">
                    <a:tint val="75000"/>
                  </a:srgbClr>
                </a:solidFill>
                <a:effectLst/>
                <a:uLnTx/>
                <a:uFillTx/>
                <a:ea typeface="等线" panose="02010600030101010101"/>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srgbClr val="000000">
                  <a:tint val="75000"/>
                </a:srgbClr>
              </a:solidFill>
              <a:effectLst/>
              <a:uLnTx/>
              <a:uFillTx/>
              <a:ea typeface="等线" panose="02010600030101010101"/>
              <a:cs typeface="+mn-cs"/>
            </a:endParaRPr>
          </a:p>
        </p:txBody>
      </p:sp>
    </p:spTree>
    <p:extLst>
      <p:ext uri="{BB962C8B-B14F-4D97-AF65-F5344CB8AC3E}">
        <p14:creationId xmlns:p14="http://schemas.microsoft.com/office/powerpoint/2010/main" val="137433159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56.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id="{D02D042D-9CED-4056-8127-FADDD59E6517}"/>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11D6D145-3A9E-455F-B450-299854106B76}" type="datetimeFigureOut">
              <a:rPr kumimoji="0" lang="zh-CN" altLang="en-US" sz="1200" b="0" i="0" u="none" strike="noStrike" kern="1200" cap="none" spc="0" normalizeH="0" baseline="0" noProof="0" smtClean="0">
                <a:ln>
                  <a:noFill/>
                </a:ln>
                <a:solidFill>
                  <a:srgbClr val="000000">
                    <a:tint val="75000"/>
                  </a:srgbClr>
                </a:solidFill>
                <a:effectLst/>
                <a:uLnTx/>
                <a:uFillTx/>
                <a:ea typeface="等线" panose="02010600030101010101"/>
                <a:cs typeface="+mn-cs"/>
              </a:rPr>
              <a:pPr marL="0" marR="0" lvl="0" indent="0" algn="l" defTabSz="914400" rtl="0" eaLnBrk="1" fontAlgn="auto" latinLnBrk="0" hangingPunct="1">
                <a:lnSpc>
                  <a:spcPct val="100000"/>
                </a:lnSpc>
                <a:spcBef>
                  <a:spcPts val="0"/>
                </a:spcBef>
                <a:spcAft>
                  <a:spcPts val="0"/>
                </a:spcAft>
                <a:buClrTx/>
                <a:buSzTx/>
                <a:buFontTx/>
                <a:buNone/>
                <a:tabLst/>
                <a:defRPr/>
              </a:pPr>
              <a:t>2024/1/12</a:t>
            </a:fld>
            <a:endParaRPr kumimoji="0" lang="zh-CN" altLang="en-US" sz="1200" b="0" i="0" u="none" strike="noStrike" kern="1200" cap="none" spc="0" normalizeH="0" baseline="0" noProof="0">
              <a:ln>
                <a:noFill/>
              </a:ln>
              <a:solidFill>
                <a:srgbClr val="000000">
                  <a:tint val="75000"/>
                </a:srgbClr>
              </a:solidFill>
              <a:effectLst/>
              <a:uLnTx/>
              <a:uFillTx/>
              <a:ea typeface="等线" panose="02010600030101010101"/>
              <a:cs typeface="+mn-cs"/>
            </a:endParaRPr>
          </a:p>
        </p:txBody>
      </p:sp>
      <p:sp>
        <p:nvSpPr>
          <p:cNvPr id="3" name="页脚占位符 2">
            <a:extLst>
              <a:ext uri="{FF2B5EF4-FFF2-40B4-BE49-F238E27FC236}">
                <a16:creationId xmlns:a16="http://schemas.microsoft.com/office/drawing/2014/main" id="{DBA186D5-EA9B-4D60-B019-391C66CDA01F}"/>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srgbClr val="000000">
                  <a:tint val="75000"/>
                </a:srgbClr>
              </a:solidFill>
              <a:effectLst/>
              <a:uLnTx/>
              <a:uFillTx/>
              <a:ea typeface="等线" panose="02010600030101010101"/>
              <a:cs typeface="+mn-cs"/>
            </a:endParaRPr>
          </a:p>
        </p:txBody>
      </p:sp>
      <p:sp>
        <p:nvSpPr>
          <p:cNvPr id="4" name="灯片编号占位符 3">
            <a:extLst>
              <a:ext uri="{FF2B5EF4-FFF2-40B4-BE49-F238E27FC236}">
                <a16:creationId xmlns:a16="http://schemas.microsoft.com/office/drawing/2014/main" id="{B9208B38-019E-464D-B474-7BAC2324C56F}"/>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A3B9E54-082D-42F4-A1F9-F5BA7F57EC71}" type="slidenum">
              <a:rPr kumimoji="0" lang="zh-CN" altLang="en-US" sz="1200" b="0" i="0" u="none" strike="noStrike" kern="1200" cap="none" spc="0" normalizeH="0" baseline="0" noProof="0" smtClean="0">
                <a:ln>
                  <a:noFill/>
                </a:ln>
                <a:solidFill>
                  <a:srgbClr val="000000">
                    <a:tint val="75000"/>
                  </a:srgbClr>
                </a:solidFill>
                <a:effectLst/>
                <a:uLnTx/>
                <a:uFillTx/>
                <a:ea typeface="等线" panose="02010600030101010101"/>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srgbClr val="000000">
                  <a:tint val="75000"/>
                </a:srgbClr>
              </a:solidFill>
              <a:effectLst/>
              <a:uLnTx/>
              <a:uFillTx/>
              <a:ea typeface="等线" panose="02010600030101010101"/>
              <a:cs typeface="+mn-cs"/>
            </a:endParaRPr>
          </a:p>
        </p:txBody>
      </p:sp>
    </p:spTree>
    <p:extLst>
      <p:ext uri="{BB962C8B-B14F-4D97-AF65-F5344CB8AC3E}">
        <p14:creationId xmlns:p14="http://schemas.microsoft.com/office/powerpoint/2010/main" val="370605591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57.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F4A2BC27-DE85-4D51-A41C-C0952FBE4A5C}"/>
              </a:ext>
            </a:extLst>
          </p:cNvPr>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a:extLst>
              <a:ext uri="{FF2B5EF4-FFF2-40B4-BE49-F238E27FC236}">
                <a16:creationId xmlns:a16="http://schemas.microsoft.com/office/drawing/2014/main" id="{A02AD7C6-A7A5-4AE3-B02A-B09F1DE71BD8}"/>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a:extLst>
              <a:ext uri="{FF2B5EF4-FFF2-40B4-BE49-F238E27FC236}">
                <a16:creationId xmlns:a16="http://schemas.microsoft.com/office/drawing/2014/main" id="{7E6BE564-5ADE-43B0-8C41-0DE40F58E12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a:extLst>
              <a:ext uri="{FF2B5EF4-FFF2-40B4-BE49-F238E27FC236}">
                <a16:creationId xmlns:a16="http://schemas.microsoft.com/office/drawing/2014/main" id="{D4BEFAAA-A6FE-408F-B186-B1D73C26A5BF}"/>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11D6D145-3A9E-455F-B450-299854106B76}" type="datetimeFigureOut">
              <a:rPr kumimoji="0" lang="zh-CN" altLang="en-US" sz="1200" b="0" i="0" u="none" strike="noStrike" kern="1200" cap="none" spc="0" normalizeH="0" baseline="0" noProof="0" smtClean="0">
                <a:ln>
                  <a:noFill/>
                </a:ln>
                <a:solidFill>
                  <a:srgbClr val="000000">
                    <a:tint val="75000"/>
                  </a:srgbClr>
                </a:solidFill>
                <a:effectLst/>
                <a:uLnTx/>
                <a:uFillTx/>
                <a:ea typeface="等线" panose="02010600030101010101"/>
                <a:cs typeface="+mn-cs"/>
              </a:rPr>
              <a:pPr marL="0" marR="0" lvl="0" indent="0" algn="l" defTabSz="914400" rtl="0" eaLnBrk="1" fontAlgn="auto" latinLnBrk="0" hangingPunct="1">
                <a:lnSpc>
                  <a:spcPct val="100000"/>
                </a:lnSpc>
                <a:spcBef>
                  <a:spcPts val="0"/>
                </a:spcBef>
                <a:spcAft>
                  <a:spcPts val="0"/>
                </a:spcAft>
                <a:buClrTx/>
                <a:buSzTx/>
                <a:buFontTx/>
                <a:buNone/>
                <a:tabLst/>
                <a:defRPr/>
              </a:pPr>
              <a:t>2024/1/12</a:t>
            </a:fld>
            <a:endParaRPr kumimoji="0" lang="zh-CN" altLang="en-US" sz="1200" b="0" i="0" u="none" strike="noStrike" kern="1200" cap="none" spc="0" normalizeH="0" baseline="0" noProof="0">
              <a:ln>
                <a:noFill/>
              </a:ln>
              <a:solidFill>
                <a:srgbClr val="000000">
                  <a:tint val="75000"/>
                </a:srgbClr>
              </a:solidFill>
              <a:effectLst/>
              <a:uLnTx/>
              <a:uFillTx/>
              <a:ea typeface="等线" panose="02010600030101010101"/>
              <a:cs typeface="+mn-cs"/>
            </a:endParaRPr>
          </a:p>
        </p:txBody>
      </p:sp>
      <p:sp>
        <p:nvSpPr>
          <p:cNvPr id="6" name="页脚占位符 5">
            <a:extLst>
              <a:ext uri="{FF2B5EF4-FFF2-40B4-BE49-F238E27FC236}">
                <a16:creationId xmlns:a16="http://schemas.microsoft.com/office/drawing/2014/main" id="{8257687B-F7BA-45EB-A975-4681C34A0637}"/>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srgbClr val="000000">
                  <a:tint val="75000"/>
                </a:srgbClr>
              </a:solidFill>
              <a:effectLst/>
              <a:uLnTx/>
              <a:uFillTx/>
              <a:ea typeface="等线" panose="02010600030101010101"/>
              <a:cs typeface="+mn-cs"/>
            </a:endParaRPr>
          </a:p>
        </p:txBody>
      </p:sp>
      <p:sp>
        <p:nvSpPr>
          <p:cNvPr id="7" name="灯片编号占位符 6">
            <a:extLst>
              <a:ext uri="{FF2B5EF4-FFF2-40B4-BE49-F238E27FC236}">
                <a16:creationId xmlns:a16="http://schemas.microsoft.com/office/drawing/2014/main" id="{FABCCF17-49AC-43E2-B932-48BED6AD4BD4}"/>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A3B9E54-082D-42F4-A1F9-F5BA7F57EC71}" type="slidenum">
              <a:rPr kumimoji="0" lang="zh-CN" altLang="en-US" sz="1200" b="0" i="0" u="none" strike="noStrike" kern="1200" cap="none" spc="0" normalizeH="0" baseline="0" noProof="0" smtClean="0">
                <a:ln>
                  <a:noFill/>
                </a:ln>
                <a:solidFill>
                  <a:srgbClr val="000000">
                    <a:tint val="75000"/>
                  </a:srgbClr>
                </a:solidFill>
                <a:effectLst/>
                <a:uLnTx/>
                <a:uFillTx/>
                <a:ea typeface="等线" panose="02010600030101010101"/>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srgbClr val="000000">
                  <a:tint val="75000"/>
                </a:srgbClr>
              </a:solidFill>
              <a:effectLst/>
              <a:uLnTx/>
              <a:uFillTx/>
              <a:ea typeface="等线" panose="02010600030101010101"/>
              <a:cs typeface="+mn-cs"/>
            </a:endParaRPr>
          </a:p>
        </p:txBody>
      </p:sp>
    </p:spTree>
    <p:extLst>
      <p:ext uri="{BB962C8B-B14F-4D97-AF65-F5344CB8AC3E}">
        <p14:creationId xmlns:p14="http://schemas.microsoft.com/office/powerpoint/2010/main" val="370166202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58.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CEC6AD8C-5681-45E0-8267-FD4E82F94635}"/>
              </a:ext>
            </a:extLst>
          </p:cNvPr>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a:extLst>
              <a:ext uri="{FF2B5EF4-FFF2-40B4-BE49-F238E27FC236}">
                <a16:creationId xmlns:a16="http://schemas.microsoft.com/office/drawing/2014/main" id="{AB3AAFA8-AE00-45CE-8FC3-A5510EE55603}"/>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a:extLst>
              <a:ext uri="{FF2B5EF4-FFF2-40B4-BE49-F238E27FC236}">
                <a16:creationId xmlns:a16="http://schemas.microsoft.com/office/drawing/2014/main" id="{0CD8BC02-17A6-445B-A239-C8FCE11B3CB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a:extLst>
              <a:ext uri="{FF2B5EF4-FFF2-40B4-BE49-F238E27FC236}">
                <a16:creationId xmlns:a16="http://schemas.microsoft.com/office/drawing/2014/main" id="{8D2A0A6F-932C-4AE4-A5DB-A9402FC2A9C8}"/>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11D6D145-3A9E-455F-B450-299854106B76}" type="datetimeFigureOut">
              <a:rPr kumimoji="0" lang="zh-CN" altLang="en-US" sz="1200" b="0" i="0" u="none" strike="noStrike" kern="1200" cap="none" spc="0" normalizeH="0" baseline="0" noProof="0" smtClean="0">
                <a:ln>
                  <a:noFill/>
                </a:ln>
                <a:solidFill>
                  <a:srgbClr val="000000">
                    <a:tint val="75000"/>
                  </a:srgbClr>
                </a:solidFill>
                <a:effectLst/>
                <a:uLnTx/>
                <a:uFillTx/>
                <a:ea typeface="等线" panose="02010600030101010101"/>
                <a:cs typeface="+mn-cs"/>
              </a:rPr>
              <a:pPr marL="0" marR="0" lvl="0" indent="0" algn="l" defTabSz="914400" rtl="0" eaLnBrk="1" fontAlgn="auto" latinLnBrk="0" hangingPunct="1">
                <a:lnSpc>
                  <a:spcPct val="100000"/>
                </a:lnSpc>
                <a:spcBef>
                  <a:spcPts val="0"/>
                </a:spcBef>
                <a:spcAft>
                  <a:spcPts val="0"/>
                </a:spcAft>
                <a:buClrTx/>
                <a:buSzTx/>
                <a:buFontTx/>
                <a:buNone/>
                <a:tabLst/>
                <a:defRPr/>
              </a:pPr>
              <a:t>2024/1/12</a:t>
            </a:fld>
            <a:endParaRPr kumimoji="0" lang="zh-CN" altLang="en-US" sz="1200" b="0" i="0" u="none" strike="noStrike" kern="1200" cap="none" spc="0" normalizeH="0" baseline="0" noProof="0">
              <a:ln>
                <a:noFill/>
              </a:ln>
              <a:solidFill>
                <a:srgbClr val="000000">
                  <a:tint val="75000"/>
                </a:srgbClr>
              </a:solidFill>
              <a:effectLst/>
              <a:uLnTx/>
              <a:uFillTx/>
              <a:ea typeface="等线" panose="02010600030101010101"/>
              <a:cs typeface="+mn-cs"/>
            </a:endParaRPr>
          </a:p>
        </p:txBody>
      </p:sp>
      <p:sp>
        <p:nvSpPr>
          <p:cNvPr id="6" name="页脚占位符 5">
            <a:extLst>
              <a:ext uri="{FF2B5EF4-FFF2-40B4-BE49-F238E27FC236}">
                <a16:creationId xmlns:a16="http://schemas.microsoft.com/office/drawing/2014/main" id="{19129549-A14B-4521-B655-37718603699A}"/>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srgbClr val="000000">
                  <a:tint val="75000"/>
                </a:srgbClr>
              </a:solidFill>
              <a:effectLst/>
              <a:uLnTx/>
              <a:uFillTx/>
              <a:ea typeface="等线" panose="02010600030101010101"/>
              <a:cs typeface="+mn-cs"/>
            </a:endParaRPr>
          </a:p>
        </p:txBody>
      </p:sp>
      <p:sp>
        <p:nvSpPr>
          <p:cNvPr id="7" name="灯片编号占位符 6">
            <a:extLst>
              <a:ext uri="{FF2B5EF4-FFF2-40B4-BE49-F238E27FC236}">
                <a16:creationId xmlns:a16="http://schemas.microsoft.com/office/drawing/2014/main" id="{2BB8A79F-4F97-484D-B2E8-9906366A2430}"/>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A3B9E54-082D-42F4-A1F9-F5BA7F57EC71}" type="slidenum">
              <a:rPr kumimoji="0" lang="zh-CN" altLang="en-US" sz="1200" b="0" i="0" u="none" strike="noStrike" kern="1200" cap="none" spc="0" normalizeH="0" baseline="0" noProof="0" smtClean="0">
                <a:ln>
                  <a:noFill/>
                </a:ln>
                <a:solidFill>
                  <a:srgbClr val="000000">
                    <a:tint val="75000"/>
                  </a:srgbClr>
                </a:solidFill>
                <a:effectLst/>
                <a:uLnTx/>
                <a:uFillTx/>
                <a:ea typeface="等线" panose="02010600030101010101"/>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srgbClr val="000000">
                  <a:tint val="75000"/>
                </a:srgbClr>
              </a:solidFill>
              <a:effectLst/>
              <a:uLnTx/>
              <a:uFillTx/>
              <a:ea typeface="等线" panose="02010600030101010101"/>
              <a:cs typeface="+mn-cs"/>
            </a:endParaRPr>
          </a:p>
        </p:txBody>
      </p:sp>
    </p:spTree>
    <p:extLst>
      <p:ext uri="{BB962C8B-B14F-4D97-AF65-F5344CB8AC3E}">
        <p14:creationId xmlns:p14="http://schemas.microsoft.com/office/powerpoint/2010/main" val="45084592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59.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2DD791CF-85F2-46FD-B8F7-7E4F635E5AF7}"/>
              </a:ext>
            </a:extLst>
          </p:cNvPr>
          <p:cNvSpPr>
            <a:spLocks noGrp="1"/>
          </p:cNvSpPr>
          <p:nvPr>
            <p:ph type="title"/>
          </p:nvPr>
        </p:nvSpPr>
        <p:spPr/>
        <p:txBody>
          <a:bodyPr/>
          <a:lstStyle/>
          <a:p>
            <a:r>
              <a:rPr lang="zh-CN" altLang="en-US"/>
              <a:t>单击此处编辑母版标题样式</a:t>
            </a:r>
          </a:p>
        </p:txBody>
      </p:sp>
      <p:sp>
        <p:nvSpPr>
          <p:cNvPr id="3" name="竖排文字占位符 2">
            <a:extLst>
              <a:ext uri="{FF2B5EF4-FFF2-40B4-BE49-F238E27FC236}">
                <a16:creationId xmlns:a16="http://schemas.microsoft.com/office/drawing/2014/main" id="{3908F178-8FAA-4206-B665-7CFCF8FDA568}"/>
              </a:ext>
            </a:extLst>
          </p:cNvPr>
          <p:cNvSpPr>
            <a:spLocks noGrp="1"/>
          </p:cNvSpPr>
          <p:nvPr>
            <p:ph type="body" orient="vert" idx="1"/>
          </p:nvPr>
        </p:nvSpPr>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id="{D4E42D58-F458-4250-988E-2C479FA7D64E}"/>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11D6D145-3A9E-455F-B450-299854106B76}" type="datetimeFigureOut">
              <a:rPr kumimoji="0" lang="zh-CN" altLang="en-US" sz="1200" b="0" i="0" u="none" strike="noStrike" kern="1200" cap="none" spc="0" normalizeH="0" baseline="0" noProof="0" smtClean="0">
                <a:ln>
                  <a:noFill/>
                </a:ln>
                <a:solidFill>
                  <a:srgbClr val="000000">
                    <a:tint val="75000"/>
                  </a:srgbClr>
                </a:solidFill>
                <a:effectLst/>
                <a:uLnTx/>
                <a:uFillTx/>
                <a:ea typeface="等线" panose="02010600030101010101"/>
                <a:cs typeface="+mn-cs"/>
              </a:rPr>
              <a:pPr marL="0" marR="0" lvl="0" indent="0" algn="l" defTabSz="914400" rtl="0" eaLnBrk="1" fontAlgn="auto" latinLnBrk="0" hangingPunct="1">
                <a:lnSpc>
                  <a:spcPct val="100000"/>
                </a:lnSpc>
                <a:spcBef>
                  <a:spcPts val="0"/>
                </a:spcBef>
                <a:spcAft>
                  <a:spcPts val="0"/>
                </a:spcAft>
                <a:buClrTx/>
                <a:buSzTx/>
                <a:buFontTx/>
                <a:buNone/>
                <a:tabLst/>
                <a:defRPr/>
              </a:pPr>
              <a:t>2024/1/12</a:t>
            </a:fld>
            <a:endParaRPr kumimoji="0" lang="zh-CN" altLang="en-US" sz="1200" b="0" i="0" u="none" strike="noStrike" kern="1200" cap="none" spc="0" normalizeH="0" baseline="0" noProof="0">
              <a:ln>
                <a:noFill/>
              </a:ln>
              <a:solidFill>
                <a:srgbClr val="000000">
                  <a:tint val="75000"/>
                </a:srgbClr>
              </a:solidFill>
              <a:effectLst/>
              <a:uLnTx/>
              <a:uFillTx/>
              <a:ea typeface="等线" panose="02010600030101010101"/>
              <a:cs typeface="+mn-cs"/>
            </a:endParaRPr>
          </a:p>
        </p:txBody>
      </p:sp>
      <p:sp>
        <p:nvSpPr>
          <p:cNvPr id="5" name="页脚占位符 4">
            <a:extLst>
              <a:ext uri="{FF2B5EF4-FFF2-40B4-BE49-F238E27FC236}">
                <a16:creationId xmlns:a16="http://schemas.microsoft.com/office/drawing/2014/main" id="{C823C984-7F8A-46C9-9295-089B59DFAAC5}"/>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srgbClr val="000000">
                  <a:tint val="75000"/>
                </a:srgbClr>
              </a:solidFill>
              <a:effectLst/>
              <a:uLnTx/>
              <a:uFillTx/>
              <a:ea typeface="等线" panose="02010600030101010101"/>
              <a:cs typeface="+mn-cs"/>
            </a:endParaRPr>
          </a:p>
        </p:txBody>
      </p:sp>
      <p:sp>
        <p:nvSpPr>
          <p:cNvPr id="6" name="灯片编号占位符 5">
            <a:extLst>
              <a:ext uri="{FF2B5EF4-FFF2-40B4-BE49-F238E27FC236}">
                <a16:creationId xmlns:a16="http://schemas.microsoft.com/office/drawing/2014/main" id="{9E0FBA86-1BE1-4CAB-8BD5-36193DAC48B8}"/>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A3B9E54-082D-42F4-A1F9-F5BA7F57EC71}" type="slidenum">
              <a:rPr kumimoji="0" lang="zh-CN" altLang="en-US" sz="1200" b="0" i="0" u="none" strike="noStrike" kern="1200" cap="none" spc="0" normalizeH="0" baseline="0" noProof="0" smtClean="0">
                <a:ln>
                  <a:noFill/>
                </a:ln>
                <a:solidFill>
                  <a:srgbClr val="000000">
                    <a:tint val="75000"/>
                  </a:srgbClr>
                </a:solidFill>
                <a:effectLst/>
                <a:uLnTx/>
                <a:uFillTx/>
                <a:ea typeface="等线" panose="02010600030101010101"/>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srgbClr val="000000">
                  <a:tint val="75000"/>
                </a:srgbClr>
              </a:solidFill>
              <a:effectLst/>
              <a:uLnTx/>
              <a:uFillTx/>
              <a:ea typeface="等线" panose="02010600030101010101"/>
              <a:cs typeface="+mn-cs"/>
            </a:endParaRPr>
          </a:p>
        </p:txBody>
      </p:sp>
    </p:spTree>
    <p:extLst>
      <p:ext uri="{BB962C8B-B14F-4D97-AF65-F5344CB8AC3E}">
        <p14:creationId xmlns:p14="http://schemas.microsoft.com/office/powerpoint/2010/main" val="1763096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15E624-2604-4E35-9B95-ED8F4189B5C9}"/>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Date Placeholder 2">
            <a:extLst>
              <a:ext uri="{FF2B5EF4-FFF2-40B4-BE49-F238E27FC236}">
                <a16:creationId xmlns:a16="http://schemas.microsoft.com/office/drawing/2014/main" id="{ABD833A0-FFE4-4055-AB56-7C623687778F}"/>
              </a:ext>
            </a:extLst>
          </p:cNvPr>
          <p:cNvSpPr>
            <a:spLocks noGrp="1"/>
          </p:cNvSpPr>
          <p:nvPr>
            <p:ph type="dt" sz="half" idx="10"/>
          </p:nvPr>
        </p:nvSpPr>
        <p:spPr>
          <a:xfrm>
            <a:off x="838200" y="6356350"/>
            <a:ext cx="2743200" cy="365125"/>
          </a:xfrm>
          <a:prstGeom prst="rect">
            <a:avLst/>
          </a:prstGeom>
        </p:spPr>
        <p:txBody>
          <a:bodyPr/>
          <a:lstStyle/>
          <a:p>
            <a:fld id="{8512F601-4CC2-4CFD-982B-1CA13424D20C}" type="datetimeFigureOut">
              <a:rPr lang="en-US" smtClean="0">
                <a:solidFill>
                  <a:prstClr val="black"/>
                </a:solidFill>
              </a:rPr>
              <a:pPr/>
              <a:t>1/12/2024</a:t>
            </a:fld>
            <a:endParaRPr lang="en-US">
              <a:solidFill>
                <a:prstClr val="black"/>
              </a:solidFill>
            </a:endParaRPr>
          </a:p>
        </p:txBody>
      </p:sp>
      <p:sp>
        <p:nvSpPr>
          <p:cNvPr id="4" name="Footer Placeholder 3">
            <a:extLst>
              <a:ext uri="{FF2B5EF4-FFF2-40B4-BE49-F238E27FC236}">
                <a16:creationId xmlns:a16="http://schemas.microsoft.com/office/drawing/2014/main" id="{7D842749-9D41-4CE5-A23E-1B955C225FF7}"/>
              </a:ext>
            </a:extLst>
          </p:cNvPr>
          <p:cNvSpPr>
            <a:spLocks noGrp="1"/>
          </p:cNvSpPr>
          <p:nvPr>
            <p:ph type="ftr" sz="quarter" idx="11"/>
          </p:nvPr>
        </p:nvSpPr>
        <p:spPr>
          <a:xfrm>
            <a:off x="4038600" y="6356350"/>
            <a:ext cx="4114800" cy="365125"/>
          </a:xfrm>
          <a:prstGeom prst="rect">
            <a:avLst/>
          </a:prstGeom>
        </p:spPr>
        <p:txBody>
          <a:bodyPr/>
          <a:lstStyle/>
          <a:p>
            <a:endParaRPr lang="en-US">
              <a:solidFill>
                <a:prstClr val="black"/>
              </a:solidFill>
            </a:endParaRPr>
          </a:p>
        </p:txBody>
      </p:sp>
      <p:sp>
        <p:nvSpPr>
          <p:cNvPr id="5" name="Slide Number Placeholder 4">
            <a:extLst>
              <a:ext uri="{FF2B5EF4-FFF2-40B4-BE49-F238E27FC236}">
                <a16:creationId xmlns:a16="http://schemas.microsoft.com/office/drawing/2014/main" id="{9A13A6BD-E830-443C-8022-3F143A10062E}"/>
              </a:ext>
            </a:extLst>
          </p:cNvPr>
          <p:cNvSpPr>
            <a:spLocks noGrp="1"/>
          </p:cNvSpPr>
          <p:nvPr>
            <p:ph type="sldNum" sz="quarter" idx="12"/>
          </p:nvPr>
        </p:nvSpPr>
        <p:spPr>
          <a:xfrm>
            <a:off x="8610600" y="6356350"/>
            <a:ext cx="2743200" cy="365125"/>
          </a:xfrm>
          <a:prstGeom prst="rect">
            <a:avLst/>
          </a:prstGeom>
        </p:spPr>
        <p:txBody>
          <a:bodyPr/>
          <a:lstStyle/>
          <a:p>
            <a:fld id="{5DD63E31-2DC2-4321-B56A-D756AC52FE20}"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132643536"/>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a:extLst>
              <a:ext uri="{FF2B5EF4-FFF2-40B4-BE49-F238E27FC236}">
                <a16:creationId xmlns:a16="http://schemas.microsoft.com/office/drawing/2014/main" id="{1432D48D-104B-4C48-977C-5E0D04B93E5D}"/>
              </a:ext>
            </a:extLst>
          </p:cNvPr>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a:extLst>
              <a:ext uri="{FF2B5EF4-FFF2-40B4-BE49-F238E27FC236}">
                <a16:creationId xmlns:a16="http://schemas.microsoft.com/office/drawing/2014/main" id="{385F84F6-0EAC-4807-B8EA-34EF0E1486F7}"/>
              </a:ext>
            </a:extLst>
          </p:cNvPr>
          <p:cNvSpPr>
            <a:spLocks noGrp="1"/>
          </p:cNvSpPr>
          <p:nvPr>
            <p:ph type="body" orient="vert" idx="1"/>
          </p:nvPr>
        </p:nvSpPr>
        <p:spPr>
          <a:xfrm>
            <a:off x="838200" y="365125"/>
            <a:ext cx="7734300" cy="5811838"/>
          </a:xfrm>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id="{5E29C23F-EFC0-4FC3-9DBC-B4055480221F}"/>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11D6D145-3A9E-455F-B450-299854106B76}" type="datetimeFigureOut">
              <a:rPr kumimoji="0" lang="zh-CN" altLang="en-US" sz="1200" b="0" i="0" u="none" strike="noStrike" kern="1200" cap="none" spc="0" normalizeH="0" baseline="0" noProof="0" smtClean="0">
                <a:ln>
                  <a:noFill/>
                </a:ln>
                <a:solidFill>
                  <a:srgbClr val="000000">
                    <a:tint val="75000"/>
                  </a:srgbClr>
                </a:solidFill>
                <a:effectLst/>
                <a:uLnTx/>
                <a:uFillTx/>
                <a:ea typeface="等线" panose="02010600030101010101"/>
                <a:cs typeface="+mn-cs"/>
              </a:rPr>
              <a:pPr marL="0" marR="0" lvl="0" indent="0" algn="l" defTabSz="914400" rtl="0" eaLnBrk="1" fontAlgn="auto" latinLnBrk="0" hangingPunct="1">
                <a:lnSpc>
                  <a:spcPct val="100000"/>
                </a:lnSpc>
                <a:spcBef>
                  <a:spcPts val="0"/>
                </a:spcBef>
                <a:spcAft>
                  <a:spcPts val="0"/>
                </a:spcAft>
                <a:buClrTx/>
                <a:buSzTx/>
                <a:buFontTx/>
                <a:buNone/>
                <a:tabLst/>
                <a:defRPr/>
              </a:pPr>
              <a:t>2024/1/12</a:t>
            </a:fld>
            <a:endParaRPr kumimoji="0" lang="zh-CN" altLang="en-US" sz="1200" b="0" i="0" u="none" strike="noStrike" kern="1200" cap="none" spc="0" normalizeH="0" baseline="0" noProof="0">
              <a:ln>
                <a:noFill/>
              </a:ln>
              <a:solidFill>
                <a:srgbClr val="000000">
                  <a:tint val="75000"/>
                </a:srgbClr>
              </a:solidFill>
              <a:effectLst/>
              <a:uLnTx/>
              <a:uFillTx/>
              <a:ea typeface="等线" panose="02010600030101010101"/>
              <a:cs typeface="+mn-cs"/>
            </a:endParaRPr>
          </a:p>
        </p:txBody>
      </p:sp>
      <p:sp>
        <p:nvSpPr>
          <p:cNvPr id="5" name="页脚占位符 4">
            <a:extLst>
              <a:ext uri="{FF2B5EF4-FFF2-40B4-BE49-F238E27FC236}">
                <a16:creationId xmlns:a16="http://schemas.microsoft.com/office/drawing/2014/main" id="{B42EA60F-408D-4A20-9025-C5250013C2B5}"/>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srgbClr val="000000">
                  <a:tint val="75000"/>
                </a:srgbClr>
              </a:solidFill>
              <a:effectLst/>
              <a:uLnTx/>
              <a:uFillTx/>
              <a:ea typeface="等线" panose="02010600030101010101"/>
              <a:cs typeface="+mn-cs"/>
            </a:endParaRPr>
          </a:p>
        </p:txBody>
      </p:sp>
      <p:sp>
        <p:nvSpPr>
          <p:cNvPr id="6" name="灯片编号占位符 5">
            <a:extLst>
              <a:ext uri="{FF2B5EF4-FFF2-40B4-BE49-F238E27FC236}">
                <a16:creationId xmlns:a16="http://schemas.microsoft.com/office/drawing/2014/main" id="{42E6714D-15EA-43CB-A997-7604AF6D222B}"/>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A3B9E54-082D-42F4-A1F9-F5BA7F57EC71}" type="slidenum">
              <a:rPr kumimoji="0" lang="zh-CN" altLang="en-US" sz="1200" b="0" i="0" u="none" strike="noStrike" kern="1200" cap="none" spc="0" normalizeH="0" baseline="0" noProof="0" smtClean="0">
                <a:ln>
                  <a:noFill/>
                </a:ln>
                <a:solidFill>
                  <a:srgbClr val="000000">
                    <a:tint val="75000"/>
                  </a:srgbClr>
                </a:solidFill>
                <a:effectLst/>
                <a:uLnTx/>
                <a:uFillTx/>
                <a:ea typeface="等线" panose="02010600030101010101"/>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srgbClr val="000000">
                  <a:tint val="75000"/>
                </a:srgbClr>
              </a:solidFill>
              <a:effectLst/>
              <a:uLnTx/>
              <a:uFillTx/>
              <a:ea typeface="等线" panose="02010600030101010101"/>
              <a:cs typeface="+mn-cs"/>
            </a:endParaRPr>
          </a:p>
        </p:txBody>
      </p:sp>
    </p:spTree>
    <p:extLst>
      <p:ext uri="{BB962C8B-B14F-4D97-AF65-F5344CB8AC3E}">
        <p14:creationId xmlns:p14="http://schemas.microsoft.com/office/powerpoint/2010/main" val="208833653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6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C34038A4-591F-477D-BD11-664F7AA53E30}"/>
              </a:ext>
            </a:extLst>
          </p:cNvPr>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zh-CN" altLang="en-US"/>
              <a:t>单击此处编辑母版标题样式</a:t>
            </a:r>
          </a:p>
        </p:txBody>
      </p:sp>
      <p:sp>
        <p:nvSpPr>
          <p:cNvPr id="3" name="副标题 2">
            <a:extLst>
              <a:ext uri="{FF2B5EF4-FFF2-40B4-BE49-F238E27FC236}">
                <a16:creationId xmlns:a16="http://schemas.microsoft.com/office/drawing/2014/main" id="{15D3C3DC-EDC8-4356-8EEF-E5799AAE5DF4}"/>
              </a:ext>
            </a:extLst>
          </p:cNvPr>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a:extLst>
              <a:ext uri="{FF2B5EF4-FFF2-40B4-BE49-F238E27FC236}">
                <a16:creationId xmlns:a16="http://schemas.microsoft.com/office/drawing/2014/main" id="{18C74DE6-645D-47AA-9BB2-9DAFD99EF699}"/>
              </a:ext>
            </a:extLst>
          </p:cNvPr>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15C87518-6E8A-41BB-A282-E8C0A2691D2E}" type="datetimeFigureOut">
              <a:rPr kumimoji="0" lang="zh-CN" altLang="en-US" sz="1800" b="0" i="0" u="none" strike="noStrike" kern="1200" cap="none" spc="0" normalizeH="0" baseline="0" noProof="0" smtClean="0">
                <a:ln>
                  <a:noFill/>
                </a:ln>
                <a:solidFill>
                  <a:prstClr val="black"/>
                </a:solidFill>
                <a:effectLst/>
                <a:uLnTx/>
                <a:uFillTx/>
                <a:latin typeface="微软雅黑" panose="020F0502020204030204"/>
                <a:ea typeface="微软雅黑"/>
                <a:cs typeface="+mn-cs"/>
              </a:rPr>
              <a:pPr marL="0" marR="0" lvl="0" indent="0" algn="l" defTabSz="914400" rtl="0" eaLnBrk="1" fontAlgn="auto" latinLnBrk="0" hangingPunct="1">
                <a:lnSpc>
                  <a:spcPct val="100000"/>
                </a:lnSpc>
                <a:spcBef>
                  <a:spcPts val="0"/>
                </a:spcBef>
                <a:spcAft>
                  <a:spcPts val="0"/>
                </a:spcAft>
                <a:buClrTx/>
                <a:buSzTx/>
                <a:buFontTx/>
                <a:buNone/>
                <a:tabLst/>
                <a:defRPr/>
              </a:pPr>
              <a:t>2024/1/12</a:t>
            </a:fld>
            <a:endParaRPr kumimoji="0" lang="zh-CN" altLang="en-US" sz="1800" b="0" i="0" u="none" strike="noStrike" kern="1200" cap="none" spc="0" normalizeH="0" baseline="0" noProof="0">
              <a:ln>
                <a:noFill/>
              </a:ln>
              <a:solidFill>
                <a:prstClr val="black"/>
              </a:solidFill>
              <a:effectLst/>
              <a:uLnTx/>
              <a:uFillTx/>
              <a:latin typeface="微软雅黑" panose="020F0502020204030204"/>
              <a:ea typeface="微软雅黑"/>
              <a:cs typeface="+mn-cs"/>
            </a:endParaRPr>
          </a:p>
        </p:txBody>
      </p:sp>
      <p:sp>
        <p:nvSpPr>
          <p:cNvPr id="5" name="页脚占位符 4">
            <a:extLst>
              <a:ext uri="{FF2B5EF4-FFF2-40B4-BE49-F238E27FC236}">
                <a16:creationId xmlns:a16="http://schemas.microsoft.com/office/drawing/2014/main" id="{ED84D011-F31F-4B69-A976-4840C6EC7AE5}"/>
              </a:ext>
            </a:extLst>
          </p:cNvPr>
          <p:cNvSpPr>
            <a:spLocks noGrp="1"/>
          </p:cNvSpPr>
          <p:nvPr>
            <p:ph type="ftr" sz="quarter" idx="11"/>
          </p:nvPr>
        </p:nvSpPr>
        <p:spPr>
          <a:xfrm>
            <a:off x="4038600" y="6356350"/>
            <a:ext cx="41148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微软雅黑" panose="020F0502020204030204"/>
              <a:ea typeface="微软雅黑"/>
              <a:cs typeface="+mn-cs"/>
            </a:endParaRPr>
          </a:p>
        </p:txBody>
      </p:sp>
      <p:sp>
        <p:nvSpPr>
          <p:cNvPr id="6" name="灯片编号占位符 5">
            <a:extLst>
              <a:ext uri="{FF2B5EF4-FFF2-40B4-BE49-F238E27FC236}">
                <a16:creationId xmlns:a16="http://schemas.microsoft.com/office/drawing/2014/main" id="{FBDF37CF-36AC-43A8-A0AD-874876A2E4F6}"/>
              </a:ext>
            </a:extLst>
          </p:cNvPr>
          <p:cNvSpPr>
            <a:spLocks noGrp="1"/>
          </p:cNvSpPr>
          <p:nvPr>
            <p:ph type="sldNum" sz="quarter" idx="12"/>
          </p:nvPr>
        </p:nvSpPr>
        <p:spPr>
          <a:xfrm>
            <a:off x="86106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4DE821D5-859A-48F5-8522-80C2AEFEFC60}" type="slidenum">
              <a:rPr kumimoji="0" lang="zh-CN" altLang="en-US" sz="1800" b="0" i="0" u="none" strike="noStrike" kern="1200" cap="none" spc="0" normalizeH="0" baseline="0" noProof="0" smtClean="0">
                <a:ln>
                  <a:noFill/>
                </a:ln>
                <a:solidFill>
                  <a:prstClr val="black"/>
                </a:solidFill>
                <a:effectLst/>
                <a:uLnTx/>
                <a:uFillTx/>
                <a:latin typeface="微软雅黑" panose="020F0502020204030204"/>
                <a:ea typeface="微软雅黑"/>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zh-CN" altLang="en-US" sz="1800" b="0" i="0" u="none" strike="noStrike" kern="1200" cap="none" spc="0" normalizeH="0" baseline="0" noProof="0">
              <a:ln>
                <a:noFill/>
              </a:ln>
              <a:solidFill>
                <a:prstClr val="black"/>
              </a:solidFill>
              <a:effectLst/>
              <a:uLnTx/>
              <a:uFillTx/>
              <a:latin typeface="微软雅黑" panose="020F0502020204030204"/>
              <a:ea typeface="微软雅黑"/>
              <a:cs typeface="+mn-cs"/>
            </a:endParaRPr>
          </a:p>
        </p:txBody>
      </p:sp>
    </p:spTree>
    <p:extLst>
      <p:ext uri="{BB962C8B-B14F-4D97-AF65-F5344CB8AC3E}">
        <p14:creationId xmlns:p14="http://schemas.microsoft.com/office/powerpoint/2010/main" val="1082514834"/>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F781C743-640D-466B-861C-25880BB485E5}"/>
              </a:ext>
            </a:extLst>
          </p:cNvPr>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id="{6C18204D-57F5-46D5-B9E5-D4D2FCB7FA43}"/>
              </a:ext>
            </a:extLst>
          </p:cNvPr>
          <p:cNvSpPr>
            <a:spLocks noGrp="1"/>
          </p:cNvSpPr>
          <p:nvPr>
            <p:ph idx="1"/>
          </p:nvPr>
        </p:nvSpPr>
        <p:spPr>
          <a:xfrm>
            <a:off x="838200" y="1825625"/>
            <a:ext cx="10515600" cy="4351338"/>
          </a:xfrm>
          <a:prstGeom prst="rect">
            <a:avLst/>
          </a:prstGeo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id="{09B247BF-0ABA-42DF-9E96-FDA8ADC46D54}"/>
              </a:ext>
            </a:extLst>
          </p:cNvPr>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15C87518-6E8A-41BB-A282-E8C0A2691D2E}" type="datetimeFigureOut">
              <a:rPr kumimoji="0" lang="zh-CN" altLang="en-US" sz="1800" b="0" i="0" u="none" strike="noStrike" kern="1200" cap="none" spc="0" normalizeH="0" baseline="0" noProof="0" smtClean="0">
                <a:ln>
                  <a:noFill/>
                </a:ln>
                <a:solidFill>
                  <a:prstClr val="black"/>
                </a:solidFill>
                <a:effectLst/>
                <a:uLnTx/>
                <a:uFillTx/>
                <a:latin typeface="微软雅黑" panose="020F0502020204030204"/>
                <a:ea typeface="微软雅黑"/>
                <a:cs typeface="+mn-cs"/>
              </a:rPr>
              <a:pPr marL="0" marR="0" lvl="0" indent="0" algn="l" defTabSz="914400" rtl="0" eaLnBrk="1" fontAlgn="auto" latinLnBrk="0" hangingPunct="1">
                <a:lnSpc>
                  <a:spcPct val="100000"/>
                </a:lnSpc>
                <a:spcBef>
                  <a:spcPts val="0"/>
                </a:spcBef>
                <a:spcAft>
                  <a:spcPts val="0"/>
                </a:spcAft>
                <a:buClrTx/>
                <a:buSzTx/>
                <a:buFontTx/>
                <a:buNone/>
                <a:tabLst/>
                <a:defRPr/>
              </a:pPr>
              <a:t>2024/1/12</a:t>
            </a:fld>
            <a:endParaRPr kumimoji="0" lang="zh-CN" altLang="en-US" sz="1800" b="0" i="0" u="none" strike="noStrike" kern="1200" cap="none" spc="0" normalizeH="0" baseline="0" noProof="0">
              <a:ln>
                <a:noFill/>
              </a:ln>
              <a:solidFill>
                <a:prstClr val="black"/>
              </a:solidFill>
              <a:effectLst/>
              <a:uLnTx/>
              <a:uFillTx/>
              <a:latin typeface="微软雅黑" panose="020F0502020204030204"/>
              <a:ea typeface="微软雅黑"/>
              <a:cs typeface="+mn-cs"/>
            </a:endParaRPr>
          </a:p>
        </p:txBody>
      </p:sp>
      <p:sp>
        <p:nvSpPr>
          <p:cNvPr id="5" name="页脚占位符 4">
            <a:extLst>
              <a:ext uri="{FF2B5EF4-FFF2-40B4-BE49-F238E27FC236}">
                <a16:creationId xmlns:a16="http://schemas.microsoft.com/office/drawing/2014/main" id="{825815E2-53BF-4418-8839-D6D142489137}"/>
              </a:ext>
            </a:extLst>
          </p:cNvPr>
          <p:cNvSpPr>
            <a:spLocks noGrp="1"/>
          </p:cNvSpPr>
          <p:nvPr>
            <p:ph type="ftr" sz="quarter" idx="11"/>
          </p:nvPr>
        </p:nvSpPr>
        <p:spPr>
          <a:xfrm>
            <a:off x="4038600" y="6356350"/>
            <a:ext cx="41148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微软雅黑" panose="020F0502020204030204"/>
              <a:ea typeface="微软雅黑"/>
              <a:cs typeface="+mn-cs"/>
            </a:endParaRPr>
          </a:p>
        </p:txBody>
      </p:sp>
      <p:sp>
        <p:nvSpPr>
          <p:cNvPr id="6" name="灯片编号占位符 5">
            <a:extLst>
              <a:ext uri="{FF2B5EF4-FFF2-40B4-BE49-F238E27FC236}">
                <a16:creationId xmlns:a16="http://schemas.microsoft.com/office/drawing/2014/main" id="{0E84BD10-1F15-42CB-8CA5-F898C0C3B763}"/>
              </a:ext>
            </a:extLst>
          </p:cNvPr>
          <p:cNvSpPr>
            <a:spLocks noGrp="1"/>
          </p:cNvSpPr>
          <p:nvPr>
            <p:ph type="sldNum" sz="quarter" idx="12"/>
          </p:nvPr>
        </p:nvSpPr>
        <p:spPr>
          <a:xfrm>
            <a:off x="86106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4DE821D5-859A-48F5-8522-80C2AEFEFC60}" type="slidenum">
              <a:rPr kumimoji="0" lang="zh-CN" altLang="en-US" sz="1800" b="0" i="0" u="none" strike="noStrike" kern="1200" cap="none" spc="0" normalizeH="0" baseline="0" noProof="0" smtClean="0">
                <a:ln>
                  <a:noFill/>
                </a:ln>
                <a:solidFill>
                  <a:prstClr val="black"/>
                </a:solidFill>
                <a:effectLst/>
                <a:uLnTx/>
                <a:uFillTx/>
                <a:latin typeface="微软雅黑" panose="020F0502020204030204"/>
                <a:ea typeface="微软雅黑"/>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zh-CN" altLang="en-US" sz="1800" b="0" i="0" u="none" strike="noStrike" kern="1200" cap="none" spc="0" normalizeH="0" baseline="0" noProof="0">
              <a:ln>
                <a:noFill/>
              </a:ln>
              <a:solidFill>
                <a:prstClr val="black"/>
              </a:solidFill>
              <a:effectLst/>
              <a:uLnTx/>
              <a:uFillTx/>
              <a:latin typeface="微软雅黑" panose="020F0502020204030204"/>
              <a:ea typeface="微软雅黑"/>
              <a:cs typeface="+mn-cs"/>
            </a:endParaRPr>
          </a:p>
        </p:txBody>
      </p:sp>
    </p:spTree>
    <p:extLst>
      <p:ext uri="{BB962C8B-B14F-4D97-AF65-F5344CB8AC3E}">
        <p14:creationId xmlns:p14="http://schemas.microsoft.com/office/powerpoint/2010/main" val="3624816419"/>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806EB186-D419-4E9D-807A-3A3D67E7FCB5}"/>
              </a:ext>
            </a:extLst>
          </p:cNvPr>
          <p:cNvSpPr>
            <a:spLocks noGrp="1"/>
          </p:cNvSpPr>
          <p:nvPr>
            <p:ph type="title"/>
          </p:nvPr>
        </p:nvSpPr>
        <p:spPr>
          <a:xfrm>
            <a:off x="831850" y="1709738"/>
            <a:ext cx="10515600" cy="2852737"/>
          </a:xfrm>
          <a:prstGeom prst="rect">
            <a:avLst/>
          </a:prstGeom>
        </p:spPr>
        <p:txBody>
          <a:bodyPr anchor="b"/>
          <a:lstStyle>
            <a:lvl1pPr>
              <a:defRPr sz="6000"/>
            </a:lvl1pPr>
          </a:lstStyle>
          <a:p>
            <a:r>
              <a:rPr lang="zh-CN" altLang="en-US"/>
              <a:t>单击此处编辑母版标题样式</a:t>
            </a:r>
          </a:p>
        </p:txBody>
      </p:sp>
      <p:sp>
        <p:nvSpPr>
          <p:cNvPr id="3" name="文本占位符 2">
            <a:extLst>
              <a:ext uri="{FF2B5EF4-FFF2-40B4-BE49-F238E27FC236}">
                <a16:creationId xmlns:a16="http://schemas.microsoft.com/office/drawing/2014/main" id="{7EA91E55-3E8F-4C12-BCD1-87FEB3C92565}"/>
              </a:ext>
            </a:extLst>
          </p:cNvPr>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编辑母版文本样式</a:t>
            </a:r>
          </a:p>
        </p:txBody>
      </p:sp>
      <p:sp>
        <p:nvSpPr>
          <p:cNvPr id="4" name="日期占位符 3">
            <a:extLst>
              <a:ext uri="{FF2B5EF4-FFF2-40B4-BE49-F238E27FC236}">
                <a16:creationId xmlns:a16="http://schemas.microsoft.com/office/drawing/2014/main" id="{46871B94-6347-4DAD-AB2B-1520E9EBE5B4}"/>
              </a:ext>
            </a:extLst>
          </p:cNvPr>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15C87518-6E8A-41BB-A282-E8C0A2691D2E}" type="datetimeFigureOut">
              <a:rPr kumimoji="0" lang="zh-CN" altLang="en-US" sz="1800" b="0" i="0" u="none" strike="noStrike" kern="1200" cap="none" spc="0" normalizeH="0" baseline="0" noProof="0" smtClean="0">
                <a:ln>
                  <a:noFill/>
                </a:ln>
                <a:solidFill>
                  <a:prstClr val="black"/>
                </a:solidFill>
                <a:effectLst/>
                <a:uLnTx/>
                <a:uFillTx/>
                <a:latin typeface="微软雅黑" panose="020F0502020204030204"/>
                <a:ea typeface="微软雅黑"/>
                <a:cs typeface="+mn-cs"/>
              </a:rPr>
              <a:pPr marL="0" marR="0" lvl="0" indent="0" algn="l" defTabSz="914400" rtl="0" eaLnBrk="1" fontAlgn="auto" latinLnBrk="0" hangingPunct="1">
                <a:lnSpc>
                  <a:spcPct val="100000"/>
                </a:lnSpc>
                <a:spcBef>
                  <a:spcPts val="0"/>
                </a:spcBef>
                <a:spcAft>
                  <a:spcPts val="0"/>
                </a:spcAft>
                <a:buClrTx/>
                <a:buSzTx/>
                <a:buFontTx/>
                <a:buNone/>
                <a:tabLst/>
                <a:defRPr/>
              </a:pPr>
              <a:t>2024/1/12</a:t>
            </a:fld>
            <a:endParaRPr kumimoji="0" lang="zh-CN" altLang="en-US" sz="1800" b="0" i="0" u="none" strike="noStrike" kern="1200" cap="none" spc="0" normalizeH="0" baseline="0" noProof="0">
              <a:ln>
                <a:noFill/>
              </a:ln>
              <a:solidFill>
                <a:prstClr val="black"/>
              </a:solidFill>
              <a:effectLst/>
              <a:uLnTx/>
              <a:uFillTx/>
              <a:latin typeface="微软雅黑" panose="020F0502020204030204"/>
              <a:ea typeface="微软雅黑"/>
              <a:cs typeface="+mn-cs"/>
            </a:endParaRPr>
          </a:p>
        </p:txBody>
      </p:sp>
      <p:sp>
        <p:nvSpPr>
          <p:cNvPr id="5" name="页脚占位符 4">
            <a:extLst>
              <a:ext uri="{FF2B5EF4-FFF2-40B4-BE49-F238E27FC236}">
                <a16:creationId xmlns:a16="http://schemas.microsoft.com/office/drawing/2014/main" id="{6E76EECE-204E-4B42-99CD-1D50AB49D003}"/>
              </a:ext>
            </a:extLst>
          </p:cNvPr>
          <p:cNvSpPr>
            <a:spLocks noGrp="1"/>
          </p:cNvSpPr>
          <p:nvPr>
            <p:ph type="ftr" sz="quarter" idx="11"/>
          </p:nvPr>
        </p:nvSpPr>
        <p:spPr>
          <a:xfrm>
            <a:off x="4038600" y="6356350"/>
            <a:ext cx="41148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微软雅黑" panose="020F0502020204030204"/>
              <a:ea typeface="微软雅黑"/>
              <a:cs typeface="+mn-cs"/>
            </a:endParaRPr>
          </a:p>
        </p:txBody>
      </p:sp>
      <p:sp>
        <p:nvSpPr>
          <p:cNvPr id="6" name="灯片编号占位符 5">
            <a:extLst>
              <a:ext uri="{FF2B5EF4-FFF2-40B4-BE49-F238E27FC236}">
                <a16:creationId xmlns:a16="http://schemas.microsoft.com/office/drawing/2014/main" id="{357BB3D4-8412-410C-B80C-155B9845EA8D}"/>
              </a:ext>
            </a:extLst>
          </p:cNvPr>
          <p:cNvSpPr>
            <a:spLocks noGrp="1"/>
          </p:cNvSpPr>
          <p:nvPr>
            <p:ph type="sldNum" sz="quarter" idx="12"/>
          </p:nvPr>
        </p:nvSpPr>
        <p:spPr>
          <a:xfrm>
            <a:off x="86106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4DE821D5-859A-48F5-8522-80C2AEFEFC60}" type="slidenum">
              <a:rPr kumimoji="0" lang="zh-CN" altLang="en-US" sz="1800" b="0" i="0" u="none" strike="noStrike" kern="1200" cap="none" spc="0" normalizeH="0" baseline="0" noProof="0" smtClean="0">
                <a:ln>
                  <a:noFill/>
                </a:ln>
                <a:solidFill>
                  <a:prstClr val="black"/>
                </a:solidFill>
                <a:effectLst/>
                <a:uLnTx/>
                <a:uFillTx/>
                <a:latin typeface="微软雅黑" panose="020F0502020204030204"/>
                <a:ea typeface="微软雅黑"/>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zh-CN" altLang="en-US" sz="1800" b="0" i="0" u="none" strike="noStrike" kern="1200" cap="none" spc="0" normalizeH="0" baseline="0" noProof="0">
              <a:ln>
                <a:noFill/>
              </a:ln>
              <a:solidFill>
                <a:prstClr val="black"/>
              </a:solidFill>
              <a:effectLst/>
              <a:uLnTx/>
              <a:uFillTx/>
              <a:latin typeface="微软雅黑" panose="020F0502020204030204"/>
              <a:ea typeface="微软雅黑"/>
              <a:cs typeface="+mn-cs"/>
            </a:endParaRPr>
          </a:p>
        </p:txBody>
      </p:sp>
    </p:spTree>
    <p:extLst>
      <p:ext uri="{BB962C8B-B14F-4D97-AF65-F5344CB8AC3E}">
        <p14:creationId xmlns:p14="http://schemas.microsoft.com/office/powerpoint/2010/main" val="3657585204"/>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8ED5BBBB-3487-4F01-9FFC-AA2C7B98D7C9}"/>
              </a:ext>
            </a:extLst>
          </p:cNvPr>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id="{738103E6-B013-454F-8787-0FA8EEFD0824}"/>
              </a:ext>
            </a:extLst>
          </p:cNvPr>
          <p:cNvSpPr>
            <a:spLocks noGrp="1"/>
          </p:cNvSpPr>
          <p:nvPr>
            <p:ph sz="half" idx="1"/>
          </p:nvPr>
        </p:nvSpPr>
        <p:spPr>
          <a:xfrm>
            <a:off x="838200" y="1825625"/>
            <a:ext cx="5181600" cy="4351338"/>
          </a:xfrm>
          <a:prstGeom prst="rect">
            <a:avLst/>
          </a:prstGeo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a:extLst>
              <a:ext uri="{FF2B5EF4-FFF2-40B4-BE49-F238E27FC236}">
                <a16:creationId xmlns:a16="http://schemas.microsoft.com/office/drawing/2014/main" id="{B6F10A15-6E19-4965-AB40-BCFDD8D55C6E}"/>
              </a:ext>
            </a:extLst>
          </p:cNvPr>
          <p:cNvSpPr>
            <a:spLocks noGrp="1"/>
          </p:cNvSpPr>
          <p:nvPr>
            <p:ph sz="half" idx="2"/>
          </p:nvPr>
        </p:nvSpPr>
        <p:spPr>
          <a:xfrm>
            <a:off x="6172200" y="1825625"/>
            <a:ext cx="5181600" cy="4351338"/>
          </a:xfrm>
          <a:prstGeom prst="rect">
            <a:avLst/>
          </a:prstGeo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a:extLst>
              <a:ext uri="{FF2B5EF4-FFF2-40B4-BE49-F238E27FC236}">
                <a16:creationId xmlns:a16="http://schemas.microsoft.com/office/drawing/2014/main" id="{0C72487C-325A-478F-A3EE-C343AA41342E}"/>
              </a:ext>
            </a:extLst>
          </p:cNvPr>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15C87518-6E8A-41BB-A282-E8C0A2691D2E}" type="datetimeFigureOut">
              <a:rPr kumimoji="0" lang="zh-CN" altLang="en-US" sz="1800" b="0" i="0" u="none" strike="noStrike" kern="1200" cap="none" spc="0" normalizeH="0" baseline="0" noProof="0" smtClean="0">
                <a:ln>
                  <a:noFill/>
                </a:ln>
                <a:solidFill>
                  <a:prstClr val="black"/>
                </a:solidFill>
                <a:effectLst/>
                <a:uLnTx/>
                <a:uFillTx/>
                <a:latin typeface="微软雅黑" panose="020F0502020204030204"/>
                <a:ea typeface="微软雅黑"/>
                <a:cs typeface="+mn-cs"/>
              </a:rPr>
              <a:pPr marL="0" marR="0" lvl="0" indent="0" algn="l" defTabSz="914400" rtl="0" eaLnBrk="1" fontAlgn="auto" latinLnBrk="0" hangingPunct="1">
                <a:lnSpc>
                  <a:spcPct val="100000"/>
                </a:lnSpc>
                <a:spcBef>
                  <a:spcPts val="0"/>
                </a:spcBef>
                <a:spcAft>
                  <a:spcPts val="0"/>
                </a:spcAft>
                <a:buClrTx/>
                <a:buSzTx/>
                <a:buFontTx/>
                <a:buNone/>
                <a:tabLst/>
                <a:defRPr/>
              </a:pPr>
              <a:t>2024/1/12</a:t>
            </a:fld>
            <a:endParaRPr kumimoji="0" lang="zh-CN" altLang="en-US" sz="1800" b="0" i="0" u="none" strike="noStrike" kern="1200" cap="none" spc="0" normalizeH="0" baseline="0" noProof="0">
              <a:ln>
                <a:noFill/>
              </a:ln>
              <a:solidFill>
                <a:prstClr val="black"/>
              </a:solidFill>
              <a:effectLst/>
              <a:uLnTx/>
              <a:uFillTx/>
              <a:latin typeface="微软雅黑" panose="020F0502020204030204"/>
              <a:ea typeface="微软雅黑"/>
              <a:cs typeface="+mn-cs"/>
            </a:endParaRPr>
          </a:p>
        </p:txBody>
      </p:sp>
      <p:sp>
        <p:nvSpPr>
          <p:cNvPr id="6" name="页脚占位符 5">
            <a:extLst>
              <a:ext uri="{FF2B5EF4-FFF2-40B4-BE49-F238E27FC236}">
                <a16:creationId xmlns:a16="http://schemas.microsoft.com/office/drawing/2014/main" id="{C181FAD8-1341-4F5A-AFF4-EDE74603F1AF}"/>
              </a:ext>
            </a:extLst>
          </p:cNvPr>
          <p:cNvSpPr>
            <a:spLocks noGrp="1"/>
          </p:cNvSpPr>
          <p:nvPr>
            <p:ph type="ftr" sz="quarter" idx="11"/>
          </p:nvPr>
        </p:nvSpPr>
        <p:spPr>
          <a:xfrm>
            <a:off x="4038600" y="6356350"/>
            <a:ext cx="41148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微软雅黑" panose="020F0502020204030204"/>
              <a:ea typeface="微软雅黑"/>
              <a:cs typeface="+mn-cs"/>
            </a:endParaRPr>
          </a:p>
        </p:txBody>
      </p:sp>
      <p:sp>
        <p:nvSpPr>
          <p:cNvPr id="7" name="灯片编号占位符 6">
            <a:extLst>
              <a:ext uri="{FF2B5EF4-FFF2-40B4-BE49-F238E27FC236}">
                <a16:creationId xmlns:a16="http://schemas.microsoft.com/office/drawing/2014/main" id="{5C61B483-411D-4F77-B907-E53814FB025E}"/>
              </a:ext>
            </a:extLst>
          </p:cNvPr>
          <p:cNvSpPr>
            <a:spLocks noGrp="1"/>
          </p:cNvSpPr>
          <p:nvPr>
            <p:ph type="sldNum" sz="quarter" idx="12"/>
          </p:nvPr>
        </p:nvSpPr>
        <p:spPr>
          <a:xfrm>
            <a:off x="86106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4DE821D5-859A-48F5-8522-80C2AEFEFC60}" type="slidenum">
              <a:rPr kumimoji="0" lang="zh-CN" altLang="en-US" sz="1800" b="0" i="0" u="none" strike="noStrike" kern="1200" cap="none" spc="0" normalizeH="0" baseline="0" noProof="0" smtClean="0">
                <a:ln>
                  <a:noFill/>
                </a:ln>
                <a:solidFill>
                  <a:prstClr val="black"/>
                </a:solidFill>
                <a:effectLst/>
                <a:uLnTx/>
                <a:uFillTx/>
                <a:latin typeface="微软雅黑" panose="020F0502020204030204"/>
                <a:ea typeface="微软雅黑"/>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zh-CN" altLang="en-US" sz="1800" b="0" i="0" u="none" strike="noStrike" kern="1200" cap="none" spc="0" normalizeH="0" baseline="0" noProof="0">
              <a:ln>
                <a:noFill/>
              </a:ln>
              <a:solidFill>
                <a:prstClr val="black"/>
              </a:solidFill>
              <a:effectLst/>
              <a:uLnTx/>
              <a:uFillTx/>
              <a:latin typeface="微软雅黑" panose="020F0502020204030204"/>
              <a:ea typeface="微软雅黑"/>
              <a:cs typeface="+mn-cs"/>
            </a:endParaRPr>
          </a:p>
        </p:txBody>
      </p:sp>
    </p:spTree>
    <p:extLst>
      <p:ext uri="{BB962C8B-B14F-4D97-AF65-F5344CB8AC3E}">
        <p14:creationId xmlns:p14="http://schemas.microsoft.com/office/powerpoint/2010/main" val="3332637016"/>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BEAF7612-DDB6-4843-8AE4-3BD4A4D15F0E}"/>
              </a:ext>
            </a:extLst>
          </p:cNvPr>
          <p:cNvSpPr>
            <a:spLocks noGrp="1"/>
          </p:cNvSpPr>
          <p:nvPr>
            <p:ph type="title"/>
          </p:nvPr>
        </p:nvSpPr>
        <p:spPr>
          <a:xfrm>
            <a:off x="839788" y="365125"/>
            <a:ext cx="10515600" cy="1325563"/>
          </a:xfrm>
          <a:prstGeom prst="rect">
            <a:avLst/>
          </a:prstGeom>
        </p:spPr>
        <p:txBody>
          <a:bodyPr/>
          <a:lstStyle/>
          <a:p>
            <a:r>
              <a:rPr lang="zh-CN" altLang="en-US"/>
              <a:t>单击此处编辑母版标题样式</a:t>
            </a:r>
          </a:p>
        </p:txBody>
      </p:sp>
      <p:sp>
        <p:nvSpPr>
          <p:cNvPr id="3" name="文本占位符 2">
            <a:extLst>
              <a:ext uri="{FF2B5EF4-FFF2-40B4-BE49-F238E27FC236}">
                <a16:creationId xmlns:a16="http://schemas.microsoft.com/office/drawing/2014/main" id="{A86DA841-0EB9-4E40-BEBF-5A09D235CD5A}"/>
              </a:ext>
            </a:extLst>
          </p:cNvPr>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4" name="内容占位符 3">
            <a:extLst>
              <a:ext uri="{FF2B5EF4-FFF2-40B4-BE49-F238E27FC236}">
                <a16:creationId xmlns:a16="http://schemas.microsoft.com/office/drawing/2014/main" id="{94F13E23-30BE-4A3F-AB70-0E51ED47EDA9}"/>
              </a:ext>
            </a:extLst>
          </p:cNvPr>
          <p:cNvSpPr>
            <a:spLocks noGrp="1"/>
          </p:cNvSpPr>
          <p:nvPr>
            <p:ph sz="half" idx="2"/>
          </p:nvPr>
        </p:nvSpPr>
        <p:spPr>
          <a:xfrm>
            <a:off x="839788" y="2505075"/>
            <a:ext cx="5157787" cy="3684588"/>
          </a:xfrm>
          <a:prstGeom prst="rect">
            <a:avLst/>
          </a:prstGeo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a:extLst>
              <a:ext uri="{FF2B5EF4-FFF2-40B4-BE49-F238E27FC236}">
                <a16:creationId xmlns:a16="http://schemas.microsoft.com/office/drawing/2014/main" id="{865F264B-E0C0-44F6-878F-A54E11A76FBA}"/>
              </a:ext>
            </a:extLst>
          </p:cNvPr>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6" name="内容占位符 5">
            <a:extLst>
              <a:ext uri="{FF2B5EF4-FFF2-40B4-BE49-F238E27FC236}">
                <a16:creationId xmlns:a16="http://schemas.microsoft.com/office/drawing/2014/main" id="{17A6558E-D3D4-445B-854B-0AEA0EDD3BAC}"/>
              </a:ext>
            </a:extLst>
          </p:cNvPr>
          <p:cNvSpPr>
            <a:spLocks noGrp="1"/>
          </p:cNvSpPr>
          <p:nvPr>
            <p:ph sz="quarter" idx="4"/>
          </p:nvPr>
        </p:nvSpPr>
        <p:spPr>
          <a:xfrm>
            <a:off x="6172200" y="2505075"/>
            <a:ext cx="5183188" cy="3684588"/>
          </a:xfrm>
          <a:prstGeom prst="rect">
            <a:avLst/>
          </a:prstGeo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a:extLst>
              <a:ext uri="{FF2B5EF4-FFF2-40B4-BE49-F238E27FC236}">
                <a16:creationId xmlns:a16="http://schemas.microsoft.com/office/drawing/2014/main" id="{863E6045-45B1-40D1-A88B-BE98F4D8C10E}"/>
              </a:ext>
            </a:extLst>
          </p:cNvPr>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15C87518-6E8A-41BB-A282-E8C0A2691D2E}" type="datetimeFigureOut">
              <a:rPr kumimoji="0" lang="zh-CN" altLang="en-US" sz="1800" b="0" i="0" u="none" strike="noStrike" kern="1200" cap="none" spc="0" normalizeH="0" baseline="0" noProof="0" smtClean="0">
                <a:ln>
                  <a:noFill/>
                </a:ln>
                <a:solidFill>
                  <a:prstClr val="black"/>
                </a:solidFill>
                <a:effectLst/>
                <a:uLnTx/>
                <a:uFillTx/>
                <a:latin typeface="微软雅黑" panose="020F0502020204030204"/>
                <a:ea typeface="微软雅黑"/>
                <a:cs typeface="+mn-cs"/>
              </a:rPr>
              <a:pPr marL="0" marR="0" lvl="0" indent="0" algn="l" defTabSz="914400" rtl="0" eaLnBrk="1" fontAlgn="auto" latinLnBrk="0" hangingPunct="1">
                <a:lnSpc>
                  <a:spcPct val="100000"/>
                </a:lnSpc>
                <a:spcBef>
                  <a:spcPts val="0"/>
                </a:spcBef>
                <a:spcAft>
                  <a:spcPts val="0"/>
                </a:spcAft>
                <a:buClrTx/>
                <a:buSzTx/>
                <a:buFontTx/>
                <a:buNone/>
                <a:tabLst/>
                <a:defRPr/>
              </a:pPr>
              <a:t>2024/1/12</a:t>
            </a:fld>
            <a:endParaRPr kumimoji="0" lang="zh-CN" altLang="en-US" sz="1800" b="0" i="0" u="none" strike="noStrike" kern="1200" cap="none" spc="0" normalizeH="0" baseline="0" noProof="0">
              <a:ln>
                <a:noFill/>
              </a:ln>
              <a:solidFill>
                <a:prstClr val="black"/>
              </a:solidFill>
              <a:effectLst/>
              <a:uLnTx/>
              <a:uFillTx/>
              <a:latin typeface="微软雅黑" panose="020F0502020204030204"/>
              <a:ea typeface="微软雅黑"/>
              <a:cs typeface="+mn-cs"/>
            </a:endParaRPr>
          </a:p>
        </p:txBody>
      </p:sp>
      <p:sp>
        <p:nvSpPr>
          <p:cNvPr id="8" name="页脚占位符 7">
            <a:extLst>
              <a:ext uri="{FF2B5EF4-FFF2-40B4-BE49-F238E27FC236}">
                <a16:creationId xmlns:a16="http://schemas.microsoft.com/office/drawing/2014/main" id="{547CADAE-934C-453A-9C14-F6B348CA3847}"/>
              </a:ext>
            </a:extLst>
          </p:cNvPr>
          <p:cNvSpPr>
            <a:spLocks noGrp="1"/>
          </p:cNvSpPr>
          <p:nvPr>
            <p:ph type="ftr" sz="quarter" idx="11"/>
          </p:nvPr>
        </p:nvSpPr>
        <p:spPr>
          <a:xfrm>
            <a:off x="4038600" y="6356350"/>
            <a:ext cx="41148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微软雅黑" panose="020F0502020204030204"/>
              <a:ea typeface="微软雅黑"/>
              <a:cs typeface="+mn-cs"/>
            </a:endParaRPr>
          </a:p>
        </p:txBody>
      </p:sp>
      <p:sp>
        <p:nvSpPr>
          <p:cNvPr id="9" name="灯片编号占位符 8">
            <a:extLst>
              <a:ext uri="{FF2B5EF4-FFF2-40B4-BE49-F238E27FC236}">
                <a16:creationId xmlns:a16="http://schemas.microsoft.com/office/drawing/2014/main" id="{337A830B-4E7E-4E46-B58A-CE2DE32C6D9D}"/>
              </a:ext>
            </a:extLst>
          </p:cNvPr>
          <p:cNvSpPr>
            <a:spLocks noGrp="1"/>
          </p:cNvSpPr>
          <p:nvPr>
            <p:ph type="sldNum" sz="quarter" idx="12"/>
          </p:nvPr>
        </p:nvSpPr>
        <p:spPr>
          <a:xfrm>
            <a:off x="86106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4DE821D5-859A-48F5-8522-80C2AEFEFC60}" type="slidenum">
              <a:rPr kumimoji="0" lang="zh-CN" altLang="en-US" sz="1800" b="0" i="0" u="none" strike="noStrike" kern="1200" cap="none" spc="0" normalizeH="0" baseline="0" noProof="0" smtClean="0">
                <a:ln>
                  <a:noFill/>
                </a:ln>
                <a:solidFill>
                  <a:prstClr val="black"/>
                </a:solidFill>
                <a:effectLst/>
                <a:uLnTx/>
                <a:uFillTx/>
                <a:latin typeface="微软雅黑" panose="020F0502020204030204"/>
                <a:ea typeface="微软雅黑"/>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zh-CN" altLang="en-US" sz="1800" b="0" i="0" u="none" strike="noStrike" kern="1200" cap="none" spc="0" normalizeH="0" baseline="0" noProof="0">
              <a:ln>
                <a:noFill/>
              </a:ln>
              <a:solidFill>
                <a:prstClr val="black"/>
              </a:solidFill>
              <a:effectLst/>
              <a:uLnTx/>
              <a:uFillTx/>
              <a:latin typeface="微软雅黑" panose="020F0502020204030204"/>
              <a:ea typeface="微软雅黑"/>
              <a:cs typeface="+mn-cs"/>
            </a:endParaRPr>
          </a:p>
        </p:txBody>
      </p:sp>
      <p:sp>
        <p:nvSpPr>
          <p:cNvPr id="11" name="TextBox 10"/>
          <p:cNvSpPr txBox="1"/>
          <p:nvPr userDrawn="1"/>
        </p:nvSpPr>
        <p:spPr>
          <a:xfrm>
            <a:off x="1728091" y="6499459"/>
            <a:ext cx="1800200" cy="118430"/>
          </a:xfrm>
          <a:prstGeom prst="rect">
            <a:avLst/>
          </a:prstGeom>
          <a:noFill/>
        </p:spPr>
        <p:txBody>
          <a:bodyPr wrap="square" rtlCol="0">
            <a:spAutoFit/>
          </a:bodyPr>
          <a:lstStyle/>
          <a:p>
            <a:pPr marL="0" marR="0" lvl="0" indent="0" algn="l" defTabSz="914400" rtl="0" eaLnBrk="1" fontAlgn="auto" latinLnBrk="0" hangingPunct="1">
              <a:lnSpc>
                <a:spcPct val="200000"/>
              </a:lnSpc>
              <a:spcBef>
                <a:spcPts val="0"/>
              </a:spcBef>
              <a:spcAft>
                <a:spcPts val="0"/>
              </a:spcAft>
              <a:buClrTx/>
              <a:buSzTx/>
              <a:buFontTx/>
              <a:buNone/>
              <a:tabLst/>
              <a:defRPr/>
            </a:pPr>
            <a:r>
              <a:rPr kumimoji="0" lang="en-US" altLang="zh-CN" sz="100" b="0" i="0" u="none" strike="noStrike" kern="0" cap="none" spc="0" normalizeH="0" baseline="0" noProof="0" dirty="0">
                <a:ln>
                  <a:noFill/>
                </a:ln>
                <a:solidFill>
                  <a:prstClr val="black"/>
                </a:solidFill>
                <a:effectLst/>
                <a:uLnTx/>
                <a:uFillTx/>
                <a:latin typeface="微软雅黑" panose="020F0502020204030204"/>
                <a:ea typeface="微软雅黑"/>
                <a:cs typeface="+mn-cs"/>
                <a:hlinkClick r:id="rId2"/>
              </a:rPr>
              <a:t>PPT</a:t>
            </a:r>
            <a:r>
              <a:rPr kumimoji="0" lang="zh-CN" altLang="en-US" sz="100" b="0" i="0" u="none" strike="noStrike" kern="0" cap="none" spc="0" normalizeH="0" baseline="0" noProof="0" dirty="0">
                <a:ln>
                  <a:noFill/>
                </a:ln>
                <a:solidFill>
                  <a:prstClr val="black"/>
                </a:solidFill>
                <a:effectLst/>
                <a:uLnTx/>
                <a:uFillTx/>
                <a:latin typeface="微软雅黑" panose="020F0502020204030204"/>
                <a:ea typeface="微软雅黑"/>
                <a:cs typeface="+mn-cs"/>
                <a:hlinkClick r:id="rId2"/>
              </a:rPr>
              <a:t>模板</a:t>
            </a:r>
            <a:r>
              <a:rPr kumimoji="0" lang="zh-CN" altLang="en-US" sz="100" b="0" i="0" u="none" strike="noStrike" kern="0" cap="none" spc="0" normalizeH="0" baseline="0" noProof="0" dirty="0">
                <a:ln>
                  <a:noFill/>
                </a:ln>
                <a:solidFill>
                  <a:prstClr val="black"/>
                </a:solidFill>
                <a:effectLst/>
                <a:uLnTx/>
                <a:uFillTx/>
                <a:latin typeface="微软雅黑" panose="020F0502020204030204"/>
                <a:ea typeface="微软雅黑"/>
                <a:cs typeface="+mn-cs"/>
              </a:rPr>
              <a:t> </a:t>
            </a:r>
            <a:r>
              <a:rPr kumimoji="0" lang="en-US" altLang="zh-CN" sz="100" b="0" i="0" u="none" strike="noStrike" kern="0" cap="none" spc="0" normalizeH="0" baseline="0" noProof="0" dirty="0">
                <a:ln>
                  <a:noFill/>
                </a:ln>
                <a:solidFill>
                  <a:prstClr val="black"/>
                </a:solidFill>
                <a:effectLst/>
                <a:uLnTx/>
                <a:uFillTx/>
                <a:latin typeface="微软雅黑" panose="020F0502020204030204"/>
                <a:ea typeface="微软雅黑"/>
                <a:cs typeface="+mn-cs"/>
              </a:rPr>
              <a:t>http://www.1ppt.com/moban/</a:t>
            </a:r>
            <a:r>
              <a:rPr kumimoji="0" lang="zh-CN" altLang="en-US" sz="100" b="0" i="0" u="none" strike="noStrike" kern="0" cap="none" spc="0" normalizeH="0" baseline="0" noProof="0" dirty="0">
                <a:ln>
                  <a:noFill/>
                </a:ln>
                <a:solidFill>
                  <a:prstClr val="black"/>
                </a:solidFill>
                <a:effectLst/>
                <a:uLnTx/>
                <a:uFillTx/>
                <a:latin typeface="微软雅黑" panose="020F0502020204030204"/>
                <a:ea typeface="微软雅黑"/>
                <a:cs typeface="+mn-cs"/>
              </a:rPr>
              <a:t> </a:t>
            </a:r>
            <a:endParaRPr kumimoji="0" lang="en-US" altLang="zh-CN" sz="100" b="0" i="0" u="none" strike="noStrike" kern="0" cap="none" spc="0" normalizeH="0" baseline="0" noProof="0" dirty="0">
              <a:ln>
                <a:noFill/>
              </a:ln>
              <a:solidFill>
                <a:prstClr val="black"/>
              </a:solidFill>
              <a:effectLst/>
              <a:uLnTx/>
              <a:uFillTx/>
              <a:latin typeface="微软雅黑" panose="020F0502020204030204"/>
              <a:ea typeface="微软雅黑"/>
              <a:cs typeface="+mn-cs"/>
            </a:endParaRPr>
          </a:p>
        </p:txBody>
      </p:sp>
    </p:spTree>
    <p:extLst>
      <p:ext uri="{BB962C8B-B14F-4D97-AF65-F5344CB8AC3E}">
        <p14:creationId xmlns:p14="http://schemas.microsoft.com/office/powerpoint/2010/main" val="2997479763"/>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5A80A0AF-4117-4142-A4A7-D7BEEC676968}"/>
              </a:ext>
            </a:extLst>
          </p:cNvPr>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日期占位符 2">
            <a:extLst>
              <a:ext uri="{FF2B5EF4-FFF2-40B4-BE49-F238E27FC236}">
                <a16:creationId xmlns:a16="http://schemas.microsoft.com/office/drawing/2014/main" id="{49E410F6-1D4F-414A-90A6-3DB5B9A32E0E}"/>
              </a:ext>
            </a:extLst>
          </p:cNvPr>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15C87518-6E8A-41BB-A282-E8C0A2691D2E}" type="datetimeFigureOut">
              <a:rPr kumimoji="0" lang="zh-CN" altLang="en-US" sz="1800" b="0" i="0" u="none" strike="noStrike" kern="1200" cap="none" spc="0" normalizeH="0" baseline="0" noProof="0" smtClean="0">
                <a:ln>
                  <a:noFill/>
                </a:ln>
                <a:solidFill>
                  <a:prstClr val="black"/>
                </a:solidFill>
                <a:effectLst/>
                <a:uLnTx/>
                <a:uFillTx/>
                <a:latin typeface="微软雅黑" panose="020F0502020204030204"/>
                <a:ea typeface="微软雅黑"/>
                <a:cs typeface="+mn-cs"/>
              </a:rPr>
              <a:pPr marL="0" marR="0" lvl="0" indent="0" algn="l" defTabSz="914400" rtl="0" eaLnBrk="1" fontAlgn="auto" latinLnBrk="0" hangingPunct="1">
                <a:lnSpc>
                  <a:spcPct val="100000"/>
                </a:lnSpc>
                <a:spcBef>
                  <a:spcPts val="0"/>
                </a:spcBef>
                <a:spcAft>
                  <a:spcPts val="0"/>
                </a:spcAft>
                <a:buClrTx/>
                <a:buSzTx/>
                <a:buFontTx/>
                <a:buNone/>
                <a:tabLst/>
                <a:defRPr/>
              </a:pPr>
              <a:t>2024/1/12</a:t>
            </a:fld>
            <a:endParaRPr kumimoji="0" lang="zh-CN" altLang="en-US" sz="1800" b="0" i="0" u="none" strike="noStrike" kern="1200" cap="none" spc="0" normalizeH="0" baseline="0" noProof="0">
              <a:ln>
                <a:noFill/>
              </a:ln>
              <a:solidFill>
                <a:prstClr val="black"/>
              </a:solidFill>
              <a:effectLst/>
              <a:uLnTx/>
              <a:uFillTx/>
              <a:latin typeface="微软雅黑" panose="020F0502020204030204"/>
              <a:ea typeface="微软雅黑"/>
              <a:cs typeface="+mn-cs"/>
            </a:endParaRPr>
          </a:p>
        </p:txBody>
      </p:sp>
      <p:sp>
        <p:nvSpPr>
          <p:cNvPr id="4" name="页脚占位符 3">
            <a:extLst>
              <a:ext uri="{FF2B5EF4-FFF2-40B4-BE49-F238E27FC236}">
                <a16:creationId xmlns:a16="http://schemas.microsoft.com/office/drawing/2014/main" id="{CFF837EF-1E3A-4C36-B0CD-052A30626D7C}"/>
              </a:ext>
            </a:extLst>
          </p:cNvPr>
          <p:cNvSpPr>
            <a:spLocks noGrp="1"/>
          </p:cNvSpPr>
          <p:nvPr>
            <p:ph type="ftr" sz="quarter" idx="11"/>
          </p:nvPr>
        </p:nvSpPr>
        <p:spPr>
          <a:xfrm>
            <a:off x="4038600" y="6356350"/>
            <a:ext cx="41148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微软雅黑" panose="020F0502020204030204"/>
              <a:ea typeface="微软雅黑"/>
              <a:cs typeface="+mn-cs"/>
            </a:endParaRPr>
          </a:p>
        </p:txBody>
      </p:sp>
      <p:sp>
        <p:nvSpPr>
          <p:cNvPr id="5" name="灯片编号占位符 4">
            <a:extLst>
              <a:ext uri="{FF2B5EF4-FFF2-40B4-BE49-F238E27FC236}">
                <a16:creationId xmlns:a16="http://schemas.microsoft.com/office/drawing/2014/main" id="{833E9974-0AD2-48A9-B057-CD1FEE379F84}"/>
              </a:ext>
            </a:extLst>
          </p:cNvPr>
          <p:cNvSpPr>
            <a:spLocks noGrp="1"/>
          </p:cNvSpPr>
          <p:nvPr>
            <p:ph type="sldNum" sz="quarter" idx="12"/>
          </p:nvPr>
        </p:nvSpPr>
        <p:spPr>
          <a:xfrm>
            <a:off x="86106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4DE821D5-859A-48F5-8522-80C2AEFEFC60}" type="slidenum">
              <a:rPr kumimoji="0" lang="zh-CN" altLang="en-US" sz="1800" b="0" i="0" u="none" strike="noStrike" kern="1200" cap="none" spc="0" normalizeH="0" baseline="0" noProof="0" smtClean="0">
                <a:ln>
                  <a:noFill/>
                </a:ln>
                <a:solidFill>
                  <a:prstClr val="black"/>
                </a:solidFill>
                <a:effectLst/>
                <a:uLnTx/>
                <a:uFillTx/>
                <a:latin typeface="微软雅黑" panose="020F0502020204030204"/>
                <a:ea typeface="微软雅黑"/>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zh-CN" altLang="en-US" sz="1800" b="0" i="0" u="none" strike="noStrike" kern="1200" cap="none" spc="0" normalizeH="0" baseline="0" noProof="0">
              <a:ln>
                <a:noFill/>
              </a:ln>
              <a:solidFill>
                <a:prstClr val="black"/>
              </a:solidFill>
              <a:effectLst/>
              <a:uLnTx/>
              <a:uFillTx/>
              <a:latin typeface="微软雅黑" panose="020F0502020204030204"/>
              <a:ea typeface="微软雅黑"/>
              <a:cs typeface="+mn-cs"/>
            </a:endParaRPr>
          </a:p>
        </p:txBody>
      </p:sp>
    </p:spTree>
    <p:extLst>
      <p:ext uri="{BB962C8B-B14F-4D97-AF65-F5344CB8AC3E}">
        <p14:creationId xmlns:p14="http://schemas.microsoft.com/office/powerpoint/2010/main" val="986290636"/>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5" name="矩形 4">
            <a:extLst>
              <a:ext uri="{FF2B5EF4-FFF2-40B4-BE49-F238E27FC236}">
                <a16:creationId xmlns:a16="http://schemas.microsoft.com/office/drawing/2014/main" id="{6E41E7F2-9BB6-4DC2-9ABE-B240D0172E55}"/>
              </a:ext>
            </a:extLst>
          </p:cNvPr>
          <p:cNvSpPr/>
          <p:nvPr userDrawn="1"/>
        </p:nvSpPr>
        <p:spPr>
          <a:xfrm>
            <a:off x="0" y="0"/>
            <a:ext cx="12192000" cy="379830"/>
          </a:xfrm>
          <a:prstGeom prst="rect">
            <a:avLst/>
          </a:prstGeom>
          <a:solidFill>
            <a:srgbClr val="009A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微软雅黑" panose="020F0502020204030204"/>
              <a:ea typeface="微软雅黑"/>
              <a:cs typeface="+mn-ea"/>
              <a:sym typeface="+mn-lt"/>
            </a:endParaRPr>
          </a:p>
        </p:txBody>
      </p:sp>
      <p:sp>
        <p:nvSpPr>
          <p:cNvPr id="6" name="矩形 5">
            <a:extLst>
              <a:ext uri="{FF2B5EF4-FFF2-40B4-BE49-F238E27FC236}">
                <a16:creationId xmlns:a16="http://schemas.microsoft.com/office/drawing/2014/main" id="{3E58E570-954C-4195-B0FE-A3EB41B53C51}"/>
              </a:ext>
            </a:extLst>
          </p:cNvPr>
          <p:cNvSpPr/>
          <p:nvPr userDrawn="1"/>
        </p:nvSpPr>
        <p:spPr>
          <a:xfrm>
            <a:off x="0" y="419684"/>
            <a:ext cx="12192000" cy="128954"/>
          </a:xfrm>
          <a:prstGeom prst="rect">
            <a:avLst/>
          </a:prstGeom>
          <a:solidFill>
            <a:srgbClr val="009A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微软雅黑" panose="020F0502020204030204"/>
              <a:ea typeface="微软雅黑"/>
              <a:cs typeface="+mn-ea"/>
              <a:sym typeface="+mn-lt"/>
            </a:endParaRPr>
          </a:p>
        </p:txBody>
      </p:sp>
      <p:pic>
        <p:nvPicPr>
          <p:cNvPr id="7" name="图片 6">
            <a:extLst>
              <a:ext uri="{FF2B5EF4-FFF2-40B4-BE49-F238E27FC236}">
                <a16:creationId xmlns:a16="http://schemas.microsoft.com/office/drawing/2014/main" id="{7574D5CA-BEB1-4816-8068-CB90E5522A83}"/>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51844" t="18051" r="8928" b="7488"/>
          <a:stretch/>
        </p:blipFill>
        <p:spPr>
          <a:xfrm>
            <a:off x="1" y="-112542"/>
            <a:ext cx="1814732" cy="2381101"/>
          </a:xfrm>
          <a:prstGeom prst="rect">
            <a:avLst/>
          </a:prstGeom>
        </p:spPr>
      </p:pic>
    </p:spTree>
    <p:extLst>
      <p:ext uri="{BB962C8B-B14F-4D97-AF65-F5344CB8AC3E}">
        <p14:creationId xmlns:p14="http://schemas.microsoft.com/office/powerpoint/2010/main" val="3947340028"/>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D46819BD-8A45-4322-BEEB-C59638D8C3D9}"/>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zh-CN" altLang="en-US"/>
              <a:t>单击此处编辑母版标题样式</a:t>
            </a:r>
          </a:p>
        </p:txBody>
      </p:sp>
      <p:sp>
        <p:nvSpPr>
          <p:cNvPr id="3" name="内容占位符 2">
            <a:extLst>
              <a:ext uri="{FF2B5EF4-FFF2-40B4-BE49-F238E27FC236}">
                <a16:creationId xmlns:a16="http://schemas.microsoft.com/office/drawing/2014/main" id="{5ABF4CB7-6A5B-4951-8CE1-86550A109C3B}"/>
              </a:ext>
            </a:extLst>
          </p:cNvPr>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a:extLst>
              <a:ext uri="{FF2B5EF4-FFF2-40B4-BE49-F238E27FC236}">
                <a16:creationId xmlns:a16="http://schemas.microsoft.com/office/drawing/2014/main" id="{C4588B8C-B4E8-4ABE-B577-6FA4AA4ADA7A}"/>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a:extLst>
              <a:ext uri="{FF2B5EF4-FFF2-40B4-BE49-F238E27FC236}">
                <a16:creationId xmlns:a16="http://schemas.microsoft.com/office/drawing/2014/main" id="{F4E22710-99C7-4955-A943-7237C39BAA03}"/>
              </a:ext>
            </a:extLst>
          </p:cNvPr>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15C87518-6E8A-41BB-A282-E8C0A2691D2E}" type="datetimeFigureOut">
              <a:rPr kumimoji="0" lang="zh-CN" altLang="en-US" sz="1800" b="0" i="0" u="none" strike="noStrike" kern="1200" cap="none" spc="0" normalizeH="0" baseline="0" noProof="0" smtClean="0">
                <a:ln>
                  <a:noFill/>
                </a:ln>
                <a:solidFill>
                  <a:prstClr val="black"/>
                </a:solidFill>
                <a:effectLst/>
                <a:uLnTx/>
                <a:uFillTx/>
                <a:latin typeface="微软雅黑" panose="020F0502020204030204"/>
                <a:ea typeface="微软雅黑"/>
                <a:cs typeface="+mn-cs"/>
              </a:rPr>
              <a:pPr marL="0" marR="0" lvl="0" indent="0" algn="l" defTabSz="914400" rtl="0" eaLnBrk="1" fontAlgn="auto" latinLnBrk="0" hangingPunct="1">
                <a:lnSpc>
                  <a:spcPct val="100000"/>
                </a:lnSpc>
                <a:spcBef>
                  <a:spcPts val="0"/>
                </a:spcBef>
                <a:spcAft>
                  <a:spcPts val="0"/>
                </a:spcAft>
                <a:buClrTx/>
                <a:buSzTx/>
                <a:buFontTx/>
                <a:buNone/>
                <a:tabLst/>
                <a:defRPr/>
              </a:pPr>
              <a:t>2024/1/12</a:t>
            </a:fld>
            <a:endParaRPr kumimoji="0" lang="zh-CN" altLang="en-US" sz="1800" b="0" i="0" u="none" strike="noStrike" kern="1200" cap="none" spc="0" normalizeH="0" baseline="0" noProof="0">
              <a:ln>
                <a:noFill/>
              </a:ln>
              <a:solidFill>
                <a:prstClr val="black"/>
              </a:solidFill>
              <a:effectLst/>
              <a:uLnTx/>
              <a:uFillTx/>
              <a:latin typeface="微软雅黑" panose="020F0502020204030204"/>
              <a:ea typeface="微软雅黑"/>
              <a:cs typeface="+mn-cs"/>
            </a:endParaRPr>
          </a:p>
        </p:txBody>
      </p:sp>
      <p:sp>
        <p:nvSpPr>
          <p:cNvPr id="6" name="页脚占位符 5">
            <a:extLst>
              <a:ext uri="{FF2B5EF4-FFF2-40B4-BE49-F238E27FC236}">
                <a16:creationId xmlns:a16="http://schemas.microsoft.com/office/drawing/2014/main" id="{B7AC8D82-56D9-461D-96F7-1439EE24FFD2}"/>
              </a:ext>
            </a:extLst>
          </p:cNvPr>
          <p:cNvSpPr>
            <a:spLocks noGrp="1"/>
          </p:cNvSpPr>
          <p:nvPr>
            <p:ph type="ftr" sz="quarter" idx="11"/>
          </p:nvPr>
        </p:nvSpPr>
        <p:spPr>
          <a:xfrm>
            <a:off x="4038600" y="6356350"/>
            <a:ext cx="41148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微软雅黑" panose="020F0502020204030204"/>
              <a:ea typeface="微软雅黑"/>
              <a:cs typeface="+mn-cs"/>
            </a:endParaRPr>
          </a:p>
        </p:txBody>
      </p:sp>
      <p:sp>
        <p:nvSpPr>
          <p:cNvPr id="7" name="灯片编号占位符 6">
            <a:extLst>
              <a:ext uri="{FF2B5EF4-FFF2-40B4-BE49-F238E27FC236}">
                <a16:creationId xmlns:a16="http://schemas.microsoft.com/office/drawing/2014/main" id="{9AF972B9-D37D-4274-853B-60876E3CAEEE}"/>
              </a:ext>
            </a:extLst>
          </p:cNvPr>
          <p:cNvSpPr>
            <a:spLocks noGrp="1"/>
          </p:cNvSpPr>
          <p:nvPr>
            <p:ph type="sldNum" sz="quarter" idx="12"/>
          </p:nvPr>
        </p:nvSpPr>
        <p:spPr>
          <a:xfrm>
            <a:off x="86106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4DE821D5-859A-48F5-8522-80C2AEFEFC60}" type="slidenum">
              <a:rPr kumimoji="0" lang="zh-CN" altLang="en-US" sz="1800" b="0" i="0" u="none" strike="noStrike" kern="1200" cap="none" spc="0" normalizeH="0" baseline="0" noProof="0" smtClean="0">
                <a:ln>
                  <a:noFill/>
                </a:ln>
                <a:solidFill>
                  <a:prstClr val="black"/>
                </a:solidFill>
                <a:effectLst/>
                <a:uLnTx/>
                <a:uFillTx/>
                <a:latin typeface="微软雅黑" panose="020F0502020204030204"/>
                <a:ea typeface="微软雅黑"/>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zh-CN" altLang="en-US" sz="1800" b="0" i="0" u="none" strike="noStrike" kern="1200" cap="none" spc="0" normalizeH="0" baseline="0" noProof="0">
              <a:ln>
                <a:noFill/>
              </a:ln>
              <a:solidFill>
                <a:prstClr val="black"/>
              </a:solidFill>
              <a:effectLst/>
              <a:uLnTx/>
              <a:uFillTx/>
              <a:latin typeface="微软雅黑" panose="020F0502020204030204"/>
              <a:ea typeface="微软雅黑"/>
              <a:cs typeface="+mn-cs"/>
            </a:endParaRPr>
          </a:p>
        </p:txBody>
      </p:sp>
    </p:spTree>
    <p:extLst>
      <p:ext uri="{BB962C8B-B14F-4D97-AF65-F5344CB8AC3E}">
        <p14:creationId xmlns:p14="http://schemas.microsoft.com/office/powerpoint/2010/main" val="3245170194"/>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35B04D66-A2E6-46A2-89DA-6DEBE6025A65}"/>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zh-CN" altLang="en-US"/>
              <a:t>单击此处编辑母版标题样式</a:t>
            </a:r>
          </a:p>
        </p:txBody>
      </p:sp>
      <p:sp>
        <p:nvSpPr>
          <p:cNvPr id="3" name="图片占位符 2">
            <a:extLst>
              <a:ext uri="{FF2B5EF4-FFF2-40B4-BE49-F238E27FC236}">
                <a16:creationId xmlns:a16="http://schemas.microsoft.com/office/drawing/2014/main" id="{ADE599FB-E329-4B17-ABF4-A81B748EA6EB}"/>
              </a:ext>
            </a:extLst>
          </p:cNvPr>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a:extLst>
              <a:ext uri="{FF2B5EF4-FFF2-40B4-BE49-F238E27FC236}">
                <a16:creationId xmlns:a16="http://schemas.microsoft.com/office/drawing/2014/main" id="{54BE1A5F-F835-4B88-B375-8163A9C04D52}"/>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a:extLst>
              <a:ext uri="{FF2B5EF4-FFF2-40B4-BE49-F238E27FC236}">
                <a16:creationId xmlns:a16="http://schemas.microsoft.com/office/drawing/2014/main" id="{D6E7995F-EE09-46BA-96C2-A6AA728B8F07}"/>
              </a:ext>
            </a:extLst>
          </p:cNvPr>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15C87518-6E8A-41BB-A282-E8C0A2691D2E}" type="datetimeFigureOut">
              <a:rPr kumimoji="0" lang="zh-CN" altLang="en-US" sz="1800" b="0" i="0" u="none" strike="noStrike" kern="1200" cap="none" spc="0" normalizeH="0" baseline="0" noProof="0" smtClean="0">
                <a:ln>
                  <a:noFill/>
                </a:ln>
                <a:solidFill>
                  <a:prstClr val="black"/>
                </a:solidFill>
                <a:effectLst/>
                <a:uLnTx/>
                <a:uFillTx/>
                <a:latin typeface="微软雅黑" panose="020F0502020204030204"/>
                <a:ea typeface="微软雅黑"/>
                <a:cs typeface="+mn-cs"/>
              </a:rPr>
              <a:pPr marL="0" marR="0" lvl="0" indent="0" algn="l" defTabSz="914400" rtl="0" eaLnBrk="1" fontAlgn="auto" latinLnBrk="0" hangingPunct="1">
                <a:lnSpc>
                  <a:spcPct val="100000"/>
                </a:lnSpc>
                <a:spcBef>
                  <a:spcPts val="0"/>
                </a:spcBef>
                <a:spcAft>
                  <a:spcPts val="0"/>
                </a:spcAft>
                <a:buClrTx/>
                <a:buSzTx/>
                <a:buFontTx/>
                <a:buNone/>
                <a:tabLst/>
                <a:defRPr/>
              </a:pPr>
              <a:t>2024/1/12</a:t>
            </a:fld>
            <a:endParaRPr kumimoji="0" lang="zh-CN" altLang="en-US" sz="1800" b="0" i="0" u="none" strike="noStrike" kern="1200" cap="none" spc="0" normalizeH="0" baseline="0" noProof="0">
              <a:ln>
                <a:noFill/>
              </a:ln>
              <a:solidFill>
                <a:prstClr val="black"/>
              </a:solidFill>
              <a:effectLst/>
              <a:uLnTx/>
              <a:uFillTx/>
              <a:latin typeface="微软雅黑" panose="020F0502020204030204"/>
              <a:ea typeface="微软雅黑"/>
              <a:cs typeface="+mn-cs"/>
            </a:endParaRPr>
          </a:p>
        </p:txBody>
      </p:sp>
      <p:sp>
        <p:nvSpPr>
          <p:cNvPr id="6" name="页脚占位符 5">
            <a:extLst>
              <a:ext uri="{FF2B5EF4-FFF2-40B4-BE49-F238E27FC236}">
                <a16:creationId xmlns:a16="http://schemas.microsoft.com/office/drawing/2014/main" id="{6CD9BD8C-7955-4ACD-B8F7-13A976724427}"/>
              </a:ext>
            </a:extLst>
          </p:cNvPr>
          <p:cNvSpPr>
            <a:spLocks noGrp="1"/>
          </p:cNvSpPr>
          <p:nvPr>
            <p:ph type="ftr" sz="quarter" idx="11"/>
          </p:nvPr>
        </p:nvSpPr>
        <p:spPr>
          <a:xfrm>
            <a:off x="4038600" y="6356350"/>
            <a:ext cx="41148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微软雅黑" panose="020F0502020204030204"/>
              <a:ea typeface="微软雅黑"/>
              <a:cs typeface="+mn-cs"/>
            </a:endParaRPr>
          </a:p>
        </p:txBody>
      </p:sp>
      <p:sp>
        <p:nvSpPr>
          <p:cNvPr id="7" name="灯片编号占位符 6">
            <a:extLst>
              <a:ext uri="{FF2B5EF4-FFF2-40B4-BE49-F238E27FC236}">
                <a16:creationId xmlns:a16="http://schemas.microsoft.com/office/drawing/2014/main" id="{97A4C4FB-507D-4D06-87FB-B223A857AECC}"/>
              </a:ext>
            </a:extLst>
          </p:cNvPr>
          <p:cNvSpPr>
            <a:spLocks noGrp="1"/>
          </p:cNvSpPr>
          <p:nvPr>
            <p:ph type="sldNum" sz="quarter" idx="12"/>
          </p:nvPr>
        </p:nvSpPr>
        <p:spPr>
          <a:xfrm>
            <a:off x="86106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4DE821D5-859A-48F5-8522-80C2AEFEFC60}" type="slidenum">
              <a:rPr kumimoji="0" lang="zh-CN" altLang="en-US" sz="1800" b="0" i="0" u="none" strike="noStrike" kern="1200" cap="none" spc="0" normalizeH="0" baseline="0" noProof="0" smtClean="0">
                <a:ln>
                  <a:noFill/>
                </a:ln>
                <a:solidFill>
                  <a:prstClr val="black"/>
                </a:solidFill>
                <a:effectLst/>
                <a:uLnTx/>
                <a:uFillTx/>
                <a:latin typeface="微软雅黑" panose="020F0502020204030204"/>
                <a:ea typeface="微软雅黑"/>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zh-CN" altLang="en-US" sz="1800" b="0" i="0" u="none" strike="noStrike" kern="1200" cap="none" spc="0" normalizeH="0" baseline="0" noProof="0">
              <a:ln>
                <a:noFill/>
              </a:ln>
              <a:solidFill>
                <a:prstClr val="black"/>
              </a:solidFill>
              <a:effectLst/>
              <a:uLnTx/>
              <a:uFillTx/>
              <a:latin typeface="微软雅黑" panose="020F0502020204030204"/>
              <a:ea typeface="微软雅黑"/>
              <a:cs typeface="+mn-cs"/>
            </a:endParaRPr>
          </a:p>
        </p:txBody>
      </p:sp>
    </p:spTree>
    <p:extLst>
      <p:ext uri="{BB962C8B-B14F-4D97-AF65-F5344CB8AC3E}">
        <p14:creationId xmlns:p14="http://schemas.microsoft.com/office/powerpoint/2010/main" val="72768329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31FA055-9123-499B-899D-4BB9CBC0E10C}"/>
              </a:ext>
            </a:extLst>
          </p:cNvPr>
          <p:cNvSpPr>
            <a:spLocks noGrp="1"/>
          </p:cNvSpPr>
          <p:nvPr>
            <p:ph type="dt" sz="half" idx="10"/>
          </p:nvPr>
        </p:nvSpPr>
        <p:spPr>
          <a:xfrm>
            <a:off x="838200" y="6356350"/>
            <a:ext cx="2743200" cy="365125"/>
          </a:xfrm>
          <a:prstGeom prst="rect">
            <a:avLst/>
          </a:prstGeom>
        </p:spPr>
        <p:txBody>
          <a:bodyPr/>
          <a:lstStyle/>
          <a:p>
            <a:fld id="{8512F601-4CC2-4CFD-982B-1CA13424D20C}" type="datetimeFigureOut">
              <a:rPr lang="en-US" smtClean="0">
                <a:solidFill>
                  <a:prstClr val="black"/>
                </a:solidFill>
              </a:rPr>
              <a:pPr/>
              <a:t>1/12/2024</a:t>
            </a:fld>
            <a:endParaRPr lang="en-US">
              <a:solidFill>
                <a:prstClr val="black"/>
              </a:solidFill>
            </a:endParaRPr>
          </a:p>
        </p:txBody>
      </p:sp>
      <p:sp>
        <p:nvSpPr>
          <p:cNvPr id="3" name="Footer Placeholder 2">
            <a:extLst>
              <a:ext uri="{FF2B5EF4-FFF2-40B4-BE49-F238E27FC236}">
                <a16:creationId xmlns:a16="http://schemas.microsoft.com/office/drawing/2014/main" id="{B20FAF3E-C1D0-44BA-9813-CFF335F4E74A}"/>
              </a:ext>
            </a:extLst>
          </p:cNvPr>
          <p:cNvSpPr>
            <a:spLocks noGrp="1"/>
          </p:cNvSpPr>
          <p:nvPr>
            <p:ph type="ftr" sz="quarter" idx="11"/>
          </p:nvPr>
        </p:nvSpPr>
        <p:spPr>
          <a:xfrm>
            <a:off x="4038600" y="6356350"/>
            <a:ext cx="4114800" cy="365125"/>
          </a:xfrm>
          <a:prstGeom prst="rect">
            <a:avLst/>
          </a:prstGeom>
        </p:spPr>
        <p:txBody>
          <a:bodyPr/>
          <a:lstStyle/>
          <a:p>
            <a:endParaRPr lang="en-US">
              <a:solidFill>
                <a:prstClr val="black"/>
              </a:solidFill>
            </a:endParaRPr>
          </a:p>
        </p:txBody>
      </p:sp>
      <p:sp>
        <p:nvSpPr>
          <p:cNvPr id="4" name="Slide Number Placeholder 3">
            <a:extLst>
              <a:ext uri="{FF2B5EF4-FFF2-40B4-BE49-F238E27FC236}">
                <a16:creationId xmlns:a16="http://schemas.microsoft.com/office/drawing/2014/main" id="{2DC81A44-4ADF-4295-9A36-37E35ADEB132}"/>
              </a:ext>
            </a:extLst>
          </p:cNvPr>
          <p:cNvSpPr>
            <a:spLocks noGrp="1"/>
          </p:cNvSpPr>
          <p:nvPr>
            <p:ph type="sldNum" sz="quarter" idx="12"/>
          </p:nvPr>
        </p:nvSpPr>
        <p:spPr>
          <a:xfrm>
            <a:off x="8610600" y="6356350"/>
            <a:ext cx="2743200" cy="365125"/>
          </a:xfrm>
          <a:prstGeom prst="rect">
            <a:avLst/>
          </a:prstGeom>
        </p:spPr>
        <p:txBody>
          <a:bodyPr/>
          <a:lstStyle/>
          <a:p>
            <a:fld id="{5DD63E31-2DC2-4321-B56A-D756AC52FE20}"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2629641845"/>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1BA5631A-E460-4C04-AB41-AF10572A5A5A}"/>
              </a:ext>
            </a:extLst>
          </p:cNvPr>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竖排文字占位符 2">
            <a:extLst>
              <a:ext uri="{FF2B5EF4-FFF2-40B4-BE49-F238E27FC236}">
                <a16:creationId xmlns:a16="http://schemas.microsoft.com/office/drawing/2014/main" id="{04CE3954-A314-4439-B096-FB59A8FB27E8}"/>
              </a:ext>
            </a:extLst>
          </p:cNvPr>
          <p:cNvSpPr>
            <a:spLocks noGrp="1"/>
          </p:cNvSpPr>
          <p:nvPr>
            <p:ph type="body" orient="vert" idx="1"/>
          </p:nvPr>
        </p:nvSpPr>
        <p:spPr>
          <a:xfrm>
            <a:off x="838200" y="1825625"/>
            <a:ext cx="10515600" cy="4351338"/>
          </a:xfrm>
          <a:prstGeom prst="rect">
            <a:avLst/>
          </a:prstGeom>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id="{CB5E9A46-8396-467E-ADA2-6BC9696844B5}"/>
              </a:ext>
            </a:extLst>
          </p:cNvPr>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15C87518-6E8A-41BB-A282-E8C0A2691D2E}" type="datetimeFigureOut">
              <a:rPr kumimoji="0" lang="zh-CN" altLang="en-US" sz="1800" b="0" i="0" u="none" strike="noStrike" kern="1200" cap="none" spc="0" normalizeH="0" baseline="0" noProof="0" smtClean="0">
                <a:ln>
                  <a:noFill/>
                </a:ln>
                <a:solidFill>
                  <a:prstClr val="black"/>
                </a:solidFill>
                <a:effectLst/>
                <a:uLnTx/>
                <a:uFillTx/>
                <a:latin typeface="微软雅黑" panose="020F0502020204030204"/>
                <a:ea typeface="微软雅黑"/>
                <a:cs typeface="+mn-cs"/>
              </a:rPr>
              <a:pPr marL="0" marR="0" lvl="0" indent="0" algn="l" defTabSz="914400" rtl="0" eaLnBrk="1" fontAlgn="auto" latinLnBrk="0" hangingPunct="1">
                <a:lnSpc>
                  <a:spcPct val="100000"/>
                </a:lnSpc>
                <a:spcBef>
                  <a:spcPts val="0"/>
                </a:spcBef>
                <a:spcAft>
                  <a:spcPts val="0"/>
                </a:spcAft>
                <a:buClrTx/>
                <a:buSzTx/>
                <a:buFontTx/>
                <a:buNone/>
                <a:tabLst/>
                <a:defRPr/>
              </a:pPr>
              <a:t>2024/1/12</a:t>
            </a:fld>
            <a:endParaRPr kumimoji="0" lang="zh-CN" altLang="en-US" sz="1800" b="0" i="0" u="none" strike="noStrike" kern="1200" cap="none" spc="0" normalizeH="0" baseline="0" noProof="0">
              <a:ln>
                <a:noFill/>
              </a:ln>
              <a:solidFill>
                <a:prstClr val="black"/>
              </a:solidFill>
              <a:effectLst/>
              <a:uLnTx/>
              <a:uFillTx/>
              <a:latin typeface="微软雅黑" panose="020F0502020204030204"/>
              <a:ea typeface="微软雅黑"/>
              <a:cs typeface="+mn-cs"/>
            </a:endParaRPr>
          </a:p>
        </p:txBody>
      </p:sp>
      <p:sp>
        <p:nvSpPr>
          <p:cNvPr id="5" name="页脚占位符 4">
            <a:extLst>
              <a:ext uri="{FF2B5EF4-FFF2-40B4-BE49-F238E27FC236}">
                <a16:creationId xmlns:a16="http://schemas.microsoft.com/office/drawing/2014/main" id="{A0ED8C77-09EF-417A-9FE6-A336118817E6}"/>
              </a:ext>
            </a:extLst>
          </p:cNvPr>
          <p:cNvSpPr>
            <a:spLocks noGrp="1"/>
          </p:cNvSpPr>
          <p:nvPr>
            <p:ph type="ftr" sz="quarter" idx="11"/>
          </p:nvPr>
        </p:nvSpPr>
        <p:spPr>
          <a:xfrm>
            <a:off x="4038600" y="6356350"/>
            <a:ext cx="41148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微软雅黑" panose="020F0502020204030204"/>
              <a:ea typeface="微软雅黑"/>
              <a:cs typeface="+mn-cs"/>
            </a:endParaRPr>
          </a:p>
        </p:txBody>
      </p:sp>
      <p:sp>
        <p:nvSpPr>
          <p:cNvPr id="6" name="灯片编号占位符 5">
            <a:extLst>
              <a:ext uri="{FF2B5EF4-FFF2-40B4-BE49-F238E27FC236}">
                <a16:creationId xmlns:a16="http://schemas.microsoft.com/office/drawing/2014/main" id="{099EFDE8-6751-4837-A20C-FE7C312BA821}"/>
              </a:ext>
            </a:extLst>
          </p:cNvPr>
          <p:cNvSpPr>
            <a:spLocks noGrp="1"/>
          </p:cNvSpPr>
          <p:nvPr>
            <p:ph type="sldNum" sz="quarter" idx="12"/>
          </p:nvPr>
        </p:nvSpPr>
        <p:spPr>
          <a:xfrm>
            <a:off x="86106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4DE821D5-859A-48F5-8522-80C2AEFEFC60}" type="slidenum">
              <a:rPr kumimoji="0" lang="zh-CN" altLang="en-US" sz="1800" b="0" i="0" u="none" strike="noStrike" kern="1200" cap="none" spc="0" normalizeH="0" baseline="0" noProof="0" smtClean="0">
                <a:ln>
                  <a:noFill/>
                </a:ln>
                <a:solidFill>
                  <a:prstClr val="black"/>
                </a:solidFill>
                <a:effectLst/>
                <a:uLnTx/>
                <a:uFillTx/>
                <a:latin typeface="微软雅黑" panose="020F0502020204030204"/>
                <a:ea typeface="微软雅黑"/>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zh-CN" altLang="en-US" sz="1800" b="0" i="0" u="none" strike="noStrike" kern="1200" cap="none" spc="0" normalizeH="0" baseline="0" noProof="0">
              <a:ln>
                <a:noFill/>
              </a:ln>
              <a:solidFill>
                <a:prstClr val="black"/>
              </a:solidFill>
              <a:effectLst/>
              <a:uLnTx/>
              <a:uFillTx/>
              <a:latin typeface="微软雅黑" panose="020F0502020204030204"/>
              <a:ea typeface="微软雅黑"/>
              <a:cs typeface="+mn-cs"/>
            </a:endParaRPr>
          </a:p>
        </p:txBody>
      </p:sp>
    </p:spTree>
    <p:extLst>
      <p:ext uri="{BB962C8B-B14F-4D97-AF65-F5344CB8AC3E}">
        <p14:creationId xmlns:p14="http://schemas.microsoft.com/office/powerpoint/2010/main" val="4255369903"/>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a:extLst>
              <a:ext uri="{FF2B5EF4-FFF2-40B4-BE49-F238E27FC236}">
                <a16:creationId xmlns:a16="http://schemas.microsoft.com/office/drawing/2014/main" id="{7047077D-C3E0-497F-801B-D5BF94ADCA26}"/>
              </a:ext>
            </a:extLst>
          </p:cNvPr>
          <p:cNvSpPr>
            <a:spLocks noGrp="1"/>
          </p:cNvSpPr>
          <p:nvPr>
            <p:ph type="title" orient="vert"/>
          </p:nvPr>
        </p:nvSpPr>
        <p:spPr>
          <a:xfrm>
            <a:off x="8724900" y="365125"/>
            <a:ext cx="2628900" cy="5811838"/>
          </a:xfrm>
          <a:prstGeom prst="rect">
            <a:avLst/>
          </a:prstGeom>
        </p:spPr>
        <p:txBody>
          <a:bodyPr vert="eaVert"/>
          <a:lstStyle/>
          <a:p>
            <a:r>
              <a:rPr lang="zh-CN" altLang="en-US"/>
              <a:t>单击此处编辑母版标题样式</a:t>
            </a:r>
          </a:p>
        </p:txBody>
      </p:sp>
      <p:sp>
        <p:nvSpPr>
          <p:cNvPr id="3" name="竖排文字占位符 2">
            <a:extLst>
              <a:ext uri="{FF2B5EF4-FFF2-40B4-BE49-F238E27FC236}">
                <a16:creationId xmlns:a16="http://schemas.microsoft.com/office/drawing/2014/main" id="{935F4F83-7027-45FF-ACE1-2E1E8DF6F388}"/>
              </a:ext>
            </a:extLst>
          </p:cNvPr>
          <p:cNvSpPr>
            <a:spLocks noGrp="1"/>
          </p:cNvSpPr>
          <p:nvPr>
            <p:ph type="body" orient="vert" idx="1"/>
          </p:nvPr>
        </p:nvSpPr>
        <p:spPr>
          <a:xfrm>
            <a:off x="838200" y="365125"/>
            <a:ext cx="7734300" cy="5811838"/>
          </a:xfrm>
          <a:prstGeom prst="rect">
            <a:avLst/>
          </a:prstGeom>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id="{FF6CE2E2-991F-4333-A418-CFA9B67FC2F4}"/>
              </a:ext>
            </a:extLst>
          </p:cNvPr>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15C87518-6E8A-41BB-A282-E8C0A2691D2E}" type="datetimeFigureOut">
              <a:rPr kumimoji="0" lang="zh-CN" altLang="en-US" sz="1800" b="0" i="0" u="none" strike="noStrike" kern="1200" cap="none" spc="0" normalizeH="0" baseline="0" noProof="0" smtClean="0">
                <a:ln>
                  <a:noFill/>
                </a:ln>
                <a:solidFill>
                  <a:prstClr val="black"/>
                </a:solidFill>
                <a:effectLst/>
                <a:uLnTx/>
                <a:uFillTx/>
                <a:latin typeface="微软雅黑" panose="020F0502020204030204"/>
                <a:ea typeface="微软雅黑"/>
                <a:cs typeface="+mn-cs"/>
              </a:rPr>
              <a:pPr marL="0" marR="0" lvl="0" indent="0" algn="l" defTabSz="914400" rtl="0" eaLnBrk="1" fontAlgn="auto" latinLnBrk="0" hangingPunct="1">
                <a:lnSpc>
                  <a:spcPct val="100000"/>
                </a:lnSpc>
                <a:spcBef>
                  <a:spcPts val="0"/>
                </a:spcBef>
                <a:spcAft>
                  <a:spcPts val="0"/>
                </a:spcAft>
                <a:buClrTx/>
                <a:buSzTx/>
                <a:buFontTx/>
                <a:buNone/>
                <a:tabLst/>
                <a:defRPr/>
              </a:pPr>
              <a:t>2024/1/12</a:t>
            </a:fld>
            <a:endParaRPr kumimoji="0" lang="zh-CN" altLang="en-US" sz="1800" b="0" i="0" u="none" strike="noStrike" kern="1200" cap="none" spc="0" normalizeH="0" baseline="0" noProof="0">
              <a:ln>
                <a:noFill/>
              </a:ln>
              <a:solidFill>
                <a:prstClr val="black"/>
              </a:solidFill>
              <a:effectLst/>
              <a:uLnTx/>
              <a:uFillTx/>
              <a:latin typeface="微软雅黑" panose="020F0502020204030204"/>
              <a:ea typeface="微软雅黑"/>
              <a:cs typeface="+mn-cs"/>
            </a:endParaRPr>
          </a:p>
        </p:txBody>
      </p:sp>
      <p:sp>
        <p:nvSpPr>
          <p:cNvPr id="5" name="页脚占位符 4">
            <a:extLst>
              <a:ext uri="{FF2B5EF4-FFF2-40B4-BE49-F238E27FC236}">
                <a16:creationId xmlns:a16="http://schemas.microsoft.com/office/drawing/2014/main" id="{6452777A-D977-4F98-A281-90CA0B571AA8}"/>
              </a:ext>
            </a:extLst>
          </p:cNvPr>
          <p:cNvSpPr>
            <a:spLocks noGrp="1"/>
          </p:cNvSpPr>
          <p:nvPr>
            <p:ph type="ftr" sz="quarter" idx="11"/>
          </p:nvPr>
        </p:nvSpPr>
        <p:spPr>
          <a:xfrm>
            <a:off x="4038600" y="6356350"/>
            <a:ext cx="41148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微软雅黑" panose="020F0502020204030204"/>
              <a:ea typeface="微软雅黑"/>
              <a:cs typeface="+mn-cs"/>
            </a:endParaRPr>
          </a:p>
        </p:txBody>
      </p:sp>
      <p:sp>
        <p:nvSpPr>
          <p:cNvPr id="6" name="灯片编号占位符 5">
            <a:extLst>
              <a:ext uri="{FF2B5EF4-FFF2-40B4-BE49-F238E27FC236}">
                <a16:creationId xmlns:a16="http://schemas.microsoft.com/office/drawing/2014/main" id="{01975CA4-110D-4659-BB72-F325839660E8}"/>
              </a:ext>
            </a:extLst>
          </p:cNvPr>
          <p:cNvSpPr>
            <a:spLocks noGrp="1"/>
          </p:cNvSpPr>
          <p:nvPr>
            <p:ph type="sldNum" sz="quarter" idx="12"/>
          </p:nvPr>
        </p:nvSpPr>
        <p:spPr>
          <a:xfrm>
            <a:off x="86106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4DE821D5-859A-48F5-8522-80C2AEFEFC60}" type="slidenum">
              <a:rPr kumimoji="0" lang="zh-CN" altLang="en-US" sz="1800" b="0" i="0" u="none" strike="noStrike" kern="1200" cap="none" spc="0" normalizeH="0" baseline="0" noProof="0" smtClean="0">
                <a:ln>
                  <a:noFill/>
                </a:ln>
                <a:solidFill>
                  <a:prstClr val="black"/>
                </a:solidFill>
                <a:effectLst/>
                <a:uLnTx/>
                <a:uFillTx/>
                <a:latin typeface="微软雅黑" panose="020F0502020204030204"/>
                <a:ea typeface="微软雅黑"/>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zh-CN" altLang="en-US" sz="1800" b="0" i="0" u="none" strike="noStrike" kern="1200" cap="none" spc="0" normalizeH="0" baseline="0" noProof="0">
              <a:ln>
                <a:noFill/>
              </a:ln>
              <a:solidFill>
                <a:prstClr val="black"/>
              </a:solidFill>
              <a:effectLst/>
              <a:uLnTx/>
              <a:uFillTx/>
              <a:latin typeface="微软雅黑" panose="020F0502020204030204"/>
              <a:ea typeface="微软雅黑"/>
              <a:cs typeface="+mn-cs"/>
            </a:endParaRPr>
          </a:p>
        </p:txBody>
      </p:sp>
    </p:spTree>
    <p:extLst>
      <p:ext uri="{BB962C8B-B14F-4D97-AF65-F5344CB8AC3E}">
        <p14:creationId xmlns:p14="http://schemas.microsoft.com/office/powerpoint/2010/main" val="3772750323"/>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C34038A4-591F-477D-BD11-664F7AA53E30}"/>
              </a:ext>
            </a:extLst>
          </p:cNvPr>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zh-CN" altLang="en-US"/>
              <a:t>单击此处编辑母版标题样式</a:t>
            </a:r>
          </a:p>
        </p:txBody>
      </p:sp>
      <p:sp>
        <p:nvSpPr>
          <p:cNvPr id="3" name="副标题 2">
            <a:extLst>
              <a:ext uri="{FF2B5EF4-FFF2-40B4-BE49-F238E27FC236}">
                <a16:creationId xmlns:a16="http://schemas.microsoft.com/office/drawing/2014/main" id="{15D3C3DC-EDC8-4356-8EEF-E5799AAE5DF4}"/>
              </a:ext>
            </a:extLst>
          </p:cNvPr>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a:extLst>
              <a:ext uri="{FF2B5EF4-FFF2-40B4-BE49-F238E27FC236}">
                <a16:creationId xmlns:a16="http://schemas.microsoft.com/office/drawing/2014/main" id="{18C74DE6-645D-47AA-9BB2-9DAFD99EF699}"/>
              </a:ext>
            </a:extLst>
          </p:cNvPr>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15C87518-6E8A-41BB-A282-E8C0A2691D2E}" type="datetimeFigureOut">
              <a:rPr kumimoji="0" lang="zh-CN" altLang="en-US" sz="1800" b="0" i="0" u="none" strike="noStrike" kern="1200" cap="none" spc="0" normalizeH="0" baseline="0" noProof="0" smtClean="0">
                <a:ln>
                  <a:noFill/>
                </a:ln>
                <a:solidFill>
                  <a:prstClr val="black"/>
                </a:solidFill>
                <a:effectLst/>
                <a:uLnTx/>
                <a:uFillTx/>
                <a:latin typeface="微软雅黑" panose="020F0502020204030204"/>
                <a:ea typeface="微软雅黑"/>
                <a:cs typeface="+mn-cs"/>
              </a:rPr>
              <a:pPr marL="0" marR="0" lvl="0" indent="0" algn="l" defTabSz="914400" rtl="0" eaLnBrk="1" fontAlgn="auto" latinLnBrk="0" hangingPunct="1">
                <a:lnSpc>
                  <a:spcPct val="100000"/>
                </a:lnSpc>
                <a:spcBef>
                  <a:spcPts val="0"/>
                </a:spcBef>
                <a:spcAft>
                  <a:spcPts val="0"/>
                </a:spcAft>
                <a:buClrTx/>
                <a:buSzTx/>
                <a:buFontTx/>
                <a:buNone/>
                <a:tabLst/>
                <a:defRPr/>
              </a:pPr>
              <a:t>2024/1/12</a:t>
            </a:fld>
            <a:endParaRPr kumimoji="0" lang="zh-CN" altLang="en-US" sz="1800" b="0" i="0" u="none" strike="noStrike" kern="1200" cap="none" spc="0" normalizeH="0" baseline="0" noProof="0">
              <a:ln>
                <a:noFill/>
              </a:ln>
              <a:solidFill>
                <a:prstClr val="black"/>
              </a:solidFill>
              <a:effectLst/>
              <a:uLnTx/>
              <a:uFillTx/>
              <a:latin typeface="微软雅黑" panose="020F0502020204030204"/>
              <a:ea typeface="微软雅黑"/>
              <a:cs typeface="+mn-cs"/>
            </a:endParaRPr>
          </a:p>
        </p:txBody>
      </p:sp>
      <p:sp>
        <p:nvSpPr>
          <p:cNvPr id="5" name="页脚占位符 4">
            <a:extLst>
              <a:ext uri="{FF2B5EF4-FFF2-40B4-BE49-F238E27FC236}">
                <a16:creationId xmlns:a16="http://schemas.microsoft.com/office/drawing/2014/main" id="{ED84D011-F31F-4B69-A976-4840C6EC7AE5}"/>
              </a:ext>
            </a:extLst>
          </p:cNvPr>
          <p:cNvSpPr>
            <a:spLocks noGrp="1"/>
          </p:cNvSpPr>
          <p:nvPr>
            <p:ph type="ftr" sz="quarter" idx="11"/>
          </p:nvPr>
        </p:nvSpPr>
        <p:spPr>
          <a:xfrm>
            <a:off x="4038600" y="6356350"/>
            <a:ext cx="41148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微软雅黑" panose="020F0502020204030204"/>
              <a:ea typeface="微软雅黑"/>
              <a:cs typeface="+mn-cs"/>
            </a:endParaRPr>
          </a:p>
        </p:txBody>
      </p:sp>
      <p:sp>
        <p:nvSpPr>
          <p:cNvPr id="6" name="灯片编号占位符 5">
            <a:extLst>
              <a:ext uri="{FF2B5EF4-FFF2-40B4-BE49-F238E27FC236}">
                <a16:creationId xmlns:a16="http://schemas.microsoft.com/office/drawing/2014/main" id="{FBDF37CF-36AC-43A8-A0AD-874876A2E4F6}"/>
              </a:ext>
            </a:extLst>
          </p:cNvPr>
          <p:cNvSpPr>
            <a:spLocks noGrp="1"/>
          </p:cNvSpPr>
          <p:nvPr>
            <p:ph type="sldNum" sz="quarter" idx="12"/>
          </p:nvPr>
        </p:nvSpPr>
        <p:spPr>
          <a:xfrm>
            <a:off x="86106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4DE821D5-859A-48F5-8522-80C2AEFEFC60}" type="slidenum">
              <a:rPr kumimoji="0" lang="zh-CN" altLang="en-US" sz="1800" b="0" i="0" u="none" strike="noStrike" kern="1200" cap="none" spc="0" normalizeH="0" baseline="0" noProof="0" smtClean="0">
                <a:ln>
                  <a:noFill/>
                </a:ln>
                <a:solidFill>
                  <a:prstClr val="black"/>
                </a:solidFill>
                <a:effectLst/>
                <a:uLnTx/>
                <a:uFillTx/>
                <a:latin typeface="微软雅黑" panose="020F0502020204030204"/>
                <a:ea typeface="微软雅黑"/>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zh-CN" altLang="en-US" sz="1800" b="0" i="0" u="none" strike="noStrike" kern="1200" cap="none" spc="0" normalizeH="0" baseline="0" noProof="0">
              <a:ln>
                <a:noFill/>
              </a:ln>
              <a:solidFill>
                <a:prstClr val="black"/>
              </a:solidFill>
              <a:effectLst/>
              <a:uLnTx/>
              <a:uFillTx/>
              <a:latin typeface="微软雅黑" panose="020F0502020204030204"/>
              <a:ea typeface="微软雅黑"/>
              <a:cs typeface="+mn-cs"/>
            </a:endParaRPr>
          </a:p>
        </p:txBody>
      </p:sp>
    </p:spTree>
    <p:extLst>
      <p:ext uri="{BB962C8B-B14F-4D97-AF65-F5344CB8AC3E}">
        <p14:creationId xmlns:p14="http://schemas.microsoft.com/office/powerpoint/2010/main" val="2469638620"/>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F781C743-640D-466B-861C-25880BB485E5}"/>
              </a:ext>
            </a:extLst>
          </p:cNvPr>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id="{6C18204D-57F5-46D5-B9E5-D4D2FCB7FA43}"/>
              </a:ext>
            </a:extLst>
          </p:cNvPr>
          <p:cNvSpPr>
            <a:spLocks noGrp="1"/>
          </p:cNvSpPr>
          <p:nvPr>
            <p:ph idx="1"/>
          </p:nvPr>
        </p:nvSpPr>
        <p:spPr>
          <a:xfrm>
            <a:off x="838200" y="1825625"/>
            <a:ext cx="10515600" cy="4351338"/>
          </a:xfrm>
          <a:prstGeom prst="rect">
            <a:avLst/>
          </a:prstGeo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id="{09B247BF-0ABA-42DF-9E96-FDA8ADC46D54}"/>
              </a:ext>
            </a:extLst>
          </p:cNvPr>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15C87518-6E8A-41BB-A282-E8C0A2691D2E}" type="datetimeFigureOut">
              <a:rPr kumimoji="0" lang="zh-CN" altLang="en-US" sz="1800" b="0" i="0" u="none" strike="noStrike" kern="1200" cap="none" spc="0" normalizeH="0" baseline="0" noProof="0" smtClean="0">
                <a:ln>
                  <a:noFill/>
                </a:ln>
                <a:solidFill>
                  <a:prstClr val="black"/>
                </a:solidFill>
                <a:effectLst/>
                <a:uLnTx/>
                <a:uFillTx/>
                <a:latin typeface="微软雅黑" panose="020F0502020204030204"/>
                <a:ea typeface="微软雅黑"/>
                <a:cs typeface="+mn-cs"/>
              </a:rPr>
              <a:pPr marL="0" marR="0" lvl="0" indent="0" algn="l" defTabSz="914400" rtl="0" eaLnBrk="1" fontAlgn="auto" latinLnBrk="0" hangingPunct="1">
                <a:lnSpc>
                  <a:spcPct val="100000"/>
                </a:lnSpc>
                <a:spcBef>
                  <a:spcPts val="0"/>
                </a:spcBef>
                <a:spcAft>
                  <a:spcPts val="0"/>
                </a:spcAft>
                <a:buClrTx/>
                <a:buSzTx/>
                <a:buFontTx/>
                <a:buNone/>
                <a:tabLst/>
                <a:defRPr/>
              </a:pPr>
              <a:t>2024/1/12</a:t>
            </a:fld>
            <a:endParaRPr kumimoji="0" lang="zh-CN" altLang="en-US" sz="1800" b="0" i="0" u="none" strike="noStrike" kern="1200" cap="none" spc="0" normalizeH="0" baseline="0" noProof="0">
              <a:ln>
                <a:noFill/>
              </a:ln>
              <a:solidFill>
                <a:prstClr val="black"/>
              </a:solidFill>
              <a:effectLst/>
              <a:uLnTx/>
              <a:uFillTx/>
              <a:latin typeface="微软雅黑" panose="020F0502020204030204"/>
              <a:ea typeface="微软雅黑"/>
              <a:cs typeface="+mn-cs"/>
            </a:endParaRPr>
          </a:p>
        </p:txBody>
      </p:sp>
      <p:sp>
        <p:nvSpPr>
          <p:cNvPr id="5" name="页脚占位符 4">
            <a:extLst>
              <a:ext uri="{FF2B5EF4-FFF2-40B4-BE49-F238E27FC236}">
                <a16:creationId xmlns:a16="http://schemas.microsoft.com/office/drawing/2014/main" id="{825815E2-53BF-4418-8839-D6D142489137}"/>
              </a:ext>
            </a:extLst>
          </p:cNvPr>
          <p:cNvSpPr>
            <a:spLocks noGrp="1"/>
          </p:cNvSpPr>
          <p:nvPr>
            <p:ph type="ftr" sz="quarter" idx="11"/>
          </p:nvPr>
        </p:nvSpPr>
        <p:spPr>
          <a:xfrm>
            <a:off x="4038600" y="6356350"/>
            <a:ext cx="41148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微软雅黑" panose="020F0502020204030204"/>
              <a:ea typeface="微软雅黑"/>
              <a:cs typeface="+mn-cs"/>
            </a:endParaRPr>
          </a:p>
        </p:txBody>
      </p:sp>
      <p:sp>
        <p:nvSpPr>
          <p:cNvPr id="6" name="灯片编号占位符 5">
            <a:extLst>
              <a:ext uri="{FF2B5EF4-FFF2-40B4-BE49-F238E27FC236}">
                <a16:creationId xmlns:a16="http://schemas.microsoft.com/office/drawing/2014/main" id="{0E84BD10-1F15-42CB-8CA5-F898C0C3B763}"/>
              </a:ext>
            </a:extLst>
          </p:cNvPr>
          <p:cNvSpPr>
            <a:spLocks noGrp="1"/>
          </p:cNvSpPr>
          <p:nvPr>
            <p:ph type="sldNum" sz="quarter" idx="12"/>
          </p:nvPr>
        </p:nvSpPr>
        <p:spPr>
          <a:xfrm>
            <a:off x="86106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4DE821D5-859A-48F5-8522-80C2AEFEFC60}" type="slidenum">
              <a:rPr kumimoji="0" lang="zh-CN" altLang="en-US" sz="1800" b="0" i="0" u="none" strike="noStrike" kern="1200" cap="none" spc="0" normalizeH="0" baseline="0" noProof="0" smtClean="0">
                <a:ln>
                  <a:noFill/>
                </a:ln>
                <a:solidFill>
                  <a:prstClr val="black"/>
                </a:solidFill>
                <a:effectLst/>
                <a:uLnTx/>
                <a:uFillTx/>
                <a:latin typeface="微软雅黑" panose="020F0502020204030204"/>
                <a:ea typeface="微软雅黑"/>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zh-CN" altLang="en-US" sz="1800" b="0" i="0" u="none" strike="noStrike" kern="1200" cap="none" spc="0" normalizeH="0" baseline="0" noProof="0">
              <a:ln>
                <a:noFill/>
              </a:ln>
              <a:solidFill>
                <a:prstClr val="black"/>
              </a:solidFill>
              <a:effectLst/>
              <a:uLnTx/>
              <a:uFillTx/>
              <a:latin typeface="微软雅黑" panose="020F0502020204030204"/>
              <a:ea typeface="微软雅黑"/>
              <a:cs typeface="+mn-cs"/>
            </a:endParaRPr>
          </a:p>
        </p:txBody>
      </p:sp>
    </p:spTree>
    <p:extLst>
      <p:ext uri="{BB962C8B-B14F-4D97-AF65-F5344CB8AC3E}">
        <p14:creationId xmlns:p14="http://schemas.microsoft.com/office/powerpoint/2010/main" val="489294669"/>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806EB186-D419-4E9D-807A-3A3D67E7FCB5}"/>
              </a:ext>
            </a:extLst>
          </p:cNvPr>
          <p:cNvSpPr>
            <a:spLocks noGrp="1"/>
          </p:cNvSpPr>
          <p:nvPr>
            <p:ph type="title"/>
          </p:nvPr>
        </p:nvSpPr>
        <p:spPr>
          <a:xfrm>
            <a:off x="831850" y="1709738"/>
            <a:ext cx="10515600" cy="2852737"/>
          </a:xfrm>
          <a:prstGeom prst="rect">
            <a:avLst/>
          </a:prstGeom>
        </p:spPr>
        <p:txBody>
          <a:bodyPr anchor="b"/>
          <a:lstStyle>
            <a:lvl1pPr>
              <a:defRPr sz="6000"/>
            </a:lvl1pPr>
          </a:lstStyle>
          <a:p>
            <a:r>
              <a:rPr lang="zh-CN" altLang="en-US"/>
              <a:t>单击此处编辑母版标题样式</a:t>
            </a:r>
          </a:p>
        </p:txBody>
      </p:sp>
      <p:sp>
        <p:nvSpPr>
          <p:cNvPr id="3" name="文本占位符 2">
            <a:extLst>
              <a:ext uri="{FF2B5EF4-FFF2-40B4-BE49-F238E27FC236}">
                <a16:creationId xmlns:a16="http://schemas.microsoft.com/office/drawing/2014/main" id="{7EA91E55-3E8F-4C12-BCD1-87FEB3C92565}"/>
              </a:ext>
            </a:extLst>
          </p:cNvPr>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编辑母版文本样式</a:t>
            </a:r>
          </a:p>
        </p:txBody>
      </p:sp>
      <p:sp>
        <p:nvSpPr>
          <p:cNvPr id="4" name="日期占位符 3">
            <a:extLst>
              <a:ext uri="{FF2B5EF4-FFF2-40B4-BE49-F238E27FC236}">
                <a16:creationId xmlns:a16="http://schemas.microsoft.com/office/drawing/2014/main" id="{46871B94-6347-4DAD-AB2B-1520E9EBE5B4}"/>
              </a:ext>
            </a:extLst>
          </p:cNvPr>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15C87518-6E8A-41BB-A282-E8C0A2691D2E}" type="datetimeFigureOut">
              <a:rPr kumimoji="0" lang="zh-CN" altLang="en-US" sz="1800" b="0" i="0" u="none" strike="noStrike" kern="1200" cap="none" spc="0" normalizeH="0" baseline="0" noProof="0" smtClean="0">
                <a:ln>
                  <a:noFill/>
                </a:ln>
                <a:solidFill>
                  <a:prstClr val="black"/>
                </a:solidFill>
                <a:effectLst/>
                <a:uLnTx/>
                <a:uFillTx/>
                <a:latin typeface="微软雅黑" panose="020F0502020204030204"/>
                <a:ea typeface="微软雅黑"/>
                <a:cs typeface="+mn-cs"/>
              </a:rPr>
              <a:pPr marL="0" marR="0" lvl="0" indent="0" algn="l" defTabSz="914400" rtl="0" eaLnBrk="1" fontAlgn="auto" latinLnBrk="0" hangingPunct="1">
                <a:lnSpc>
                  <a:spcPct val="100000"/>
                </a:lnSpc>
                <a:spcBef>
                  <a:spcPts val="0"/>
                </a:spcBef>
                <a:spcAft>
                  <a:spcPts val="0"/>
                </a:spcAft>
                <a:buClrTx/>
                <a:buSzTx/>
                <a:buFontTx/>
                <a:buNone/>
                <a:tabLst/>
                <a:defRPr/>
              </a:pPr>
              <a:t>2024/1/12</a:t>
            </a:fld>
            <a:endParaRPr kumimoji="0" lang="zh-CN" altLang="en-US" sz="1800" b="0" i="0" u="none" strike="noStrike" kern="1200" cap="none" spc="0" normalizeH="0" baseline="0" noProof="0">
              <a:ln>
                <a:noFill/>
              </a:ln>
              <a:solidFill>
                <a:prstClr val="black"/>
              </a:solidFill>
              <a:effectLst/>
              <a:uLnTx/>
              <a:uFillTx/>
              <a:latin typeface="微软雅黑" panose="020F0502020204030204"/>
              <a:ea typeface="微软雅黑"/>
              <a:cs typeface="+mn-cs"/>
            </a:endParaRPr>
          </a:p>
        </p:txBody>
      </p:sp>
      <p:sp>
        <p:nvSpPr>
          <p:cNvPr id="5" name="页脚占位符 4">
            <a:extLst>
              <a:ext uri="{FF2B5EF4-FFF2-40B4-BE49-F238E27FC236}">
                <a16:creationId xmlns:a16="http://schemas.microsoft.com/office/drawing/2014/main" id="{6E76EECE-204E-4B42-99CD-1D50AB49D003}"/>
              </a:ext>
            </a:extLst>
          </p:cNvPr>
          <p:cNvSpPr>
            <a:spLocks noGrp="1"/>
          </p:cNvSpPr>
          <p:nvPr>
            <p:ph type="ftr" sz="quarter" idx="11"/>
          </p:nvPr>
        </p:nvSpPr>
        <p:spPr>
          <a:xfrm>
            <a:off x="4038600" y="6356350"/>
            <a:ext cx="41148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微软雅黑" panose="020F0502020204030204"/>
              <a:ea typeface="微软雅黑"/>
              <a:cs typeface="+mn-cs"/>
            </a:endParaRPr>
          </a:p>
        </p:txBody>
      </p:sp>
      <p:sp>
        <p:nvSpPr>
          <p:cNvPr id="6" name="灯片编号占位符 5">
            <a:extLst>
              <a:ext uri="{FF2B5EF4-FFF2-40B4-BE49-F238E27FC236}">
                <a16:creationId xmlns:a16="http://schemas.microsoft.com/office/drawing/2014/main" id="{357BB3D4-8412-410C-B80C-155B9845EA8D}"/>
              </a:ext>
            </a:extLst>
          </p:cNvPr>
          <p:cNvSpPr>
            <a:spLocks noGrp="1"/>
          </p:cNvSpPr>
          <p:nvPr>
            <p:ph type="sldNum" sz="quarter" idx="12"/>
          </p:nvPr>
        </p:nvSpPr>
        <p:spPr>
          <a:xfrm>
            <a:off x="86106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4DE821D5-859A-48F5-8522-80C2AEFEFC60}" type="slidenum">
              <a:rPr kumimoji="0" lang="zh-CN" altLang="en-US" sz="1800" b="0" i="0" u="none" strike="noStrike" kern="1200" cap="none" spc="0" normalizeH="0" baseline="0" noProof="0" smtClean="0">
                <a:ln>
                  <a:noFill/>
                </a:ln>
                <a:solidFill>
                  <a:prstClr val="black"/>
                </a:solidFill>
                <a:effectLst/>
                <a:uLnTx/>
                <a:uFillTx/>
                <a:latin typeface="微软雅黑" panose="020F0502020204030204"/>
                <a:ea typeface="微软雅黑"/>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zh-CN" altLang="en-US" sz="1800" b="0" i="0" u="none" strike="noStrike" kern="1200" cap="none" spc="0" normalizeH="0" baseline="0" noProof="0">
              <a:ln>
                <a:noFill/>
              </a:ln>
              <a:solidFill>
                <a:prstClr val="black"/>
              </a:solidFill>
              <a:effectLst/>
              <a:uLnTx/>
              <a:uFillTx/>
              <a:latin typeface="微软雅黑" panose="020F0502020204030204"/>
              <a:ea typeface="微软雅黑"/>
              <a:cs typeface="+mn-cs"/>
            </a:endParaRPr>
          </a:p>
        </p:txBody>
      </p:sp>
    </p:spTree>
    <p:extLst>
      <p:ext uri="{BB962C8B-B14F-4D97-AF65-F5344CB8AC3E}">
        <p14:creationId xmlns:p14="http://schemas.microsoft.com/office/powerpoint/2010/main" val="1000241712"/>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8ED5BBBB-3487-4F01-9FFC-AA2C7B98D7C9}"/>
              </a:ext>
            </a:extLst>
          </p:cNvPr>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id="{738103E6-B013-454F-8787-0FA8EEFD0824}"/>
              </a:ext>
            </a:extLst>
          </p:cNvPr>
          <p:cNvSpPr>
            <a:spLocks noGrp="1"/>
          </p:cNvSpPr>
          <p:nvPr>
            <p:ph sz="half" idx="1"/>
          </p:nvPr>
        </p:nvSpPr>
        <p:spPr>
          <a:xfrm>
            <a:off x="838200" y="1825625"/>
            <a:ext cx="5181600" cy="4351338"/>
          </a:xfrm>
          <a:prstGeom prst="rect">
            <a:avLst/>
          </a:prstGeo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a:extLst>
              <a:ext uri="{FF2B5EF4-FFF2-40B4-BE49-F238E27FC236}">
                <a16:creationId xmlns:a16="http://schemas.microsoft.com/office/drawing/2014/main" id="{B6F10A15-6E19-4965-AB40-BCFDD8D55C6E}"/>
              </a:ext>
            </a:extLst>
          </p:cNvPr>
          <p:cNvSpPr>
            <a:spLocks noGrp="1"/>
          </p:cNvSpPr>
          <p:nvPr>
            <p:ph sz="half" idx="2"/>
          </p:nvPr>
        </p:nvSpPr>
        <p:spPr>
          <a:xfrm>
            <a:off x="6172200" y="1825625"/>
            <a:ext cx="5181600" cy="4351338"/>
          </a:xfrm>
          <a:prstGeom prst="rect">
            <a:avLst/>
          </a:prstGeo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a:extLst>
              <a:ext uri="{FF2B5EF4-FFF2-40B4-BE49-F238E27FC236}">
                <a16:creationId xmlns:a16="http://schemas.microsoft.com/office/drawing/2014/main" id="{0C72487C-325A-478F-A3EE-C343AA41342E}"/>
              </a:ext>
            </a:extLst>
          </p:cNvPr>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15C87518-6E8A-41BB-A282-E8C0A2691D2E}" type="datetimeFigureOut">
              <a:rPr kumimoji="0" lang="zh-CN" altLang="en-US" sz="1800" b="0" i="0" u="none" strike="noStrike" kern="1200" cap="none" spc="0" normalizeH="0" baseline="0" noProof="0" smtClean="0">
                <a:ln>
                  <a:noFill/>
                </a:ln>
                <a:solidFill>
                  <a:prstClr val="black"/>
                </a:solidFill>
                <a:effectLst/>
                <a:uLnTx/>
                <a:uFillTx/>
                <a:latin typeface="微软雅黑" panose="020F0502020204030204"/>
                <a:ea typeface="微软雅黑"/>
                <a:cs typeface="+mn-cs"/>
              </a:rPr>
              <a:pPr marL="0" marR="0" lvl="0" indent="0" algn="l" defTabSz="914400" rtl="0" eaLnBrk="1" fontAlgn="auto" latinLnBrk="0" hangingPunct="1">
                <a:lnSpc>
                  <a:spcPct val="100000"/>
                </a:lnSpc>
                <a:spcBef>
                  <a:spcPts val="0"/>
                </a:spcBef>
                <a:spcAft>
                  <a:spcPts val="0"/>
                </a:spcAft>
                <a:buClrTx/>
                <a:buSzTx/>
                <a:buFontTx/>
                <a:buNone/>
                <a:tabLst/>
                <a:defRPr/>
              </a:pPr>
              <a:t>2024/1/12</a:t>
            </a:fld>
            <a:endParaRPr kumimoji="0" lang="zh-CN" altLang="en-US" sz="1800" b="0" i="0" u="none" strike="noStrike" kern="1200" cap="none" spc="0" normalizeH="0" baseline="0" noProof="0">
              <a:ln>
                <a:noFill/>
              </a:ln>
              <a:solidFill>
                <a:prstClr val="black"/>
              </a:solidFill>
              <a:effectLst/>
              <a:uLnTx/>
              <a:uFillTx/>
              <a:latin typeface="微软雅黑" panose="020F0502020204030204"/>
              <a:ea typeface="微软雅黑"/>
              <a:cs typeface="+mn-cs"/>
            </a:endParaRPr>
          </a:p>
        </p:txBody>
      </p:sp>
      <p:sp>
        <p:nvSpPr>
          <p:cNvPr id="6" name="页脚占位符 5">
            <a:extLst>
              <a:ext uri="{FF2B5EF4-FFF2-40B4-BE49-F238E27FC236}">
                <a16:creationId xmlns:a16="http://schemas.microsoft.com/office/drawing/2014/main" id="{C181FAD8-1341-4F5A-AFF4-EDE74603F1AF}"/>
              </a:ext>
            </a:extLst>
          </p:cNvPr>
          <p:cNvSpPr>
            <a:spLocks noGrp="1"/>
          </p:cNvSpPr>
          <p:nvPr>
            <p:ph type="ftr" sz="quarter" idx="11"/>
          </p:nvPr>
        </p:nvSpPr>
        <p:spPr>
          <a:xfrm>
            <a:off x="4038600" y="6356350"/>
            <a:ext cx="41148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微软雅黑" panose="020F0502020204030204"/>
              <a:ea typeface="微软雅黑"/>
              <a:cs typeface="+mn-cs"/>
            </a:endParaRPr>
          </a:p>
        </p:txBody>
      </p:sp>
      <p:sp>
        <p:nvSpPr>
          <p:cNvPr id="7" name="灯片编号占位符 6">
            <a:extLst>
              <a:ext uri="{FF2B5EF4-FFF2-40B4-BE49-F238E27FC236}">
                <a16:creationId xmlns:a16="http://schemas.microsoft.com/office/drawing/2014/main" id="{5C61B483-411D-4F77-B907-E53814FB025E}"/>
              </a:ext>
            </a:extLst>
          </p:cNvPr>
          <p:cNvSpPr>
            <a:spLocks noGrp="1"/>
          </p:cNvSpPr>
          <p:nvPr>
            <p:ph type="sldNum" sz="quarter" idx="12"/>
          </p:nvPr>
        </p:nvSpPr>
        <p:spPr>
          <a:xfrm>
            <a:off x="86106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4DE821D5-859A-48F5-8522-80C2AEFEFC60}" type="slidenum">
              <a:rPr kumimoji="0" lang="zh-CN" altLang="en-US" sz="1800" b="0" i="0" u="none" strike="noStrike" kern="1200" cap="none" spc="0" normalizeH="0" baseline="0" noProof="0" smtClean="0">
                <a:ln>
                  <a:noFill/>
                </a:ln>
                <a:solidFill>
                  <a:prstClr val="black"/>
                </a:solidFill>
                <a:effectLst/>
                <a:uLnTx/>
                <a:uFillTx/>
                <a:latin typeface="微软雅黑" panose="020F0502020204030204"/>
                <a:ea typeface="微软雅黑"/>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zh-CN" altLang="en-US" sz="1800" b="0" i="0" u="none" strike="noStrike" kern="1200" cap="none" spc="0" normalizeH="0" baseline="0" noProof="0">
              <a:ln>
                <a:noFill/>
              </a:ln>
              <a:solidFill>
                <a:prstClr val="black"/>
              </a:solidFill>
              <a:effectLst/>
              <a:uLnTx/>
              <a:uFillTx/>
              <a:latin typeface="微软雅黑" panose="020F0502020204030204"/>
              <a:ea typeface="微软雅黑"/>
              <a:cs typeface="+mn-cs"/>
            </a:endParaRPr>
          </a:p>
        </p:txBody>
      </p:sp>
    </p:spTree>
    <p:extLst>
      <p:ext uri="{BB962C8B-B14F-4D97-AF65-F5344CB8AC3E}">
        <p14:creationId xmlns:p14="http://schemas.microsoft.com/office/powerpoint/2010/main" val="1563966278"/>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BEAF7612-DDB6-4843-8AE4-3BD4A4D15F0E}"/>
              </a:ext>
            </a:extLst>
          </p:cNvPr>
          <p:cNvSpPr>
            <a:spLocks noGrp="1"/>
          </p:cNvSpPr>
          <p:nvPr>
            <p:ph type="title"/>
          </p:nvPr>
        </p:nvSpPr>
        <p:spPr>
          <a:xfrm>
            <a:off x="839788" y="365125"/>
            <a:ext cx="10515600" cy="1325563"/>
          </a:xfrm>
          <a:prstGeom prst="rect">
            <a:avLst/>
          </a:prstGeom>
        </p:spPr>
        <p:txBody>
          <a:bodyPr/>
          <a:lstStyle/>
          <a:p>
            <a:r>
              <a:rPr lang="zh-CN" altLang="en-US"/>
              <a:t>单击此处编辑母版标题样式</a:t>
            </a:r>
          </a:p>
        </p:txBody>
      </p:sp>
      <p:sp>
        <p:nvSpPr>
          <p:cNvPr id="3" name="文本占位符 2">
            <a:extLst>
              <a:ext uri="{FF2B5EF4-FFF2-40B4-BE49-F238E27FC236}">
                <a16:creationId xmlns:a16="http://schemas.microsoft.com/office/drawing/2014/main" id="{A86DA841-0EB9-4E40-BEBF-5A09D235CD5A}"/>
              </a:ext>
            </a:extLst>
          </p:cNvPr>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4" name="内容占位符 3">
            <a:extLst>
              <a:ext uri="{FF2B5EF4-FFF2-40B4-BE49-F238E27FC236}">
                <a16:creationId xmlns:a16="http://schemas.microsoft.com/office/drawing/2014/main" id="{94F13E23-30BE-4A3F-AB70-0E51ED47EDA9}"/>
              </a:ext>
            </a:extLst>
          </p:cNvPr>
          <p:cNvSpPr>
            <a:spLocks noGrp="1"/>
          </p:cNvSpPr>
          <p:nvPr>
            <p:ph sz="half" idx="2"/>
          </p:nvPr>
        </p:nvSpPr>
        <p:spPr>
          <a:xfrm>
            <a:off x="839788" y="2505075"/>
            <a:ext cx="5157787" cy="3684588"/>
          </a:xfrm>
          <a:prstGeom prst="rect">
            <a:avLst/>
          </a:prstGeo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a:extLst>
              <a:ext uri="{FF2B5EF4-FFF2-40B4-BE49-F238E27FC236}">
                <a16:creationId xmlns:a16="http://schemas.microsoft.com/office/drawing/2014/main" id="{865F264B-E0C0-44F6-878F-A54E11A76FBA}"/>
              </a:ext>
            </a:extLst>
          </p:cNvPr>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6" name="内容占位符 5">
            <a:extLst>
              <a:ext uri="{FF2B5EF4-FFF2-40B4-BE49-F238E27FC236}">
                <a16:creationId xmlns:a16="http://schemas.microsoft.com/office/drawing/2014/main" id="{17A6558E-D3D4-445B-854B-0AEA0EDD3BAC}"/>
              </a:ext>
            </a:extLst>
          </p:cNvPr>
          <p:cNvSpPr>
            <a:spLocks noGrp="1"/>
          </p:cNvSpPr>
          <p:nvPr>
            <p:ph sz="quarter" idx="4"/>
          </p:nvPr>
        </p:nvSpPr>
        <p:spPr>
          <a:xfrm>
            <a:off x="6172200" y="2505075"/>
            <a:ext cx="5183188" cy="3684588"/>
          </a:xfrm>
          <a:prstGeom prst="rect">
            <a:avLst/>
          </a:prstGeo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a:extLst>
              <a:ext uri="{FF2B5EF4-FFF2-40B4-BE49-F238E27FC236}">
                <a16:creationId xmlns:a16="http://schemas.microsoft.com/office/drawing/2014/main" id="{863E6045-45B1-40D1-A88B-BE98F4D8C10E}"/>
              </a:ext>
            </a:extLst>
          </p:cNvPr>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15C87518-6E8A-41BB-A282-E8C0A2691D2E}" type="datetimeFigureOut">
              <a:rPr kumimoji="0" lang="zh-CN" altLang="en-US" sz="1800" b="0" i="0" u="none" strike="noStrike" kern="1200" cap="none" spc="0" normalizeH="0" baseline="0" noProof="0" smtClean="0">
                <a:ln>
                  <a:noFill/>
                </a:ln>
                <a:solidFill>
                  <a:prstClr val="black"/>
                </a:solidFill>
                <a:effectLst/>
                <a:uLnTx/>
                <a:uFillTx/>
                <a:latin typeface="微软雅黑" panose="020F0502020204030204"/>
                <a:ea typeface="微软雅黑"/>
                <a:cs typeface="+mn-cs"/>
              </a:rPr>
              <a:pPr marL="0" marR="0" lvl="0" indent="0" algn="l" defTabSz="914400" rtl="0" eaLnBrk="1" fontAlgn="auto" latinLnBrk="0" hangingPunct="1">
                <a:lnSpc>
                  <a:spcPct val="100000"/>
                </a:lnSpc>
                <a:spcBef>
                  <a:spcPts val="0"/>
                </a:spcBef>
                <a:spcAft>
                  <a:spcPts val="0"/>
                </a:spcAft>
                <a:buClrTx/>
                <a:buSzTx/>
                <a:buFontTx/>
                <a:buNone/>
                <a:tabLst/>
                <a:defRPr/>
              </a:pPr>
              <a:t>2024/1/12</a:t>
            </a:fld>
            <a:endParaRPr kumimoji="0" lang="zh-CN" altLang="en-US" sz="1800" b="0" i="0" u="none" strike="noStrike" kern="1200" cap="none" spc="0" normalizeH="0" baseline="0" noProof="0">
              <a:ln>
                <a:noFill/>
              </a:ln>
              <a:solidFill>
                <a:prstClr val="black"/>
              </a:solidFill>
              <a:effectLst/>
              <a:uLnTx/>
              <a:uFillTx/>
              <a:latin typeface="微软雅黑" panose="020F0502020204030204"/>
              <a:ea typeface="微软雅黑"/>
              <a:cs typeface="+mn-cs"/>
            </a:endParaRPr>
          </a:p>
        </p:txBody>
      </p:sp>
      <p:sp>
        <p:nvSpPr>
          <p:cNvPr id="8" name="页脚占位符 7">
            <a:extLst>
              <a:ext uri="{FF2B5EF4-FFF2-40B4-BE49-F238E27FC236}">
                <a16:creationId xmlns:a16="http://schemas.microsoft.com/office/drawing/2014/main" id="{547CADAE-934C-453A-9C14-F6B348CA3847}"/>
              </a:ext>
            </a:extLst>
          </p:cNvPr>
          <p:cNvSpPr>
            <a:spLocks noGrp="1"/>
          </p:cNvSpPr>
          <p:nvPr>
            <p:ph type="ftr" sz="quarter" idx="11"/>
          </p:nvPr>
        </p:nvSpPr>
        <p:spPr>
          <a:xfrm>
            <a:off x="4038600" y="6356350"/>
            <a:ext cx="41148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微软雅黑" panose="020F0502020204030204"/>
              <a:ea typeface="微软雅黑"/>
              <a:cs typeface="+mn-cs"/>
            </a:endParaRPr>
          </a:p>
        </p:txBody>
      </p:sp>
      <p:sp>
        <p:nvSpPr>
          <p:cNvPr id="9" name="灯片编号占位符 8">
            <a:extLst>
              <a:ext uri="{FF2B5EF4-FFF2-40B4-BE49-F238E27FC236}">
                <a16:creationId xmlns:a16="http://schemas.microsoft.com/office/drawing/2014/main" id="{337A830B-4E7E-4E46-B58A-CE2DE32C6D9D}"/>
              </a:ext>
            </a:extLst>
          </p:cNvPr>
          <p:cNvSpPr>
            <a:spLocks noGrp="1"/>
          </p:cNvSpPr>
          <p:nvPr>
            <p:ph type="sldNum" sz="quarter" idx="12"/>
          </p:nvPr>
        </p:nvSpPr>
        <p:spPr>
          <a:xfrm>
            <a:off x="86106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4DE821D5-859A-48F5-8522-80C2AEFEFC60}" type="slidenum">
              <a:rPr kumimoji="0" lang="zh-CN" altLang="en-US" sz="1800" b="0" i="0" u="none" strike="noStrike" kern="1200" cap="none" spc="0" normalizeH="0" baseline="0" noProof="0" smtClean="0">
                <a:ln>
                  <a:noFill/>
                </a:ln>
                <a:solidFill>
                  <a:prstClr val="black"/>
                </a:solidFill>
                <a:effectLst/>
                <a:uLnTx/>
                <a:uFillTx/>
                <a:latin typeface="微软雅黑" panose="020F0502020204030204"/>
                <a:ea typeface="微软雅黑"/>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zh-CN" altLang="en-US" sz="1800" b="0" i="0" u="none" strike="noStrike" kern="1200" cap="none" spc="0" normalizeH="0" baseline="0" noProof="0">
              <a:ln>
                <a:noFill/>
              </a:ln>
              <a:solidFill>
                <a:prstClr val="black"/>
              </a:solidFill>
              <a:effectLst/>
              <a:uLnTx/>
              <a:uFillTx/>
              <a:latin typeface="微软雅黑" panose="020F0502020204030204"/>
              <a:ea typeface="微软雅黑"/>
              <a:cs typeface="+mn-cs"/>
            </a:endParaRPr>
          </a:p>
        </p:txBody>
      </p:sp>
      <p:sp>
        <p:nvSpPr>
          <p:cNvPr id="11" name="TextBox 10"/>
          <p:cNvSpPr txBox="1"/>
          <p:nvPr userDrawn="1"/>
        </p:nvSpPr>
        <p:spPr>
          <a:xfrm>
            <a:off x="1728091" y="6499459"/>
            <a:ext cx="1800200" cy="118430"/>
          </a:xfrm>
          <a:prstGeom prst="rect">
            <a:avLst/>
          </a:prstGeom>
          <a:noFill/>
        </p:spPr>
        <p:txBody>
          <a:bodyPr wrap="square" rtlCol="0">
            <a:spAutoFit/>
          </a:bodyPr>
          <a:lstStyle/>
          <a:p>
            <a:pPr marL="0" marR="0" lvl="0" indent="0" algn="l" defTabSz="914400" rtl="0" eaLnBrk="1" fontAlgn="auto" latinLnBrk="0" hangingPunct="1">
              <a:lnSpc>
                <a:spcPct val="200000"/>
              </a:lnSpc>
              <a:spcBef>
                <a:spcPts val="0"/>
              </a:spcBef>
              <a:spcAft>
                <a:spcPts val="0"/>
              </a:spcAft>
              <a:buClrTx/>
              <a:buSzTx/>
              <a:buFontTx/>
              <a:buNone/>
              <a:tabLst/>
              <a:defRPr/>
            </a:pPr>
            <a:r>
              <a:rPr kumimoji="0" lang="en-US" altLang="zh-CN" sz="100" b="0" i="0" u="none" strike="noStrike" kern="0" cap="none" spc="0" normalizeH="0" baseline="0" noProof="0" dirty="0">
                <a:ln>
                  <a:noFill/>
                </a:ln>
                <a:solidFill>
                  <a:prstClr val="black"/>
                </a:solidFill>
                <a:effectLst/>
                <a:uLnTx/>
                <a:uFillTx/>
                <a:latin typeface="微软雅黑" panose="020F0502020204030204"/>
                <a:ea typeface="微软雅黑"/>
                <a:cs typeface="+mn-cs"/>
                <a:hlinkClick r:id="rId2"/>
              </a:rPr>
              <a:t>PPT</a:t>
            </a:r>
            <a:r>
              <a:rPr kumimoji="0" lang="zh-CN" altLang="en-US" sz="100" b="0" i="0" u="none" strike="noStrike" kern="0" cap="none" spc="0" normalizeH="0" baseline="0" noProof="0" dirty="0">
                <a:ln>
                  <a:noFill/>
                </a:ln>
                <a:solidFill>
                  <a:prstClr val="black"/>
                </a:solidFill>
                <a:effectLst/>
                <a:uLnTx/>
                <a:uFillTx/>
                <a:latin typeface="微软雅黑" panose="020F0502020204030204"/>
                <a:ea typeface="微软雅黑"/>
                <a:cs typeface="+mn-cs"/>
                <a:hlinkClick r:id="rId2"/>
              </a:rPr>
              <a:t>模板</a:t>
            </a:r>
            <a:r>
              <a:rPr kumimoji="0" lang="zh-CN" altLang="en-US" sz="100" b="0" i="0" u="none" strike="noStrike" kern="0" cap="none" spc="0" normalizeH="0" baseline="0" noProof="0" dirty="0">
                <a:ln>
                  <a:noFill/>
                </a:ln>
                <a:solidFill>
                  <a:prstClr val="black"/>
                </a:solidFill>
                <a:effectLst/>
                <a:uLnTx/>
                <a:uFillTx/>
                <a:latin typeface="微软雅黑" panose="020F0502020204030204"/>
                <a:ea typeface="微软雅黑"/>
                <a:cs typeface="+mn-cs"/>
              </a:rPr>
              <a:t> </a:t>
            </a:r>
            <a:r>
              <a:rPr kumimoji="0" lang="en-US" altLang="zh-CN" sz="100" b="0" i="0" u="none" strike="noStrike" kern="0" cap="none" spc="0" normalizeH="0" baseline="0" noProof="0" dirty="0">
                <a:ln>
                  <a:noFill/>
                </a:ln>
                <a:solidFill>
                  <a:prstClr val="black"/>
                </a:solidFill>
                <a:effectLst/>
                <a:uLnTx/>
                <a:uFillTx/>
                <a:latin typeface="微软雅黑" panose="020F0502020204030204"/>
                <a:ea typeface="微软雅黑"/>
                <a:cs typeface="+mn-cs"/>
              </a:rPr>
              <a:t>http://www.1ppt.com/moban/</a:t>
            </a:r>
            <a:r>
              <a:rPr kumimoji="0" lang="zh-CN" altLang="en-US" sz="100" b="0" i="0" u="none" strike="noStrike" kern="0" cap="none" spc="0" normalizeH="0" baseline="0" noProof="0" dirty="0">
                <a:ln>
                  <a:noFill/>
                </a:ln>
                <a:solidFill>
                  <a:prstClr val="black"/>
                </a:solidFill>
                <a:effectLst/>
                <a:uLnTx/>
                <a:uFillTx/>
                <a:latin typeface="微软雅黑" panose="020F0502020204030204"/>
                <a:ea typeface="微软雅黑"/>
                <a:cs typeface="+mn-cs"/>
              </a:rPr>
              <a:t> </a:t>
            </a:r>
            <a:endParaRPr kumimoji="0" lang="en-US" altLang="zh-CN" sz="100" b="0" i="0" u="none" strike="noStrike" kern="0" cap="none" spc="0" normalizeH="0" baseline="0" noProof="0" dirty="0">
              <a:ln>
                <a:noFill/>
              </a:ln>
              <a:solidFill>
                <a:prstClr val="black"/>
              </a:solidFill>
              <a:effectLst/>
              <a:uLnTx/>
              <a:uFillTx/>
              <a:latin typeface="微软雅黑" panose="020F0502020204030204"/>
              <a:ea typeface="微软雅黑"/>
              <a:cs typeface="+mn-cs"/>
            </a:endParaRPr>
          </a:p>
        </p:txBody>
      </p:sp>
    </p:spTree>
    <p:extLst>
      <p:ext uri="{BB962C8B-B14F-4D97-AF65-F5344CB8AC3E}">
        <p14:creationId xmlns:p14="http://schemas.microsoft.com/office/powerpoint/2010/main" val="1931830216"/>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5A80A0AF-4117-4142-A4A7-D7BEEC676968}"/>
              </a:ext>
            </a:extLst>
          </p:cNvPr>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日期占位符 2">
            <a:extLst>
              <a:ext uri="{FF2B5EF4-FFF2-40B4-BE49-F238E27FC236}">
                <a16:creationId xmlns:a16="http://schemas.microsoft.com/office/drawing/2014/main" id="{49E410F6-1D4F-414A-90A6-3DB5B9A32E0E}"/>
              </a:ext>
            </a:extLst>
          </p:cNvPr>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15C87518-6E8A-41BB-A282-E8C0A2691D2E}" type="datetimeFigureOut">
              <a:rPr kumimoji="0" lang="zh-CN" altLang="en-US" sz="1800" b="0" i="0" u="none" strike="noStrike" kern="1200" cap="none" spc="0" normalizeH="0" baseline="0" noProof="0" smtClean="0">
                <a:ln>
                  <a:noFill/>
                </a:ln>
                <a:solidFill>
                  <a:prstClr val="black"/>
                </a:solidFill>
                <a:effectLst/>
                <a:uLnTx/>
                <a:uFillTx/>
                <a:latin typeface="微软雅黑" panose="020F0502020204030204"/>
                <a:ea typeface="微软雅黑"/>
                <a:cs typeface="+mn-cs"/>
              </a:rPr>
              <a:pPr marL="0" marR="0" lvl="0" indent="0" algn="l" defTabSz="914400" rtl="0" eaLnBrk="1" fontAlgn="auto" latinLnBrk="0" hangingPunct="1">
                <a:lnSpc>
                  <a:spcPct val="100000"/>
                </a:lnSpc>
                <a:spcBef>
                  <a:spcPts val="0"/>
                </a:spcBef>
                <a:spcAft>
                  <a:spcPts val="0"/>
                </a:spcAft>
                <a:buClrTx/>
                <a:buSzTx/>
                <a:buFontTx/>
                <a:buNone/>
                <a:tabLst/>
                <a:defRPr/>
              </a:pPr>
              <a:t>2024/1/12</a:t>
            </a:fld>
            <a:endParaRPr kumimoji="0" lang="zh-CN" altLang="en-US" sz="1800" b="0" i="0" u="none" strike="noStrike" kern="1200" cap="none" spc="0" normalizeH="0" baseline="0" noProof="0">
              <a:ln>
                <a:noFill/>
              </a:ln>
              <a:solidFill>
                <a:prstClr val="black"/>
              </a:solidFill>
              <a:effectLst/>
              <a:uLnTx/>
              <a:uFillTx/>
              <a:latin typeface="微软雅黑" panose="020F0502020204030204"/>
              <a:ea typeface="微软雅黑"/>
              <a:cs typeface="+mn-cs"/>
            </a:endParaRPr>
          </a:p>
        </p:txBody>
      </p:sp>
      <p:sp>
        <p:nvSpPr>
          <p:cNvPr id="4" name="页脚占位符 3">
            <a:extLst>
              <a:ext uri="{FF2B5EF4-FFF2-40B4-BE49-F238E27FC236}">
                <a16:creationId xmlns:a16="http://schemas.microsoft.com/office/drawing/2014/main" id="{CFF837EF-1E3A-4C36-B0CD-052A30626D7C}"/>
              </a:ext>
            </a:extLst>
          </p:cNvPr>
          <p:cNvSpPr>
            <a:spLocks noGrp="1"/>
          </p:cNvSpPr>
          <p:nvPr>
            <p:ph type="ftr" sz="quarter" idx="11"/>
          </p:nvPr>
        </p:nvSpPr>
        <p:spPr>
          <a:xfrm>
            <a:off x="4038600" y="6356350"/>
            <a:ext cx="41148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微软雅黑" panose="020F0502020204030204"/>
              <a:ea typeface="微软雅黑"/>
              <a:cs typeface="+mn-cs"/>
            </a:endParaRPr>
          </a:p>
        </p:txBody>
      </p:sp>
      <p:sp>
        <p:nvSpPr>
          <p:cNvPr id="5" name="灯片编号占位符 4">
            <a:extLst>
              <a:ext uri="{FF2B5EF4-FFF2-40B4-BE49-F238E27FC236}">
                <a16:creationId xmlns:a16="http://schemas.microsoft.com/office/drawing/2014/main" id="{833E9974-0AD2-48A9-B057-CD1FEE379F84}"/>
              </a:ext>
            </a:extLst>
          </p:cNvPr>
          <p:cNvSpPr>
            <a:spLocks noGrp="1"/>
          </p:cNvSpPr>
          <p:nvPr>
            <p:ph type="sldNum" sz="quarter" idx="12"/>
          </p:nvPr>
        </p:nvSpPr>
        <p:spPr>
          <a:xfrm>
            <a:off x="86106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4DE821D5-859A-48F5-8522-80C2AEFEFC60}" type="slidenum">
              <a:rPr kumimoji="0" lang="zh-CN" altLang="en-US" sz="1800" b="0" i="0" u="none" strike="noStrike" kern="1200" cap="none" spc="0" normalizeH="0" baseline="0" noProof="0" smtClean="0">
                <a:ln>
                  <a:noFill/>
                </a:ln>
                <a:solidFill>
                  <a:prstClr val="black"/>
                </a:solidFill>
                <a:effectLst/>
                <a:uLnTx/>
                <a:uFillTx/>
                <a:latin typeface="微软雅黑" panose="020F0502020204030204"/>
                <a:ea typeface="微软雅黑"/>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zh-CN" altLang="en-US" sz="1800" b="0" i="0" u="none" strike="noStrike" kern="1200" cap="none" spc="0" normalizeH="0" baseline="0" noProof="0">
              <a:ln>
                <a:noFill/>
              </a:ln>
              <a:solidFill>
                <a:prstClr val="black"/>
              </a:solidFill>
              <a:effectLst/>
              <a:uLnTx/>
              <a:uFillTx/>
              <a:latin typeface="微软雅黑" panose="020F0502020204030204"/>
              <a:ea typeface="微软雅黑"/>
              <a:cs typeface="+mn-cs"/>
            </a:endParaRPr>
          </a:p>
        </p:txBody>
      </p:sp>
    </p:spTree>
    <p:extLst>
      <p:ext uri="{BB962C8B-B14F-4D97-AF65-F5344CB8AC3E}">
        <p14:creationId xmlns:p14="http://schemas.microsoft.com/office/powerpoint/2010/main" val="2772598840"/>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5" name="矩形 4">
            <a:extLst>
              <a:ext uri="{FF2B5EF4-FFF2-40B4-BE49-F238E27FC236}">
                <a16:creationId xmlns:a16="http://schemas.microsoft.com/office/drawing/2014/main" id="{6E41E7F2-9BB6-4DC2-9ABE-B240D0172E55}"/>
              </a:ext>
            </a:extLst>
          </p:cNvPr>
          <p:cNvSpPr/>
          <p:nvPr userDrawn="1"/>
        </p:nvSpPr>
        <p:spPr>
          <a:xfrm>
            <a:off x="0" y="0"/>
            <a:ext cx="12192000" cy="379830"/>
          </a:xfrm>
          <a:prstGeom prst="rect">
            <a:avLst/>
          </a:prstGeom>
          <a:solidFill>
            <a:srgbClr val="009A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微软雅黑" panose="020F0502020204030204"/>
              <a:ea typeface="微软雅黑"/>
              <a:cs typeface="+mn-ea"/>
              <a:sym typeface="+mn-lt"/>
            </a:endParaRPr>
          </a:p>
        </p:txBody>
      </p:sp>
      <p:sp>
        <p:nvSpPr>
          <p:cNvPr id="6" name="矩形 5">
            <a:extLst>
              <a:ext uri="{FF2B5EF4-FFF2-40B4-BE49-F238E27FC236}">
                <a16:creationId xmlns:a16="http://schemas.microsoft.com/office/drawing/2014/main" id="{3E58E570-954C-4195-B0FE-A3EB41B53C51}"/>
              </a:ext>
            </a:extLst>
          </p:cNvPr>
          <p:cNvSpPr/>
          <p:nvPr userDrawn="1"/>
        </p:nvSpPr>
        <p:spPr>
          <a:xfrm>
            <a:off x="0" y="419684"/>
            <a:ext cx="12192000" cy="128954"/>
          </a:xfrm>
          <a:prstGeom prst="rect">
            <a:avLst/>
          </a:prstGeom>
          <a:solidFill>
            <a:srgbClr val="009A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微软雅黑" panose="020F0502020204030204"/>
              <a:ea typeface="微软雅黑"/>
              <a:cs typeface="+mn-ea"/>
              <a:sym typeface="+mn-lt"/>
            </a:endParaRPr>
          </a:p>
        </p:txBody>
      </p:sp>
      <p:pic>
        <p:nvPicPr>
          <p:cNvPr id="7" name="图片 6">
            <a:extLst>
              <a:ext uri="{FF2B5EF4-FFF2-40B4-BE49-F238E27FC236}">
                <a16:creationId xmlns:a16="http://schemas.microsoft.com/office/drawing/2014/main" id="{7574D5CA-BEB1-4816-8068-CB90E5522A83}"/>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51844" t="18051" r="8928" b="7488"/>
          <a:stretch/>
        </p:blipFill>
        <p:spPr>
          <a:xfrm>
            <a:off x="1" y="-112542"/>
            <a:ext cx="1814732" cy="2381101"/>
          </a:xfrm>
          <a:prstGeom prst="rect">
            <a:avLst/>
          </a:prstGeom>
        </p:spPr>
      </p:pic>
    </p:spTree>
    <p:extLst>
      <p:ext uri="{BB962C8B-B14F-4D97-AF65-F5344CB8AC3E}">
        <p14:creationId xmlns:p14="http://schemas.microsoft.com/office/powerpoint/2010/main" val="2472229248"/>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D46819BD-8A45-4322-BEEB-C59638D8C3D9}"/>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zh-CN" altLang="en-US"/>
              <a:t>单击此处编辑母版标题样式</a:t>
            </a:r>
          </a:p>
        </p:txBody>
      </p:sp>
      <p:sp>
        <p:nvSpPr>
          <p:cNvPr id="3" name="内容占位符 2">
            <a:extLst>
              <a:ext uri="{FF2B5EF4-FFF2-40B4-BE49-F238E27FC236}">
                <a16:creationId xmlns:a16="http://schemas.microsoft.com/office/drawing/2014/main" id="{5ABF4CB7-6A5B-4951-8CE1-86550A109C3B}"/>
              </a:ext>
            </a:extLst>
          </p:cNvPr>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a:extLst>
              <a:ext uri="{FF2B5EF4-FFF2-40B4-BE49-F238E27FC236}">
                <a16:creationId xmlns:a16="http://schemas.microsoft.com/office/drawing/2014/main" id="{C4588B8C-B4E8-4ABE-B577-6FA4AA4ADA7A}"/>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a:extLst>
              <a:ext uri="{FF2B5EF4-FFF2-40B4-BE49-F238E27FC236}">
                <a16:creationId xmlns:a16="http://schemas.microsoft.com/office/drawing/2014/main" id="{F4E22710-99C7-4955-A943-7237C39BAA03}"/>
              </a:ext>
            </a:extLst>
          </p:cNvPr>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15C87518-6E8A-41BB-A282-E8C0A2691D2E}" type="datetimeFigureOut">
              <a:rPr kumimoji="0" lang="zh-CN" altLang="en-US" sz="1800" b="0" i="0" u="none" strike="noStrike" kern="1200" cap="none" spc="0" normalizeH="0" baseline="0" noProof="0" smtClean="0">
                <a:ln>
                  <a:noFill/>
                </a:ln>
                <a:solidFill>
                  <a:prstClr val="black"/>
                </a:solidFill>
                <a:effectLst/>
                <a:uLnTx/>
                <a:uFillTx/>
                <a:latin typeface="微软雅黑" panose="020F0502020204030204"/>
                <a:ea typeface="微软雅黑"/>
                <a:cs typeface="+mn-cs"/>
              </a:rPr>
              <a:pPr marL="0" marR="0" lvl="0" indent="0" algn="l" defTabSz="914400" rtl="0" eaLnBrk="1" fontAlgn="auto" latinLnBrk="0" hangingPunct="1">
                <a:lnSpc>
                  <a:spcPct val="100000"/>
                </a:lnSpc>
                <a:spcBef>
                  <a:spcPts val="0"/>
                </a:spcBef>
                <a:spcAft>
                  <a:spcPts val="0"/>
                </a:spcAft>
                <a:buClrTx/>
                <a:buSzTx/>
                <a:buFontTx/>
                <a:buNone/>
                <a:tabLst/>
                <a:defRPr/>
              </a:pPr>
              <a:t>2024/1/12</a:t>
            </a:fld>
            <a:endParaRPr kumimoji="0" lang="zh-CN" altLang="en-US" sz="1800" b="0" i="0" u="none" strike="noStrike" kern="1200" cap="none" spc="0" normalizeH="0" baseline="0" noProof="0">
              <a:ln>
                <a:noFill/>
              </a:ln>
              <a:solidFill>
                <a:prstClr val="black"/>
              </a:solidFill>
              <a:effectLst/>
              <a:uLnTx/>
              <a:uFillTx/>
              <a:latin typeface="微软雅黑" panose="020F0502020204030204"/>
              <a:ea typeface="微软雅黑"/>
              <a:cs typeface="+mn-cs"/>
            </a:endParaRPr>
          </a:p>
        </p:txBody>
      </p:sp>
      <p:sp>
        <p:nvSpPr>
          <p:cNvPr id="6" name="页脚占位符 5">
            <a:extLst>
              <a:ext uri="{FF2B5EF4-FFF2-40B4-BE49-F238E27FC236}">
                <a16:creationId xmlns:a16="http://schemas.microsoft.com/office/drawing/2014/main" id="{B7AC8D82-56D9-461D-96F7-1439EE24FFD2}"/>
              </a:ext>
            </a:extLst>
          </p:cNvPr>
          <p:cNvSpPr>
            <a:spLocks noGrp="1"/>
          </p:cNvSpPr>
          <p:nvPr>
            <p:ph type="ftr" sz="quarter" idx="11"/>
          </p:nvPr>
        </p:nvSpPr>
        <p:spPr>
          <a:xfrm>
            <a:off x="4038600" y="6356350"/>
            <a:ext cx="41148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微软雅黑" panose="020F0502020204030204"/>
              <a:ea typeface="微软雅黑"/>
              <a:cs typeface="+mn-cs"/>
            </a:endParaRPr>
          </a:p>
        </p:txBody>
      </p:sp>
      <p:sp>
        <p:nvSpPr>
          <p:cNvPr id="7" name="灯片编号占位符 6">
            <a:extLst>
              <a:ext uri="{FF2B5EF4-FFF2-40B4-BE49-F238E27FC236}">
                <a16:creationId xmlns:a16="http://schemas.microsoft.com/office/drawing/2014/main" id="{9AF972B9-D37D-4274-853B-60876E3CAEEE}"/>
              </a:ext>
            </a:extLst>
          </p:cNvPr>
          <p:cNvSpPr>
            <a:spLocks noGrp="1"/>
          </p:cNvSpPr>
          <p:nvPr>
            <p:ph type="sldNum" sz="quarter" idx="12"/>
          </p:nvPr>
        </p:nvSpPr>
        <p:spPr>
          <a:xfrm>
            <a:off x="86106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4DE821D5-859A-48F5-8522-80C2AEFEFC60}" type="slidenum">
              <a:rPr kumimoji="0" lang="zh-CN" altLang="en-US" sz="1800" b="0" i="0" u="none" strike="noStrike" kern="1200" cap="none" spc="0" normalizeH="0" baseline="0" noProof="0" smtClean="0">
                <a:ln>
                  <a:noFill/>
                </a:ln>
                <a:solidFill>
                  <a:prstClr val="black"/>
                </a:solidFill>
                <a:effectLst/>
                <a:uLnTx/>
                <a:uFillTx/>
                <a:latin typeface="微软雅黑" panose="020F0502020204030204"/>
                <a:ea typeface="微软雅黑"/>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zh-CN" altLang="en-US" sz="1800" b="0" i="0" u="none" strike="noStrike" kern="1200" cap="none" spc="0" normalizeH="0" baseline="0" noProof="0">
              <a:ln>
                <a:noFill/>
              </a:ln>
              <a:solidFill>
                <a:prstClr val="black"/>
              </a:solidFill>
              <a:effectLst/>
              <a:uLnTx/>
              <a:uFillTx/>
              <a:latin typeface="微软雅黑" panose="020F0502020204030204"/>
              <a:ea typeface="微软雅黑"/>
              <a:cs typeface="+mn-cs"/>
            </a:endParaRPr>
          </a:p>
        </p:txBody>
      </p:sp>
    </p:spTree>
    <p:extLst>
      <p:ext uri="{BB962C8B-B14F-4D97-AF65-F5344CB8AC3E}">
        <p14:creationId xmlns:p14="http://schemas.microsoft.com/office/powerpoint/2010/main" val="104555760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F79FC3-354A-4603-A780-687F273F9A5E}"/>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6A71E348-6019-4DA0-8718-5D9A37E6239F}"/>
              </a:ext>
            </a:extLst>
          </p:cNvPr>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D0A87236-53CC-46C4-8E66-A42DA8158C76}"/>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BD76D94-8E1C-4913-B1D1-1F9FE767F72C}"/>
              </a:ext>
            </a:extLst>
          </p:cNvPr>
          <p:cNvSpPr>
            <a:spLocks noGrp="1"/>
          </p:cNvSpPr>
          <p:nvPr>
            <p:ph type="dt" sz="half" idx="10"/>
          </p:nvPr>
        </p:nvSpPr>
        <p:spPr>
          <a:xfrm>
            <a:off x="838200" y="6356350"/>
            <a:ext cx="2743200" cy="365125"/>
          </a:xfrm>
          <a:prstGeom prst="rect">
            <a:avLst/>
          </a:prstGeom>
        </p:spPr>
        <p:txBody>
          <a:bodyPr/>
          <a:lstStyle/>
          <a:p>
            <a:fld id="{8512F601-4CC2-4CFD-982B-1CA13424D20C}" type="datetimeFigureOut">
              <a:rPr lang="en-US" smtClean="0">
                <a:solidFill>
                  <a:prstClr val="black"/>
                </a:solidFill>
              </a:rPr>
              <a:pPr/>
              <a:t>1/12/2024</a:t>
            </a:fld>
            <a:endParaRPr lang="en-US">
              <a:solidFill>
                <a:prstClr val="black"/>
              </a:solidFill>
            </a:endParaRPr>
          </a:p>
        </p:txBody>
      </p:sp>
      <p:sp>
        <p:nvSpPr>
          <p:cNvPr id="6" name="Footer Placeholder 5">
            <a:extLst>
              <a:ext uri="{FF2B5EF4-FFF2-40B4-BE49-F238E27FC236}">
                <a16:creationId xmlns:a16="http://schemas.microsoft.com/office/drawing/2014/main" id="{93BB001F-7A1F-40D4-8C14-EF5E0A463C19}"/>
              </a:ext>
            </a:extLst>
          </p:cNvPr>
          <p:cNvSpPr>
            <a:spLocks noGrp="1"/>
          </p:cNvSpPr>
          <p:nvPr>
            <p:ph type="ftr" sz="quarter" idx="11"/>
          </p:nvPr>
        </p:nvSpPr>
        <p:spPr>
          <a:xfrm>
            <a:off x="4038600" y="6356350"/>
            <a:ext cx="4114800" cy="365125"/>
          </a:xfrm>
          <a:prstGeom prst="rect">
            <a:avLst/>
          </a:prstGeom>
        </p:spPr>
        <p:txBody>
          <a:bodyPr/>
          <a:lstStyle/>
          <a:p>
            <a:endParaRPr lang="en-US">
              <a:solidFill>
                <a:prstClr val="black"/>
              </a:solidFill>
            </a:endParaRPr>
          </a:p>
        </p:txBody>
      </p:sp>
      <p:sp>
        <p:nvSpPr>
          <p:cNvPr id="7" name="Slide Number Placeholder 6">
            <a:extLst>
              <a:ext uri="{FF2B5EF4-FFF2-40B4-BE49-F238E27FC236}">
                <a16:creationId xmlns:a16="http://schemas.microsoft.com/office/drawing/2014/main" id="{1D6118A4-6E9E-4A8E-8171-0A9FDEC43998}"/>
              </a:ext>
            </a:extLst>
          </p:cNvPr>
          <p:cNvSpPr>
            <a:spLocks noGrp="1"/>
          </p:cNvSpPr>
          <p:nvPr>
            <p:ph type="sldNum" sz="quarter" idx="12"/>
          </p:nvPr>
        </p:nvSpPr>
        <p:spPr>
          <a:xfrm>
            <a:off x="8610600" y="6356350"/>
            <a:ext cx="2743200" cy="365125"/>
          </a:xfrm>
          <a:prstGeom prst="rect">
            <a:avLst/>
          </a:prstGeom>
        </p:spPr>
        <p:txBody>
          <a:bodyPr/>
          <a:lstStyle/>
          <a:p>
            <a:fld id="{5DD63E31-2DC2-4321-B56A-D756AC52FE20}"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1616765228"/>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35B04D66-A2E6-46A2-89DA-6DEBE6025A65}"/>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zh-CN" altLang="en-US"/>
              <a:t>单击此处编辑母版标题样式</a:t>
            </a:r>
          </a:p>
        </p:txBody>
      </p:sp>
      <p:sp>
        <p:nvSpPr>
          <p:cNvPr id="3" name="图片占位符 2">
            <a:extLst>
              <a:ext uri="{FF2B5EF4-FFF2-40B4-BE49-F238E27FC236}">
                <a16:creationId xmlns:a16="http://schemas.microsoft.com/office/drawing/2014/main" id="{ADE599FB-E329-4B17-ABF4-A81B748EA6EB}"/>
              </a:ext>
            </a:extLst>
          </p:cNvPr>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a:extLst>
              <a:ext uri="{FF2B5EF4-FFF2-40B4-BE49-F238E27FC236}">
                <a16:creationId xmlns:a16="http://schemas.microsoft.com/office/drawing/2014/main" id="{54BE1A5F-F835-4B88-B375-8163A9C04D52}"/>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a:extLst>
              <a:ext uri="{FF2B5EF4-FFF2-40B4-BE49-F238E27FC236}">
                <a16:creationId xmlns:a16="http://schemas.microsoft.com/office/drawing/2014/main" id="{D6E7995F-EE09-46BA-96C2-A6AA728B8F07}"/>
              </a:ext>
            </a:extLst>
          </p:cNvPr>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15C87518-6E8A-41BB-A282-E8C0A2691D2E}" type="datetimeFigureOut">
              <a:rPr kumimoji="0" lang="zh-CN" altLang="en-US" sz="1800" b="0" i="0" u="none" strike="noStrike" kern="1200" cap="none" spc="0" normalizeH="0" baseline="0" noProof="0" smtClean="0">
                <a:ln>
                  <a:noFill/>
                </a:ln>
                <a:solidFill>
                  <a:prstClr val="black"/>
                </a:solidFill>
                <a:effectLst/>
                <a:uLnTx/>
                <a:uFillTx/>
                <a:latin typeface="微软雅黑" panose="020F0502020204030204"/>
                <a:ea typeface="微软雅黑"/>
                <a:cs typeface="+mn-cs"/>
              </a:rPr>
              <a:pPr marL="0" marR="0" lvl="0" indent="0" algn="l" defTabSz="914400" rtl="0" eaLnBrk="1" fontAlgn="auto" latinLnBrk="0" hangingPunct="1">
                <a:lnSpc>
                  <a:spcPct val="100000"/>
                </a:lnSpc>
                <a:spcBef>
                  <a:spcPts val="0"/>
                </a:spcBef>
                <a:spcAft>
                  <a:spcPts val="0"/>
                </a:spcAft>
                <a:buClrTx/>
                <a:buSzTx/>
                <a:buFontTx/>
                <a:buNone/>
                <a:tabLst/>
                <a:defRPr/>
              </a:pPr>
              <a:t>2024/1/12</a:t>
            </a:fld>
            <a:endParaRPr kumimoji="0" lang="zh-CN" altLang="en-US" sz="1800" b="0" i="0" u="none" strike="noStrike" kern="1200" cap="none" spc="0" normalizeH="0" baseline="0" noProof="0">
              <a:ln>
                <a:noFill/>
              </a:ln>
              <a:solidFill>
                <a:prstClr val="black"/>
              </a:solidFill>
              <a:effectLst/>
              <a:uLnTx/>
              <a:uFillTx/>
              <a:latin typeface="微软雅黑" panose="020F0502020204030204"/>
              <a:ea typeface="微软雅黑"/>
              <a:cs typeface="+mn-cs"/>
            </a:endParaRPr>
          </a:p>
        </p:txBody>
      </p:sp>
      <p:sp>
        <p:nvSpPr>
          <p:cNvPr id="6" name="页脚占位符 5">
            <a:extLst>
              <a:ext uri="{FF2B5EF4-FFF2-40B4-BE49-F238E27FC236}">
                <a16:creationId xmlns:a16="http://schemas.microsoft.com/office/drawing/2014/main" id="{6CD9BD8C-7955-4ACD-B8F7-13A976724427}"/>
              </a:ext>
            </a:extLst>
          </p:cNvPr>
          <p:cNvSpPr>
            <a:spLocks noGrp="1"/>
          </p:cNvSpPr>
          <p:nvPr>
            <p:ph type="ftr" sz="quarter" idx="11"/>
          </p:nvPr>
        </p:nvSpPr>
        <p:spPr>
          <a:xfrm>
            <a:off x="4038600" y="6356350"/>
            <a:ext cx="41148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微软雅黑" panose="020F0502020204030204"/>
              <a:ea typeface="微软雅黑"/>
              <a:cs typeface="+mn-cs"/>
            </a:endParaRPr>
          </a:p>
        </p:txBody>
      </p:sp>
      <p:sp>
        <p:nvSpPr>
          <p:cNvPr id="7" name="灯片编号占位符 6">
            <a:extLst>
              <a:ext uri="{FF2B5EF4-FFF2-40B4-BE49-F238E27FC236}">
                <a16:creationId xmlns:a16="http://schemas.microsoft.com/office/drawing/2014/main" id="{97A4C4FB-507D-4D06-87FB-B223A857AECC}"/>
              </a:ext>
            </a:extLst>
          </p:cNvPr>
          <p:cNvSpPr>
            <a:spLocks noGrp="1"/>
          </p:cNvSpPr>
          <p:nvPr>
            <p:ph type="sldNum" sz="quarter" idx="12"/>
          </p:nvPr>
        </p:nvSpPr>
        <p:spPr>
          <a:xfrm>
            <a:off x="86106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4DE821D5-859A-48F5-8522-80C2AEFEFC60}" type="slidenum">
              <a:rPr kumimoji="0" lang="zh-CN" altLang="en-US" sz="1800" b="0" i="0" u="none" strike="noStrike" kern="1200" cap="none" spc="0" normalizeH="0" baseline="0" noProof="0" smtClean="0">
                <a:ln>
                  <a:noFill/>
                </a:ln>
                <a:solidFill>
                  <a:prstClr val="black"/>
                </a:solidFill>
                <a:effectLst/>
                <a:uLnTx/>
                <a:uFillTx/>
                <a:latin typeface="微软雅黑" panose="020F0502020204030204"/>
                <a:ea typeface="微软雅黑"/>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zh-CN" altLang="en-US" sz="1800" b="0" i="0" u="none" strike="noStrike" kern="1200" cap="none" spc="0" normalizeH="0" baseline="0" noProof="0">
              <a:ln>
                <a:noFill/>
              </a:ln>
              <a:solidFill>
                <a:prstClr val="black"/>
              </a:solidFill>
              <a:effectLst/>
              <a:uLnTx/>
              <a:uFillTx/>
              <a:latin typeface="微软雅黑" panose="020F0502020204030204"/>
              <a:ea typeface="微软雅黑"/>
              <a:cs typeface="+mn-cs"/>
            </a:endParaRPr>
          </a:p>
        </p:txBody>
      </p:sp>
    </p:spTree>
    <p:extLst>
      <p:ext uri="{BB962C8B-B14F-4D97-AF65-F5344CB8AC3E}">
        <p14:creationId xmlns:p14="http://schemas.microsoft.com/office/powerpoint/2010/main" val="1154596815"/>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1BA5631A-E460-4C04-AB41-AF10572A5A5A}"/>
              </a:ext>
            </a:extLst>
          </p:cNvPr>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竖排文字占位符 2">
            <a:extLst>
              <a:ext uri="{FF2B5EF4-FFF2-40B4-BE49-F238E27FC236}">
                <a16:creationId xmlns:a16="http://schemas.microsoft.com/office/drawing/2014/main" id="{04CE3954-A314-4439-B096-FB59A8FB27E8}"/>
              </a:ext>
            </a:extLst>
          </p:cNvPr>
          <p:cNvSpPr>
            <a:spLocks noGrp="1"/>
          </p:cNvSpPr>
          <p:nvPr>
            <p:ph type="body" orient="vert" idx="1"/>
          </p:nvPr>
        </p:nvSpPr>
        <p:spPr>
          <a:xfrm>
            <a:off x="838200" y="1825625"/>
            <a:ext cx="10515600" cy="4351338"/>
          </a:xfrm>
          <a:prstGeom prst="rect">
            <a:avLst/>
          </a:prstGeom>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id="{CB5E9A46-8396-467E-ADA2-6BC9696844B5}"/>
              </a:ext>
            </a:extLst>
          </p:cNvPr>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15C87518-6E8A-41BB-A282-E8C0A2691D2E}" type="datetimeFigureOut">
              <a:rPr kumimoji="0" lang="zh-CN" altLang="en-US" sz="1800" b="0" i="0" u="none" strike="noStrike" kern="1200" cap="none" spc="0" normalizeH="0" baseline="0" noProof="0" smtClean="0">
                <a:ln>
                  <a:noFill/>
                </a:ln>
                <a:solidFill>
                  <a:prstClr val="black"/>
                </a:solidFill>
                <a:effectLst/>
                <a:uLnTx/>
                <a:uFillTx/>
                <a:latin typeface="微软雅黑" panose="020F0502020204030204"/>
                <a:ea typeface="微软雅黑"/>
                <a:cs typeface="+mn-cs"/>
              </a:rPr>
              <a:pPr marL="0" marR="0" lvl="0" indent="0" algn="l" defTabSz="914400" rtl="0" eaLnBrk="1" fontAlgn="auto" latinLnBrk="0" hangingPunct="1">
                <a:lnSpc>
                  <a:spcPct val="100000"/>
                </a:lnSpc>
                <a:spcBef>
                  <a:spcPts val="0"/>
                </a:spcBef>
                <a:spcAft>
                  <a:spcPts val="0"/>
                </a:spcAft>
                <a:buClrTx/>
                <a:buSzTx/>
                <a:buFontTx/>
                <a:buNone/>
                <a:tabLst/>
                <a:defRPr/>
              </a:pPr>
              <a:t>2024/1/12</a:t>
            </a:fld>
            <a:endParaRPr kumimoji="0" lang="zh-CN" altLang="en-US" sz="1800" b="0" i="0" u="none" strike="noStrike" kern="1200" cap="none" spc="0" normalizeH="0" baseline="0" noProof="0">
              <a:ln>
                <a:noFill/>
              </a:ln>
              <a:solidFill>
                <a:prstClr val="black"/>
              </a:solidFill>
              <a:effectLst/>
              <a:uLnTx/>
              <a:uFillTx/>
              <a:latin typeface="微软雅黑" panose="020F0502020204030204"/>
              <a:ea typeface="微软雅黑"/>
              <a:cs typeface="+mn-cs"/>
            </a:endParaRPr>
          </a:p>
        </p:txBody>
      </p:sp>
      <p:sp>
        <p:nvSpPr>
          <p:cNvPr id="5" name="页脚占位符 4">
            <a:extLst>
              <a:ext uri="{FF2B5EF4-FFF2-40B4-BE49-F238E27FC236}">
                <a16:creationId xmlns:a16="http://schemas.microsoft.com/office/drawing/2014/main" id="{A0ED8C77-09EF-417A-9FE6-A336118817E6}"/>
              </a:ext>
            </a:extLst>
          </p:cNvPr>
          <p:cNvSpPr>
            <a:spLocks noGrp="1"/>
          </p:cNvSpPr>
          <p:nvPr>
            <p:ph type="ftr" sz="quarter" idx="11"/>
          </p:nvPr>
        </p:nvSpPr>
        <p:spPr>
          <a:xfrm>
            <a:off x="4038600" y="6356350"/>
            <a:ext cx="41148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微软雅黑" panose="020F0502020204030204"/>
              <a:ea typeface="微软雅黑"/>
              <a:cs typeface="+mn-cs"/>
            </a:endParaRPr>
          </a:p>
        </p:txBody>
      </p:sp>
      <p:sp>
        <p:nvSpPr>
          <p:cNvPr id="6" name="灯片编号占位符 5">
            <a:extLst>
              <a:ext uri="{FF2B5EF4-FFF2-40B4-BE49-F238E27FC236}">
                <a16:creationId xmlns:a16="http://schemas.microsoft.com/office/drawing/2014/main" id="{099EFDE8-6751-4837-A20C-FE7C312BA821}"/>
              </a:ext>
            </a:extLst>
          </p:cNvPr>
          <p:cNvSpPr>
            <a:spLocks noGrp="1"/>
          </p:cNvSpPr>
          <p:nvPr>
            <p:ph type="sldNum" sz="quarter" idx="12"/>
          </p:nvPr>
        </p:nvSpPr>
        <p:spPr>
          <a:xfrm>
            <a:off x="86106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4DE821D5-859A-48F5-8522-80C2AEFEFC60}" type="slidenum">
              <a:rPr kumimoji="0" lang="zh-CN" altLang="en-US" sz="1800" b="0" i="0" u="none" strike="noStrike" kern="1200" cap="none" spc="0" normalizeH="0" baseline="0" noProof="0" smtClean="0">
                <a:ln>
                  <a:noFill/>
                </a:ln>
                <a:solidFill>
                  <a:prstClr val="black"/>
                </a:solidFill>
                <a:effectLst/>
                <a:uLnTx/>
                <a:uFillTx/>
                <a:latin typeface="微软雅黑" panose="020F0502020204030204"/>
                <a:ea typeface="微软雅黑"/>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zh-CN" altLang="en-US" sz="1800" b="0" i="0" u="none" strike="noStrike" kern="1200" cap="none" spc="0" normalizeH="0" baseline="0" noProof="0">
              <a:ln>
                <a:noFill/>
              </a:ln>
              <a:solidFill>
                <a:prstClr val="black"/>
              </a:solidFill>
              <a:effectLst/>
              <a:uLnTx/>
              <a:uFillTx/>
              <a:latin typeface="微软雅黑" panose="020F0502020204030204"/>
              <a:ea typeface="微软雅黑"/>
              <a:cs typeface="+mn-cs"/>
            </a:endParaRPr>
          </a:p>
        </p:txBody>
      </p:sp>
    </p:spTree>
    <p:extLst>
      <p:ext uri="{BB962C8B-B14F-4D97-AF65-F5344CB8AC3E}">
        <p14:creationId xmlns:p14="http://schemas.microsoft.com/office/powerpoint/2010/main" val="2471869919"/>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a:extLst>
              <a:ext uri="{FF2B5EF4-FFF2-40B4-BE49-F238E27FC236}">
                <a16:creationId xmlns:a16="http://schemas.microsoft.com/office/drawing/2014/main" id="{7047077D-C3E0-497F-801B-D5BF94ADCA26}"/>
              </a:ext>
            </a:extLst>
          </p:cNvPr>
          <p:cNvSpPr>
            <a:spLocks noGrp="1"/>
          </p:cNvSpPr>
          <p:nvPr>
            <p:ph type="title" orient="vert"/>
          </p:nvPr>
        </p:nvSpPr>
        <p:spPr>
          <a:xfrm>
            <a:off x="8724900" y="365125"/>
            <a:ext cx="2628900" cy="5811838"/>
          </a:xfrm>
          <a:prstGeom prst="rect">
            <a:avLst/>
          </a:prstGeom>
        </p:spPr>
        <p:txBody>
          <a:bodyPr vert="eaVert"/>
          <a:lstStyle/>
          <a:p>
            <a:r>
              <a:rPr lang="zh-CN" altLang="en-US"/>
              <a:t>单击此处编辑母版标题样式</a:t>
            </a:r>
          </a:p>
        </p:txBody>
      </p:sp>
      <p:sp>
        <p:nvSpPr>
          <p:cNvPr id="3" name="竖排文字占位符 2">
            <a:extLst>
              <a:ext uri="{FF2B5EF4-FFF2-40B4-BE49-F238E27FC236}">
                <a16:creationId xmlns:a16="http://schemas.microsoft.com/office/drawing/2014/main" id="{935F4F83-7027-45FF-ACE1-2E1E8DF6F388}"/>
              </a:ext>
            </a:extLst>
          </p:cNvPr>
          <p:cNvSpPr>
            <a:spLocks noGrp="1"/>
          </p:cNvSpPr>
          <p:nvPr>
            <p:ph type="body" orient="vert" idx="1"/>
          </p:nvPr>
        </p:nvSpPr>
        <p:spPr>
          <a:xfrm>
            <a:off x="838200" y="365125"/>
            <a:ext cx="7734300" cy="5811838"/>
          </a:xfrm>
          <a:prstGeom prst="rect">
            <a:avLst/>
          </a:prstGeom>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id="{FF6CE2E2-991F-4333-A418-CFA9B67FC2F4}"/>
              </a:ext>
            </a:extLst>
          </p:cNvPr>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15C87518-6E8A-41BB-A282-E8C0A2691D2E}" type="datetimeFigureOut">
              <a:rPr kumimoji="0" lang="zh-CN" altLang="en-US" sz="1800" b="0" i="0" u="none" strike="noStrike" kern="1200" cap="none" spc="0" normalizeH="0" baseline="0" noProof="0" smtClean="0">
                <a:ln>
                  <a:noFill/>
                </a:ln>
                <a:solidFill>
                  <a:prstClr val="black"/>
                </a:solidFill>
                <a:effectLst/>
                <a:uLnTx/>
                <a:uFillTx/>
                <a:latin typeface="微软雅黑" panose="020F0502020204030204"/>
                <a:ea typeface="微软雅黑"/>
                <a:cs typeface="+mn-cs"/>
              </a:rPr>
              <a:pPr marL="0" marR="0" lvl="0" indent="0" algn="l" defTabSz="914400" rtl="0" eaLnBrk="1" fontAlgn="auto" latinLnBrk="0" hangingPunct="1">
                <a:lnSpc>
                  <a:spcPct val="100000"/>
                </a:lnSpc>
                <a:spcBef>
                  <a:spcPts val="0"/>
                </a:spcBef>
                <a:spcAft>
                  <a:spcPts val="0"/>
                </a:spcAft>
                <a:buClrTx/>
                <a:buSzTx/>
                <a:buFontTx/>
                <a:buNone/>
                <a:tabLst/>
                <a:defRPr/>
              </a:pPr>
              <a:t>2024/1/12</a:t>
            </a:fld>
            <a:endParaRPr kumimoji="0" lang="zh-CN" altLang="en-US" sz="1800" b="0" i="0" u="none" strike="noStrike" kern="1200" cap="none" spc="0" normalizeH="0" baseline="0" noProof="0">
              <a:ln>
                <a:noFill/>
              </a:ln>
              <a:solidFill>
                <a:prstClr val="black"/>
              </a:solidFill>
              <a:effectLst/>
              <a:uLnTx/>
              <a:uFillTx/>
              <a:latin typeface="微软雅黑" panose="020F0502020204030204"/>
              <a:ea typeface="微软雅黑"/>
              <a:cs typeface="+mn-cs"/>
            </a:endParaRPr>
          </a:p>
        </p:txBody>
      </p:sp>
      <p:sp>
        <p:nvSpPr>
          <p:cNvPr id="5" name="页脚占位符 4">
            <a:extLst>
              <a:ext uri="{FF2B5EF4-FFF2-40B4-BE49-F238E27FC236}">
                <a16:creationId xmlns:a16="http://schemas.microsoft.com/office/drawing/2014/main" id="{6452777A-D977-4F98-A281-90CA0B571AA8}"/>
              </a:ext>
            </a:extLst>
          </p:cNvPr>
          <p:cNvSpPr>
            <a:spLocks noGrp="1"/>
          </p:cNvSpPr>
          <p:nvPr>
            <p:ph type="ftr" sz="quarter" idx="11"/>
          </p:nvPr>
        </p:nvSpPr>
        <p:spPr>
          <a:xfrm>
            <a:off x="4038600" y="6356350"/>
            <a:ext cx="41148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微软雅黑" panose="020F0502020204030204"/>
              <a:ea typeface="微软雅黑"/>
              <a:cs typeface="+mn-cs"/>
            </a:endParaRPr>
          </a:p>
        </p:txBody>
      </p:sp>
      <p:sp>
        <p:nvSpPr>
          <p:cNvPr id="6" name="灯片编号占位符 5">
            <a:extLst>
              <a:ext uri="{FF2B5EF4-FFF2-40B4-BE49-F238E27FC236}">
                <a16:creationId xmlns:a16="http://schemas.microsoft.com/office/drawing/2014/main" id="{01975CA4-110D-4659-BB72-F325839660E8}"/>
              </a:ext>
            </a:extLst>
          </p:cNvPr>
          <p:cNvSpPr>
            <a:spLocks noGrp="1"/>
          </p:cNvSpPr>
          <p:nvPr>
            <p:ph type="sldNum" sz="quarter" idx="12"/>
          </p:nvPr>
        </p:nvSpPr>
        <p:spPr>
          <a:xfrm>
            <a:off x="86106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4DE821D5-859A-48F5-8522-80C2AEFEFC60}" type="slidenum">
              <a:rPr kumimoji="0" lang="zh-CN" altLang="en-US" sz="1800" b="0" i="0" u="none" strike="noStrike" kern="1200" cap="none" spc="0" normalizeH="0" baseline="0" noProof="0" smtClean="0">
                <a:ln>
                  <a:noFill/>
                </a:ln>
                <a:solidFill>
                  <a:prstClr val="black"/>
                </a:solidFill>
                <a:effectLst/>
                <a:uLnTx/>
                <a:uFillTx/>
                <a:latin typeface="微软雅黑" panose="020F0502020204030204"/>
                <a:ea typeface="微软雅黑"/>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zh-CN" altLang="en-US" sz="1800" b="0" i="0" u="none" strike="noStrike" kern="1200" cap="none" spc="0" normalizeH="0" baseline="0" noProof="0">
              <a:ln>
                <a:noFill/>
              </a:ln>
              <a:solidFill>
                <a:prstClr val="black"/>
              </a:solidFill>
              <a:effectLst/>
              <a:uLnTx/>
              <a:uFillTx/>
              <a:latin typeface="微软雅黑" panose="020F0502020204030204"/>
              <a:ea typeface="微软雅黑"/>
              <a:cs typeface="+mn-cs"/>
            </a:endParaRPr>
          </a:p>
        </p:txBody>
      </p:sp>
    </p:spTree>
    <p:extLst>
      <p:ext uri="{BB962C8B-B14F-4D97-AF65-F5344CB8AC3E}">
        <p14:creationId xmlns:p14="http://schemas.microsoft.com/office/powerpoint/2010/main" val="2238445952"/>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C34038A4-591F-477D-BD11-664F7AA53E30}"/>
              </a:ext>
            </a:extLst>
          </p:cNvPr>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zh-CN" altLang="en-US"/>
              <a:t>单击此处编辑母版标题样式</a:t>
            </a:r>
          </a:p>
        </p:txBody>
      </p:sp>
      <p:sp>
        <p:nvSpPr>
          <p:cNvPr id="3" name="副标题 2">
            <a:extLst>
              <a:ext uri="{FF2B5EF4-FFF2-40B4-BE49-F238E27FC236}">
                <a16:creationId xmlns:a16="http://schemas.microsoft.com/office/drawing/2014/main" id="{15D3C3DC-EDC8-4356-8EEF-E5799AAE5DF4}"/>
              </a:ext>
            </a:extLst>
          </p:cNvPr>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a:extLst>
              <a:ext uri="{FF2B5EF4-FFF2-40B4-BE49-F238E27FC236}">
                <a16:creationId xmlns:a16="http://schemas.microsoft.com/office/drawing/2014/main" id="{18C74DE6-645D-47AA-9BB2-9DAFD99EF699}"/>
              </a:ext>
            </a:extLst>
          </p:cNvPr>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15C87518-6E8A-41BB-A282-E8C0A2691D2E}" type="datetimeFigureOut">
              <a:rPr kumimoji="0" lang="zh-CN" altLang="en-US" sz="1800" b="0" i="0" u="none" strike="noStrike" kern="1200" cap="none" spc="0" normalizeH="0" baseline="0" noProof="0" smtClean="0">
                <a:ln>
                  <a:noFill/>
                </a:ln>
                <a:solidFill>
                  <a:prstClr val="black"/>
                </a:solidFill>
                <a:effectLst/>
                <a:uLnTx/>
                <a:uFillTx/>
                <a:latin typeface="微软雅黑" panose="020F0502020204030204"/>
                <a:ea typeface="微软雅黑"/>
                <a:cs typeface="+mn-cs"/>
              </a:rPr>
              <a:pPr marL="0" marR="0" lvl="0" indent="0" algn="l" defTabSz="914400" rtl="0" eaLnBrk="1" fontAlgn="auto" latinLnBrk="0" hangingPunct="1">
                <a:lnSpc>
                  <a:spcPct val="100000"/>
                </a:lnSpc>
                <a:spcBef>
                  <a:spcPts val="0"/>
                </a:spcBef>
                <a:spcAft>
                  <a:spcPts val="0"/>
                </a:spcAft>
                <a:buClrTx/>
                <a:buSzTx/>
                <a:buFontTx/>
                <a:buNone/>
                <a:tabLst/>
                <a:defRPr/>
              </a:pPr>
              <a:t>2024/1/12</a:t>
            </a:fld>
            <a:endParaRPr kumimoji="0" lang="zh-CN" altLang="en-US" sz="1800" b="0" i="0" u="none" strike="noStrike" kern="1200" cap="none" spc="0" normalizeH="0" baseline="0" noProof="0">
              <a:ln>
                <a:noFill/>
              </a:ln>
              <a:solidFill>
                <a:prstClr val="black"/>
              </a:solidFill>
              <a:effectLst/>
              <a:uLnTx/>
              <a:uFillTx/>
              <a:latin typeface="微软雅黑" panose="020F0502020204030204"/>
              <a:ea typeface="微软雅黑"/>
              <a:cs typeface="+mn-cs"/>
            </a:endParaRPr>
          </a:p>
        </p:txBody>
      </p:sp>
      <p:sp>
        <p:nvSpPr>
          <p:cNvPr id="5" name="页脚占位符 4">
            <a:extLst>
              <a:ext uri="{FF2B5EF4-FFF2-40B4-BE49-F238E27FC236}">
                <a16:creationId xmlns:a16="http://schemas.microsoft.com/office/drawing/2014/main" id="{ED84D011-F31F-4B69-A976-4840C6EC7AE5}"/>
              </a:ext>
            </a:extLst>
          </p:cNvPr>
          <p:cNvSpPr>
            <a:spLocks noGrp="1"/>
          </p:cNvSpPr>
          <p:nvPr>
            <p:ph type="ftr" sz="quarter" idx="11"/>
          </p:nvPr>
        </p:nvSpPr>
        <p:spPr>
          <a:xfrm>
            <a:off x="4038600" y="6356350"/>
            <a:ext cx="41148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微软雅黑" panose="020F0502020204030204"/>
              <a:ea typeface="微软雅黑"/>
              <a:cs typeface="+mn-cs"/>
            </a:endParaRPr>
          </a:p>
        </p:txBody>
      </p:sp>
      <p:sp>
        <p:nvSpPr>
          <p:cNvPr id="6" name="灯片编号占位符 5">
            <a:extLst>
              <a:ext uri="{FF2B5EF4-FFF2-40B4-BE49-F238E27FC236}">
                <a16:creationId xmlns:a16="http://schemas.microsoft.com/office/drawing/2014/main" id="{FBDF37CF-36AC-43A8-A0AD-874876A2E4F6}"/>
              </a:ext>
            </a:extLst>
          </p:cNvPr>
          <p:cNvSpPr>
            <a:spLocks noGrp="1"/>
          </p:cNvSpPr>
          <p:nvPr>
            <p:ph type="sldNum" sz="quarter" idx="12"/>
          </p:nvPr>
        </p:nvSpPr>
        <p:spPr>
          <a:xfrm>
            <a:off x="86106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4DE821D5-859A-48F5-8522-80C2AEFEFC60}" type="slidenum">
              <a:rPr kumimoji="0" lang="zh-CN" altLang="en-US" sz="1800" b="0" i="0" u="none" strike="noStrike" kern="1200" cap="none" spc="0" normalizeH="0" baseline="0" noProof="0" smtClean="0">
                <a:ln>
                  <a:noFill/>
                </a:ln>
                <a:solidFill>
                  <a:prstClr val="black"/>
                </a:solidFill>
                <a:effectLst/>
                <a:uLnTx/>
                <a:uFillTx/>
                <a:latin typeface="微软雅黑" panose="020F0502020204030204"/>
                <a:ea typeface="微软雅黑"/>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zh-CN" altLang="en-US" sz="1800" b="0" i="0" u="none" strike="noStrike" kern="1200" cap="none" spc="0" normalizeH="0" baseline="0" noProof="0">
              <a:ln>
                <a:noFill/>
              </a:ln>
              <a:solidFill>
                <a:prstClr val="black"/>
              </a:solidFill>
              <a:effectLst/>
              <a:uLnTx/>
              <a:uFillTx/>
              <a:latin typeface="微软雅黑" panose="020F0502020204030204"/>
              <a:ea typeface="微软雅黑"/>
              <a:cs typeface="+mn-cs"/>
            </a:endParaRPr>
          </a:p>
        </p:txBody>
      </p:sp>
    </p:spTree>
    <p:extLst>
      <p:ext uri="{BB962C8B-B14F-4D97-AF65-F5344CB8AC3E}">
        <p14:creationId xmlns:p14="http://schemas.microsoft.com/office/powerpoint/2010/main" val="3873961868"/>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F781C743-640D-466B-861C-25880BB485E5}"/>
              </a:ext>
            </a:extLst>
          </p:cNvPr>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id="{6C18204D-57F5-46D5-B9E5-D4D2FCB7FA43}"/>
              </a:ext>
            </a:extLst>
          </p:cNvPr>
          <p:cNvSpPr>
            <a:spLocks noGrp="1"/>
          </p:cNvSpPr>
          <p:nvPr>
            <p:ph idx="1"/>
          </p:nvPr>
        </p:nvSpPr>
        <p:spPr>
          <a:xfrm>
            <a:off x="838200" y="1825625"/>
            <a:ext cx="10515600" cy="4351338"/>
          </a:xfrm>
          <a:prstGeom prst="rect">
            <a:avLst/>
          </a:prstGeo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id="{09B247BF-0ABA-42DF-9E96-FDA8ADC46D54}"/>
              </a:ext>
            </a:extLst>
          </p:cNvPr>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15C87518-6E8A-41BB-A282-E8C0A2691D2E}" type="datetimeFigureOut">
              <a:rPr kumimoji="0" lang="zh-CN" altLang="en-US" sz="1800" b="0" i="0" u="none" strike="noStrike" kern="1200" cap="none" spc="0" normalizeH="0" baseline="0" noProof="0" smtClean="0">
                <a:ln>
                  <a:noFill/>
                </a:ln>
                <a:solidFill>
                  <a:prstClr val="black"/>
                </a:solidFill>
                <a:effectLst/>
                <a:uLnTx/>
                <a:uFillTx/>
                <a:latin typeface="微软雅黑" panose="020F0502020204030204"/>
                <a:ea typeface="微软雅黑"/>
                <a:cs typeface="+mn-cs"/>
              </a:rPr>
              <a:pPr marL="0" marR="0" lvl="0" indent="0" algn="l" defTabSz="914400" rtl="0" eaLnBrk="1" fontAlgn="auto" latinLnBrk="0" hangingPunct="1">
                <a:lnSpc>
                  <a:spcPct val="100000"/>
                </a:lnSpc>
                <a:spcBef>
                  <a:spcPts val="0"/>
                </a:spcBef>
                <a:spcAft>
                  <a:spcPts val="0"/>
                </a:spcAft>
                <a:buClrTx/>
                <a:buSzTx/>
                <a:buFontTx/>
                <a:buNone/>
                <a:tabLst/>
                <a:defRPr/>
              </a:pPr>
              <a:t>2024/1/12</a:t>
            </a:fld>
            <a:endParaRPr kumimoji="0" lang="zh-CN" altLang="en-US" sz="1800" b="0" i="0" u="none" strike="noStrike" kern="1200" cap="none" spc="0" normalizeH="0" baseline="0" noProof="0">
              <a:ln>
                <a:noFill/>
              </a:ln>
              <a:solidFill>
                <a:prstClr val="black"/>
              </a:solidFill>
              <a:effectLst/>
              <a:uLnTx/>
              <a:uFillTx/>
              <a:latin typeface="微软雅黑" panose="020F0502020204030204"/>
              <a:ea typeface="微软雅黑"/>
              <a:cs typeface="+mn-cs"/>
            </a:endParaRPr>
          </a:p>
        </p:txBody>
      </p:sp>
      <p:sp>
        <p:nvSpPr>
          <p:cNvPr id="5" name="页脚占位符 4">
            <a:extLst>
              <a:ext uri="{FF2B5EF4-FFF2-40B4-BE49-F238E27FC236}">
                <a16:creationId xmlns:a16="http://schemas.microsoft.com/office/drawing/2014/main" id="{825815E2-53BF-4418-8839-D6D142489137}"/>
              </a:ext>
            </a:extLst>
          </p:cNvPr>
          <p:cNvSpPr>
            <a:spLocks noGrp="1"/>
          </p:cNvSpPr>
          <p:nvPr>
            <p:ph type="ftr" sz="quarter" idx="11"/>
          </p:nvPr>
        </p:nvSpPr>
        <p:spPr>
          <a:xfrm>
            <a:off x="4038600" y="6356350"/>
            <a:ext cx="41148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微软雅黑" panose="020F0502020204030204"/>
              <a:ea typeface="微软雅黑"/>
              <a:cs typeface="+mn-cs"/>
            </a:endParaRPr>
          </a:p>
        </p:txBody>
      </p:sp>
      <p:sp>
        <p:nvSpPr>
          <p:cNvPr id="6" name="灯片编号占位符 5">
            <a:extLst>
              <a:ext uri="{FF2B5EF4-FFF2-40B4-BE49-F238E27FC236}">
                <a16:creationId xmlns:a16="http://schemas.microsoft.com/office/drawing/2014/main" id="{0E84BD10-1F15-42CB-8CA5-F898C0C3B763}"/>
              </a:ext>
            </a:extLst>
          </p:cNvPr>
          <p:cNvSpPr>
            <a:spLocks noGrp="1"/>
          </p:cNvSpPr>
          <p:nvPr>
            <p:ph type="sldNum" sz="quarter" idx="12"/>
          </p:nvPr>
        </p:nvSpPr>
        <p:spPr>
          <a:xfrm>
            <a:off x="86106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4DE821D5-859A-48F5-8522-80C2AEFEFC60}" type="slidenum">
              <a:rPr kumimoji="0" lang="zh-CN" altLang="en-US" sz="1800" b="0" i="0" u="none" strike="noStrike" kern="1200" cap="none" spc="0" normalizeH="0" baseline="0" noProof="0" smtClean="0">
                <a:ln>
                  <a:noFill/>
                </a:ln>
                <a:solidFill>
                  <a:prstClr val="black"/>
                </a:solidFill>
                <a:effectLst/>
                <a:uLnTx/>
                <a:uFillTx/>
                <a:latin typeface="微软雅黑" panose="020F0502020204030204"/>
                <a:ea typeface="微软雅黑"/>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zh-CN" altLang="en-US" sz="1800" b="0" i="0" u="none" strike="noStrike" kern="1200" cap="none" spc="0" normalizeH="0" baseline="0" noProof="0">
              <a:ln>
                <a:noFill/>
              </a:ln>
              <a:solidFill>
                <a:prstClr val="black"/>
              </a:solidFill>
              <a:effectLst/>
              <a:uLnTx/>
              <a:uFillTx/>
              <a:latin typeface="微软雅黑" panose="020F0502020204030204"/>
              <a:ea typeface="微软雅黑"/>
              <a:cs typeface="+mn-cs"/>
            </a:endParaRPr>
          </a:p>
        </p:txBody>
      </p:sp>
    </p:spTree>
    <p:extLst>
      <p:ext uri="{BB962C8B-B14F-4D97-AF65-F5344CB8AC3E}">
        <p14:creationId xmlns:p14="http://schemas.microsoft.com/office/powerpoint/2010/main" val="4099953411"/>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806EB186-D419-4E9D-807A-3A3D67E7FCB5}"/>
              </a:ext>
            </a:extLst>
          </p:cNvPr>
          <p:cNvSpPr>
            <a:spLocks noGrp="1"/>
          </p:cNvSpPr>
          <p:nvPr>
            <p:ph type="title"/>
          </p:nvPr>
        </p:nvSpPr>
        <p:spPr>
          <a:xfrm>
            <a:off x="831850" y="1709738"/>
            <a:ext cx="10515600" cy="2852737"/>
          </a:xfrm>
          <a:prstGeom prst="rect">
            <a:avLst/>
          </a:prstGeom>
        </p:spPr>
        <p:txBody>
          <a:bodyPr anchor="b"/>
          <a:lstStyle>
            <a:lvl1pPr>
              <a:defRPr sz="6000"/>
            </a:lvl1pPr>
          </a:lstStyle>
          <a:p>
            <a:r>
              <a:rPr lang="zh-CN" altLang="en-US"/>
              <a:t>单击此处编辑母版标题样式</a:t>
            </a:r>
          </a:p>
        </p:txBody>
      </p:sp>
      <p:sp>
        <p:nvSpPr>
          <p:cNvPr id="3" name="文本占位符 2">
            <a:extLst>
              <a:ext uri="{FF2B5EF4-FFF2-40B4-BE49-F238E27FC236}">
                <a16:creationId xmlns:a16="http://schemas.microsoft.com/office/drawing/2014/main" id="{7EA91E55-3E8F-4C12-BCD1-87FEB3C92565}"/>
              </a:ext>
            </a:extLst>
          </p:cNvPr>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编辑母版文本样式</a:t>
            </a:r>
          </a:p>
        </p:txBody>
      </p:sp>
      <p:sp>
        <p:nvSpPr>
          <p:cNvPr id="4" name="日期占位符 3">
            <a:extLst>
              <a:ext uri="{FF2B5EF4-FFF2-40B4-BE49-F238E27FC236}">
                <a16:creationId xmlns:a16="http://schemas.microsoft.com/office/drawing/2014/main" id="{46871B94-6347-4DAD-AB2B-1520E9EBE5B4}"/>
              </a:ext>
            </a:extLst>
          </p:cNvPr>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15C87518-6E8A-41BB-A282-E8C0A2691D2E}" type="datetimeFigureOut">
              <a:rPr kumimoji="0" lang="zh-CN" altLang="en-US" sz="1800" b="0" i="0" u="none" strike="noStrike" kern="1200" cap="none" spc="0" normalizeH="0" baseline="0" noProof="0" smtClean="0">
                <a:ln>
                  <a:noFill/>
                </a:ln>
                <a:solidFill>
                  <a:prstClr val="black"/>
                </a:solidFill>
                <a:effectLst/>
                <a:uLnTx/>
                <a:uFillTx/>
                <a:latin typeface="微软雅黑" panose="020F0502020204030204"/>
                <a:ea typeface="微软雅黑"/>
                <a:cs typeface="+mn-cs"/>
              </a:rPr>
              <a:pPr marL="0" marR="0" lvl="0" indent="0" algn="l" defTabSz="914400" rtl="0" eaLnBrk="1" fontAlgn="auto" latinLnBrk="0" hangingPunct="1">
                <a:lnSpc>
                  <a:spcPct val="100000"/>
                </a:lnSpc>
                <a:spcBef>
                  <a:spcPts val="0"/>
                </a:spcBef>
                <a:spcAft>
                  <a:spcPts val="0"/>
                </a:spcAft>
                <a:buClrTx/>
                <a:buSzTx/>
                <a:buFontTx/>
                <a:buNone/>
                <a:tabLst/>
                <a:defRPr/>
              </a:pPr>
              <a:t>2024/1/12</a:t>
            </a:fld>
            <a:endParaRPr kumimoji="0" lang="zh-CN" altLang="en-US" sz="1800" b="0" i="0" u="none" strike="noStrike" kern="1200" cap="none" spc="0" normalizeH="0" baseline="0" noProof="0">
              <a:ln>
                <a:noFill/>
              </a:ln>
              <a:solidFill>
                <a:prstClr val="black"/>
              </a:solidFill>
              <a:effectLst/>
              <a:uLnTx/>
              <a:uFillTx/>
              <a:latin typeface="微软雅黑" panose="020F0502020204030204"/>
              <a:ea typeface="微软雅黑"/>
              <a:cs typeface="+mn-cs"/>
            </a:endParaRPr>
          </a:p>
        </p:txBody>
      </p:sp>
      <p:sp>
        <p:nvSpPr>
          <p:cNvPr id="5" name="页脚占位符 4">
            <a:extLst>
              <a:ext uri="{FF2B5EF4-FFF2-40B4-BE49-F238E27FC236}">
                <a16:creationId xmlns:a16="http://schemas.microsoft.com/office/drawing/2014/main" id="{6E76EECE-204E-4B42-99CD-1D50AB49D003}"/>
              </a:ext>
            </a:extLst>
          </p:cNvPr>
          <p:cNvSpPr>
            <a:spLocks noGrp="1"/>
          </p:cNvSpPr>
          <p:nvPr>
            <p:ph type="ftr" sz="quarter" idx="11"/>
          </p:nvPr>
        </p:nvSpPr>
        <p:spPr>
          <a:xfrm>
            <a:off x="4038600" y="6356350"/>
            <a:ext cx="41148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微软雅黑" panose="020F0502020204030204"/>
              <a:ea typeface="微软雅黑"/>
              <a:cs typeface="+mn-cs"/>
            </a:endParaRPr>
          </a:p>
        </p:txBody>
      </p:sp>
      <p:sp>
        <p:nvSpPr>
          <p:cNvPr id="6" name="灯片编号占位符 5">
            <a:extLst>
              <a:ext uri="{FF2B5EF4-FFF2-40B4-BE49-F238E27FC236}">
                <a16:creationId xmlns:a16="http://schemas.microsoft.com/office/drawing/2014/main" id="{357BB3D4-8412-410C-B80C-155B9845EA8D}"/>
              </a:ext>
            </a:extLst>
          </p:cNvPr>
          <p:cNvSpPr>
            <a:spLocks noGrp="1"/>
          </p:cNvSpPr>
          <p:nvPr>
            <p:ph type="sldNum" sz="quarter" idx="12"/>
          </p:nvPr>
        </p:nvSpPr>
        <p:spPr>
          <a:xfrm>
            <a:off x="86106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4DE821D5-859A-48F5-8522-80C2AEFEFC60}" type="slidenum">
              <a:rPr kumimoji="0" lang="zh-CN" altLang="en-US" sz="1800" b="0" i="0" u="none" strike="noStrike" kern="1200" cap="none" spc="0" normalizeH="0" baseline="0" noProof="0" smtClean="0">
                <a:ln>
                  <a:noFill/>
                </a:ln>
                <a:solidFill>
                  <a:prstClr val="black"/>
                </a:solidFill>
                <a:effectLst/>
                <a:uLnTx/>
                <a:uFillTx/>
                <a:latin typeface="微软雅黑" panose="020F0502020204030204"/>
                <a:ea typeface="微软雅黑"/>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zh-CN" altLang="en-US" sz="1800" b="0" i="0" u="none" strike="noStrike" kern="1200" cap="none" spc="0" normalizeH="0" baseline="0" noProof="0">
              <a:ln>
                <a:noFill/>
              </a:ln>
              <a:solidFill>
                <a:prstClr val="black"/>
              </a:solidFill>
              <a:effectLst/>
              <a:uLnTx/>
              <a:uFillTx/>
              <a:latin typeface="微软雅黑" panose="020F0502020204030204"/>
              <a:ea typeface="微软雅黑"/>
              <a:cs typeface="+mn-cs"/>
            </a:endParaRPr>
          </a:p>
        </p:txBody>
      </p:sp>
    </p:spTree>
    <p:extLst>
      <p:ext uri="{BB962C8B-B14F-4D97-AF65-F5344CB8AC3E}">
        <p14:creationId xmlns:p14="http://schemas.microsoft.com/office/powerpoint/2010/main" val="3554344761"/>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8ED5BBBB-3487-4F01-9FFC-AA2C7B98D7C9}"/>
              </a:ext>
            </a:extLst>
          </p:cNvPr>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id="{738103E6-B013-454F-8787-0FA8EEFD0824}"/>
              </a:ext>
            </a:extLst>
          </p:cNvPr>
          <p:cNvSpPr>
            <a:spLocks noGrp="1"/>
          </p:cNvSpPr>
          <p:nvPr>
            <p:ph sz="half" idx="1"/>
          </p:nvPr>
        </p:nvSpPr>
        <p:spPr>
          <a:xfrm>
            <a:off x="838200" y="1825625"/>
            <a:ext cx="5181600" cy="4351338"/>
          </a:xfrm>
          <a:prstGeom prst="rect">
            <a:avLst/>
          </a:prstGeo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a:extLst>
              <a:ext uri="{FF2B5EF4-FFF2-40B4-BE49-F238E27FC236}">
                <a16:creationId xmlns:a16="http://schemas.microsoft.com/office/drawing/2014/main" id="{B6F10A15-6E19-4965-AB40-BCFDD8D55C6E}"/>
              </a:ext>
            </a:extLst>
          </p:cNvPr>
          <p:cNvSpPr>
            <a:spLocks noGrp="1"/>
          </p:cNvSpPr>
          <p:nvPr>
            <p:ph sz="half" idx="2"/>
          </p:nvPr>
        </p:nvSpPr>
        <p:spPr>
          <a:xfrm>
            <a:off x="6172200" y="1825625"/>
            <a:ext cx="5181600" cy="4351338"/>
          </a:xfrm>
          <a:prstGeom prst="rect">
            <a:avLst/>
          </a:prstGeo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a:extLst>
              <a:ext uri="{FF2B5EF4-FFF2-40B4-BE49-F238E27FC236}">
                <a16:creationId xmlns:a16="http://schemas.microsoft.com/office/drawing/2014/main" id="{0C72487C-325A-478F-A3EE-C343AA41342E}"/>
              </a:ext>
            </a:extLst>
          </p:cNvPr>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15C87518-6E8A-41BB-A282-E8C0A2691D2E}" type="datetimeFigureOut">
              <a:rPr kumimoji="0" lang="zh-CN" altLang="en-US" sz="1800" b="0" i="0" u="none" strike="noStrike" kern="1200" cap="none" spc="0" normalizeH="0" baseline="0" noProof="0" smtClean="0">
                <a:ln>
                  <a:noFill/>
                </a:ln>
                <a:solidFill>
                  <a:prstClr val="black"/>
                </a:solidFill>
                <a:effectLst/>
                <a:uLnTx/>
                <a:uFillTx/>
                <a:latin typeface="微软雅黑" panose="020F0502020204030204"/>
                <a:ea typeface="微软雅黑"/>
                <a:cs typeface="+mn-cs"/>
              </a:rPr>
              <a:pPr marL="0" marR="0" lvl="0" indent="0" algn="l" defTabSz="914400" rtl="0" eaLnBrk="1" fontAlgn="auto" latinLnBrk="0" hangingPunct="1">
                <a:lnSpc>
                  <a:spcPct val="100000"/>
                </a:lnSpc>
                <a:spcBef>
                  <a:spcPts val="0"/>
                </a:spcBef>
                <a:spcAft>
                  <a:spcPts val="0"/>
                </a:spcAft>
                <a:buClrTx/>
                <a:buSzTx/>
                <a:buFontTx/>
                <a:buNone/>
                <a:tabLst/>
                <a:defRPr/>
              </a:pPr>
              <a:t>2024/1/12</a:t>
            </a:fld>
            <a:endParaRPr kumimoji="0" lang="zh-CN" altLang="en-US" sz="1800" b="0" i="0" u="none" strike="noStrike" kern="1200" cap="none" spc="0" normalizeH="0" baseline="0" noProof="0">
              <a:ln>
                <a:noFill/>
              </a:ln>
              <a:solidFill>
                <a:prstClr val="black"/>
              </a:solidFill>
              <a:effectLst/>
              <a:uLnTx/>
              <a:uFillTx/>
              <a:latin typeface="微软雅黑" panose="020F0502020204030204"/>
              <a:ea typeface="微软雅黑"/>
              <a:cs typeface="+mn-cs"/>
            </a:endParaRPr>
          </a:p>
        </p:txBody>
      </p:sp>
      <p:sp>
        <p:nvSpPr>
          <p:cNvPr id="6" name="页脚占位符 5">
            <a:extLst>
              <a:ext uri="{FF2B5EF4-FFF2-40B4-BE49-F238E27FC236}">
                <a16:creationId xmlns:a16="http://schemas.microsoft.com/office/drawing/2014/main" id="{C181FAD8-1341-4F5A-AFF4-EDE74603F1AF}"/>
              </a:ext>
            </a:extLst>
          </p:cNvPr>
          <p:cNvSpPr>
            <a:spLocks noGrp="1"/>
          </p:cNvSpPr>
          <p:nvPr>
            <p:ph type="ftr" sz="quarter" idx="11"/>
          </p:nvPr>
        </p:nvSpPr>
        <p:spPr>
          <a:xfrm>
            <a:off x="4038600" y="6356350"/>
            <a:ext cx="41148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微软雅黑" panose="020F0502020204030204"/>
              <a:ea typeface="微软雅黑"/>
              <a:cs typeface="+mn-cs"/>
            </a:endParaRPr>
          </a:p>
        </p:txBody>
      </p:sp>
      <p:sp>
        <p:nvSpPr>
          <p:cNvPr id="7" name="灯片编号占位符 6">
            <a:extLst>
              <a:ext uri="{FF2B5EF4-FFF2-40B4-BE49-F238E27FC236}">
                <a16:creationId xmlns:a16="http://schemas.microsoft.com/office/drawing/2014/main" id="{5C61B483-411D-4F77-B907-E53814FB025E}"/>
              </a:ext>
            </a:extLst>
          </p:cNvPr>
          <p:cNvSpPr>
            <a:spLocks noGrp="1"/>
          </p:cNvSpPr>
          <p:nvPr>
            <p:ph type="sldNum" sz="quarter" idx="12"/>
          </p:nvPr>
        </p:nvSpPr>
        <p:spPr>
          <a:xfrm>
            <a:off x="86106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4DE821D5-859A-48F5-8522-80C2AEFEFC60}" type="slidenum">
              <a:rPr kumimoji="0" lang="zh-CN" altLang="en-US" sz="1800" b="0" i="0" u="none" strike="noStrike" kern="1200" cap="none" spc="0" normalizeH="0" baseline="0" noProof="0" smtClean="0">
                <a:ln>
                  <a:noFill/>
                </a:ln>
                <a:solidFill>
                  <a:prstClr val="black"/>
                </a:solidFill>
                <a:effectLst/>
                <a:uLnTx/>
                <a:uFillTx/>
                <a:latin typeface="微软雅黑" panose="020F0502020204030204"/>
                <a:ea typeface="微软雅黑"/>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zh-CN" altLang="en-US" sz="1800" b="0" i="0" u="none" strike="noStrike" kern="1200" cap="none" spc="0" normalizeH="0" baseline="0" noProof="0">
              <a:ln>
                <a:noFill/>
              </a:ln>
              <a:solidFill>
                <a:prstClr val="black"/>
              </a:solidFill>
              <a:effectLst/>
              <a:uLnTx/>
              <a:uFillTx/>
              <a:latin typeface="微软雅黑" panose="020F0502020204030204"/>
              <a:ea typeface="微软雅黑"/>
              <a:cs typeface="+mn-cs"/>
            </a:endParaRPr>
          </a:p>
        </p:txBody>
      </p:sp>
    </p:spTree>
    <p:extLst>
      <p:ext uri="{BB962C8B-B14F-4D97-AF65-F5344CB8AC3E}">
        <p14:creationId xmlns:p14="http://schemas.microsoft.com/office/powerpoint/2010/main" val="3709887964"/>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BEAF7612-DDB6-4843-8AE4-3BD4A4D15F0E}"/>
              </a:ext>
            </a:extLst>
          </p:cNvPr>
          <p:cNvSpPr>
            <a:spLocks noGrp="1"/>
          </p:cNvSpPr>
          <p:nvPr>
            <p:ph type="title"/>
          </p:nvPr>
        </p:nvSpPr>
        <p:spPr>
          <a:xfrm>
            <a:off x="839788" y="365125"/>
            <a:ext cx="10515600" cy="1325563"/>
          </a:xfrm>
          <a:prstGeom prst="rect">
            <a:avLst/>
          </a:prstGeom>
        </p:spPr>
        <p:txBody>
          <a:bodyPr/>
          <a:lstStyle/>
          <a:p>
            <a:r>
              <a:rPr lang="zh-CN" altLang="en-US"/>
              <a:t>单击此处编辑母版标题样式</a:t>
            </a:r>
          </a:p>
        </p:txBody>
      </p:sp>
      <p:sp>
        <p:nvSpPr>
          <p:cNvPr id="3" name="文本占位符 2">
            <a:extLst>
              <a:ext uri="{FF2B5EF4-FFF2-40B4-BE49-F238E27FC236}">
                <a16:creationId xmlns:a16="http://schemas.microsoft.com/office/drawing/2014/main" id="{A86DA841-0EB9-4E40-BEBF-5A09D235CD5A}"/>
              </a:ext>
            </a:extLst>
          </p:cNvPr>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4" name="内容占位符 3">
            <a:extLst>
              <a:ext uri="{FF2B5EF4-FFF2-40B4-BE49-F238E27FC236}">
                <a16:creationId xmlns:a16="http://schemas.microsoft.com/office/drawing/2014/main" id="{94F13E23-30BE-4A3F-AB70-0E51ED47EDA9}"/>
              </a:ext>
            </a:extLst>
          </p:cNvPr>
          <p:cNvSpPr>
            <a:spLocks noGrp="1"/>
          </p:cNvSpPr>
          <p:nvPr>
            <p:ph sz="half" idx="2"/>
          </p:nvPr>
        </p:nvSpPr>
        <p:spPr>
          <a:xfrm>
            <a:off x="839788" y="2505075"/>
            <a:ext cx="5157787" cy="3684588"/>
          </a:xfrm>
          <a:prstGeom prst="rect">
            <a:avLst/>
          </a:prstGeo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a:extLst>
              <a:ext uri="{FF2B5EF4-FFF2-40B4-BE49-F238E27FC236}">
                <a16:creationId xmlns:a16="http://schemas.microsoft.com/office/drawing/2014/main" id="{865F264B-E0C0-44F6-878F-A54E11A76FBA}"/>
              </a:ext>
            </a:extLst>
          </p:cNvPr>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6" name="内容占位符 5">
            <a:extLst>
              <a:ext uri="{FF2B5EF4-FFF2-40B4-BE49-F238E27FC236}">
                <a16:creationId xmlns:a16="http://schemas.microsoft.com/office/drawing/2014/main" id="{17A6558E-D3D4-445B-854B-0AEA0EDD3BAC}"/>
              </a:ext>
            </a:extLst>
          </p:cNvPr>
          <p:cNvSpPr>
            <a:spLocks noGrp="1"/>
          </p:cNvSpPr>
          <p:nvPr>
            <p:ph sz="quarter" idx="4"/>
          </p:nvPr>
        </p:nvSpPr>
        <p:spPr>
          <a:xfrm>
            <a:off x="6172200" y="2505075"/>
            <a:ext cx="5183188" cy="3684588"/>
          </a:xfrm>
          <a:prstGeom prst="rect">
            <a:avLst/>
          </a:prstGeo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a:extLst>
              <a:ext uri="{FF2B5EF4-FFF2-40B4-BE49-F238E27FC236}">
                <a16:creationId xmlns:a16="http://schemas.microsoft.com/office/drawing/2014/main" id="{863E6045-45B1-40D1-A88B-BE98F4D8C10E}"/>
              </a:ext>
            </a:extLst>
          </p:cNvPr>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15C87518-6E8A-41BB-A282-E8C0A2691D2E}" type="datetimeFigureOut">
              <a:rPr kumimoji="0" lang="zh-CN" altLang="en-US" sz="1800" b="0" i="0" u="none" strike="noStrike" kern="1200" cap="none" spc="0" normalizeH="0" baseline="0" noProof="0" smtClean="0">
                <a:ln>
                  <a:noFill/>
                </a:ln>
                <a:solidFill>
                  <a:prstClr val="black"/>
                </a:solidFill>
                <a:effectLst/>
                <a:uLnTx/>
                <a:uFillTx/>
                <a:latin typeface="微软雅黑" panose="020F0502020204030204"/>
                <a:ea typeface="微软雅黑"/>
                <a:cs typeface="+mn-cs"/>
              </a:rPr>
              <a:pPr marL="0" marR="0" lvl="0" indent="0" algn="l" defTabSz="914400" rtl="0" eaLnBrk="1" fontAlgn="auto" latinLnBrk="0" hangingPunct="1">
                <a:lnSpc>
                  <a:spcPct val="100000"/>
                </a:lnSpc>
                <a:spcBef>
                  <a:spcPts val="0"/>
                </a:spcBef>
                <a:spcAft>
                  <a:spcPts val="0"/>
                </a:spcAft>
                <a:buClrTx/>
                <a:buSzTx/>
                <a:buFontTx/>
                <a:buNone/>
                <a:tabLst/>
                <a:defRPr/>
              </a:pPr>
              <a:t>2024/1/12</a:t>
            </a:fld>
            <a:endParaRPr kumimoji="0" lang="zh-CN" altLang="en-US" sz="1800" b="0" i="0" u="none" strike="noStrike" kern="1200" cap="none" spc="0" normalizeH="0" baseline="0" noProof="0">
              <a:ln>
                <a:noFill/>
              </a:ln>
              <a:solidFill>
                <a:prstClr val="black"/>
              </a:solidFill>
              <a:effectLst/>
              <a:uLnTx/>
              <a:uFillTx/>
              <a:latin typeface="微软雅黑" panose="020F0502020204030204"/>
              <a:ea typeface="微软雅黑"/>
              <a:cs typeface="+mn-cs"/>
            </a:endParaRPr>
          </a:p>
        </p:txBody>
      </p:sp>
      <p:sp>
        <p:nvSpPr>
          <p:cNvPr id="8" name="页脚占位符 7">
            <a:extLst>
              <a:ext uri="{FF2B5EF4-FFF2-40B4-BE49-F238E27FC236}">
                <a16:creationId xmlns:a16="http://schemas.microsoft.com/office/drawing/2014/main" id="{547CADAE-934C-453A-9C14-F6B348CA3847}"/>
              </a:ext>
            </a:extLst>
          </p:cNvPr>
          <p:cNvSpPr>
            <a:spLocks noGrp="1"/>
          </p:cNvSpPr>
          <p:nvPr>
            <p:ph type="ftr" sz="quarter" idx="11"/>
          </p:nvPr>
        </p:nvSpPr>
        <p:spPr>
          <a:xfrm>
            <a:off x="4038600" y="6356350"/>
            <a:ext cx="41148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微软雅黑" panose="020F0502020204030204"/>
              <a:ea typeface="微软雅黑"/>
              <a:cs typeface="+mn-cs"/>
            </a:endParaRPr>
          </a:p>
        </p:txBody>
      </p:sp>
      <p:sp>
        <p:nvSpPr>
          <p:cNvPr id="9" name="灯片编号占位符 8">
            <a:extLst>
              <a:ext uri="{FF2B5EF4-FFF2-40B4-BE49-F238E27FC236}">
                <a16:creationId xmlns:a16="http://schemas.microsoft.com/office/drawing/2014/main" id="{337A830B-4E7E-4E46-B58A-CE2DE32C6D9D}"/>
              </a:ext>
            </a:extLst>
          </p:cNvPr>
          <p:cNvSpPr>
            <a:spLocks noGrp="1"/>
          </p:cNvSpPr>
          <p:nvPr>
            <p:ph type="sldNum" sz="quarter" idx="12"/>
          </p:nvPr>
        </p:nvSpPr>
        <p:spPr>
          <a:xfrm>
            <a:off x="86106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4DE821D5-859A-48F5-8522-80C2AEFEFC60}" type="slidenum">
              <a:rPr kumimoji="0" lang="zh-CN" altLang="en-US" sz="1800" b="0" i="0" u="none" strike="noStrike" kern="1200" cap="none" spc="0" normalizeH="0" baseline="0" noProof="0" smtClean="0">
                <a:ln>
                  <a:noFill/>
                </a:ln>
                <a:solidFill>
                  <a:prstClr val="black"/>
                </a:solidFill>
                <a:effectLst/>
                <a:uLnTx/>
                <a:uFillTx/>
                <a:latin typeface="微软雅黑" panose="020F0502020204030204"/>
                <a:ea typeface="微软雅黑"/>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zh-CN" altLang="en-US" sz="1800" b="0" i="0" u="none" strike="noStrike" kern="1200" cap="none" spc="0" normalizeH="0" baseline="0" noProof="0">
              <a:ln>
                <a:noFill/>
              </a:ln>
              <a:solidFill>
                <a:prstClr val="black"/>
              </a:solidFill>
              <a:effectLst/>
              <a:uLnTx/>
              <a:uFillTx/>
              <a:latin typeface="微软雅黑" panose="020F0502020204030204"/>
              <a:ea typeface="微软雅黑"/>
              <a:cs typeface="+mn-cs"/>
            </a:endParaRPr>
          </a:p>
        </p:txBody>
      </p:sp>
      <p:sp>
        <p:nvSpPr>
          <p:cNvPr id="11" name="TextBox 10"/>
          <p:cNvSpPr txBox="1"/>
          <p:nvPr userDrawn="1"/>
        </p:nvSpPr>
        <p:spPr>
          <a:xfrm>
            <a:off x="1728091" y="6499459"/>
            <a:ext cx="1800200" cy="118430"/>
          </a:xfrm>
          <a:prstGeom prst="rect">
            <a:avLst/>
          </a:prstGeom>
          <a:noFill/>
        </p:spPr>
        <p:txBody>
          <a:bodyPr wrap="square" rtlCol="0">
            <a:spAutoFit/>
          </a:bodyPr>
          <a:lstStyle/>
          <a:p>
            <a:pPr marL="0" marR="0" lvl="0" indent="0" algn="l" defTabSz="914400" rtl="0" eaLnBrk="1" fontAlgn="auto" latinLnBrk="0" hangingPunct="1">
              <a:lnSpc>
                <a:spcPct val="200000"/>
              </a:lnSpc>
              <a:spcBef>
                <a:spcPts val="0"/>
              </a:spcBef>
              <a:spcAft>
                <a:spcPts val="0"/>
              </a:spcAft>
              <a:buClrTx/>
              <a:buSzTx/>
              <a:buFontTx/>
              <a:buNone/>
              <a:tabLst/>
              <a:defRPr/>
            </a:pPr>
            <a:r>
              <a:rPr kumimoji="0" lang="en-US" altLang="zh-CN" sz="100" b="0" i="0" u="none" strike="noStrike" kern="0" cap="none" spc="0" normalizeH="0" baseline="0" noProof="0" dirty="0">
                <a:ln>
                  <a:noFill/>
                </a:ln>
                <a:solidFill>
                  <a:prstClr val="black"/>
                </a:solidFill>
                <a:effectLst/>
                <a:uLnTx/>
                <a:uFillTx/>
                <a:latin typeface="微软雅黑" panose="020F0502020204030204"/>
                <a:ea typeface="微软雅黑"/>
                <a:cs typeface="+mn-cs"/>
                <a:hlinkClick r:id="rId2"/>
              </a:rPr>
              <a:t>PPT</a:t>
            </a:r>
            <a:r>
              <a:rPr kumimoji="0" lang="zh-CN" altLang="en-US" sz="100" b="0" i="0" u="none" strike="noStrike" kern="0" cap="none" spc="0" normalizeH="0" baseline="0" noProof="0" dirty="0">
                <a:ln>
                  <a:noFill/>
                </a:ln>
                <a:solidFill>
                  <a:prstClr val="black"/>
                </a:solidFill>
                <a:effectLst/>
                <a:uLnTx/>
                <a:uFillTx/>
                <a:latin typeface="微软雅黑" panose="020F0502020204030204"/>
                <a:ea typeface="微软雅黑"/>
                <a:cs typeface="+mn-cs"/>
                <a:hlinkClick r:id="rId2"/>
              </a:rPr>
              <a:t>模板</a:t>
            </a:r>
            <a:r>
              <a:rPr kumimoji="0" lang="zh-CN" altLang="en-US" sz="100" b="0" i="0" u="none" strike="noStrike" kern="0" cap="none" spc="0" normalizeH="0" baseline="0" noProof="0" dirty="0">
                <a:ln>
                  <a:noFill/>
                </a:ln>
                <a:solidFill>
                  <a:prstClr val="black"/>
                </a:solidFill>
                <a:effectLst/>
                <a:uLnTx/>
                <a:uFillTx/>
                <a:latin typeface="微软雅黑" panose="020F0502020204030204"/>
                <a:ea typeface="微软雅黑"/>
                <a:cs typeface="+mn-cs"/>
              </a:rPr>
              <a:t> </a:t>
            </a:r>
            <a:r>
              <a:rPr kumimoji="0" lang="en-US" altLang="zh-CN" sz="100" b="0" i="0" u="none" strike="noStrike" kern="0" cap="none" spc="0" normalizeH="0" baseline="0" noProof="0" dirty="0">
                <a:ln>
                  <a:noFill/>
                </a:ln>
                <a:solidFill>
                  <a:prstClr val="black"/>
                </a:solidFill>
                <a:effectLst/>
                <a:uLnTx/>
                <a:uFillTx/>
                <a:latin typeface="微软雅黑" panose="020F0502020204030204"/>
                <a:ea typeface="微软雅黑"/>
                <a:cs typeface="+mn-cs"/>
              </a:rPr>
              <a:t>http://www.1ppt.com/moban/</a:t>
            </a:r>
            <a:r>
              <a:rPr kumimoji="0" lang="zh-CN" altLang="en-US" sz="100" b="0" i="0" u="none" strike="noStrike" kern="0" cap="none" spc="0" normalizeH="0" baseline="0" noProof="0" dirty="0">
                <a:ln>
                  <a:noFill/>
                </a:ln>
                <a:solidFill>
                  <a:prstClr val="black"/>
                </a:solidFill>
                <a:effectLst/>
                <a:uLnTx/>
                <a:uFillTx/>
                <a:latin typeface="微软雅黑" panose="020F0502020204030204"/>
                <a:ea typeface="微软雅黑"/>
                <a:cs typeface="+mn-cs"/>
              </a:rPr>
              <a:t> </a:t>
            </a:r>
            <a:endParaRPr kumimoji="0" lang="en-US" altLang="zh-CN" sz="100" b="0" i="0" u="none" strike="noStrike" kern="0" cap="none" spc="0" normalizeH="0" baseline="0" noProof="0" dirty="0">
              <a:ln>
                <a:noFill/>
              </a:ln>
              <a:solidFill>
                <a:prstClr val="black"/>
              </a:solidFill>
              <a:effectLst/>
              <a:uLnTx/>
              <a:uFillTx/>
              <a:latin typeface="微软雅黑" panose="020F0502020204030204"/>
              <a:ea typeface="微软雅黑"/>
              <a:cs typeface="+mn-cs"/>
            </a:endParaRPr>
          </a:p>
        </p:txBody>
      </p:sp>
    </p:spTree>
    <p:extLst>
      <p:ext uri="{BB962C8B-B14F-4D97-AF65-F5344CB8AC3E}">
        <p14:creationId xmlns:p14="http://schemas.microsoft.com/office/powerpoint/2010/main" val="4206050722"/>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5A80A0AF-4117-4142-A4A7-D7BEEC676968}"/>
              </a:ext>
            </a:extLst>
          </p:cNvPr>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日期占位符 2">
            <a:extLst>
              <a:ext uri="{FF2B5EF4-FFF2-40B4-BE49-F238E27FC236}">
                <a16:creationId xmlns:a16="http://schemas.microsoft.com/office/drawing/2014/main" id="{49E410F6-1D4F-414A-90A6-3DB5B9A32E0E}"/>
              </a:ext>
            </a:extLst>
          </p:cNvPr>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15C87518-6E8A-41BB-A282-E8C0A2691D2E}" type="datetimeFigureOut">
              <a:rPr kumimoji="0" lang="zh-CN" altLang="en-US" sz="1800" b="0" i="0" u="none" strike="noStrike" kern="1200" cap="none" spc="0" normalizeH="0" baseline="0" noProof="0" smtClean="0">
                <a:ln>
                  <a:noFill/>
                </a:ln>
                <a:solidFill>
                  <a:prstClr val="black"/>
                </a:solidFill>
                <a:effectLst/>
                <a:uLnTx/>
                <a:uFillTx/>
                <a:latin typeface="微软雅黑" panose="020F0502020204030204"/>
                <a:ea typeface="微软雅黑"/>
                <a:cs typeface="+mn-cs"/>
              </a:rPr>
              <a:pPr marL="0" marR="0" lvl="0" indent="0" algn="l" defTabSz="914400" rtl="0" eaLnBrk="1" fontAlgn="auto" latinLnBrk="0" hangingPunct="1">
                <a:lnSpc>
                  <a:spcPct val="100000"/>
                </a:lnSpc>
                <a:spcBef>
                  <a:spcPts val="0"/>
                </a:spcBef>
                <a:spcAft>
                  <a:spcPts val="0"/>
                </a:spcAft>
                <a:buClrTx/>
                <a:buSzTx/>
                <a:buFontTx/>
                <a:buNone/>
                <a:tabLst/>
                <a:defRPr/>
              </a:pPr>
              <a:t>2024/1/12</a:t>
            </a:fld>
            <a:endParaRPr kumimoji="0" lang="zh-CN" altLang="en-US" sz="1800" b="0" i="0" u="none" strike="noStrike" kern="1200" cap="none" spc="0" normalizeH="0" baseline="0" noProof="0">
              <a:ln>
                <a:noFill/>
              </a:ln>
              <a:solidFill>
                <a:prstClr val="black"/>
              </a:solidFill>
              <a:effectLst/>
              <a:uLnTx/>
              <a:uFillTx/>
              <a:latin typeface="微软雅黑" panose="020F0502020204030204"/>
              <a:ea typeface="微软雅黑"/>
              <a:cs typeface="+mn-cs"/>
            </a:endParaRPr>
          </a:p>
        </p:txBody>
      </p:sp>
      <p:sp>
        <p:nvSpPr>
          <p:cNvPr id="4" name="页脚占位符 3">
            <a:extLst>
              <a:ext uri="{FF2B5EF4-FFF2-40B4-BE49-F238E27FC236}">
                <a16:creationId xmlns:a16="http://schemas.microsoft.com/office/drawing/2014/main" id="{CFF837EF-1E3A-4C36-B0CD-052A30626D7C}"/>
              </a:ext>
            </a:extLst>
          </p:cNvPr>
          <p:cNvSpPr>
            <a:spLocks noGrp="1"/>
          </p:cNvSpPr>
          <p:nvPr>
            <p:ph type="ftr" sz="quarter" idx="11"/>
          </p:nvPr>
        </p:nvSpPr>
        <p:spPr>
          <a:xfrm>
            <a:off x="4038600" y="6356350"/>
            <a:ext cx="41148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微软雅黑" panose="020F0502020204030204"/>
              <a:ea typeface="微软雅黑"/>
              <a:cs typeface="+mn-cs"/>
            </a:endParaRPr>
          </a:p>
        </p:txBody>
      </p:sp>
      <p:sp>
        <p:nvSpPr>
          <p:cNvPr id="5" name="灯片编号占位符 4">
            <a:extLst>
              <a:ext uri="{FF2B5EF4-FFF2-40B4-BE49-F238E27FC236}">
                <a16:creationId xmlns:a16="http://schemas.microsoft.com/office/drawing/2014/main" id="{833E9974-0AD2-48A9-B057-CD1FEE379F84}"/>
              </a:ext>
            </a:extLst>
          </p:cNvPr>
          <p:cNvSpPr>
            <a:spLocks noGrp="1"/>
          </p:cNvSpPr>
          <p:nvPr>
            <p:ph type="sldNum" sz="quarter" idx="12"/>
          </p:nvPr>
        </p:nvSpPr>
        <p:spPr>
          <a:xfrm>
            <a:off x="86106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4DE821D5-859A-48F5-8522-80C2AEFEFC60}" type="slidenum">
              <a:rPr kumimoji="0" lang="zh-CN" altLang="en-US" sz="1800" b="0" i="0" u="none" strike="noStrike" kern="1200" cap="none" spc="0" normalizeH="0" baseline="0" noProof="0" smtClean="0">
                <a:ln>
                  <a:noFill/>
                </a:ln>
                <a:solidFill>
                  <a:prstClr val="black"/>
                </a:solidFill>
                <a:effectLst/>
                <a:uLnTx/>
                <a:uFillTx/>
                <a:latin typeface="微软雅黑" panose="020F0502020204030204"/>
                <a:ea typeface="微软雅黑"/>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zh-CN" altLang="en-US" sz="1800" b="0" i="0" u="none" strike="noStrike" kern="1200" cap="none" spc="0" normalizeH="0" baseline="0" noProof="0">
              <a:ln>
                <a:noFill/>
              </a:ln>
              <a:solidFill>
                <a:prstClr val="black"/>
              </a:solidFill>
              <a:effectLst/>
              <a:uLnTx/>
              <a:uFillTx/>
              <a:latin typeface="微软雅黑" panose="020F0502020204030204"/>
              <a:ea typeface="微软雅黑"/>
              <a:cs typeface="+mn-cs"/>
            </a:endParaRPr>
          </a:p>
        </p:txBody>
      </p:sp>
    </p:spTree>
    <p:extLst>
      <p:ext uri="{BB962C8B-B14F-4D97-AF65-F5344CB8AC3E}">
        <p14:creationId xmlns:p14="http://schemas.microsoft.com/office/powerpoint/2010/main" val="873559730"/>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5" name="矩形 4">
            <a:extLst>
              <a:ext uri="{FF2B5EF4-FFF2-40B4-BE49-F238E27FC236}">
                <a16:creationId xmlns:a16="http://schemas.microsoft.com/office/drawing/2014/main" id="{6E41E7F2-9BB6-4DC2-9ABE-B240D0172E55}"/>
              </a:ext>
            </a:extLst>
          </p:cNvPr>
          <p:cNvSpPr/>
          <p:nvPr userDrawn="1"/>
        </p:nvSpPr>
        <p:spPr>
          <a:xfrm>
            <a:off x="0" y="0"/>
            <a:ext cx="12192000" cy="379830"/>
          </a:xfrm>
          <a:prstGeom prst="rect">
            <a:avLst/>
          </a:prstGeom>
          <a:solidFill>
            <a:srgbClr val="009A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微软雅黑" panose="020F0502020204030204"/>
              <a:ea typeface="微软雅黑"/>
              <a:cs typeface="+mn-ea"/>
              <a:sym typeface="+mn-lt"/>
            </a:endParaRPr>
          </a:p>
        </p:txBody>
      </p:sp>
      <p:sp>
        <p:nvSpPr>
          <p:cNvPr id="6" name="矩形 5">
            <a:extLst>
              <a:ext uri="{FF2B5EF4-FFF2-40B4-BE49-F238E27FC236}">
                <a16:creationId xmlns:a16="http://schemas.microsoft.com/office/drawing/2014/main" id="{3E58E570-954C-4195-B0FE-A3EB41B53C51}"/>
              </a:ext>
            </a:extLst>
          </p:cNvPr>
          <p:cNvSpPr/>
          <p:nvPr userDrawn="1"/>
        </p:nvSpPr>
        <p:spPr>
          <a:xfrm>
            <a:off x="0" y="419684"/>
            <a:ext cx="12192000" cy="128954"/>
          </a:xfrm>
          <a:prstGeom prst="rect">
            <a:avLst/>
          </a:prstGeom>
          <a:solidFill>
            <a:srgbClr val="009A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微软雅黑" panose="020F0502020204030204"/>
              <a:ea typeface="微软雅黑"/>
              <a:cs typeface="+mn-ea"/>
              <a:sym typeface="+mn-lt"/>
            </a:endParaRPr>
          </a:p>
        </p:txBody>
      </p:sp>
      <p:pic>
        <p:nvPicPr>
          <p:cNvPr id="7" name="图片 6">
            <a:extLst>
              <a:ext uri="{FF2B5EF4-FFF2-40B4-BE49-F238E27FC236}">
                <a16:creationId xmlns:a16="http://schemas.microsoft.com/office/drawing/2014/main" id="{7574D5CA-BEB1-4816-8068-CB90E5522A83}"/>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51844" t="18051" r="8928" b="7488"/>
          <a:stretch/>
        </p:blipFill>
        <p:spPr>
          <a:xfrm>
            <a:off x="1" y="-112542"/>
            <a:ext cx="1814732" cy="2381101"/>
          </a:xfrm>
          <a:prstGeom prst="rect">
            <a:avLst/>
          </a:prstGeom>
        </p:spPr>
      </p:pic>
    </p:spTree>
    <p:extLst>
      <p:ext uri="{BB962C8B-B14F-4D97-AF65-F5344CB8AC3E}">
        <p14:creationId xmlns:p14="http://schemas.microsoft.com/office/powerpoint/2010/main" val="339604641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BE434A-9A2E-47DC-AABA-AC6DB873A2BD}"/>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036158F1-A4CF-43B6-93FD-52709C2CDCF4}"/>
              </a:ext>
            </a:extLst>
          </p:cNvPr>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DD3998FE-C84E-46E5-A49F-42C5BAA57972}"/>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4B90C0C-EA24-4296-8A18-27654543F8FC}"/>
              </a:ext>
            </a:extLst>
          </p:cNvPr>
          <p:cNvSpPr>
            <a:spLocks noGrp="1"/>
          </p:cNvSpPr>
          <p:nvPr>
            <p:ph type="dt" sz="half" idx="10"/>
          </p:nvPr>
        </p:nvSpPr>
        <p:spPr>
          <a:xfrm>
            <a:off x="838200" y="6356350"/>
            <a:ext cx="2743200" cy="365125"/>
          </a:xfrm>
          <a:prstGeom prst="rect">
            <a:avLst/>
          </a:prstGeom>
        </p:spPr>
        <p:txBody>
          <a:bodyPr/>
          <a:lstStyle/>
          <a:p>
            <a:fld id="{8512F601-4CC2-4CFD-982B-1CA13424D20C}" type="datetimeFigureOut">
              <a:rPr lang="en-US" smtClean="0">
                <a:solidFill>
                  <a:prstClr val="black"/>
                </a:solidFill>
              </a:rPr>
              <a:pPr/>
              <a:t>1/12/2024</a:t>
            </a:fld>
            <a:endParaRPr lang="en-US">
              <a:solidFill>
                <a:prstClr val="black"/>
              </a:solidFill>
            </a:endParaRPr>
          </a:p>
        </p:txBody>
      </p:sp>
      <p:sp>
        <p:nvSpPr>
          <p:cNvPr id="6" name="Footer Placeholder 5">
            <a:extLst>
              <a:ext uri="{FF2B5EF4-FFF2-40B4-BE49-F238E27FC236}">
                <a16:creationId xmlns:a16="http://schemas.microsoft.com/office/drawing/2014/main" id="{730D218D-90EE-4CD6-BD29-F630964650F6}"/>
              </a:ext>
            </a:extLst>
          </p:cNvPr>
          <p:cNvSpPr>
            <a:spLocks noGrp="1"/>
          </p:cNvSpPr>
          <p:nvPr>
            <p:ph type="ftr" sz="quarter" idx="11"/>
          </p:nvPr>
        </p:nvSpPr>
        <p:spPr>
          <a:xfrm>
            <a:off x="4038600" y="6356350"/>
            <a:ext cx="4114800" cy="365125"/>
          </a:xfrm>
          <a:prstGeom prst="rect">
            <a:avLst/>
          </a:prstGeom>
        </p:spPr>
        <p:txBody>
          <a:bodyPr/>
          <a:lstStyle/>
          <a:p>
            <a:endParaRPr lang="en-US">
              <a:solidFill>
                <a:prstClr val="black"/>
              </a:solidFill>
            </a:endParaRPr>
          </a:p>
        </p:txBody>
      </p:sp>
      <p:sp>
        <p:nvSpPr>
          <p:cNvPr id="7" name="Slide Number Placeholder 6">
            <a:extLst>
              <a:ext uri="{FF2B5EF4-FFF2-40B4-BE49-F238E27FC236}">
                <a16:creationId xmlns:a16="http://schemas.microsoft.com/office/drawing/2014/main" id="{E80A69EA-232C-4946-A864-ED37259D2D19}"/>
              </a:ext>
            </a:extLst>
          </p:cNvPr>
          <p:cNvSpPr>
            <a:spLocks noGrp="1"/>
          </p:cNvSpPr>
          <p:nvPr>
            <p:ph type="sldNum" sz="quarter" idx="12"/>
          </p:nvPr>
        </p:nvSpPr>
        <p:spPr>
          <a:xfrm>
            <a:off x="8610600" y="6356350"/>
            <a:ext cx="2743200" cy="365125"/>
          </a:xfrm>
          <a:prstGeom prst="rect">
            <a:avLst/>
          </a:prstGeom>
        </p:spPr>
        <p:txBody>
          <a:bodyPr/>
          <a:lstStyle/>
          <a:p>
            <a:fld id="{5DD63E31-2DC2-4321-B56A-D756AC52FE20}"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541381366"/>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D46819BD-8A45-4322-BEEB-C59638D8C3D9}"/>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zh-CN" altLang="en-US"/>
              <a:t>单击此处编辑母版标题样式</a:t>
            </a:r>
          </a:p>
        </p:txBody>
      </p:sp>
      <p:sp>
        <p:nvSpPr>
          <p:cNvPr id="3" name="内容占位符 2">
            <a:extLst>
              <a:ext uri="{FF2B5EF4-FFF2-40B4-BE49-F238E27FC236}">
                <a16:creationId xmlns:a16="http://schemas.microsoft.com/office/drawing/2014/main" id="{5ABF4CB7-6A5B-4951-8CE1-86550A109C3B}"/>
              </a:ext>
            </a:extLst>
          </p:cNvPr>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a:extLst>
              <a:ext uri="{FF2B5EF4-FFF2-40B4-BE49-F238E27FC236}">
                <a16:creationId xmlns:a16="http://schemas.microsoft.com/office/drawing/2014/main" id="{C4588B8C-B4E8-4ABE-B577-6FA4AA4ADA7A}"/>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a:extLst>
              <a:ext uri="{FF2B5EF4-FFF2-40B4-BE49-F238E27FC236}">
                <a16:creationId xmlns:a16="http://schemas.microsoft.com/office/drawing/2014/main" id="{F4E22710-99C7-4955-A943-7237C39BAA03}"/>
              </a:ext>
            </a:extLst>
          </p:cNvPr>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15C87518-6E8A-41BB-A282-E8C0A2691D2E}" type="datetimeFigureOut">
              <a:rPr kumimoji="0" lang="zh-CN" altLang="en-US" sz="1800" b="0" i="0" u="none" strike="noStrike" kern="1200" cap="none" spc="0" normalizeH="0" baseline="0" noProof="0" smtClean="0">
                <a:ln>
                  <a:noFill/>
                </a:ln>
                <a:solidFill>
                  <a:prstClr val="black"/>
                </a:solidFill>
                <a:effectLst/>
                <a:uLnTx/>
                <a:uFillTx/>
                <a:latin typeface="微软雅黑" panose="020F0502020204030204"/>
                <a:ea typeface="微软雅黑"/>
                <a:cs typeface="+mn-cs"/>
              </a:rPr>
              <a:pPr marL="0" marR="0" lvl="0" indent="0" algn="l" defTabSz="914400" rtl="0" eaLnBrk="1" fontAlgn="auto" latinLnBrk="0" hangingPunct="1">
                <a:lnSpc>
                  <a:spcPct val="100000"/>
                </a:lnSpc>
                <a:spcBef>
                  <a:spcPts val="0"/>
                </a:spcBef>
                <a:spcAft>
                  <a:spcPts val="0"/>
                </a:spcAft>
                <a:buClrTx/>
                <a:buSzTx/>
                <a:buFontTx/>
                <a:buNone/>
                <a:tabLst/>
                <a:defRPr/>
              </a:pPr>
              <a:t>2024/1/12</a:t>
            </a:fld>
            <a:endParaRPr kumimoji="0" lang="zh-CN" altLang="en-US" sz="1800" b="0" i="0" u="none" strike="noStrike" kern="1200" cap="none" spc="0" normalizeH="0" baseline="0" noProof="0">
              <a:ln>
                <a:noFill/>
              </a:ln>
              <a:solidFill>
                <a:prstClr val="black"/>
              </a:solidFill>
              <a:effectLst/>
              <a:uLnTx/>
              <a:uFillTx/>
              <a:latin typeface="微软雅黑" panose="020F0502020204030204"/>
              <a:ea typeface="微软雅黑"/>
              <a:cs typeface="+mn-cs"/>
            </a:endParaRPr>
          </a:p>
        </p:txBody>
      </p:sp>
      <p:sp>
        <p:nvSpPr>
          <p:cNvPr id="6" name="页脚占位符 5">
            <a:extLst>
              <a:ext uri="{FF2B5EF4-FFF2-40B4-BE49-F238E27FC236}">
                <a16:creationId xmlns:a16="http://schemas.microsoft.com/office/drawing/2014/main" id="{B7AC8D82-56D9-461D-96F7-1439EE24FFD2}"/>
              </a:ext>
            </a:extLst>
          </p:cNvPr>
          <p:cNvSpPr>
            <a:spLocks noGrp="1"/>
          </p:cNvSpPr>
          <p:nvPr>
            <p:ph type="ftr" sz="quarter" idx="11"/>
          </p:nvPr>
        </p:nvSpPr>
        <p:spPr>
          <a:xfrm>
            <a:off x="4038600" y="6356350"/>
            <a:ext cx="41148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微软雅黑" panose="020F0502020204030204"/>
              <a:ea typeface="微软雅黑"/>
              <a:cs typeface="+mn-cs"/>
            </a:endParaRPr>
          </a:p>
        </p:txBody>
      </p:sp>
      <p:sp>
        <p:nvSpPr>
          <p:cNvPr id="7" name="灯片编号占位符 6">
            <a:extLst>
              <a:ext uri="{FF2B5EF4-FFF2-40B4-BE49-F238E27FC236}">
                <a16:creationId xmlns:a16="http://schemas.microsoft.com/office/drawing/2014/main" id="{9AF972B9-D37D-4274-853B-60876E3CAEEE}"/>
              </a:ext>
            </a:extLst>
          </p:cNvPr>
          <p:cNvSpPr>
            <a:spLocks noGrp="1"/>
          </p:cNvSpPr>
          <p:nvPr>
            <p:ph type="sldNum" sz="quarter" idx="12"/>
          </p:nvPr>
        </p:nvSpPr>
        <p:spPr>
          <a:xfrm>
            <a:off x="86106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4DE821D5-859A-48F5-8522-80C2AEFEFC60}" type="slidenum">
              <a:rPr kumimoji="0" lang="zh-CN" altLang="en-US" sz="1800" b="0" i="0" u="none" strike="noStrike" kern="1200" cap="none" spc="0" normalizeH="0" baseline="0" noProof="0" smtClean="0">
                <a:ln>
                  <a:noFill/>
                </a:ln>
                <a:solidFill>
                  <a:prstClr val="black"/>
                </a:solidFill>
                <a:effectLst/>
                <a:uLnTx/>
                <a:uFillTx/>
                <a:latin typeface="微软雅黑" panose="020F0502020204030204"/>
                <a:ea typeface="微软雅黑"/>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zh-CN" altLang="en-US" sz="1800" b="0" i="0" u="none" strike="noStrike" kern="1200" cap="none" spc="0" normalizeH="0" baseline="0" noProof="0">
              <a:ln>
                <a:noFill/>
              </a:ln>
              <a:solidFill>
                <a:prstClr val="black"/>
              </a:solidFill>
              <a:effectLst/>
              <a:uLnTx/>
              <a:uFillTx/>
              <a:latin typeface="微软雅黑" panose="020F0502020204030204"/>
              <a:ea typeface="微软雅黑"/>
              <a:cs typeface="+mn-cs"/>
            </a:endParaRPr>
          </a:p>
        </p:txBody>
      </p:sp>
    </p:spTree>
    <p:extLst>
      <p:ext uri="{BB962C8B-B14F-4D97-AF65-F5344CB8AC3E}">
        <p14:creationId xmlns:p14="http://schemas.microsoft.com/office/powerpoint/2010/main" val="574387165"/>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35B04D66-A2E6-46A2-89DA-6DEBE6025A65}"/>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zh-CN" altLang="en-US"/>
              <a:t>单击此处编辑母版标题样式</a:t>
            </a:r>
          </a:p>
        </p:txBody>
      </p:sp>
      <p:sp>
        <p:nvSpPr>
          <p:cNvPr id="3" name="图片占位符 2">
            <a:extLst>
              <a:ext uri="{FF2B5EF4-FFF2-40B4-BE49-F238E27FC236}">
                <a16:creationId xmlns:a16="http://schemas.microsoft.com/office/drawing/2014/main" id="{ADE599FB-E329-4B17-ABF4-A81B748EA6EB}"/>
              </a:ext>
            </a:extLst>
          </p:cNvPr>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a:extLst>
              <a:ext uri="{FF2B5EF4-FFF2-40B4-BE49-F238E27FC236}">
                <a16:creationId xmlns:a16="http://schemas.microsoft.com/office/drawing/2014/main" id="{54BE1A5F-F835-4B88-B375-8163A9C04D52}"/>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a:extLst>
              <a:ext uri="{FF2B5EF4-FFF2-40B4-BE49-F238E27FC236}">
                <a16:creationId xmlns:a16="http://schemas.microsoft.com/office/drawing/2014/main" id="{D6E7995F-EE09-46BA-96C2-A6AA728B8F07}"/>
              </a:ext>
            </a:extLst>
          </p:cNvPr>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15C87518-6E8A-41BB-A282-E8C0A2691D2E}" type="datetimeFigureOut">
              <a:rPr kumimoji="0" lang="zh-CN" altLang="en-US" sz="1800" b="0" i="0" u="none" strike="noStrike" kern="1200" cap="none" spc="0" normalizeH="0" baseline="0" noProof="0" smtClean="0">
                <a:ln>
                  <a:noFill/>
                </a:ln>
                <a:solidFill>
                  <a:prstClr val="black"/>
                </a:solidFill>
                <a:effectLst/>
                <a:uLnTx/>
                <a:uFillTx/>
                <a:latin typeface="微软雅黑" panose="020F0502020204030204"/>
                <a:ea typeface="微软雅黑"/>
                <a:cs typeface="+mn-cs"/>
              </a:rPr>
              <a:pPr marL="0" marR="0" lvl="0" indent="0" algn="l" defTabSz="914400" rtl="0" eaLnBrk="1" fontAlgn="auto" latinLnBrk="0" hangingPunct="1">
                <a:lnSpc>
                  <a:spcPct val="100000"/>
                </a:lnSpc>
                <a:spcBef>
                  <a:spcPts val="0"/>
                </a:spcBef>
                <a:spcAft>
                  <a:spcPts val="0"/>
                </a:spcAft>
                <a:buClrTx/>
                <a:buSzTx/>
                <a:buFontTx/>
                <a:buNone/>
                <a:tabLst/>
                <a:defRPr/>
              </a:pPr>
              <a:t>2024/1/12</a:t>
            </a:fld>
            <a:endParaRPr kumimoji="0" lang="zh-CN" altLang="en-US" sz="1800" b="0" i="0" u="none" strike="noStrike" kern="1200" cap="none" spc="0" normalizeH="0" baseline="0" noProof="0">
              <a:ln>
                <a:noFill/>
              </a:ln>
              <a:solidFill>
                <a:prstClr val="black"/>
              </a:solidFill>
              <a:effectLst/>
              <a:uLnTx/>
              <a:uFillTx/>
              <a:latin typeface="微软雅黑" panose="020F0502020204030204"/>
              <a:ea typeface="微软雅黑"/>
              <a:cs typeface="+mn-cs"/>
            </a:endParaRPr>
          </a:p>
        </p:txBody>
      </p:sp>
      <p:sp>
        <p:nvSpPr>
          <p:cNvPr id="6" name="页脚占位符 5">
            <a:extLst>
              <a:ext uri="{FF2B5EF4-FFF2-40B4-BE49-F238E27FC236}">
                <a16:creationId xmlns:a16="http://schemas.microsoft.com/office/drawing/2014/main" id="{6CD9BD8C-7955-4ACD-B8F7-13A976724427}"/>
              </a:ext>
            </a:extLst>
          </p:cNvPr>
          <p:cNvSpPr>
            <a:spLocks noGrp="1"/>
          </p:cNvSpPr>
          <p:nvPr>
            <p:ph type="ftr" sz="quarter" idx="11"/>
          </p:nvPr>
        </p:nvSpPr>
        <p:spPr>
          <a:xfrm>
            <a:off x="4038600" y="6356350"/>
            <a:ext cx="41148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微软雅黑" panose="020F0502020204030204"/>
              <a:ea typeface="微软雅黑"/>
              <a:cs typeface="+mn-cs"/>
            </a:endParaRPr>
          </a:p>
        </p:txBody>
      </p:sp>
      <p:sp>
        <p:nvSpPr>
          <p:cNvPr id="7" name="灯片编号占位符 6">
            <a:extLst>
              <a:ext uri="{FF2B5EF4-FFF2-40B4-BE49-F238E27FC236}">
                <a16:creationId xmlns:a16="http://schemas.microsoft.com/office/drawing/2014/main" id="{97A4C4FB-507D-4D06-87FB-B223A857AECC}"/>
              </a:ext>
            </a:extLst>
          </p:cNvPr>
          <p:cNvSpPr>
            <a:spLocks noGrp="1"/>
          </p:cNvSpPr>
          <p:nvPr>
            <p:ph type="sldNum" sz="quarter" idx="12"/>
          </p:nvPr>
        </p:nvSpPr>
        <p:spPr>
          <a:xfrm>
            <a:off x="86106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4DE821D5-859A-48F5-8522-80C2AEFEFC60}" type="slidenum">
              <a:rPr kumimoji="0" lang="zh-CN" altLang="en-US" sz="1800" b="0" i="0" u="none" strike="noStrike" kern="1200" cap="none" spc="0" normalizeH="0" baseline="0" noProof="0" smtClean="0">
                <a:ln>
                  <a:noFill/>
                </a:ln>
                <a:solidFill>
                  <a:prstClr val="black"/>
                </a:solidFill>
                <a:effectLst/>
                <a:uLnTx/>
                <a:uFillTx/>
                <a:latin typeface="微软雅黑" panose="020F0502020204030204"/>
                <a:ea typeface="微软雅黑"/>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zh-CN" altLang="en-US" sz="1800" b="0" i="0" u="none" strike="noStrike" kern="1200" cap="none" spc="0" normalizeH="0" baseline="0" noProof="0">
              <a:ln>
                <a:noFill/>
              </a:ln>
              <a:solidFill>
                <a:prstClr val="black"/>
              </a:solidFill>
              <a:effectLst/>
              <a:uLnTx/>
              <a:uFillTx/>
              <a:latin typeface="微软雅黑" panose="020F0502020204030204"/>
              <a:ea typeface="微软雅黑"/>
              <a:cs typeface="+mn-cs"/>
            </a:endParaRPr>
          </a:p>
        </p:txBody>
      </p:sp>
    </p:spTree>
    <p:extLst>
      <p:ext uri="{BB962C8B-B14F-4D97-AF65-F5344CB8AC3E}">
        <p14:creationId xmlns:p14="http://schemas.microsoft.com/office/powerpoint/2010/main" val="200473875"/>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1BA5631A-E460-4C04-AB41-AF10572A5A5A}"/>
              </a:ext>
            </a:extLst>
          </p:cNvPr>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竖排文字占位符 2">
            <a:extLst>
              <a:ext uri="{FF2B5EF4-FFF2-40B4-BE49-F238E27FC236}">
                <a16:creationId xmlns:a16="http://schemas.microsoft.com/office/drawing/2014/main" id="{04CE3954-A314-4439-B096-FB59A8FB27E8}"/>
              </a:ext>
            </a:extLst>
          </p:cNvPr>
          <p:cNvSpPr>
            <a:spLocks noGrp="1"/>
          </p:cNvSpPr>
          <p:nvPr>
            <p:ph type="body" orient="vert" idx="1"/>
          </p:nvPr>
        </p:nvSpPr>
        <p:spPr>
          <a:xfrm>
            <a:off x="838200" y="1825625"/>
            <a:ext cx="10515600" cy="4351338"/>
          </a:xfrm>
          <a:prstGeom prst="rect">
            <a:avLst/>
          </a:prstGeom>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id="{CB5E9A46-8396-467E-ADA2-6BC9696844B5}"/>
              </a:ext>
            </a:extLst>
          </p:cNvPr>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15C87518-6E8A-41BB-A282-E8C0A2691D2E}" type="datetimeFigureOut">
              <a:rPr kumimoji="0" lang="zh-CN" altLang="en-US" sz="1800" b="0" i="0" u="none" strike="noStrike" kern="1200" cap="none" spc="0" normalizeH="0" baseline="0" noProof="0" smtClean="0">
                <a:ln>
                  <a:noFill/>
                </a:ln>
                <a:solidFill>
                  <a:prstClr val="black"/>
                </a:solidFill>
                <a:effectLst/>
                <a:uLnTx/>
                <a:uFillTx/>
                <a:latin typeface="微软雅黑" panose="020F0502020204030204"/>
                <a:ea typeface="微软雅黑"/>
                <a:cs typeface="+mn-cs"/>
              </a:rPr>
              <a:pPr marL="0" marR="0" lvl="0" indent="0" algn="l" defTabSz="914400" rtl="0" eaLnBrk="1" fontAlgn="auto" latinLnBrk="0" hangingPunct="1">
                <a:lnSpc>
                  <a:spcPct val="100000"/>
                </a:lnSpc>
                <a:spcBef>
                  <a:spcPts val="0"/>
                </a:spcBef>
                <a:spcAft>
                  <a:spcPts val="0"/>
                </a:spcAft>
                <a:buClrTx/>
                <a:buSzTx/>
                <a:buFontTx/>
                <a:buNone/>
                <a:tabLst/>
                <a:defRPr/>
              </a:pPr>
              <a:t>2024/1/12</a:t>
            </a:fld>
            <a:endParaRPr kumimoji="0" lang="zh-CN" altLang="en-US" sz="1800" b="0" i="0" u="none" strike="noStrike" kern="1200" cap="none" spc="0" normalizeH="0" baseline="0" noProof="0">
              <a:ln>
                <a:noFill/>
              </a:ln>
              <a:solidFill>
                <a:prstClr val="black"/>
              </a:solidFill>
              <a:effectLst/>
              <a:uLnTx/>
              <a:uFillTx/>
              <a:latin typeface="微软雅黑" panose="020F0502020204030204"/>
              <a:ea typeface="微软雅黑"/>
              <a:cs typeface="+mn-cs"/>
            </a:endParaRPr>
          </a:p>
        </p:txBody>
      </p:sp>
      <p:sp>
        <p:nvSpPr>
          <p:cNvPr id="5" name="页脚占位符 4">
            <a:extLst>
              <a:ext uri="{FF2B5EF4-FFF2-40B4-BE49-F238E27FC236}">
                <a16:creationId xmlns:a16="http://schemas.microsoft.com/office/drawing/2014/main" id="{A0ED8C77-09EF-417A-9FE6-A336118817E6}"/>
              </a:ext>
            </a:extLst>
          </p:cNvPr>
          <p:cNvSpPr>
            <a:spLocks noGrp="1"/>
          </p:cNvSpPr>
          <p:nvPr>
            <p:ph type="ftr" sz="quarter" idx="11"/>
          </p:nvPr>
        </p:nvSpPr>
        <p:spPr>
          <a:xfrm>
            <a:off x="4038600" y="6356350"/>
            <a:ext cx="41148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微软雅黑" panose="020F0502020204030204"/>
              <a:ea typeface="微软雅黑"/>
              <a:cs typeface="+mn-cs"/>
            </a:endParaRPr>
          </a:p>
        </p:txBody>
      </p:sp>
      <p:sp>
        <p:nvSpPr>
          <p:cNvPr id="6" name="灯片编号占位符 5">
            <a:extLst>
              <a:ext uri="{FF2B5EF4-FFF2-40B4-BE49-F238E27FC236}">
                <a16:creationId xmlns:a16="http://schemas.microsoft.com/office/drawing/2014/main" id="{099EFDE8-6751-4837-A20C-FE7C312BA821}"/>
              </a:ext>
            </a:extLst>
          </p:cNvPr>
          <p:cNvSpPr>
            <a:spLocks noGrp="1"/>
          </p:cNvSpPr>
          <p:nvPr>
            <p:ph type="sldNum" sz="quarter" idx="12"/>
          </p:nvPr>
        </p:nvSpPr>
        <p:spPr>
          <a:xfrm>
            <a:off x="86106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4DE821D5-859A-48F5-8522-80C2AEFEFC60}" type="slidenum">
              <a:rPr kumimoji="0" lang="zh-CN" altLang="en-US" sz="1800" b="0" i="0" u="none" strike="noStrike" kern="1200" cap="none" spc="0" normalizeH="0" baseline="0" noProof="0" smtClean="0">
                <a:ln>
                  <a:noFill/>
                </a:ln>
                <a:solidFill>
                  <a:prstClr val="black"/>
                </a:solidFill>
                <a:effectLst/>
                <a:uLnTx/>
                <a:uFillTx/>
                <a:latin typeface="微软雅黑" panose="020F0502020204030204"/>
                <a:ea typeface="微软雅黑"/>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zh-CN" altLang="en-US" sz="1800" b="0" i="0" u="none" strike="noStrike" kern="1200" cap="none" spc="0" normalizeH="0" baseline="0" noProof="0">
              <a:ln>
                <a:noFill/>
              </a:ln>
              <a:solidFill>
                <a:prstClr val="black"/>
              </a:solidFill>
              <a:effectLst/>
              <a:uLnTx/>
              <a:uFillTx/>
              <a:latin typeface="微软雅黑" panose="020F0502020204030204"/>
              <a:ea typeface="微软雅黑"/>
              <a:cs typeface="+mn-cs"/>
            </a:endParaRPr>
          </a:p>
        </p:txBody>
      </p:sp>
    </p:spTree>
    <p:extLst>
      <p:ext uri="{BB962C8B-B14F-4D97-AF65-F5344CB8AC3E}">
        <p14:creationId xmlns:p14="http://schemas.microsoft.com/office/powerpoint/2010/main" val="2946905305"/>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a:extLst>
              <a:ext uri="{FF2B5EF4-FFF2-40B4-BE49-F238E27FC236}">
                <a16:creationId xmlns:a16="http://schemas.microsoft.com/office/drawing/2014/main" id="{7047077D-C3E0-497F-801B-D5BF94ADCA26}"/>
              </a:ext>
            </a:extLst>
          </p:cNvPr>
          <p:cNvSpPr>
            <a:spLocks noGrp="1"/>
          </p:cNvSpPr>
          <p:nvPr>
            <p:ph type="title" orient="vert"/>
          </p:nvPr>
        </p:nvSpPr>
        <p:spPr>
          <a:xfrm>
            <a:off x="8724900" y="365125"/>
            <a:ext cx="2628900" cy="5811838"/>
          </a:xfrm>
          <a:prstGeom prst="rect">
            <a:avLst/>
          </a:prstGeom>
        </p:spPr>
        <p:txBody>
          <a:bodyPr vert="eaVert"/>
          <a:lstStyle/>
          <a:p>
            <a:r>
              <a:rPr lang="zh-CN" altLang="en-US"/>
              <a:t>单击此处编辑母版标题样式</a:t>
            </a:r>
          </a:p>
        </p:txBody>
      </p:sp>
      <p:sp>
        <p:nvSpPr>
          <p:cNvPr id="3" name="竖排文字占位符 2">
            <a:extLst>
              <a:ext uri="{FF2B5EF4-FFF2-40B4-BE49-F238E27FC236}">
                <a16:creationId xmlns:a16="http://schemas.microsoft.com/office/drawing/2014/main" id="{935F4F83-7027-45FF-ACE1-2E1E8DF6F388}"/>
              </a:ext>
            </a:extLst>
          </p:cNvPr>
          <p:cNvSpPr>
            <a:spLocks noGrp="1"/>
          </p:cNvSpPr>
          <p:nvPr>
            <p:ph type="body" orient="vert" idx="1"/>
          </p:nvPr>
        </p:nvSpPr>
        <p:spPr>
          <a:xfrm>
            <a:off x="838200" y="365125"/>
            <a:ext cx="7734300" cy="5811838"/>
          </a:xfrm>
          <a:prstGeom prst="rect">
            <a:avLst/>
          </a:prstGeom>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id="{FF6CE2E2-991F-4333-A418-CFA9B67FC2F4}"/>
              </a:ext>
            </a:extLst>
          </p:cNvPr>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15C87518-6E8A-41BB-A282-E8C0A2691D2E}" type="datetimeFigureOut">
              <a:rPr kumimoji="0" lang="zh-CN" altLang="en-US" sz="1800" b="0" i="0" u="none" strike="noStrike" kern="1200" cap="none" spc="0" normalizeH="0" baseline="0" noProof="0" smtClean="0">
                <a:ln>
                  <a:noFill/>
                </a:ln>
                <a:solidFill>
                  <a:prstClr val="black"/>
                </a:solidFill>
                <a:effectLst/>
                <a:uLnTx/>
                <a:uFillTx/>
                <a:latin typeface="微软雅黑" panose="020F0502020204030204"/>
                <a:ea typeface="微软雅黑"/>
                <a:cs typeface="+mn-cs"/>
              </a:rPr>
              <a:pPr marL="0" marR="0" lvl="0" indent="0" algn="l" defTabSz="914400" rtl="0" eaLnBrk="1" fontAlgn="auto" latinLnBrk="0" hangingPunct="1">
                <a:lnSpc>
                  <a:spcPct val="100000"/>
                </a:lnSpc>
                <a:spcBef>
                  <a:spcPts val="0"/>
                </a:spcBef>
                <a:spcAft>
                  <a:spcPts val="0"/>
                </a:spcAft>
                <a:buClrTx/>
                <a:buSzTx/>
                <a:buFontTx/>
                <a:buNone/>
                <a:tabLst/>
                <a:defRPr/>
              </a:pPr>
              <a:t>2024/1/12</a:t>
            </a:fld>
            <a:endParaRPr kumimoji="0" lang="zh-CN" altLang="en-US" sz="1800" b="0" i="0" u="none" strike="noStrike" kern="1200" cap="none" spc="0" normalizeH="0" baseline="0" noProof="0">
              <a:ln>
                <a:noFill/>
              </a:ln>
              <a:solidFill>
                <a:prstClr val="black"/>
              </a:solidFill>
              <a:effectLst/>
              <a:uLnTx/>
              <a:uFillTx/>
              <a:latin typeface="微软雅黑" panose="020F0502020204030204"/>
              <a:ea typeface="微软雅黑"/>
              <a:cs typeface="+mn-cs"/>
            </a:endParaRPr>
          </a:p>
        </p:txBody>
      </p:sp>
      <p:sp>
        <p:nvSpPr>
          <p:cNvPr id="5" name="页脚占位符 4">
            <a:extLst>
              <a:ext uri="{FF2B5EF4-FFF2-40B4-BE49-F238E27FC236}">
                <a16:creationId xmlns:a16="http://schemas.microsoft.com/office/drawing/2014/main" id="{6452777A-D977-4F98-A281-90CA0B571AA8}"/>
              </a:ext>
            </a:extLst>
          </p:cNvPr>
          <p:cNvSpPr>
            <a:spLocks noGrp="1"/>
          </p:cNvSpPr>
          <p:nvPr>
            <p:ph type="ftr" sz="quarter" idx="11"/>
          </p:nvPr>
        </p:nvSpPr>
        <p:spPr>
          <a:xfrm>
            <a:off x="4038600" y="6356350"/>
            <a:ext cx="41148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微软雅黑" panose="020F0502020204030204"/>
              <a:ea typeface="微软雅黑"/>
              <a:cs typeface="+mn-cs"/>
            </a:endParaRPr>
          </a:p>
        </p:txBody>
      </p:sp>
      <p:sp>
        <p:nvSpPr>
          <p:cNvPr id="6" name="灯片编号占位符 5">
            <a:extLst>
              <a:ext uri="{FF2B5EF4-FFF2-40B4-BE49-F238E27FC236}">
                <a16:creationId xmlns:a16="http://schemas.microsoft.com/office/drawing/2014/main" id="{01975CA4-110D-4659-BB72-F325839660E8}"/>
              </a:ext>
            </a:extLst>
          </p:cNvPr>
          <p:cNvSpPr>
            <a:spLocks noGrp="1"/>
          </p:cNvSpPr>
          <p:nvPr>
            <p:ph type="sldNum" sz="quarter" idx="12"/>
          </p:nvPr>
        </p:nvSpPr>
        <p:spPr>
          <a:xfrm>
            <a:off x="86106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4DE821D5-859A-48F5-8522-80C2AEFEFC60}" type="slidenum">
              <a:rPr kumimoji="0" lang="zh-CN" altLang="en-US" sz="1800" b="0" i="0" u="none" strike="noStrike" kern="1200" cap="none" spc="0" normalizeH="0" baseline="0" noProof="0" smtClean="0">
                <a:ln>
                  <a:noFill/>
                </a:ln>
                <a:solidFill>
                  <a:prstClr val="black"/>
                </a:solidFill>
                <a:effectLst/>
                <a:uLnTx/>
                <a:uFillTx/>
                <a:latin typeface="微软雅黑" panose="020F0502020204030204"/>
                <a:ea typeface="微软雅黑"/>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zh-CN" altLang="en-US" sz="1800" b="0" i="0" u="none" strike="noStrike" kern="1200" cap="none" spc="0" normalizeH="0" baseline="0" noProof="0">
              <a:ln>
                <a:noFill/>
              </a:ln>
              <a:solidFill>
                <a:prstClr val="black"/>
              </a:solidFill>
              <a:effectLst/>
              <a:uLnTx/>
              <a:uFillTx/>
              <a:latin typeface="微软雅黑" panose="020F0502020204030204"/>
              <a:ea typeface="微软雅黑"/>
              <a:cs typeface="+mn-cs"/>
            </a:endParaRPr>
          </a:p>
        </p:txBody>
      </p:sp>
    </p:spTree>
    <p:extLst>
      <p:ext uri="{BB962C8B-B14F-4D97-AF65-F5344CB8AC3E}">
        <p14:creationId xmlns:p14="http://schemas.microsoft.com/office/powerpoint/2010/main" val="3702868552"/>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C34038A4-591F-477D-BD11-664F7AA53E30}"/>
              </a:ext>
            </a:extLst>
          </p:cNvPr>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zh-CN" altLang="en-US"/>
              <a:t>单击此处编辑母版标题样式</a:t>
            </a:r>
          </a:p>
        </p:txBody>
      </p:sp>
      <p:sp>
        <p:nvSpPr>
          <p:cNvPr id="3" name="副标题 2">
            <a:extLst>
              <a:ext uri="{FF2B5EF4-FFF2-40B4-BE49-F238E27FC236}">
                <a16:creationId xmlns:a16="http://schemas.microsoft.com/office/drawing/2014/main" id="{15D3C3DC-EDC8-4356-8EEF-E5799AAE5DF4}"/>
              </a:ext>
            </a:extLst>
          </p:cNvPr>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a:extLst>
              <a:ext uri="{FF2B5EF4-FFF2-40B4-BE49-F238E27FC236}">
                <a16:creationId xmlns:a16="http://schemas.microsoft.com/office/drawing/2014/main" id="{18C74DE6-645D-47AA-9BB2-9DAFD99EF699}"/>
              </a:ext>
            </a:extLst>
          </p:cNvPr>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15C87518-6E8A-41BB-A282-E8C0A2691D2E}" type="datetimeFigureOut">
              <a:rPr kumimoji="0" lang="zh-CN" altLang="en-US" sz="1800" b="0" i="0" u="none" strike="noStrike" kern="1200" cap="none" spc="0" normalizeH="0" baseline="0" noProof="0" smtClean="0">
                <a:ln>
                  <a:noFill/>
                </a:ln>
                <a:solidFill>
                  <a:prstClr val="black"/>
                </a:solidFill>
                <a:effectLst/>
                <a:uLnTx/>
                <a:uFillTx/>
                <a:latin typeface="微软雅黑" panose="020F0502020204030204"/>
                <a:ea typeface="微软雅黑"/>
                <a:cs typeface="+mn-cs"/>
              </a:rPr>
              <a:pPr marL="0" marR="0" lvl="0" indent="0" algn="l" defTabSz="914400" rtl="0" eaLnBrk="1" fontAlgn="auto" latinLnBrk="0" hangingPunct="1">
                <a:lnSpc>
                  <a:spcPct val="100000"/>
                </a:lnSpc>
                <a:spcBef>
                  <a:spcPts val="0"/>
                </a:spcBef>
                <a:spcAft>
                  <a:spcPts val="0"/>
                </a:spcAft>
                <a:buClrTx/>
                <a:buSzTx/>
                <a:buFontTx/>
                <a:buNone/>
                <a:tabLst/>
                <a:defRPr/>
              </a:pPr>
              <a:t>2024/1/12</a:t>
            </a:fld>
            <a:endParaRPr kumimoji="0" lang="zh-CN" altLang="en-US" sz="1800" b="0" i="0" u="none" strike="noStrike" kern="1200" cap="none" spc="0" normalizeH="0" baseline="0" noProof="0">
              <a:ln>
                <a:noFill/>
              </a:ln>
              <a:solidFill>
                <a:prstClr val="black"/>
              </a:solidFill>
              <a:effectLst/>
              <a:uLnTx/>
              <a:uFillTx/>
              <a:latin typeface="微软雅黑" panose="020F0502020204030204"/>
              <a:ea typeface="微软雅黑"/>
              <a:cs typeface="+mn-cs"/>
            </a:endParaRPr>
          </a:p>
        </p:txBody>
      </p:sp>
      <p:sp>
        <p:nvSpPr>
          <p:cNvPr id="5" name="页脚占位符 4">
            <a:extLst>
              <a:ext uri="{FF2B5EF4-FFF2-40B4-BE49-F238E27FC236}">
                <a16:creationId xmlns:a16="http://schemas.microsoft.com/office/drawing/2014/main" id="{ED84D011-F31F-4B69-A976-4840C6EC7AE5}"/>
              </a:ext>
            </a:extLst>
          </p:cNvPr>
          <p:cNvSpPr>
            <a:spLocks noGrp="1"/>
          </p:cNvSpPr>
          <p:nvPr>
            <p:ph type="ftr" sz="quarter" idx="11"/>
          </p:nvPr>
        </p:nvSpPr>
        <p:spPr>
          <a:xfrm>
            <a:off x="4038600" y="6356350"/>
            <a:ext cx="41148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微软雅黑" panose="020F0502020204030204"/>
              <a:ea typeface="微软雅黑"/>
              <a:cs typeface="+mn-cs"/>
            </a:endParaRPr>
          </a:p>
        </p:txBody>
      </p:sp>
      <p:sp>
        <p:nvSpPr>
          <p:cNvPr id="6" name="灯片编号占位符 5">
            <a:extLst>
              <a:ext uri="{FF2B5EF4-FFF2-40B4-BE49-F238E27FC236}">
                <a16:creationId xmlns:a16="http://schemas.microsoft.com/office/drawing/2014/main" id="{FBDF37CF-36AC-43A8-A0AD-874876A2E4F6}"/>
              </a:ext>
            </a:extLst>
          </p:cNvPr>
          <p:cNvSpPr>
            <a:spLocks noGrp="1"/>
          </p:cNvSpPr>
          <p:nvPr>
            <p:ph type="sldNum" sz="quarter" idx="12"/>
          </p:nvPr>
        </p:nvSpPr>
        <p:spPr>
          <a:xfrm>
            <a:off x="86106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4DE821D5-859A-48F5-8522-80C2AEFEFC60}" type="slidenum">
              <a:rPr kumimoji="0" lang="zh-CN" altLang="en-US" sz="1800" b="0" i="0" u="none" strike="noStrike" kern="1200" cap="none" spc="0" normalizeH="0" baseline="0" noProof="0" smtClean="0">
                <a:ln>
                  <a:noFill/>
                </a:ln>
                <a:solidFill>
                  <a:prstClr val="black"/>
                </a:solidFill>
                <a:effectLst/>
                <a:uLnTx/>
                <a:uFillTx/>
                <a:latin typeface="微软雅黑" panose="020F0502020204030204"/>
                <a:ea typeface="微软雅黑"/>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zh-CN" altLang="en-US" sz="1800" b="0" i="0" u="none" strike="noStrike" kern="1200" cap="none" spc="0" normalizeH="0" baseline="0" noProof="0">
              <a:ln>
                <a:noFill/>
              </a:ln>
              <a:solidFill>
                <a:prstClr val="black"/>
              </a:solidFill>
              <a:effectLst/>
              <a:uLnTx/>
              <a:uFillTx/>
              <a:latin typeface="微软雅黑" panose="020F0502020204030204"/>
              <a:ea typeface="微软雅黑"/>
              <a:cs typeface="+mn-cs"/>
            </a:endParaRPr>
          </a:p>
        </p:txBody>
      </p:sp>
    </p:spTree>
    <p:extLst>
      <p:ext uri="{BB962C8B-B14F-4D97-AF65-F5344CB8AC3E}">
        <p14:creationId xmlns:p14="http://schemas.microsoft.com/office/powerpoint/2010/main" val="3742123407"/>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F781C743-640D-466B-861C-25880BB485E5}"/>
              </a:ext>
            </a:extLst>
          </p:cNvPr>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id="{6C18204D-57F5-46D5-B9E5-D4D2FCB7FA43}"/>
              </a:ext>
            </a:extLst>
          </p:cNvPr>
          <p:cNvSpPr>
            <a:spLocks noGrp="1"/>
          </p:cNvSpPr>
          <p:nvPr>
            <p:ph idx="1"/>
          </p:nvPr>
        </p:nvSpPr>
        <p:spPr>
          <a:xfrm>
            <a:off x="838200" y="1825625"/>
            <a:ext cx="10515600" cy="4351338"/>
          </a:xfrm>
          <a:prstGeom prst="rect">
            <a:avLst/>
          </a:prstGeo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id="{09B247BF-0ABA-42DF-9E96-FDA8ADC46D54}"/>
              </a:ext>
            </a:extLst>
          </p:cNvPr>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15C87518-6E8A-41BB-A282-E8C0A2691D2E}" type="datetimeFigureOut">
              <a:rPr kumimoji="0" lang="zh-CN" altLang="en-US" sz="1800" b="0" i="0" u="none" strike="noStrike" kern="1200" cap="none" spc="0" normalizeH="0" baseline="0" noProof="0" smtClean="0">
                <a:ln>
                  <a:noFill/>
                </a:ln>
                <a:solidFill>
                  <a:prstClr val="black"/>
                </a:solidFill>
                <a:effectLst/>
                <a:uLnTx/>
                <a:uFillTx/>
                <a:latin typeface="微软雅黑" panose="020F0502020204030204"/>
                <a:ea typeface="微软雅黑"/>
                <a:cs typeface="+mn-cs"/>
              </a:rPr>
              <a:pPr marL="0" marR="0" lvl="0" indent="0" algn="l" defTabSz="914400" rtl="0" eaLnBrk="1" fontAlgn="auto" latinLnBrk="0" hangingPunct="1">
                <a:lnSpc>
                  <a:spcPct val="100000"/>
                </a:lnSpc>
                <a:spcBef>
                  <a:spcPts val="0"/>
                </a:spcBef>
                <a:spcAft>
                  <a:spcPts val="0"/>
                </a:spcAft>
                <a:buClrTx/>
                <a:buSzTx/>
                <a:buFontTx/>
                <a:buNone/>
                <a:tabLst/>
                <a:defRPr/>
              </a:pPr>
              <a:t>2024/1/12</a:t>
            </a:fld>
            <a:endParaRPr kumimoji="0" lang="zh-CN" altLang="en-US" sz="1800" b="0" i="0" u="none" strike="noStrike" kern="1200" cap="none" spc="0" normalizeH="0" baseline="0" noProof="0">
              <a:ln>
                <a:noFill/>
              </a:ln>
              <a:solidFill>
                <a:prstClr val="black"/>
              </a:solidFill>
              <a:effectLst/>
              <a:uLnTx/>
              <a:uFillTx/>
              <a:latin typeface="微软雅黑" panose="020F0502020204030204"/>
              <a:ea typeface="微软雅黑"/>
              <a:cs typeface="+mn-cs"/>
            </a:endParaRPr>
          </a:p>
        </p:txBody>
      </p:sp>
      <p:sp>
        <p:nvSpPr>
          <p:cNvPr id="5" name="页脚占位符 4">
            <a:extLst>
              <a:ext uri="{FF2B5EF4-FFF2-40B4-BE49-F238E27FC236}">
                <a16:creationId xmlns:a16="http://schemas.microsoft.com/office/drawing/2014/main" id="{825815E2-53BF-4418-8839-D6D142489137}"/>
              </a:ext>
            </a:extLst>
          </p:cNvPr>
          <p:cNvSpPr>
            <a:spLocks noGrp="1"/>
          </p:cNvSpPr>
          <p:nvPr>
            <p:ph type="ftr" sz="quarter" idx="11"/>
          </p:nvPr>
        </p:nvSpPr>
        <p:spPr>
          <a:xfrm>
            <a:off x="4038600" y="6356350"/>
            <a:ext cx="41148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微软雅黑" panose="020F0502020204030204"/>
              <a:ea typeface="微软雅黑"/>
              <a:cs typeface="+mn-cs"/>
            </a:endParaRPr>
          </a:p>
        </p:txBody>
      </p:sp>
      <p:sp>
        <p:nvSpPr>
          <p:cNvPr id="6" name="灯片编号占位符 5">
            <a:extLst>
              <a:ext uri="{FF2B5EF4-FFF2-40B4-BE49-F238E27FC236}">
                <a16:creationId xmlns:a16="http://schemas.microsoft.com/office/drawing/2014/main" id="{0E84BD10-1F15-42CB-8CA5-F898C0C3B763}"/>
              </a:ext>
            </a:extLst>
          </p:cNvPr>
          <p:cNvSpPr>
            <a:spLocks noGrp="1"/>
          </p:cNvSpPr>
          <p:nvPr>
            <p:ph type="sldNum" sz="quarter" idx="12"/>
          </p:nvPr>
        </p:nvSpPr>
        <p:spPr>
          <a:xfrm>
            <a:off x="86106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4DE821D5-859A-48F5-8522-80C2AEFEFC60}" type="slidenum">
              <a:rPr kumimoji="0" lang="zh-CN" altLang="en-US" sz="1800" b="0" i="0" u="none" strike="noStrike" kern="1200" cap="none" spc="0" normalizeH="0" baseline="0" noProof="0" smtClean="0">
                <a:ln>
                  <a:noFill/>
                </a:ln>
                <a:solidFill>
                  <a:prstClr val="black"/>
                </a:solidFill>
                <a:effectLst/>
                <a:uLnTx/>
                <a:uFillTx/>
                <a:latin typeface="微软雅黑" panose="020F0502020204030204"/>
                <a:ea typeface="微软雅黑"/>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zh-CN" altLang="en-US" sz="1800" b="0" i="0" u="none" strike="noStrike" kern="1200" cap="none" spc="0" normalizeH="0" baseline="0" noProof="0">
              <a:ln>
                <a:noFill/>
              </a:ln>
              <a:solidFill>
                <a:prstClr val="black"/>
              </a:solidFill>
              <a:effectLst/>
              <a:uLnTx/>
              <a:uFillTx/>
              <a:latin typeface="微软雅黑" panose="020F0502020204030204"/>
              <a:ea typeface="微软雅黑"/>
              <a:cs typeface="+mn-cs"/>
            </a:endParaRPr>
          </a:p>
        </p:txBody>
      </p:sp>
    </p:spTree>
    <p:extLst>
      <p:ext uri="{BB962C8B-B14F-4D97-AF65-F5344CB8AC3E}">
        <p14:creationId xmlns:p14="http://schemas.microsoft.com/office/powerpoint/2010/main" val="1452298311"/>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806EB186-D419-4E9D-807A-3A3D67E7FCB5}"/>
              </a:ext>
            </a:extLst>
          </p:cNvPr>
          <p:cNvSpPr>
            <a:spLocks noGrp="1"/>
          </p:cNvSpPr>
          <p:nvPr>
            <p:ph type="title"/>
          </p:nvPr>
        </p:nvSpPr>
        <p:spPr>
          <a:xfrm>
            <a:off x="831850" y="1709738"/>
            <a:ext cx="10515600" cy="2852737"/>
          </a:xfrm>
          <a:prstGeom prst="rect">
            <a:avLst/>
          </a:prstGeom>
        </p:spPr>
        <p:txBody>
          <a:bodyPr anchor="b"/>
          <a:lstStyle>
            <a:lvl1pPr>
              <a:defRPr sz="6000"/>
            </a:lvl1pPr>
          </a:lstStyle>
          <a:p>
            <a:r>
              <a:rPr lang="zh-CN" altLang="en-US"/>
              <a:t>单击此处编辑母版标题样式</a:t>
            </a:r>
          </a:p>
        </p:txBody>
      </p:sp>
      <p:sp>
        <p:nvSpPr>
          <p:cNvPr id="3" name="文本占位符 2">
            <a:extLst>
              <a:ext uri="{FF2B5EF4-FFF2-40B4-BE49-F238E27FC236}">
                <a16:creationId xmlns:a16="http://schemas.microsoft.com/office/drawing/2014/main" id="{7EA91E55-3E8F-4C12-BCD1-87FEB3C92565}"/>
              </a:ext>
            </a:extLst>
          </p:cNvPr>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编辑母版文本样式</a:t>
            </a:r>
          </a:p>
        </p:txBody>
      </p:sp>
      <p:sp>
        <p:nvSpPr>
          <p:cNvPr id="4" name="日期占位符 3">
            <a:extLst>
              <a:ext uri="{FF2B5EF4-FFF2-40B4-BE49-F238E27FC236}">
                <a16:creationId xmlns:a16="http://schemas.microsoft.com/office/drawing/2014/main" id="{46871B94-6347-4DAD-AB2B-1520E9EBE5B4}"/>
              </a:ext>
            </a:extLst>
          </p:cNvPr>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15C87518-6E8A-41BB-A282-E8C0A2691D2E}" type="datetimeFigureOut">
              <a:rPr kumimoji="0" lang="zh-CN" altLang="en-US" sz="1800" b="0" i="0" u="none" strike="noStrike" kern="1200" cap="none" spc="0" normalizeH="0" baseline="0" noProof="0" smtClean="0">
                <a:ln>
                  <a:noFill/>
                </a:ln>
                <a:solidFill>
                  <a:prstClr val="black"/>
                </a:solidFill>
                <a:effectLst/>
                <a:uLnTx/>
                <a:uFillTx/>
                <a:latin typeface="微软雅黑" panose="020F0502020204030204"/>
                <a:ea typeface="微软雅黑"/>
                <a:cs typeface="+mn-cs"/>
              </a:rPr>
              <a:pPr marL="0" marR="0" lvl="0" indent="0" algn="l" defTabSz="914400" rtl="0" eaLnBrk="1" fontAlgn="auto" latinLnBrk="0" hangingPunct="1">
                <a:lnSpc>
                  <a:spcPct val="100000"/>
                </a:lnSpc>
                <a:spcBef>
                  <a:spcPts val="0"/>
                </a:spcBef>
                <a:spcAft>
                  <a:spcPts val="0"/>
                </a:spcAft>
                <a:buClrTx/>
                <a:buSzTx/>
                <a:buFontTx/>
                <a:buNone/>
                <a:tabLst/>
                <a:defRPr/>
              </a:pPr>
              <a:t>2024/1/12</a:t>
            </a:fld>
            <a:endParaRPr kumimoji="0" lang="zh-CN" altLang="en-US" sz="1800" b="0" i="0" u="none" strike="noStrike" kern="1200" cap="none" spc="0" normalizeH="0" baseline="0" noProof="0">
              <a:ln>
                <a:noFill/>
              </a:ln>
              <a:solidFill>
                <a:prstClr val="black"/>
              </a:solidFill>
              <a:effectLst/>
              <a:uLnTx/>
              <a:uFillTx/>
              <a:latin typeface="微软雅黑" panose="020F0502020204030204"/>
              <a:ea typeface="微软雅黑"/>
              <a:cs typeface="+mn-cs"/>
            </a:endParaRPr>
          </a:p>
        </p:txBody>
      </p:sp>
      <p:sp>
        <p:nvSpPr>
          <p:cNvPr id="5" name="页脚占位符 4">
            <a:extLst>
              <a:ext uri="{FF2B5EF4-FFF2-40B4-BE49-F238E27FC236}">
                <a16:creationId xmlns:a16="http://schemas.microsoft.com/office/drawing/2014/main" id="{6E76EECE-204E-4B42-99CD-1D50AB49D003}"/>
              </a:ext>
            </a:extLst>
          </p:cNvPr>
          <p:cNvSpPr>
            <a:spLocks noGrp="1"/>
          </p:cNvSpPr>
          <p:nvPr>
            <p:ph type="ftr" sz="quarter" idx="11"/>
          </p:nvPr>
        </p:nvSpPr>
        <p:spPr>
          <a:xfrm>
            <a:off x="4038600" y="6356350"/>
            <a:ext cx="41148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微软雅黑" panose="020F0502020204030204"/>
              <a:ea typeface="微软雅黑"/>
              <a:cs typeface="+mn-cs"/>
            </a:endParaRPr>
          </a:p>
        </p:txBody>
      </p:sp>
      <p:sp>
        <p:nvSpPr>
          <p:cNvPr id="6" name="灯片编号占位符 5">
            <a:extLst>
              <a:ext uri="{FF2B5EF4-FFF2-40B4-BE49-F238E27FC236}">
                <a16:creationId xmlns:a16="http://schemas.microsoft.com/office/drawing/2014/main" id="{357BB3D4-8412-410C-B80C-155B9845EA8D}"/>
              </a:ext>
            </a:extLst>
          </p:cNvPr>
          <p:cNvSpPr>
            <a:spLocks noGrp="1"/>
          </p:cNvSpPr>
          <p:nvPr>
            <p:ph type="sldNum" sz="quarter" idx="12"/>
          </p:nvPr>
        </p:nvSpPr>
        <p:spPr>
          <a:xfrm>
            <a:off x="86106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4DE821D5-859A-48F5-8522-80C2AEFEFC60}" type="slidenum">
              <a:rPr kumimoji="0" lang="zh-CN" altLang="en-US" sz="1800" b="0" i="0" u="none" strike="noStrike" kern="1200" cap="none" spc="0" normalizeH="0" baseline="0" noProof="0" smtClean="0">
                <a:ln>
                  <a:noFill/>
                </a:ln>
                <a:solidFill>
                  <a:prstClr val="black"/>
                </a:solidFill>
                <a:effectLst/>
                <a:uLnTx/>
                <a:uFillTx/>
                <a:latin typeface="微软雅黑" panose="020F0502020204030204"/>
                <a:ea typeface="微软雅黑"/>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zh-CN" altLang="en-US" sz="1800" b="0" i="0" u="none" strike="noStrike" kern="1200" cap="none" spc="0" normalizeH="0" baseline="0" noProof="0">
              <a:ln>
                <a:noFill/>
              </a:ln>
              <a:solidFill>
                <a:prstClr val="black"/>
              </a:solidFill>
              <a:effectLst/>
              <a:uLnTx/>
              <a:uFillTx/>
              <a:latin typeface="微软雅黑" panose="020F0502020204030204"/>
              <a:ea typeface="微软雅黑"/>
              <a:cs typeface="+mn-cs"/>
            </a:endParaRPr>
          </a:p>
        </p:txBody>
      </p:sp>
    </p:spTree>
    <p:extLst>
      <p:ext uri="{BB962C8B-B14F-4D97-AF65-F5344CB8AC3E}">
        <p14:creationId xmlns:p14="http://schemas.microsoft.com/office/powerpoint/2010/main" val="1080676097"/>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8ED5BBBB-3487-4F01-9FFC-AA2C7B98D7C9}"/>
              </a:ext>
            </a:extLst>
          </p:cNvPr>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id="{738103E6-B013-454F-8787-0FA8EEFD0824}"/>
              </a:ext>
            </a:extLst>
          </p:cNvPr>
          <p:cNvSpPr>
            <a:spLocks noGrp="1"/>
          </p:cNvSpPr>
          <p:nvPr>
            <p:ph sz="half" idx="1"/>
          </p:nvPr>
        </p:nvSpPr>
        <p:spPr>
          <a:xfrm>
            <a:off x="838200" y="1825625"/>
            <a:ext cx="5181600" cy="4351338"/>
          </a:xfrm>
          <a:prstGeom prst="rect">
            <a:avLst/>
          </a:prstGeo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a:extLst>
              <a:ext uri="{FF2B5EF4-FFF2-40B4-BE49-F238E27FC236}">
                <a16:creationId xmlns:a16="http://schemas.microsoft.com/office/drawing/2014/main" id="{B6F10A15-6E19-4965-AB40-BCFDD8D55C6E}"/>
              </a:ext>
            </a:extLst>
          </p:cNvPr>
          <p:cNvSpPr>
            <a:spLocks noGrp="1"/>
          </p:cNvSpPr>
          <p:nvPr>
            <p:ph sz="half" idx="2"/>
          </p:nvPr>
        </p:nvSpPr>
        <p:spPr>
          <a:xfrm>
            <a:off x="6172200" y="1825625"/>
            <a:ext cx="5181600" cy="4351338"/>
          </a:xfrm>
          <a:prstGeom prst="rect">
            <a:avLst/>
          </a:prstGeo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a:extLst>
              <a:ext uri="{FF2B5EF4-FFF2-40B4-BE49-F238E27FC236}">
                <a16:creationId xmlns:a16="http://schemas.microsoft.com/office/drawing/2014/main" id="{0C72487C-325A-478F-A3EE-C343AA41342E}"/>
              </a:ext>
            </a:extLst>
          </p:cNvPr>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15C87518-6E8A-41BB-A282-E8C0A2691D2E}" type="datetimeFigureOut">
              <a:rPr kumimoji="0" lang="zh-CN" altLang="en-US" sz="1800" b="0" i="0" u="none" strike="noStrike" kern="1200" cap="none" spc="0" normalizeH="0" baseline="0" noProof="0" smtClean="0">
                <a:ln>
                  <a:noFill/>
                </a:ln>
                <a:solidFill>
                  <a:prstClr val="black"/>
                </a:solidFill>
                <a:effectLst/>
                <a:uLnTx/>
                <a:uFillTx/>
                <a:latin typeface="微软雅黑" panose="020F0502020204030204"/>
                <a:ea typeface="微软雅黑"/>
                <a:cs typeface="+mn-cs"/>
              </a:rPr>
              <a:pPr marL="0" marR="0" lvl="0" indent="0" algn="l" defTabSz="914400" rtl="0" eaLnBrk="1" fontAlgn="auto" latinLnBrk="0" hangingPunct="1">
                <a:lnSpc>
                  <a:spcPct val="100000"/>
                </a:lnSpc>
                <a:spcBef>
                  <a:spcPts val="0"/>
                </a:spcBef>
                <a:spcAft>
                  <a:spcPts val="0"/>
                </a:spcAft>
                <a:buClrTx/>
                <a:buSzTx/>
                <a:buFontTx/>
                <a:buNone/>
                <a:tabLst/>
                <a:defRPr/>
              </a:pPr>
              <a:t>2024/1/12</a:t>
            </a:fld>
            <a:endParaRPr kumimoji="0" lang="zh-CN" altLang="en-US" sz="1800" b="0" i="0" u="none" strike="noStrike" kern="1200" cap="none" spc="0" normalizeH="0" baseline="0" noProof="0">
              <a:ln>
                <a:noFill/>
              </a:ln>
              <a:solidFill>
                <a:prstClr val="black"/>
              </a:solidFill>
              <a:effectLst/>
              <a:uLnTx/>
              <a:uFillTx/>
              <a:latin typeface="微软雅黑" panose="020F0502020204030204"/>
              <a:ea typeface="微软雅黑"/>
              <a:cs typeface="+mn-cs"/>
            </a:endParaRPr>
          </a:p>
        </p:txBody>
      </p:sp>
      <p:sp>
        <p:nvSpPr>
          <p:cNvPr id="6" name="页脚占位符 5">
            <a:extLst>
              <a:ext uri="{FF2B5EF4-FFF2-40B4-BE49-F238E27FC236}">
                <a16:creationId xmlns:a16="http://schemas.microsoft.com/office/drawing/2014/main" id="{C181FAD8-1341-4F5A-AFF4-EDE74603F1AF}"/>
              </a:ext>
            </a:extLst>
          </p:cNvPr>
          <p:cNvSpPr>
            <a:spLocks noGrp="1"/>
          </p:cNvSpPr>
          <p:nvPr>
            <p:ph type="ftr" sz="quarter" idx="11"/>
          </p:nvPr>
        </p:nvSpPr>
        <p:spPr>
          <a:xfrm>
            <a:off x="4038600" y="6356350"/>
            <a:ext cx="41148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微软雅黑" panose="020F0502020204030204"/>
              <a:ea typeface="微软雅黑"/>
              <a:cs typeface="+mn-cs"/>
            </a:endParaRPr>
          </a:p>
        </p:txBody>
      </p:sp>
      <p:sp>
        <p:nvSpPr>
          <p:cNvPr id="7" name="灯片编号占位符 6">
            <a:extLst>
              <a:ext uri="{FF2B5EF4-FFF2-40B4-BE49-F238E27FC236}">
                <a16:creationId xmlns:a16="http://schemas.microsoft.com/office/drawing/2014/main" id="{5C61B483-411D-4F77-B907-E53814FB025E}"/>
              </a:ext>
            </a:extLst>
          </p:cNvPr>
          <p:cNvSpPr>
            <a:spLocks noGrp="1"/>
          </p:cNvSpPr>
          <p:nvPr>
            <p:ph type="sldNum" sz="quarter" idx="12"/>
          </p:nvPr>
        </p:nvSpPr>
        <p:spPr>
          <a:xfrm>
            <a:off x="86106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4DE821D5-859A-48F5-8522-80C2AEFEFC60}" type="slidenum">
              <a:rPr kumimoji="0" lang="zh-CN" altLang="en-US" sz="1800" b="0" i="0" u="none" strike="noStrike" kern="1200" cap="none" spc="0" normalizeH="0" baseline="0" noProof="0" smtClean="0">
                <a:ln>
                  <a:noFill/>
                </a:ln>
                <a:solidFill>
                  <a:prstClr val="black"/>
                </a:solidFill>
                <a:effectLst/>
                <a:uLnTx/>
                <a:uFillTx/>
                <a:latin typeface="微软雅黑" panose="020F0502020204030204"/>
                <a:ea typeface="微软雅黑"/>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zh-CN" altLang="en-US" sz="1800" b="0" i="0" u="none" strike="noStrike" kern="1200" cap="none" spc="0" normalizeH="0" baseline="0" noProof="0">
              <a:ln>
                <a:noFill/>
              </a:ln>
              <a:solidFill>
                <a:prstClr val="black"/>
              </a:solidFill>
              <a:effectLst/>
              <a:uLnTx/>
              <a:uFillTx/>
              <a:latin typeface="微软雅黑" panose="020F0502020204030204"/>
              <a:ea typeface="微软雅黑"/>
              <a:cs typeface="+mn-cs"/>
            </a:endParaRPr>
          </a:p>
        </p:txBody>
      </p:sp>
    </p:spTree>
    <p:extLst>
      <p:ext uri="{BB962C8B-B14F-4D97-AF65-F5344CB8AC3E}">
        <p14:creationId xmlns:p14="http://schemas.microsoft.com/office/powerpoint/2010/main" val="4171380425"/>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BEAF7612-DDB6-4843-8AE4-3BD4A4D15F0E}"/>
              </a:ext>
            </a:extLst>
          </p:cNvPr>
          <p:cNvSpPr>
            <a:spLocks noGrp="1"/>
          </p:cNvSpPr>
          <p:nvPr>
            <p:ph type="title"/>
          </p:nvPr>
        </p:nvSpPr>
        <p:spPr>
          <a:xfrm>
            <a:off x="839788" y="365125"/>
            <a:ext cx="10515600" cy="1325563"/>
          </a:xfrm>
          <a:prstGeom prst="rect">
            <a:avLst/>
          </a:prstGeom>
        </p:spPr>
        <p:txBody>
          <a:bodyPr/>
          <a:lstStyle/>
          <a:p>
            <a:r>
              <a:rPr lang="zh-CN" altLang="en-US"/>
              <a:t>单击此处编辑母版标题样式</a:t>
            </a:r>
          </a:p>
        </p:txBody>
      </p:sp>
      <p:sp>
        <p:nvSpPr>
          <p:cNvPr id="3" name="文本占位符 2">
            <a:extLst>
              <a:ext uri="{FF2B5EF4-FFF2-40B4-BE49-F238E27FC236}">
                <a16:creationId xmlns:a16="http://schemas.microsoft.com/office/drawing/2014/main" id="{A86DA841-0EB9-4E40-BEBF-5A09D235CD5A}"/>
              </a:ext>
            </a:extLst>
          </p:cNvPr>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4" name="内容占位符 3">
            <a:extLst>
              <a:ext uri="{FF2B5EF4-FFF2-40B4-BE49-F238E27FC236}">
                <a16:creationId xmlns:a16="http://schemas.microsoft.com/office/drawing/2014/main" id="{94F13E23-30BE-4A3F-AB70-0E51ED47EDA9}"/>
              </a:ext>
            </a:extLst>
          </p:cNvPr>
          <p:cNvSpPr>
            <a:spLocks noGrp="1"/>
          </p:cNvSpPr>
          <p:nvPr>
            <p:ph sz="half" idx="2"/>
          </p:nvPr>
        </p:nvSpPr>
        <p:spPr>
          <a:xfrm>
            <a:off x="839788" y="2505075"/>
            <a:ext cx="5157787" cy="3684588"/>
          </a:xfrm>
          <a:prstGeom prst="rect">
            <a:avLst/>
          </a:prstGeo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a:extLst>
              <a:ext uri="{FF2B5EF4-FFF2-40B4-BE49-F238E27FC236}">
                <a16:creationId xmlns:a16="http://schemas.microsoft.com/office/drawing/2014/main" id="{865F264B-E0C0-44F6-878F-A54E11A76FBA}"/>
              </a:ext>
            </a:extLst>
          </p:cNvPr>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6" name="内容占位符 5">
            <a:extLst>
              <a:ext uri="{FF2B5EF4-FFF2-40B4-BE49-F238E27FC236}">
                <a16:creationId xmlns:a16="http://schemas.microsoft.com/office/drawing/2014/main" id="{17A6558E-D3D4-445B-854B-0AEA0EDD3BAC}"/>
              </a:ext>
            </a:extLst>
          </p:cNvPr>
          <p:cNvSpPr>
            <a:spLocks noGrp="1"/>
          </p:cNvSpPr>
          <p:nvPr>
            <p:ph sz="quarter" idx="4"/>
          </p:nvPr>
        </p:nvSpPr>
        <p:spPr>
          <a:xfrm>
            <a:off x="6172200" y="2505075"/>
            <a:ext cx="5183188" cy="3684588"/>
          </a:xfrm>
          <a:prstGeom prst="rect">
            <a:avLst/>
          </a:prstGeo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a:extLst>
              <a:ext uri="{FF2B5EF4-FFF2-40B4-BE49-F238E27FC236}">
                <a16:creationId xmlns:a16="http://schemas.microsoft.com/office/drawing/2014/main" id="{863E6045-45B1-40D1-A88B-BE98F4D8C10E}"/>
              </a:ext>
            </a:extLst>
          </p:cNvPr>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15C87518-6E8A-41BB-A282-E8C0A2691D2E}" type="datetimeFigureOut">
              <a:rPr kumimoji="0" lang="zh-CN" altLang="en-US" sz="1800" b="0" i="0" u="none" strike="noStrike" kern="1200" cap="none" spc="0" normalizeH="0" baseline="0" noProof="0" smtClean="0">
                <a:ln>
                  <a:noFill/>
                </a:ln>
                <a:solidFill>
                  <a:prstClr val="black"/>
                </a:solidFill>
                <a:effectLst/>
                <a:uLnTx/>
                <a:uFillTx/>
                <a:latin typeface="微软雅黑" panose="020F0502020204030204"/>
                <a:ea typeface="微软雅黑"/>
                <a:cs typeface="+mn-cs"/>
              </a:rPr>
              <a:pPr marL="0" marR="0" lvl="0" indent="0" algn="l" defTabSz="914400" rtl="0" eaLnBrk="1" fontAlgn="auto" latinLnBrk="0" hangingPunct="1">
                <a:lnSpc>
                  <a:spcPct val="100000"/>
                </a:lnSpc>
                <a:spcBef>
                  <a:spcPts val="0"/>
                </a:spcBef>
                <a:spcAft>
                  <a:spcPts val="0"/>
                </a:spcAft>
                <a:buClrTx/>
                <a:buSzTx/>
                <a:buFontTx/>
                <a:buNone/>
                <a:tabLst/>
                <a:defRPr/>
              </a:pPr>
              <a:t>2024/1/12</a:t>
            </a:fld>
            <a:endParaRPr kumimoji="0" lang="zh-CN" altLang="en-US" sz="1800" b="0" i="0" u="none" strike="noStrike" kern="1200" cap="none" spc="0" normalizeH="0" baseline="0" noProof="0">
              <a:ln>
                <a:noFill/>
              </a:ln>
              <a:solidFill>
                <a:prstClr val="black"/>
              </a:solidFill>
              <a:effectLst/>
              <a:uLnTx/>
              <a:uFillTx/>
              <a:latin typeface="微软雅黑" panose="020F0502020204030204"/>
              <a:ea typeface="微软雅黑"/>
              <a:cs typeface="+mn-cs"/>
            </a:endParaRPr>
          </a:p>
        </p:txBody>
      </p:sp>
      <p:sp>
        <p:nvSpPr>
          <p:cNvPr id="8" name="页脚占位符 7">
            <a:extLst>
              <a:ext uri="{FF2B5EF4-FFF2-40B4-BE49-F238E27FC236}">
                <a16:creationId xmlns:a16="http://schemas.microsoft.com/office/drawing/2014/main" id="{547CADAE-934C-453A-9C14-F6B348CA3847}"/>
              </a:ext>
            </a:extLst>
          </p:cNvPr>
          <p:cNvSpPr>
            <a:spLocks noGrp="1"/>
          </p:cNvSpPr>
          <p:nvPr>
            <p:ph type="ftr" sz="quarter" idx="11"/>
          </p:nvPr>
        </p:nvSpPr>
        <p:spPr>
          <a:xfrm>
            <a:off x="4038600" y="6356350"/>
            <a:ext cx="41148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微软雅黑" panose="020F0502020204030204"/>
              <a:ea typeface="微软雅黑"/>
              <a:cs typeface="+mn-cs"/>
            </a:endParaRPr>
          </a:p>
        </p:txBody>
      </p:sp>
      <p:sp>
        <p:nvSpPr>
          <p:cNvPr id="9" name="灯片编号占位符 8">
            <a:extLst>
              <a:ext uri="{FF2B5EF4-FFF2-40B4-BE49-F238E27FC236}">
                <a16:creationId xmlns:a16="http://schemas.microsoft.com/office/drawing/2014/main" id="{337A830B-4E7E-4E46-B58A-CE2DE32C6D9D}"/>
              </a:ext>
            </a:extLst>
          </p:cNvPr>
          <p:cNvSpPr>
            <a:spLocks noGrp="1"/>
          </p:cNvSpPr>
          <p:nvPr>
            <p:ph type="sldNum" sz="quarter" idx="12"/>
          </p:nvPr>
        </p:nvSpPr>
        <p:spPr>
          <a:xfrm>
            <a:off x="86106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4DE821D5-859A-48F5-8522-80C2AEFEFC60}" type="slidenum">
              <a:rPr kumimoji="0" lang="zh-CN" altLang="en-US" sz="1800" b="0" i="0" u="none" strike="noStrike" kern="1200" cap="none" spc="0" normalizeH="0" baseline="0" noProof="0" smtClean="0">
                <a:ln>
                  <a:noFill/>
                </a:ln>
                <a:solidFill>
                  <a:prstClr val="black"/>
                </a:solidFill>
                <a:effectLst/>
                <a:uLnTx/>
                <a:uFillTx/>
                <a:latin typeface="微软雅黑" panose="020F0502020204030204"/>
                <a:ea typeface="微软雅黑"/>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zh-CN" altLang="en-US" sz="1800" b="0" i="0" u="none" strike="noStrike" kern="1200" cap="none" spc="0" normalizeH="0" baseline="0" noProof="0">
              <a:ln>
                <a:noFill/>
              </a:ln>
              <a:solidFill>
                <a:prstClr val="black"/>
              </a:solidFill>
              <a:effectLst/>
              <a:uLnTx/>
              <a:uFillTx/>
              <a:latin typeface="微软雅黑" panose="020F0502020204030204"/>
              <a:ea typeface="微软雅黑"/>
              <a:cs typeface="+mn-cs"/>
            </a:endParaRPr>
          </a:p>
        </p:txBody>
      </p:sp>
      <p:sp>
        <p:nvSpPr>
          <p:cNvPr id="11" name="TextBox 10"/>
          <p:cNvSpPr txBox="1"/>
          <p:nvPr userDrawn="1"/>
        </p:nvSpPr>
        <p:spPr>
          <a:xfrm>
            <a:off x="1728091" y="6499459"/>
            <a:ext cx="1800200" cy="118430"/>
          </a:xfrm>
          <a:prstGeom prst="rect">
            <a:avLst/>
          </a:prstGeom>
          <a:noFill/>
        </p:spPr>
        <p:txBody>
          <a:bodyPr wrap="square" rtlCol="0">
            <a:spAutoFit/>
          </a:bodyPr>
          <a:lstStyle/>
          <a:p>
            <a:pPr marL="0" marR="0" lvl="0" indent="0" algn="l" defTabSz="914400" rtl="0" eaLnBrk="1" fontAlgn="auto" latinLnBrk="0" hangingPunct="1">
              <a:lnSpc>
                <a:spcPct val="200000"/>
              </a:lnSpc>
              <a:spcBef>
                <a:spcPts val="0"/>
              </a:spcBef>
              <a:spcAft>
                <a:spcPts val="0"/>
              </a:spcAft>
              <a:buClrTx/>
              <a:buSzTx/>
              <a:buFontTx/>
              <a:buNone/>
              <a:tabLst/>
              <a:defRPr/>
            </a:pPr>
            <a:r>
              <a:rPr kumimoji="0" lang="en-US" altLang="zh-CN" sz="100" b="0" i="0" u="none" strike="noStrike" kern="0" cap="none" spc="0" normalizeH="0" baseline="0" noProof="0" dirty="0">
                <a:ln>
                  <a:noFill/>
                </a:ln>
                <a:solidFill>
                  <a:prstClr val="black"/>
                </a:solidFill>
                <a:effectLst/>
                <a:uLnTx/>
                <a:uFillTx/>
                <a:latin typeface="微软雅黑" panose="020F0502020204030204"/>
                <a:ea typeface="微软雅黑"/>
                <a:cs typeface="+mn-cs"/>
                <a:hlinkClick r:id="rId2"/>
              </a:rPr>
              <a:t>PPT</a:t>
            </a:r>
            <a:r>
              <a:rPr kumimoji="0" lang="zh-CN" altLang="en-US" sz="100" b="0" i="0" u="none" strike="noStrike" kern="0" cap="none" spc="0" normalizeH="0" baseline="0" noProof="0" dirty="0">
                <a:ln>
                  <a:noFill/>
                </a:ln>
                <a:solidFill>
                  <a:prstClr val="black"/>
                </a:solidFill>
                <a:effectLst/>
                <a:uLnTx/>
                <a:uFillTx/>
                <a:latin typeface="微软雅黑" panose="020F0502020204030204"/>
                <a:ea typeface="微软雅黑"/>
                <a:cs typeface="+mn-cs"/>
                <a:hlinkClick r:id="rId2"/>
              </a:rPr>
              <a:t>模板</a:t>
            </a:r>
            <a:r>
              <a:rPr kumimoji="0" lang="zh-CN" altLang="en-US" sz="100" b="0" i="0" u="none" strike="noStrike" kern="0" cap="none" spc="0" normalizeH="0" baseline="0" noProof="0" dirty="0">
                <a:ln>
                  <a:noFill/>
                </a:ln>
                <a:solidFill>
                  <a:prstClr val="black"/>
                </a:solidFill>
                <a:effectLst/>
                <a:uLnTx/>
                <a:uFillTx/>
                <a:latin typeface="微软雅黑" panose="020F0502020204030204"/>
                <a:ea typeface="微软雅黑"/>
                <a:cs typeface="+mn-cs"/>
              </a:rPr>
              <a:t> </a:t>
            </a:r>
            <a:r>
              <a:rPr kumimoji="0" lang="en-US" altLang="zh-CN" sz="100" b="0" i="0" u="none" strike="noStrike" kern="0" cap="none" spc="0" normalizeH="0" baseline="0" noProof="0" dirty="0">
                <a:ln>
                  <a:noFill/>
                </a:ln>
                <a:solidFill>
                  <a:prstClr val="black"/>
                </a:solidFill>
                <a:effectLst/>
                <a:uLnTx/>
                <a:uFillTx/>
                <a:latin typeface="微软雅黑" panose="020F0502020204030204"/>
                <a:ea typeface="微软雅黑"/>
                <a:cs typeface="+mn-cs"/>
              </a:rPr>
              <a:t>http://www.1ppt.com/moban/</a:t>
            </a:r>
            <a:r>
              <a:rPr kumimoji="0" lang="zh-CN" altLang="en-US" sz="100" b="0" i="0" u="none" strike="noStrike" kern="0" cap="none" spc="0" normalizeH="0" baseline="0" noProof="0" dirty="0">
                <a:ln>
                  <a:noFill/>
                </a:ln>
                <a:solidFill>
                  <a:prstClr val="black"/>
                </a:solidFill>
                <a:effectLst/>
                <a:uLnTx/>
                <a:uFillTx/>
                <a:latin typeface="微软雅黑" panose="020F0502020204030204"/>
                <a:ea typeface="微软雅黑"/>
                <a:cs typeface="+mn-cs"/>
              </a:rPr>
              <a:t> </a:t>
            </a:r>
            <a:endParaRPr kumimoji="0" lang="en-US" altLang="zh-CN" sz="100" b="0" i="0" u="none" strike="noStrike" kern="0" cap="none" spc="0" normalizeH="0" baseline="0" noProof="0" dirty="0">
              <a:ln>
                <a:noFill/>
              </a:ln>
              <a:solidFill>
                <a:prstClr val="black"/>
              </a:solidFill>
              <a:effectLst/>
              <a:uLnTx/>
              <a:uFillTx/>
              <a:latin typeface="微软雅黑" panose="020F0502020204030204"/>
              <a:ea typeface="微软雅黑"/>
              <a:cs typeface="+mn-cs"/>
            </a:endParaRPr>
          </a:p>
        </p:txBody>
      </p:sp>
    </p:spTree>
    <p:extLst>
      <p:ext uri="{BB962C8B-B14F-4D97-AF65-F5344CB8AC3E}">
        <p14:creationId xmlns:p14="http://schemas.microsoft.com/office/powerpoint/2010/main" val="2843758312"/>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5A80A0AF-4117-4142-A4A7-D7BEEC676968}"/>
              </a:ext>
            </a:extLst>
          </p:cNvPr>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日期占位符 2">
            <a:extLst>
              <a:ext uri="{FF2B5EF4-FFF2-40B4-BE49-F238E27FC236}">
                <a16:creationId xmlns:a16="http://schemas.microsoft.com/office/drawing/2014/main" id="{49E410F6-1D4F-414A-90A6-3DB5B9A32E0E}"/>
              </a:ext>
            </a:extLst>
          </p:cNvPr>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15C87518-6E8A-41BB-A282-E8C0A2691D2E}" type="datetimeFigureOut">
              <a:rPr kumimoji="0" lang="zh-CN" altLang="en-US" sz="1800" b="0" i="0" u="none" strike="noStrike" kern="1200" cap="none" spc="0" normalizeH="0" baseline="0" noProof="0" smtClean="0">
                <a:ln>
                  <a:noFill/>
                </a:ln>
                <a:solidFill>
                  <a:prstClr val="black"/>
                </a:solidFill>
                <a:effectLst/>
                <a:uLnTx/>
                <a:uFillTx/>
                <a:latin typeface="微软雅黑" panose="020F0502020204030204"/>
                <a:ea typeface="微软雅黑"/>
                <a:cs typeface="+mn-cs"/>
              </a:rPr>
              <a:pPr marL="0" marR="0" lvl="0" indent="0" algn="l" defTabSz="914400" rtl="0" eaLnBrk="1" fontAlgn="auto" latinLnBrk="0" hangingPunct="1">
                <a:lnSpc>
                  <a:spcPct val="100000"/>
                </a:lnSpc>
                <a:spcBef>
                  <a:spcPts val="0"/>
                </a:spcBef>
                <a:spcAft>
                  <a:spcPts val="0"/>
                </a:spcAft>
                <a:buClrTx/>
                <a:buSzTx/>
                <a:buFontTx/>
                <a:buNone/>
                <a:tabLst/>
                <a:defRPr/>
              </a:pPr>
              <a:t>2024/1/12</a:t>
            </a:fld>
            <a:endParaRPr kumimoji="0" lang="zh-CN" altLang="en-US" sz="1800" b="0" i="0" u="none" strike="noStrike" kern="1200" cap="none" spc="0" normalizeH="0" baseline="0" noProof="0">
              <a:ln>
                <a:noFill/>
              </a:ln>
              <a:solidFill>
                <a:prstClr val="black"/>
              </a:solidFill>
              <a:effectLst/>
              <a:uLnTx/>
              <a:uFillTx/>
              <a:latin typeface="微软雅黑" panose="020F0502020204030204"/>
              <a:ea typeface="微软雅黑"/>
              <a:cs typeface="+mn-cs"/>
            </a:endParaRPr>
          </a:p>
        </p:txBody>
      </p:sp>
      <p:sp>
        <p:nvSpPr>
          <p:cNvPr id="4" name="页脚占位符 3">
            <a:extLst>
              <a:ext uri="{FF2B5EF4-FFF2-40B4-BE49-F238E27FC236}">
                <a16:creationId xmlns:a16="http://schemas.microsoft.com/office/drawing/2014/main" id="{CFF837EF-1E3A-4C36-B0CD-052A30626D7C}"/>
              </a:ext>
            </a:extLst>
          </p:cNvPr>
          <p:cNvSpPr>
            <a:spLocks noGrp="1"/>
          </p:cNvSpPr>
          <p:nvPr>
            <p:ph type="ftr" sz="quarter" idx="11"/>
          </p:nvPr>
        </p:nvSpPr>
        <p:spPr>
          <a:xfrm>
            <a:off x="4038600" y="6356350"/>
            <a:ext cx="41148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微软雅黑" panose="020F0502020204030204"/>
              <a:ea typeface="微软雅黑"/>
              <a:cs typeface="+mn-cs"/>
            </a:endParaRPr>
          </a:p>
        </p:txBody>
      </p:sp>
      <p:sp>
        <p:nvSpPr>
          <p:cNvPr id="5" name="灯片编号占位符 4">
            <a:extLst>
              <a:ext uri="{FF2B5EF4-FFF2-40B4-BE49-F238E27FC236}">
                <a16:creationId xmlns:a16="http://schemas.microsoft.com/office/drawing/2014/main" id="{833E9974-0AD2-48A9-B057-CD1FEE379F84}"/>
              </a:ext>
            </a:extLst>
          </p:cNvPr>
          <p:cNvSpPr>
            <a:spLocks noGrp="1"/>
          </p:cNvSpPr>
          <p:nvPr>
            <p:ph type="sldNum" sz="quarter" idx="12"/>
          </p:nvPr>
        </p:nvSpPr>
        <p:spPr>
          <a:xfrm>
            <a:off x="86106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4DE821D5-859A-48F5-8522-80C2AEFEFC60}" type="slidenum">
              <a:rPr kumimoji="0" lang="zh-CN" altLang="en-US" sz="1800" b="0" i="0" u="none" strike="noStrike" kern="1200" cap="none" spc="0" normalizeH="0" baseline="0" noProof="0" smtClean="0">
                <a:ln>
                  <a:noFill/>
                </a:ln>
                <a:solidFill>
                  <a:prstClr val="black"/>
                </a:solidFill>
                <a:effectLst/>
                <a:uLnTx/>
                <a:uFillTx/>
                <a:latin typeface="微软雅黑" panose="020F0502020204030204"/>
                <a:ea typeface="微软雅黑"/>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zh-CN" altLang="en-US" sz="1800" b="0" i="0" u="none" strike="noStrike" kern="1200" cap="none" spc="0" normalizeH="0" baseline="0" noProof="0">
              <a:ln>
                <a:noFill/>
              </a:ln>
              <a:solidFill>
                <a:prstClr val="black"/>
              </a:solidFill>
              <a:effectLst/>
              <a:uLnTx/>
              <a:uFillTx/>
              <a:latin typeface="微软雅黑" panose="020F0502020204030204"/>
              <a:ea typeface="微软雅黑"/>
              <a:cs typeface="+mn-cs"/>
            </a:endParaRPr>
          </a:p>
        </p:txBody>
      </p:sp>
    </p:spTree>
    <p:extLst>
      <p:ext uri="{BB962C8B-B14F-4D97-AF65-F5344CB8AC3E}">
        <p14:creationId xmlns:p14="http://schemas.microsoft.com/office/powerpoint/2010/main" val="16894864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112.xml"/><Relationship Id="rId13" Type="http://schemas.openxmlformats.org/officeDocument/2006/relationships/slideLayout" Target="../slideLayouts/slideLayout117.xml"/><Relationship Id="rId3" Type="http://schemas.openxmlformats.org/officeDocument/2006/relationships/slideLayout" Target="../slideLayouts/slideLayout107.xml"/><Relationship Id="rId7" Type="http://schemas.openxmlformats.org/officeDocument/2006/relationships/slideLayout" Target="../slideLayouts/slideLayout111.xml"/><Relationship Id="rId12" Type="http://schemas.openxmlformats.org/officeDocument/2006/relationships/slideLayout" Target="../slideLayouts/slideLayout116.xml"/><Relationship Id="rId2" Type="http://schemas.openxmlformats.org/officeDocument/2006/relationships/slideLayout" Target="../slideLayouts/slideLayout106.xml"/><Relationship Id="rId16" Type="http://schemas.openxmlformats.org/officeDocument/2006/relationships/image" Target="../media/image12.jpeg"/><Relationship Id="rId1" Type="http://schemas.openxmlformats.org/officeDocument/2006/relationships/slideLayout" Target="../slideLayouts/slideLayout105.xml"/><Relationship Id="rId6" Type="http://schemas.openxmlformats.org/officeDocument/2006/relationships/slideLayout" Target="../slideLayouts/slideLayout110.xml"/><Relationship Id="rId11" Type="http://schemas.openxmlformats.org/officeDocument/2006/relationships/slideLayout" Target="../slideLayouts/slideLayout115.xml"/><Relationship Id="rId5" Type="http://schemas.openxmlformats.org/officeDocument/2006/relationships/slideLayout" Target="../slideLayouts/slideLayout109.xml"/><Relationship Id="rId15" Type="http://schemas.openxmlformats.org/officeDocument/2006/relationships/theme" Target="../theme/theme10.xml"/><Relationship Id="rId10" Type="http://schemas.openxmlformats.org/officeDocument/2006/relationships/slideLayout" Target="../slideLayouts/slideLayout114.xml"/><Relationship Id="rId4" Type="http://schemas.openxmlformats.org/officeDocument/2006/relationships/slideLayout" Target="../slideLayouts/slideLayout108.xml"/><Relationship Id="rId9" Type="http://schemas.openxmlformats.org/officeDocument/2006/relationships/slideLayout" Target="../slideLayouts/slideLayout113.xml"/><Relationship Id="rId14" Type="http://schemas.openxmlformats.org/officeDocument/2006/relationships/slideLayout" Target="../slideLayouts/slideLayout118.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13" Type="http://schemas.openxmlformats.org/officeDocument/2006/relationships/slideLayout" Target="../slideLayouts/slideLayout26.xml"/><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slideLayout" Target="../slideLayouts/slideLayout25.xml"/><Relationship Id="rId2" Type="http://schemas.openxmlformats.org/officeDocument/2006/relationships/slideLayout" Target="../slideLayouts/slideLayout15.xml"/><Relationship Id="rId16" Type="http://schemas.openxmlformats.org/officeDocument/2006/relationships/image" Target="../media/image6.png"/><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5" Type="http://schemas.openxmlformats.org/officeDocument/2006/relationships/theme" Target="../theme/theme2.xml"/><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 Id="rId14" Type="http://schemas.openxmlformats.org/officeDocument/2006/relationships/slideLayout" Target="../slideLayouts/slideLayout27.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5.xml"/><Relationship Id="rId13" Type="http://schemas.openxmlformats.org/officeDocument/2006/relationships/image" Target="../media/image6.png"/><Relationship Id="rId3" Type="http://schemas.openxmlformats.org/officeDocument/2006/relationships/slideLayout" Target="../slideLayouts/slideLayout30.xml"/><Relationship Id="rId7" Type="http://schemas.openxmlformats.org/officeDocument/2006/relationships/slideLayout" Target="../slideLayouts/slideLayout34.xml"/><Relationship Id="rId12" Type="http://schemas.openxmlformats.org/officeDocument/2006/relationships/theme" Target="../theme/theme3.xml"/><Relationship Id="rId2" Type="http://schemas.openxmlformats.org/officeDocument/2006/relationships/slideLayout" Target="../slideLayouts/slideLayout29.xml"/><Relationship Id="rId1" Type="http://schemas.openxmlformats.org/officeDocument/2006/relationships/slideLayout" Target="../slideLayouts/slideLayout28.xml"/><Relationship Id="rId6" Type="http://schemas.openxmlformats.org/officeDocument/2006/relationships/slideLayout" Target="../slideLayouts/slideLayout33.xml"/><Relationship Id="rId11" Type="http://schemas.openxmlformats.org/officeDocument/2006/relationships/slideLayout" Target="../slideLayouts/slideLayout38.xml"/><Relationship Id="rId5" Type="http://schemas.openxmlformats.org/officeDocument/2006/relationships/slideLayout" Target="../slideLayouts/slideLayout32.xml"/><Relationship Id="rId10" Type="http://schemas.openxmlformats.org/officeDocument/2006/relationships/slideLayout" Target="../slideLayouts/slideLayout37.xml"/><Relationship Id="rId4" Type="http://schemas.openxmlformats.org/officeDocument/2006/relationships/slideLayout" Target="../slideLayouts/slideLayout31.xml"/><Relationship Id="rId9" Type="http://schemas.openxmlformats.org/officeDocument/2006/relationships/slideLayout" Target="../slideLayouts/slideLayout36.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6.xml"/><Relationship Id="rId13" Type="http://schemas.openxmlformats.org/officeDocument/2006/relationships/image" Target="../media/image8.png"/><Relationship Id="rId3" Type="http://schemas.openxmlformats.org/officeDocument/2006/relationships/slideLayout" Target="../slideLayouts/slideLayout41.xml"/><Relationship Id="rId7" Type="http://schemas.openxmlformats.org/officeDocument/2006/relationships/slideLayout" Target="../slideLayouts/slideLayout45.xml"/><Relationship Id="rId12" Type="http://schemas.openxmlformats.org/officeDocument/2006/relationships/theme" Target="../theme/theme4.xml"/><Relationship Id="rId2" Type="http://schemas.openxmlformats.org/officeDocument/2006/relationships/slideLayout" Target="../slideLayouts/slideLayout40.xml"/><Relationship Id="rId1" Type="http://schemas.openxmlformats.org/officeDocument/2006/relationships/slideLayout" Target="../slideLayouts/slideLayout39.xml"/><Relationship Id="rId6" Type="http://schemas.openxmlformats.org/officeDocument/2006/relationships/slideLayout" Target="../slideLayouts/slideLayout44.xml"/><Relationship Id="rId11" Type="http://schemas.openxmlformats.org/officeDocument/2006/relationships/slideLayout" Target="../slideLayouts/slideLayout49.xml"/><Relationship Id="rId5" Type="http://schemas.openxmlformats.org/officeDocument/2006/relationships/slideLayout" Target="../slideLayouts/slideLayout43.xml"/><Relationship Id="rId10" Type="http://schemas.openxmlformats.org/officeDocument/2006/relationships/slideLayout" Target="../slideLayouts/slideLayout48.xml"/><Relationship Id="rId4" Type="http://schemas.openxmlformats.org/officeDocument/2006/relationships/slideLayout" Target="../slideLayouts/slideLayout42.xml"/><Relationship Id="rId9" Type="http://schemas.openxmlformats.org/officeDocument/2006/relationships/slideLayout" Target="../slideLayouts/slideLayout47.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7.xml"/><Relationship Id="rId13" Type="http://schemas.openxmlformats.org/officeDocument/2006/relationships/image" Target="../media/image10.png"/><Relationship Id="rId3" Type="http://schemas.openxmlformats.org/officeDocument/2006/relationships/slideLayout" Target="../slideLayouts/slideLayout52.xml"/><Relationship Id="rId7" Type="http://schemas.openxmlformats.org/officeDocument/2006/relationships/slideLayout" Target="../slideLayouts/slideLayout56.xml"/><Relationship Id="rId12" Type="http://schemas.openxmlformats.org/officeDocument/2006/relationships/theme" Target="../theme/theme5.xml"/><Relationship Id="rId2" Type="http://schemas.openxmlformats.org/officeDocument/2006/relationships/slideLayout" Target="../slideLayouts/slideLayout51.xml"/><Relationship Id="rId1" Type="http://schemas.openxmlformats.org/officeDocument/2006/relationships/slideLayout" Target="../slideLayouts/slideLayout50.xml"/><Relationship Id="rId6" Type="http://schemas.openxmlformats.org/officeDocument/2006/relationships/slideLayout" Target="../slideLayouts/slideLayout55.xml"/><Relationship Id="rId11" Type="http://schemas.openxmlformats.org/officeDocument/2006/relationships/slideLayout" Target="../slideLayouts/slideLayout60.xml"/><Relationship Id="rId5" Type="http://schemas.openxmlformats.org/officeDocument/2006/relationships/slideLayout" Target="../slideLayouts/slideLayout54.xml"/><Relationship Id="rId10" Type="http://schemas.openxmlformats.org/officeDocument/2006/relationships/slideLayout" Target="../slideLayouts/slideLayout59.xml"/><Relationship Id="rId4" Type="http://schemas.openxmlformats.org/officeDocument/2006/relationships/slideLayout" Target="../slideLayouts/slideLayout53.xml"/><Relationship Id="rId9" Type="http://schemas.openxmlformats.org/officeDocument/2006/relationships/slideLayout" Target="../slideLayouts/slideLayout58.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8.xml"/><Relationship Id="rId3" Type="http://schemas.openxmlformats.org/officeDocument/2006/relationships/slideLayout" Target="../slideLayouts/slideLayout63.xml"/><Relationship Id="rId7" Type="http://schemas.openxmlformats.org/officeDocument/2006/relationships/slideLayout" Target="../slideLayouts/slideLayout67.xml"/><Relationship Id="rId12" Type="http://schemas.openxmlformats.org/officeDocument/2006/relationships/theme" Target="../theme/theme6.xml"/><Relationship Id="rId2" Type="http://schemas.openxmlformats.org/officeDocument/2006/relationships/slideLayout" Target="../slideLayouts/slideLayout62.xml"/><Relationship Id="rId1" Type="http://schemas.openxmlformats.org/officeDocument/2006/relationships/slideLayout" Target="../slideLayouts/slideLayout61.xml"/><Relationship Id="rId6" Type="http://schemas.openxmlformats.org/officeDocument/2006/relationships/slideLayout" Target="../slideLayouts/slideLayout66.xml"/><Relationship Id="rId11" Type="http://schemas.openxmlformats.org/officeDocument/2006/relationships/slideLayout" Target="../slideLayouts/slideLayout71.xml"/><Relationship Id="rId5" Type="http://schemas.openxmlformats.org/officeDocument/2006/relationships/slideLayout" Target="../slideLayouts/slideLayout65.xml"/><Relationship Id="rId10" Type="http://schemas.openxmlformats.org/officeDocument/2006/relationships/slideLayout" Target="../slideLayouts/slideLayout70.xml"/><Relationship Id="rId4" Type="http://schemas.openxmlformats.org/officeDocument/2006/relationships/slideLayout" Target="../slideLayouts/slideLayout64.xml"/><Relationship Id="rId9" Type="http://schemas.openxmlformats.org/officeDocument/2006/relationships/slideLayout" Target="../slideLayouts/slideLayout69.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9.xml"/><Relationship Id="rId3" Type="http://schemas.openxmlformats.org/officeDocument/2006/relationships/slideLayout" Target="../slideLayouts/slideLayout74.xml"/><Relationship Id="rId7" Type="http://schemas.openxmlformats.org/officeDocument/2006/relationships/slideLayout" Target="../slideLayouts/slideLayout78.xml"/><Relationship Id="rId12" Type="http://schemas.openxmlformats.org/officeDocument/2006/relationships/theme" Target="../theme/theme7.xml"/><Relationship Id="rId2" Type="http://schemas.openxmlformats.org/officeDocument/2006/relationships/slideLayout" Target="../slideLayouts/slideLayout73.xml"/><Relationship Id="rId1" Type="http://schemas.openxmlformats.org/officeDocument/2006/relationships/slideLayout" Target="../slideLayouts/slideLayout72.xml"/><Relationship Id="rId6" Type="http://schemas.openxmlformats.org/officeDocument/2006/relationships/slideLayout" Target="../slideLayouts/slideLayout77.xml"/><Relationship Id="rId11" Type="http://schemas.openxmlformats.org/officeDocument/2006/relationships/slideLayout" Target="../slideLayouts/slideLayout82.xml"/><Relationship Id="rId5" Type="http://schemas.openxmlformats.org/officeDocument/2006/relationships/slideLayout" Target="../slideLayouts/slideLayout76.xml"/><Relationship Id="rId10" Type="http://schemas.openxmlformats.org/officeDocument/2006/relationships/slideLayout" Target="../slideLayouts/slideLayout81.xml"/><Relationship Id="rId4" Type="http://schemas.openxmlformats.org/officeDocument/2006/relationships/slideLayout" Target="../slideLayouts/slideLayout75.xml"/><Relationship Id="rId9" Type="http://schemas.openxmlformats.org/officeDocument/2006/relationships/slideLayout" Target="../slideLayouts/slideLayout80.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90.xml"/><Relationship Id="rId3" Type="http://schemas.openxmlformats.org/officeDocument/2006/relationships/slideLayout" Target="../slideLayouts/slideLayout85.xml"/><Relationship Id="rId7" Type="http://schemas.openxmlformats.org/officeDocument/2006/relationships/slideLayout" Target="../slideLayouts/slideLayout89.xml"/><Relationship Id="rId12" Type="http://schemas.openxmlformats.org/officeDocument/2006/relationships/theme" Target="../theme/theme8.xml"/><Relationship Id="rId2" Type="http://schemas.openxmlformats.org/officeDocument/2006/relationships/slideLayout" Target="../slideLayouts/slideLayout84.xml"/><Relationship Id="rId1" Type="http://schemas.openxmlformats.org/officeDocument/2006/relationships/slideLayout" Target="../slideLayouts/slideLayout83.xml"/><Relationship Id="rId6" Type="http://schemas.openxmlformats.org/officeDocument/2006/relationships/slideLayout" Target="../slideLayouts/slideLayout88.xml"/><Relationship Id="rId11" Type="http://schemas.openxmlformats.org/officeDocument/2006/relationships/slideLayout" Target="../slideLayouts/slideLayout93.xml"/><Relationship Id="rId5" Type="http://schemas.openxmlformats.org/officeDocument/2006/relationships/slideLayout" Target="../slideLayouts/slideLayout87.xml"/><Relationship Id="rId10" Type="http://schemas.openxmlformats.org/officeDocument/2006/relationships/slideLayout" Target="../slideLayouts/slideLayout92.xml"/><Relationship Id="rId4" Type="http://schemas.openxmlformats.org/officeDocument/2006/relationships/slideLayout" Target="../slideLayouts/slideLayout86.xml"/><Relationship Id="rId9" Type="http://schemas.openxmlformats.org/officeDocument/2006/relationships/slideLayout" Target="../slideLayouts/slideLayout91.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101.xml"/><Relationship Id="rId3" Type="http://schemas.openxmlformats.org/officeDocument/2006/relationships/slideLayout" Target="../slideLayouts/slideLayout96.xml"/><Relationship Id="rId7" Type="http://schemas.openxmlformats.org/officeDocument/2006/relationships/slideLayout" Target="../slideLayouts/slideLayout100.xml"/><Relationship Id="rId12" Type="http://schemas.openxmlformats.org/officeDocument/2006/relationships/theme" Target="../theme/theme9.xml"/><Relationship Id="rId2" Type="http://schemas.openxmlformats.org/officeDocument/2006/relationships/slideLayout" Target="../slideLayouts/slideLayout95.xml"/><Relationship Id="rId1" Type="http://schemas.openxmlformats.org/officeDocument/2006/relationships/slideLayout" Target="../slideLayouts/slideLayout94.xml"/><Relationship Id="rId6" Type="http://schemas.openxmlformats.org/officeDocument/2006/relationships/slideLayout" Target="../slideLayouts/slideLayout99.xml"/><Relationship Id="rId11" Type="http://schemas.openxmlformats.org/officeDocument/2006/relationships/slideLayout" Target="../slideLayouts/slideLayout104.xml"/><Relationship Id="rId5" Type="http://schemas.openxmlformats.org/officeDocument/2006/relationships/slideLayout" Target="../slideLayouts/slideLayout98.xml"/><Relationship Id="rId10" Type="http://schemas.openxmlformats.org/officeDocument/2006/relationships/slideLayout" Target="../slideLayouts/slideLayout103.xml"/><Relationship Id="rId4" Type="http://schemas.openxmlformats.org/officeDocument/2006/relationships/slideLayout" Target="../slideLayouts/slideLayout97.xml"/><Relationship Id="rId9" Type="http://schemas.openxmlformats.org/officeDocument/2006/relationships/slideLayout" Target="../slideLayouts/slideLayout10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393392522"/>
      </p:ext>
    </p:extLst>
  </p:cSld>
  <p:clrMap bg1="lt1" tx1="dk1" bg2="lt2" tx2="dk2" accent1="accent1" accent2="accent2" accent3="accent3" accent4="accent4" accent5="accent5" accent6="accent6" hlink="hlink" folHlink="folHlink"/>
  <p:sldLayoutIdLst>
    <p:sldLayoutId id="2147483677" r:id="rId1"/>
    <p:sldLayoutId id="2147483678" r:id="rId2"/>
    <p:sldLayoutId id="2147483702" r:id="rId3"/>
    <p:sldLayoutId id="2147483703" r:id="rId4"/>
    <p:sldLayoutId id="2147483704" r:id="rId5"/>
    <p:sldLayoutId id="2147483705" r:id="rId6"/>
    <p:sldLayoutId id="2147483706" r:id="rId7"/>
    <p:sldLayoutId id="2147483707" r:id="rId8"/>
    <p:sldLayoutId id="2147483708" r:id="rId9"/>
    <p:sldLayoutId id="2147483709" r:id="rId10"/>
    <p:sldLayoutId id="2147483710" r:id="rId11"/>
    <p:sldLayoutId id="2147484101" r:id="rId12"/>
    <p:sldLayoutId id="2147484099" r:id="rId1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a:extLst>
              <a:ext uri="{FF2B5EF4-FFF2-40B4-BE49-F238E27FC236}">
                <a16:creationId xmlns:a16="http://schemas.microsoft.com/office/drawing/2014/main" id="{BEACB17D-52E4-442F-9D3C-E6FCF1B0087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a:extLst>
              <a:ext uri="{FF2B5EF4-FFF2-40B4-BE49-F238E27FC236}">
                <a16:creationId xmlns:a16="http://schemas.microsoft.com/office/drawing/2014/main" id="{DC0277A2-05CC-41AD-89AE-87C71DA5BFA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id="{C8786444-2196-460D-A003-4E186886DB2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15C87518-6E8A-41BB-A282-E8C0A2691D2E}" type="datetimeFigureOut">
              <a:rPr kumimoji="0" lang="zh-CN" altLang="en-US" sz="1200" b="0" i="0" u="none" strike="noStrike" kern="1200" cap="none" spc="0" normalizeH="0" baseline="0" noProof="0" smtClean="0">
                <a:ln>
                  <a:noFill/>
                </a:ln>
                <a:solidFill>
                  <a:prstClr val="black">
                    <a:tint val="75000"/>
                  </a:prstClr>
                </a:solidFill>
                <a:effectLst/>
                <a:uLnTx/>
                <a:uFillTx/>
                <a:latin typeface="微软雅黑" panose="020F0502020204030204"/>
                <a:ea typeface="微软雅黑"/>
                <a:cs typeface="+mn-cs"/>
              </a:rPr>
              <a:pPr marL="0" marR="0" lvl="0" indent="0" algn="l" defTabSz="914400" rtl="0" eaLnBrk="1" fontAlgn="auto" latinLnBrk="0" hangingPunct="1">
                <a:lnSpc>
                  <a:spcPct val="100000"/>
                </a:lnSpc>
                <a:spcBef>
                  <a:spcPts val="0"/>
                </a:spcBef>
                <a:spcAft>
                  <a:spcPts val="0"/>
                </a:spcAft>
                <a:buClrTx/>
                <a:buSzTx/>
                <a:buFontTx/>
                <a:buNone/>
                <a:tabLst/>
                <a:defRPr/>
              </a:pPr>
              <a:t>2024/1/12</a:t>
            </a:fld>
            <a:endParaRPr kumimoji="0" lang="zh-CN" altLang="en-US" sz="1200" b="0" i="0" u="none" strike="noStrike" kern="1200" cap="none" spc="0" normalizeH="0" baseline="0" noProof="0">
              <a:ln>
                <a:noFill/>
              </a:ln>
              <a:solidFill>
                <a:prstClr val="black">
                  <a:tint val="75000"/>
                </a:prstClr>
              </a:solidFill>
              <a:effectLst/>
              <a:uLnTx/>
              <a:uFillTx/>
              <a:latin typeface="微软雅黑" panose="020F0502020204030204"/>
              <a:ea typeface="微软雅黑"/>
              <a:cs typeface="+mn-cs"/>
            </a:endParaRPr>
          </a:p>
        </p:txBody>
      </p:sp>
      <p:sp>
        <p:nvSpPr>
          <p:cNvPr id="5" name="页脚占位符 4">
            <a:extLst>
              <a:ext uri="{FF2B5EF4-FFF2-40B4-BE49-F238E27FC236}">
                <a16:creationId xmlns:a16="http://schemas.microsoft.com/office/drawing/2014/main" id="{2D6C7D9F-1C8A-40B0-A1F9-5ABD35BFDD1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微软雅黑" panose="020F0502020204030204"/>
              <a:ea typeface="微软雅黑"/>
              <a:cs typeface="+mn-cs"/>
            </a:endParaRPr>
          </a:p>
        </p:txBody>
      </p:sp>
      <p:sp>
        <p:nvSpPr>
          <p:cNvPr id="6" name="灯片编号占位符 5">
            <a:extLst>
              <a:ext uri="{FF2B5EF4-FFF2-40B4-BE49-F238E27FC236}">
                <a16:creationId xmlns:a16="http://schemas.microsoft.com/office/drawing/2014/main" id="{3E5731B1-A7F4-4245-BC73-FE90F2E0678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4DE821D5-859A-48F5-8522-80C2AEFEFC60}" type="slidenum">
              <a:rPr kumimoji="0" lang="zh-CN" altLang="en-US" sz="1200" b="0" i="0" u="none" strike="noStrike" kern="1200" cap="none" spc="0" normalizeH="0" baseline="0" noProof="0" smtClean="0">
                <a:ln>
                  <a:noFill/>
                </a:ln>
                <a:solidFill>
                  <a:prstClr val="black">
                    <a:tint val="75000"/>
                  </a:prstClr>
                </a:solidFill>
                <a:effectLst/>
                <a:uLnTx/>
                <a:uFillTx/>
                <a:latin typeface="微软雅黑" panose="020F0502020204030204"/>
                <a:ea typeface="微软雅黑"/>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微软雅黑" panose="020F0502020204030204"/>
              <a:ea typeface="微软雅黑"/>
              <a:cs typeface="+mn-cs"/>
            </a:endParaRPr>
          </a:p>
        </p:txBody>
      </p:sp>
      <p:pic>
        <p:nvPicPr>
          <p:cNvPr id="7" name="Picture 6">
            <a:extLst>
              <a:ext uri="{FF2B5EF4-FFF2-40B4-BE49-F238E27FC236}">
                <a16:creationId xmlns:a16="http://schemas.microsoft.com/office/drawing/2014/main" id="{F41EFF70-7618-4F5D-A3C5-CA09AC9B9B80}"/>
              </a:ext>
            </a:extLst>
          </p:cNvPr>
          <p:cNvPicPr>
            <a:picLocks noChangeAspect="1"/>
          </p:cNvPicPr>
          <p:nvPr userDrawn="1"/>
        </p:nvPicPr>
        <p:blipFill>
          <a:blip r:embed="rId16">
            <a:extLst>
              <a:ext uri="{28A0092B-C50C-407E-A947-70E740481C1C}">
                <a14:useLocalDpi xmlns:a14="http://schemas.microsoft.com/office/drawing/2010/main" val="0"/>
              </a:ext>
            </a:extLst>
          </a:blip>
          <a:stretch>
            <a:fillRect/>
          </a:stretch>
        </p:blipFill>
        <p:spPr>
          <a:xfrm>
            <a:off x="-9895553" y="413960"/>
            <a:ext cx="5351206" cy="5351206"/>
          </a:xfrm>
          <a:prstGeom prst="ellipse">
            <a:avLst/>
          </a:prstGeom>
          <a:ln>
            <a:noFill/>
          </a:ln>
          <a:effectLst>
            <a:softEdge rad="112500"/>
          </a:effectLst>
        </p:spPr>
      </p:pic>
      <p:pic>
        <p:nvPicPr>
          <p:cNvPr id="8" name="Picture 7">
            <a:extLst>
              <a:ext uri="{FF2B5EF4-FFF2-40B4-BE49-F238E27FC236}">
                <a16:creationId xmlns:a16="http://schemas.microsoft.com/office/drawing/2014/main" id="{340FBD17-7F30-41F6-846B-54F069BB6C9B}"/>
              </a:ext>
            </a:extLst>
          </p:cNvPr>
          <p:cNvPicPr>
            <a:picLocks noChangeAspect="1"/>
          </p:cNvPicPr>
          <p:nvPr userDrawn="1"/>
        </p:nvPicPr>
        <p:blipFill>
          <a:blip r:embed="rId16">
            <a:extLst>
              <a:ext uri="{28A0092B-C50C-407E-A947-70E740481C1C}">
                <a14:useLocalDpi xmlns:a14="http://schemas.microsoft.com/office/drawing/2010/main" val="0"/>
              </a:ext>
            </a:extLst>
          </a:blip>
          <a:stretch>
            <a:fillRect/>
          </a:stretch>
        </p:blipFill>
        <p:spPr>
          <a:xfrm>
            <a:off x="3248947" y="-7471063"/>
            <a:ext cx="5351206" cy="5351206"/>
          </a:xfrm>
          <a:prstGeom prst="ellipse">
            <a:avLst/>
          </a:prstGeom>
          <a:ln>
            <a:noFill/>
          </a:ln>
          <a:effectLst>
            <a:softEdge rad="112500"/>
          </a:effectLst>
        </p:spPr>
      </p:pic>
      <p:pic>
        <p:nvPicPr>
          <p:cNvPr id="9" name="Picture 8">
            <a:extLst>
              <a:ext uri="{FF2B5EF4-FFF2-40B4-BE49-F238E27FC236}">
                <a16:creationId xmlns:a16="http://schemas.microsoft.com/office/drawing/2014/main" id="{B6926053-5088-4F44-BDFE-934794AB2829}"/>
              </a:ext>
            </a:extLst>
          </p:cNvPr>
          <p:cNvPicPr>
            <a:picLocks noChangeAspect="1"/>
          </p:cNvPicPr>
          <p:nvPr userDrawn="1"/>
        </p:nvPicPr>
        <p:blipFill>
          <a:blip r:embed="rId16">
            <a:extLst>
              <a:ext uri="{28A0092B-C50C-407E-A947-70E740481C1C}">
                <a14:useLocalDpi xmlns:a14="http://schemas.microsoft.com/office/drawing/2010/main" val="0"/>
              </a:ext>
            </a:extLst>
          </a:blip>
          <a:stretch>
            <a:fillRect/>
          </a:stretch>
        </p:blipFill>
        <p:spPr>
          <a:xfrm>
            <a:off x="16736347" y="710157"/>
            <a:ext cx="5351206" cy="5351206"/>
          </a:xfrm>
          <a:prstGeom prst="ellipse">
            <a:avLst/>
          </a:prstGeom>
          <a:ln>
            <a:noFill/>
          </a:ln>
          <a:effectLst>
            <a:softEdge rad="112500"/>
          </a:effectLst>
        </p:spPr>
      </p:pic>
      <p:pic>
        <p:nvPicPr>
          <p:cNvPr id="10" name="Picture 9">
            <a:extLst>
              <a:ext uri="{FF2B5EF4-FFF2-40B4-BE49-F238E27FC236}">
                <a16:creationId xmlns:a16="http://schemas.microsoft.com/office/drawing/2014/main" id="{A54886FD-B36D-452E-A9E0-E89BF5FFB2FC}"/>
              </a:ext>
            </a:extLst>
          </p:cNvPr>
          <p:cNvPicPr>
            <a:picLocks noChangeAspect="1"/>
          </p:cNvPicPr>
          <p:nvPr userDrawn="1"/>
        </p:nvPicPr>
        <p:blipFill>
          <a:blip r:embed="rId16">
            <a:extLst>
              <a:ext uri="{28A0092B-C50C-407E-A947-70E740481C1C}">
                <a14:useLocalDpi xmlns:a14="http://schemas.microsoft.com/office/drawing/2010/main" val="0"/>
              </a:ext>
            </a:extLst>
          </a:blip>
          <a:stretch>
            <a:fillRect/>
          </a:stretch>
        </p:blipFill>
        <p:spPr>
          <a:xfrm>
            <a:off x="3308733" y="8977857"/>
            <a:ext cx="5351206" cy="5351206"/>
          </a:xfrm>
          <a:prstGeom prst="ellipse">
            <a:avLst/>
          </a:prstGeom>
          <a:ln>
            <a:noFill/>
          </a:ln>
          <a:effectLst>
            <a:softEdge rad="112500"/>
          </a:effectLst>
        </p:spPr>
      </p:pic>
    </p:spTree>
    <p:extLst>
      <p:ext uri="{BB962C8B-B14F-4D97-AF65-F5344CB8AC3E}">
        <p14:creationId xmlns:p14="http://schemas.microsoft.com/office/powerpoint/2010/main" val="4267381653"/>
      </p:ext>
    </p:extLst>
  </p:cSld>
  <p:clrMap bg1="lt1" tx1="dk1" bg2="lt2" tx2="dk2" accent1="accent1" accent2="accent2" accent3="accent3" accent4="accent4" accent5="accent5" accent6="accent6" hlink="hlink" folHlink="folHlink"/>
  <p:sldLayoutIdLst>
    <p:sldLayoutId id="2147484052" r:id="rId1"/>
    <p:sldLayoutId id="2147484053" r:id="rId2"/>
    <p:sldLayoutId id="2147484054" r:id="rId3"/>
    <p:sldLayoutId id="2147484055" r:id="rId4"/>
    <p:sldLayoutId id="2147484056" r:id="rId5"/>
    <p:sldLayoutId id="2147484057" r:id="rId6"/>
    <p:sldLayoutId id="2147484058" r:id="rId7"/>
    <p:sldLayoutId id="2147484059" r:id="rId8"/>
    <p:sldLayoutId id="2147484060" r:id="rId9"/>
    <p:sldLayoutId id="2147484061" r:id="rId10"/>
    <p:sldLayoutId id="2147484062" r:id="rId11"/>
    <p:sldLayoutId id="2147484071" r:id="rId12"/>
    <p:sldLayoutId id="2147484073" r:id="rId13"/>
    <p:sldLayoutId id="2147484074" r:id="rId14"/>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6180284-98FC-45A8-ACB3-F64AB11D28B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72765906-861C-4918-8D45-B6720213CE6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3F4740B-01B4-4862-8B80-03D1C2F7248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08F799E5-4B0C-4C5F-B420-99CCC5152F43}"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1/12/2024</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a:extLst>
              <a:ext uri="{FF2B5EF4-FFF2-40B4-BE49-F238E27FC236}">
                <a16:creationId xmlns:a16="http://schemas.microsoft.com/office/drawing/2014/main" id="{56A82161-C1F3-4550-BBF4-4B7A55C0542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a:extLst>
              <a:ext uri="{FF2B5EF4-FFF2-40B4-BE49-F238E27FC236}">
                <a16:creationId xmlns:a16="http://schemas.microsoft.com/office/drawing/2014/main" id="{0C9271F1-ED2F-4EE2-9391-D8F87BB97D9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1244B412-3EC9-41C4-A378-6701667D1D21}"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pic>
        <p:nvPicPr>
          <p:cNvPr id="8" name="Picture 7" descr="Shape&#10;&#10;Description automatically generated with medium confidence">
            <a:extLst>
              <a:ext uri="{FF2B5EF4-FFF2-40B4-BE49-F238E27FC236}">
                <a16:creationId xmlns:a16="http://schemas.microsoft.com/office/drawing/2014/main" id="{C5CCBCB7-0411-416A-91D6-D3C1D138625B}"/>
              </a:ext>
            </a:extLst>
          </p:cNvPr>
          <p:cNvPicPr>
            <a:picLocks noChangeAspect="1"/>
          </p:cNvPicPr>
          <p:nvPr userDrawn="1"/>
        </p:nvPicPr>
        <p:blipFill>
          <a:blip r:embed="rId16" cstate="print">
            <a:extLst>
              <a:ext uri="{28A0092B-C50C-407E-A947-70E740481C1C}">
                <a14:useLocalDpi xmlns:a14="http://schemas.microsoft.com/office/drawing/2010/main" val="0"/>
              </a:ext>
            </a:extLst>
          </a:blip>
          <a:stretch>
            <a:fillRect/>
          </a:stretch>
        </p:blipFill>
        <p:spPr>
          <a:xfrm>
            <a:off x="-1769165" y="145774"/>
            <a:ext cx="1300900" cy="1300900"/>
          </a:xfrm>
          <a:prstGeom prst="rect">
            <a:avLst/>
          </a:prstGeom>
        </p:spPr>
      </p:pic>
    </p:spTree>
    <p:extLst>
      <p:ext uri="{BB962C8B-B14F-4D97-AF65-F5344CB8AC3E}">
        <p14:creationId xmlns:p14="http://schemas.microsoft.com/office/powerpoint/2010/main" val="311052547"/>
      </p:ext>
    </p:extLst>
  </p:cSld>
  <p:clrMap bg1="lt1" tx1="dk1" bg2="lt2" tx2="dk2" accent1="accent1" accent2="accent2" accent3="accent3" accent4="accent4" accent5="accent5" accent6="accent6" hlink="hlink" folHlink="folHlink"/>
  <p:sldLayoutIdLst>
    <p:sldLayoutId id="2147483725" r:id="rId1"/>
    <p:sldLayoutId id="2147483726" r:id="rId2"/>
    <p:sldLayoutId id="2147483727" r:id="rId3"/>
    <p:sldLayoutId id="2147483728" r:id="rId4"/>
    <p:sldLayoutId id="2147483729" r:id="rId5"/>
    <p:sldLayoutId id="2147483730" r:id="rId6"/>
    <p:sldLayoutId id="2147483731" r:id="rId7"/>
    <p:sldLayoutId id="2147483732" r:id="rId8"/>
    <p:sldLayoutId id="2147483733" r:id="rId9"/>
    <p:sldLayoutId id="2147483734" r:id="rId10"/>
    <p:sldLayoutId id="2147483735" r:id="rId11"/>
    <p:sldLayoutId id="2147484102" r:id="rId12"/>
    <p:sldLayoutId id="2147483774" r:id="rId13"/>
    <p:sldLayoutId id="2147483776" r:id="rId14"/>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6180284-98FC-45A8-ACB3-F64AB11D28B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72765906-861C-4918-8D45-B6720213CE6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3F4740B-01B4-4862-8B80-03D1C2F7248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08F799E5-4B0C-4C5F-B420-99CCC5152F43}"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1/12/2024</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a:extLst>
              <a:ext uri="{FF2B5EF4-FFF2-40B4-BE49-F238E27FC236}">
                <a16:creationId xmlns:a16="http://schemas.microsoft.com/office/drawing/2014/main" id="{56A82161-C1F3-4550-BBF4-4B7A55C0542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a:extLst>
              <a:ext uri="{FF2B5EF4-FFF2-40B4-BE49-F238E27FC236}">
                <a16:creationId xmlns:a16="http://schemas.microsoft.com/office/drawing/2014/main" id="{0C9271F1-ED2F-4EE2-9391-D8F87BB97D9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1244B412-3EC9-41C4-A378-6701667D1D21}"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pic>
        <p:nvPicPr>
          <p:cNvPr id="8" name="Picture 7" descr="Shape&#10;&#10;Description automatically generated with medium confidence">
            <a:extLst>
              <a:ext uri="{FF2B5EF4-FFF2-40B4-BE49-F238E27FC236}">
                <a16:creationId xmlns:a16="http://schemas.microsoft.com/office/drawing/2014/main" id="{C5CCBCB7-0411-416A-91D6-D3C1D138625B}"/>
              </a:ext>
            </a:extLst>
          </p:cNvPr>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1769165" y="145774"/>
            <a:ext cx="1300900" cy="1300900"/>
          </a:xfrm>
          <a:prstGeom prst="rect">
            <a:avLst/>
          </a:prstGeom>
        </p:spPr>
      </p:pic>
    </p:spTree>
    <p:extLst>
      <p:ext uri="{BB962C8B-B14F-4D97-AF65-F5344CB8AC3E}">
        <p14:creationId xmlns:p14="http://schemas.microsoft.com/office/powerpoint/2010/main" val="1798400422"/>
      </p:ext>
    </p:extLst>
  </p:cSld>
  <p:clrMap bg1="lt1" tx1="dk1" bg2="lt2" tx2="dk2" accent1="accent1" accent2="accent2" accent3="accent3" accent4="accent4" accent5="accent5" accent6="accent6" hlink="hlink" folHlink="folHlink"/>
  <p:sldLayoutIdLst>
    <p:sldLayoutId id="2147483737" r:id="rId1"/>
    <p:sldLayoutId id="2147483738" r:id="rId2"/>
    <p:sldLayoutId id="2147483739" r:id="rId3"/>
    <p:sldLayoutId id="2147483740" r:id="rId4"/>
    <p:sldLayoutId id="2147483741" r:id="rId5"/>
    <p:sldLayoutId id="2147483742" r:id="rId6"/>
    <p:sldLayoutId id="2147483743" r:id="rId7"/>
    <p:sldLayoutId id="2147483744" r:id="rId8"/>
    <p:sldLayoutId id="2147483745" r:id="rId9"/>
    <p:sldLayoutId id="2147483746" r:id="rId10"/>
    <p:sldLayoutId id="2147483747"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A6E5F6AD-1DCF-4F18-9BBA-2BC622BDF2FB}" type="datetimeFigureOut">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l" defTabSz="914400" rtl="0" eaLnBrk="1" fontAlgn="auto" latinLnBrk="0" hangingPunct="1">
                <a:lnSpc>
                  <a:spcPct val="100000"/>
                </a:lnSpc>
                <a:spcBef>
                  <a:spcPts val="0"/>
                </a:spcBef>
                <a:spcAft>
                  <a:spcPts val="0"/>
                </a:spcAft>
                <a:buClrTx/>
                <a:buSzTx/>
                <a:buFontTx/>
                <a:buNone/>
                <a:tabLst/>
                <a:defRPr/>
              </a:pPr>
              <a:t>2024/1/12</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41B0D12B-A1F6-4D3F-98AE-9ADCFED71E04}" type="slidenum">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pic>
        <p:nvPicPr>
          <p:cNvPr id="7" name="Picture 6" descr="Shape&#10;&#10;Description automatically generated with medium confidence">
            <a:extLst>
              <a:ext uri="{FF2B5EF4-FFF2-40B4-BE49-F238E27FC236}">
                <a16:creationId xmlns:a16="http://schemas.microsoft.com/office/drawing/2014/main" id="{61716976-F37C-48C8-DB79-DB01B092DD26}"/>
              </a:ext>
            </a:extLst>
          </p:cNvPr>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1514475" y="408930"/>
            <a:ext cx="1237952" cy="1237952"/>
          </a:xfrm>
          <a:prstGeom prst="rect">
            <a:avLst/>
          </a:prstGeom>
        </p:spPr>
      </p:pic>
    </p:spTree>
    <p:extLst>
      <p:ext uri="{BB962C8B-B14F-4D97-AF65-F5344CB8AC3E}">
        <p14:creationId xmlns:p14="http://schemas.microsoft.com/office/powerpoint/2010/main" val="1880425700"/>
      </p:ext>
    </p:extLst>
  </p:cSld>
  <p:clrMap bg1="lt1" tx1="dk1" bg2="lt2" tx2="dk2" accent1="accent1" accent2="accent2" accent3="accent3" accent4="accent4" accent5="accent5" accent6="accent6" hlink="hlink" folHlink="folHlink"/>
  <p:sldLayoutIdLst>
    <p:sldLayoutId id="2147483749" r:id="rId1"/>
    <p:sldLayoutId id="2147483750" r:id="rId2"/>
    <p:sldLayoutId id="2147483751" r:id="rId3"/>
    <p:sldLayoutId id="2147483752" r:id="rId4"/>
    <p:sldLayoutId id="2147483753" r:id="rId5"/>
    <p:sldLayoutId id="2147483754" r:id="rId6"/>
    <p:sldLayoutId id="2147483755" r:id="rId7"/>
    <p:sldLayoutId id="2147483756" r:id="rId8"/>
    <p:sldLayoutId id="2147483757" r:id="rId9"/>
    <p:sldLayoutId id="2147483758" r:id="rId10"/>
    <p:sldLayoutId id="2147483759" r:id="rId11"/>
  </p:sldLayoutIdLst>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a:extLst>
              <a:ext uri="{FF2B5EF4-FFF2-40B4-BE49-F238E27FC236}">
                <a16:creationId xmlns:a16="http://schemas.microsoft.com/office/drawing/2014/main" id="{907DA26D-7FA7-4716-B503-1BD00AC9BD6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a:extLst>
              <a:ext uri="{FF2B5EF4-FFF2-40B4-BE49-F238E27FC236}">
                <a16:creationId xmlns:a16="http://schemas.microsoft.com/office/drawing/2014/main" id="{3685941F-6D23-4689-BA78-33F1C928A5B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id="{F8CE98ED-8FEF-4F87-9DAB-E597506DA06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11D6D145-3A9E-455F-B450-299854106B76}" type="datetimeFigureOut">
              <a:rPr kumimoji="0" lang="zh-CN" altLang="en-US" sz="1200" b="0" i="0" u="none" strike="noStrike" kern="1200" cap="none" spc="0" normalizeH="0" baseline="0" noProof="0" smtClean="0">
                <a:ln>
                  <a:noFill/>
                </a:ln>
                <a:solidFill>
                  <a:srgbClr val="000000">
                    <a:tint val="75000"/>
                  </a:srgbClr>
                </a:solidFill>
                <a:effectLst/>
                <a:uLnTx/>
                <a:uFillTx/>
                <a:ea typeface="等线" panose="02010600030101010101"/>
                <a:cs typeface="+mn-cs"/>
              </a:rPr>
              <a:pPr marL="0" marR="0" lvl="0" indent="0" algn="l" defTabSz="914400" rtl="0" eaLnBrk="1" fontAlgn="auto" latinLnBrk="0" hangingPunct="1">
                <a:lnSpc>
                  <a:spcPct val="100000"/>
                </a:lnSpc>
                <a:spcBef>
                  <a:spcPts val="0"/>
                </a:spcBef>
                <a:spcAft>
                  <a:spcPts val="0"/>
                </a:spcAft>
                <a:buClrTx/>
                <a:buSzTx/>
                <a:buFontTx/>
                <a:buNone/>
                <a:tabLst/>
                <a:defRPr/>
              </a:pPr>
              <a:t>2024/1/12</a:t>
            </a:fld>
            <a:endParaRPr kumimoji="0" lang="zh-CN" altLang="en-US" sz="1200" b="0" i="0" u="none" strike="noStrike" kern="1200" cap="none" spc="0" normalizeH="0" baseline="0" noProof="0">
              <a:ln>
                <a:noFill/>
              </a:ln>
              <a:solidFill>
                <a:srgbClr val="000000">
                  <a:tint val="75000"/>
                </a:srgbClr>
              </a:solidFill>
              <a:effectLst/>
              <a:uLnTx/>
              <a:uFillTx/>
              <a:ea typeface="等线" panose="02010600030101010101"/>
              <a:cs typeface="+mn-cs"/>
            </a:endParaRPr>
          </a:p>
        </p:txBody>
      </p:sp>
      <p:sp>
        <p:nvSpPr>
          <p:cNvPr id="5" name="页脚占位符 4">
            <a:extLst>
              <a:ext uri="{FF2B5EF4-FFF2-40B4-BE49-F238E27FC236}">
                <a16:creationId xmlns:a16="http://schemas.microsoft.com/office/drawing/2014/main" id="{1C714180-DB2C-4957-AF9C-A3A789A7B63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srgbClr val="000000">
                  <a:tint val="75000"/>
                </a:srgbClr>
              </a:solidFill>
              <a:effectLst/>
              <a:uLnTx/>
              <a:uFillTx/>
              <a:ea typeface="等线" panose="02010600030101010101"/>
              <a:cs typeface="+mn-cs"/>
            </a:endParaRPr>
          </a:p>
        </p:txBody>
      </p:sp>
      <p:sp>
        <p:nvSpPr>
          <p:cNvPr id="6" name="灯片编号占位符 5">
            <a:extLst>
              <a:ext uri="{FF2B5EF4-FFF2-40B4-BE49-F238E27FC236}">
                <a16:creationId xmlns:a16="http://schemas.microsoft.com/office/drawing/2014/main" id="{A3C46A57-DC26-4AD6-9738-E1BBFEFE4BE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5A3B9E54-082D-42F4-A1F9-F5BA7F57EC71}" type="slidenum">
              <a:rPr kumimoji="0" lang="zh-CN" altLang="en-US" sz="1200" b="0" i="0" u="none" strike="noStrike" kern="1200" cap="none" spc="0" normalizeH="0" baseline="0" noProof="0" smtClean="0">
                <a:ln>
                  <a:noFill/>
                </a:ln>
                <a:solidFill>
                  <a:srgbClr val="000000">
                    <a:tint val="75000"/>
                  </a:srgbClr>
                </a:solidFill>
                <a:effectLst/>
                <a:uLnTx/>
                <a:uFillTx/>
                <a:ea typeface="等线" panose="02010600030101010101"/>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srgbClr val="000000">
                  <a:tint val="75000"/>
                </a:srgbClr>
              </a:solidFill>
              <a:effectLst/>
              <a:uLnTx/>
              <a:uFillTx/>
              <a:ea typeface="等线" panose="02010600030101010101"/>
              <a:cs typeface="+mn-cs"/>
            </a:endParaRPr>
          </a:p>
        </p:txBody>
      </p:sp>
      <p:pic>
        <p:nvPicPr>
          <p:cNvPr id="8" name="Picture 7" descr="Shape&#10;&#10;Description automatically generated with medium confidence">
            <a:extLst>
              <a:ext uri="{FF2B5EF4-FFF2-40B4-BE49-F238E27FC236}">
                <a16:creationId xmlns:a16="http://schemas.microsoft.com/office/drawing/2014/main" id="{4025AB34-36D5-4A3F-9812-6B60B2EBE3BC}"/>
              </a:ext>
            </a:extLst>
          </p:cNvPr>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1789044" y="0"/>
            <a:ext cx="1340656" cy="1340656"/>
          </a:xfrm>
          <a:prstGeom prst="rect">
            <a:avLst/>
          </a:prstGeom>
        </p:spPr>
      </p:pic>
    </p:spTree>
    <p:extLst>
      <p:ext uri="{BB962C8B-B14F-4D97-AF65-F5344CB8AC3E}">
        <p14:creationId xmlns:p14="http://schemas.microsoft.com/office/powerpoint/2010/main" val="2725286475"/>
      </p:ext>
    </p:extLst>
  </p:cSld>
  <p:clrMap bg1="lt1" tx1="dk1" bg2="lt2" tx2="dk2" accent1="accent1" accent2="accent2" accent3="accent3" accent4="accent4" accent5="accent5" accent6="accent6" hlink="hlink" folHlink="folHlink"/>
  <p:sldLayoutIdLst>
    <p:sldLayoutId id="2147483794" r:id="rId1"/>
    <p:sldLayoutId id="2147483795" r:id="rId2"/>
    <p:sldLayoutId id="2147483796" r:id="rId3"/>
    <p:sldLayoutId id="2147483797" r:id="rId4"/>
    <p:sldLayoutId id="2147483798" r:id="rId5"/>
    <p:sldLayoutId id="2147483799" r:id="rId6"/>
    <p:sldLayoutId id="2147483800" r:id="rId7"/>
    <p:sldLayoutId id="2147483801" r:id="rId8"/>
    <p:sldLayoutId id="2147483802" r:id="rId9"/>
    <p:sldLayoutId id="2147483803" r:id="rId10"/>
    <p:sldLayoutId id="2147483804" r:id="rId11"/>
  </p:sldLayoutIdLst>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30030366"/>
      </p:ext>
    </p:extLst>
  </p:cSld>
  <p:clrMap bg1="lt1" tx1="dk1" bg2="lt2" tx2="dk2" accent1="accent1" accent2="accent2" accent3="accent3" accent4="accent4" accent5="accent5" accent6="accent6" hlink="hlink" folHlink="folHlink"/>
  <p:sldLayoutIdLst>
    <p:sldLayoutId id="2147483956" r:id="rId1"/>
    <p:sldLayoutId id="2147483957" r:id="rId2"/>
    <p:sldLayoutId id="2147483958" r:id="rId3"/>
    <p:sldLayoutId id="2147483959" r:id="rId4"/>
    <p:sldLayoutId id="2147483960" r:id="rId5"/>
    <p:sldLayoutId id="2147483961" r:id="rId6"/>
    <p:sldLayoutId id="2147483962" r:id="rId7"/>
    <p:sldLayoutId id="2147483963" r:id="rId8"/>
    <p:sldLayoutId id="2147483964" r:id="rId9"/>
    <p:sldLayoutId id="2147483965" r:id="rId10"/>
    <p:sldLayoutId id="2147483966"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82785324"/>
      </p:ext>
    </p:extLst>
  </p:cSld>
  <p:clrMap bg1="lt1" tx1="dk1" bg2="lt2" tx2="dk2" accent1="accent1" accent2="accent2" accent3="accent3" accent4="accent4" accent5="accent5" accent6="accent6" hlink="hlink" folHlink="folHlink"/>
  <p:sldLayoutIdLst>
    <p:sldLayoutId id="2147483980" r:id="rId1"/>
    <p:sldLayoutId id="2147483981" r:id="rId2"/>
    <p:sldLayoutId id="2147483982" r:id="rId3"/>
    <p:sldLayoutId id="2147483983" r:id="rId4"/>
    <p:sldLayoutId id="2147483984" r:id="rId5"/>
    <p:sldLayoutId id="2147483985" r:id="rId6"/>
    <p:sldLayoutId id="2147483986" r:id="rId7"/>
    <p:sldLayoutId id="2147483987" r:id="rId8"/>
    <p:sldLayoutId id="2147483988" r:id="rId9"/>
    <p:sldLayoutId id="2147483989" r:id="rId10"/>
    <p:sldLayoutId id="2147483990"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065211378"/>
      </p:ext>
    </p:extLst>
  </p:cSld>
  <p:clrMap bg1="lt1" tx1="dk1" bg2="lt2" tx2="dk2" accent1="accent1" accent2="accent2" accent3="accent3" accent4="accent4" accent5="accent5" accent6="accent6" hlink="hlink" folHlink="folHlink"/>
  <p:sldLayoutIdLst>
    <p:sldLayoutId id="2147483992" r:id="rId1"/>
    <p:sldLayoutId id="2147483993" r:id="rId2"/>
    <p:sldLayoutId id="2147483994" r:id="rId3"/>
    <p:sldLayoutId id="2147483995" r:id="rId4"/>
    <p:sldLayoutId id="2147483996" r:id="rId5"/>
    <p:sldLayoutId id="2147483997" r:id="rId6"/>
    <p:sldLayoutId id="2147483998" r:id="rId7"/>
    <p:sldLayoutId id="2147483999" r:id="rId8"/>
    <p:sldLayoutId id="2147484000" r:id="rId9"/>
    <p:sldLayoutId id="2147484001" r:id="rId10"/>
    <p:sldLayoutId id="2147484002"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315808787"/>
      </p:ext>
    </p:extLst>
  </p:cSld>
  <p:clrMap bg1="lt1" tx1="dk1" bg2="lt2" tx2="dk2" accent1="accent1" accent2="accent2" accent3="accent3" accent4="accent4" accent5="accent5" accent6="accent6" hlink="hlink" folHlink="folHlink"/>
  <p:sldLayoutIdLst>
    <p:sldLayoutId id="2147484028" r:id="rId1"/>
    <p:sldLayoutId id="2147484029" r:id="rId2"/>
    <p:sldLayoutId id="2147484030" r:id="rId3"/>
    <p:sldLayoutId id="2147484031" r:id="rId4"/>
    <p:sldLayoutId id="2147484032" r:id="rId5"/>
    <p:sldLayoutId id="2147484033" r:id="rId6"/>
    <p:sldLayoutId id="2147484034" r:id="rId7"/>
    <p:sldLayoutId id="2147484035" r:id="rId8"/>
    <p:sldLayoutId id="2147484036" r:id="rId9"/>
    <p:sldLayoutId id="2147484037" r:id="rId10"/>
    <p:sldLayoutId id="2147484038"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3.png"/><Relationship Id="rId7" Type="http://schemas.openxmlformats.org/officeDocument/2006/relationships/image" Target="../media/image17.png"/><Relationship Id="rId2" Type="http://schemas.openxmlformats.org/officeDocument/2006/relationships/slideLayout" Target="../slideLayouts/slideLayout105.xml"/><Relationship Id="rId1" Type="http://schemas.openxmlformats.org/officeDocument/2006/relationships/tags" Target="../tags/tag16.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png"/></Relationships>
</file>

<file path=ppt/slides/_rels/slide10.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7.xml"/><Relationship Id="rId1" Type="http://schemas.openxmlformats.org/officeDocument/2006/relationships/slideLayout" Target="../slideLayouts/slideLayout12.xml"/><Relationship Id="rId6" Type="http://schemas.openxmlformats.org/officeDocument/2006/relationships/image" Target="../media/image34.png"/><Relationship Id="rId5" Type="http://schemas.openxmlformats.org/officeDocument/2006/relationships/image" Target="../media/image33.png"/><Relationship Id="rId4" Type="http://schemas.microsoft.com/office/2007/relationships/hdphoto" Target="../media/hdphoto5.wdp"/></Relationships>
</file>

<file path=ppt/slides/_rels/slide11.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8.xml"/><Relationship Id="rId1" Type="http://schemas.openxmlformats.org/officeDocument/2006/relationships/slideLayout" Target="../slideLayouts/slideLayout12.xml"/><Relationship Id="rId5" Type="http://schemas.openxmlformats.org/officeDocument/2006/relationships/image" Target="../media/image34.png"/><Relationship Id="rId4" Type="http://schemas.microsoft.com/office/2007/relationships/hdphoto" Target="../media/hdphoto5.wdp"/></Relationships>
</file>

<file path=ppt/slides/_rels/slide12.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9.xml"/><Relationship Id="rId1" Type="http://schemas.openxmlformats.org/officeDocument/2006/relationships/slideLayout" Target="../slideLayouts/slideLayout12.xml"/><Relationship Id="rId6" Type="http://schemas.openxmlformats.org/officeDocument/2006/relationships/image" Target="../media/image34.png"/><Relationship Id="rId5" Type="http://schemas.openxmlformats.org/officeDocument/2006/relationships/image" Target="../media/image33.png"/><Relationship Id="rId4" Type="http://schemas.microsoft.com/office/2007/relationships/hdphoto" Target="../media/hdphoto5.wdp"/></Relationships>
</file>

<file path=ppt/slides/_rels/slide13.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png"/><Relationship Id="rId1" Type="http://schemas.openxmlformats.org/officeDocument/2006/relationships/slideLayout" Target="../slideLayouts/slideLayout25.xml"/><Relationship Id="rId5" Type="http://schemas.openxmlformats.org/officeDocument/2006/relationships/image" Target="../media/image38.png"/><Relationship Id="rId4" Type="http://schemas.openxmlformats.org/officeDocument/2006/relationships/image" Target="../media/image37.png"/></Relationships>
</file>

<file path=ppt/slides/_rels/slide14.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png"/><Relationship Id="rId1" Type="http://schemas.openxmlformats.org/officeDocument/2006/relationships/slideLayout" Target="../slideLayouts/slideLayout25.xml"/><Relationship Id="rId5" Type="http://schemas.openxmlformats.org/officeDocument/2006/relationships/image" Target="../media/image38.png"/><Relationship Id="rId4" Type="http://schemas.openxmlformats.org/officeDocument/2006/relationships/image" Target="../media/image37.png"/></Relationships>
</file>

<file path=ppt/slides/_rels/slide15.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10.xml"/><Relationship Id="rId1" Type="http://schemas.openxmlformats.org/officeDocument/2006/relationships/slideLayout" Target="../slideLayouts/slideLayout12.xml"/><Relationship Id="rId4" Type="http://schemas.microsoft.com/office/2007/relationships/hdphoto" Target="../media/hdphoto6.wdp"/></Relationships>
</file>

<file path=ppt/slides/_rels/slide16.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11.xml"/><Relationship Id="rId1" Type="http://schemas.openxmlformats.org/officeDocument/2006/relationships/slideLayout" Target="../slideLayouts/slideLayout12.xml"/><Relationship Id="rId4" Type="http://schemas.microsoft.com/office/2007/relationships/hdphoto" Target="../media/hdphoto6.wdp"/></Relationships>
</file>

<file path=ppt/slides/_rels/slide17.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2.xml"/><Relationship Id="rId1" Type="http://schemas.openxmlformats.org/officeDocument/2006/relationships/slideLayout" Target="../slideLayouts/slideLayout12.xml"/><Relationship Id="rId6" Type="http://schemas.openxmlformats.org/officeDocument/2006/relationships/image" Target="../media/image23.png"/><Relationship Id="rId5" Type="http://schemas.openxmlformats.org/officeDocument/2006/relationships/image" Target="../media/image22.jpeg"/><Relationship Id="rId4" Type="http://schemas.openxmlformats.org/officeDocument/2006/relationships/image" Target="../media/image21.jpeg"/></Relationships>
</file>

<file path=ppt/slides/_rels/slide18.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png"/><Relationship Id="rId1" Type="http://schemas.openxmlformats.org/officeDocument/2006/relationships/slideLayout" Target="../slideLayouts/slideLayout7.xml"/><Relationship Id="rId5" Type="http://schemas.openxmlformats.org/officeDocument/2006/relationships/image" Target="../media/image38.png"/><Relationship Id="rId4" Type="http://schemas.openxmlformats.org/officeDocument/2006/relationships/image" Target="../media/image37.png"/></Relationships>
</file>

<file path=ppt/slides/_rels/slide19.xml.rels><?xml version="1.0" encoding="UTF-8" standalone="yes"?>
<Relationships xmlns="http://schemas.openxmlformats.org/package/2006/relationships"><Relationship Id="rId3" Type="http://schemas.openxmlformats.org/officeDocument/2006/relationships/image" Target="../media/image40.png"/><Relationship Id="rId7" Type="http://schemas.openxmlformats.org/officeDocument/2006/relationships/image" Target="../media/image44.png"/><Relationship Id="rId2" Type="http://schemas.openxmlformats.org/officeDocument/2006/relationships/notesSlide" Target="../notesSlides/notesSlide13.xml"/><Relationship Id="rId1" Type="http://schemas.openxmlformats.org/officeDocument/2006/relationships/slideLayout" Target="../slideLayouts/slideLayout61.xml"/><Relationship Id="rId6" Type="http://schemas.openxmlformats.org/officeDocument/2006/relationships/image" Target="../media/image43.png"/><Relationship Id="rId5" Type="http://schemas.openxmlformats.org/officeDocument/2006/relationships/image" Target="../media/image42.png"/><Relationship Id="rId4" Type="http://schemas.openxmlformats.org/officeDocument/2006/relationships/image" Target="../media/image41.png"/></Relationships>
</file>

<file path=ppt/slides/_rels/slide2.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20.xml"/></Relationships>
</file>

<file path=ppt/slides/_rels/slide2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4.xml"/><Relationship Id="rId1" Type="http://schemas.openxmlformats.org/officeDocument/2006/relationships/slideLayout" Target="../slideLayouts/slideLayout51.xml"/><Relationship Id="rId5" Type="http://schemas.openxmlformats.org/officeDocument/2006/relationships/image" Target="../media/image46.png"/><Relationship Id="rId4" Type="http://schemas.openxmlformats.org/officeDocument/2006/relationships/image" Target="../media/image45.png"/></Relationships>
</file>

<file path=ppt/slides/_rels/slide2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5.xml"/><Relationship Id="rId1" Type="http://schemas.openxmlformats.org/officeDocument/2006/relationships/slideLayout" Target="../slideLayouts/slideLayout73.xml"/><Relationship Id="rId5" Type="http://schemas.openxmlformats.org/officeDocument/2006/relationships/image" Target="../media/image48.png"/><Relationship Id="rId4" Type="http://schemas.openxmlformats.org/officeDocument/2006/relationships/image" Target="../media/image47.emf"/></Relationships>
</file>

<file path=ppt/slides/_rels/slide2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6.xml"/><Relationship Id="rId1" Type="http://schemas.openxmlformats.org/officeDocument/2006/relationships/slideLayout" Target="../slideLayouts/slideLayout84.xml"/><Relationship Id="rId5" Type="http://schemas.openxmlformats.org/officeDocument/2006/relationships/image" Target="../media/image49.png"/><Relationship Id="rId4" Type="http://schemas.openxmlformats.org/officeDocument/2006/relationships/image" Target="../media/image47.emf"/></Relationships>
</file>

<file path=ppt/slides/_rels/slide2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7.xml"/><Relationship Id="rId1" Type="http://schemas.openxmlformats.org/officeDocument/2006/relationships/slideLayout" Target="../slideLayouts/slideLayout51.xml"/><Relationship Id="rId4" Type="http://schemas.openxmlformats.org/officeDocument/2006/relationships/image" Target="../media/image45.png"/></Relationships>
</file>

<file path=ppt/slides/_rels/slide24.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18.xml"/><Relationship Id="rId1" Type="http://schemas.openxmlformats.org/officeDocument/2006/relationships/slideLayout" Target="../slideLayouts/slideLayout95.xml"/><Relationship Id="rId4" Type="http://schemas.openxmlformats.org/officeDocument/2006/relationships/image" Target="../media/image51.png"/></Relationships>
</file>

<file path=ppt/slides/_rels/slide3.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34.xml"/></Relationships>
</file>

<file path=ppt/slides/_rels/slide4.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xml"/><Relationship Id="rId1" Type="http://schemas.openxmlformats.org/officeDocument/2006/relationships/slideLayout" Target="../slideLayouts/slideLayout12.xml"/><Relationship Id="rId6" Type="http://schemas.openxmlformats.org/officeDocument/2006/relationships/image" Target="../media/image23.png"/><Relationship Id="rId5" Type="http://schemas.openxmlformats.org/officeDocument/2006/relationships/image" Target="../media/image22.jpeg"/><Relationship Id="rId4" Type="http://schemas.openxmlformats.org/officeDocument/2006/relationships/image" Target="../media/image21.jpeg"/></Relationships>
</file>

<file path=ppt/slides/_rels/slide5.xml.rels><?xml version="1.0" encoding="UTF-8" standalone="yes"?>
<Relationships xmlns="http://schemas.openxmlformats.org/package/2006/relationships"><Relationship Id="rId3" Type="http://schemas.openxmlformats.org/officeDocument/2006/relationships/image" Target="../media/image24.png"/><Relationship Id="rId7" Type="http://schemas.microsoft.com/office/2007/relationships/hdphoto" Target="../media/hdphoto2.wdp"/><Relationship Id="rId2" Type="http://schemas.openxmlformats.org/officeDocument/2006/relationships/notesSlide" Target="../notesSlides/notesSlide2.xml"/><Relationship Id="rId1" Type="http://schemas.openxmlformats.org/officeDocument/2006/relationships/slideLayout" Target="../slideLayouts/slideLayout12.xml"/><Relationship Id="rId6" Type="http://schemas.openxmlformats.org/officeDocument/2006/relationships/image" Target="../media/image26.png"/><Relationship Id="rId5" Type="http://schemas.microsoft.com/office/2007/relationships/hdphoto" Target="../media/hdphoto1.wdp"/><Relationship Id="rId4" Type="http://schemas.openxmlformats.org/officeDocument/2006/relationships/image" Target="../media/image25.png"/></Relationships>
</file>

<file path=ppt/slides/_rels/slide6.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3.xml"/><Relationship Id="rId1" Type="http://schemas.openxmlformats.org/officeDocument/2006/relationships/slideLayout" Target="../slideLayouts/slideLayout12.xml"/><Relationship Id="rId4" Type="http://schemas.microsoft.com/office/2007/relationships/hdphoto" Target="../media/hdphoto3.wdp"/></Relationships>
</file>

<file path=ppt/slides/_rels/slide7.xml.rels><?xml version="1.0" encoding="UTF-8" standalone="yes"?>
<Relationships xmlns="http://schemas.openxmlformats.org/package/2006/relationships"><Relationship Id="rId8" Type="http://schemas.openxmlformats.org/officeDocument/2006/relationships/image" Target="../media/image31.jpeg"/><Relationship Id="rId3" Type="http://schemas.openxmlformats.org/officeDocument/2006/relationships/notesSlide" Target="../notesSlides/notesSlide4.xml"/><Relationship Id="rId7" Type="http://schemas.openxmlformats.org/officeDocument/2006/relationships/image" Target="../media/image30.png"/><Relationship Id="rId2" Type="http://schemas.openxmlformats.org/officeDocument/2006/relationships/slideLayout" Target="../slideLayouts/slideLayout40.xml"/><Relationship Id="rId1" Type="http://schemas.openxmlformats.org/officeDocument/2006/relationships/themeOverride" Target="../theme/themeOverride1.xml"/><Relationship Id="rId6" Type="http://schemas.openxmlformats.org/officeDocument/2006/relationships/image" Target="../media/image29.png"/><Relationship Id="rId5" Type="http://schemas.microsoft.com/office/2007/relationships/hdphoto" Target="../media/hdphoto4.wdp"/><Relationship Id="rId4" Type="http://schemas.openxmlformats.org/officeDocument/2006/relationships/image" Target="../media/image28.png"/></Relationships>
</file>

<file path=ppt/slides/_rels/slide8.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5.xml"/><Relationship Id="rId1" Type="http://schemas.openxmlformats.org/officeDocument/2006/relationships/slideLayout" Target="../slideLayouts/slideLayout12.xml"/><Relationship Id="rId6" Type="http://schemas.openxmlformats.org/officeDocument/2006/relationships/image" Target="../media/image23.png"/><Relationship Id="rId5" Type="http://schemas.openxmlformats.org/officeDocument/2006/relationships/image" Target="../media/image22.jpeg"/><Relationship Id="rId4" Type="http://schemas.openxmlformats.org/officeDocument/2006/relationships/image" Target="../media/image21.jpeg"/></Relationships>
</file>

<file path=ppt/slides/_rels/slide9.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6.xml"/><Relationship Id="rId1" Type="http://schemas.openxmlformats.org/officeDocument/2006/relationships/slideLayout" Target="../slideLayouts/slideLayout12.xml"/><Relationship Id="rId6" Type="http://schemas.openxmlformats.org/officeDocument/2006/relationships/image" Target="../media/image23.png"/><Relationship Id="rId5" Type="http://schemas.openxmlformats.org/officeDocument/2006/relationships/image" Target="../media/image22.jpeg"/><Relationship Id="rId4" Type="http://schemas.openxmlformats.org/officeDocument/2006/relationships/image" Target="../media/image21.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descr="E:\设计\PPT\图片3.png图片3"/>
          <p:cNvPicPr>
            <a:picLocks noChangeAspect="1"/>
          </p:cNvPicPr>
          <p:nvPr/>
        </p:nvPicPr>
        <p:blipFill>
          <a:blip r:embed="rId3"/>
          <a:srcRect/>
          <a:stretch>
            <a:fillRect/>
          </a:stretch>
        </p:blipFill>
        <p:spPr>
          <a:xfrm flipV="1">
            <a:off x="0" y="2412138"/>
            <a:ext cx="12206605" cy="4445860"/>
          </a:xfrm>
          <a:prstGeom prst="rect">
            <a:avLst/>
          </a:prstGeom>
        </p:spPr>
      </p:pic>
      <p:grpSp>
        <p:nvGrpSpPr>
          <p:cNvPr id="2" name="组合 83"/>
          <p:cNvGrpSpPr/>
          <p:nvPr/>
        </p:nvGrpSpPr>
        <p:grpSpPr>
          <a:xfrm>
            <a:off x="-635" y="3690620"/>
            <a:ext cx="12192350" cy="3167380"/>
            <a:chOff x="-1" y="6744"/>
            <a:chExt cx="15613" cy="4056"/>
          </a:xfrm>
        </p:grpSpPr>
        <p:pic>
          <p:nvPicPr>
            <p:cNvPr id="48" name="图片 47"/>
            <p:cNvPicPr>
              <a:picLocks noChangeAspect="1"/>
            </p:cNvPicPr>
            <p:nvPr/>
          </p:nvPicPr>
          <p:blipFill rotWithShape="1">
            <a:blip r:embed="rId4" cstate="screen"/>
            <a:srcRect r="23940"/>
            <a:stretch>
              <a:fillRect/>
            </a:stretch>
          </p:blipFill>
          <p:spPr>
            <a:xfrm>
              <a:off x="-1" y="6744"/>
              <a:ext cx="14261" cy="4056"/>
            </a:xfrm>
            <a:prstGeom prst="rect">
              <a:avLst/>
            </a:prstGeom>
          </p:spPr>
        </p:pic>
        <p:pic>
          <p:nvPicPr>
            <p:cNvPr id="83" name="图片 82"/>
            <p:cNvPicPr>
              <a:picLocks noChangeAspect="1"/>
            </p:cNvPicPr>
            <p:nvPr/>
          </p:nvPicPr>
          <p:blipFill rotWithShape="1">
            <a:blip r:embed="rId4" cstate="screen"/>
            <a:srcRect r="23940"/>
            <a:stretch>
              <a:fillRect/>
            </a:stretch>
          </p:blipFill>
          <p:spPr>
            <a:xfrm flipH="1">
              <a:off x="1351" y="6744"/>
              <a:ext cx="14261" cy="4056"/>
            </a:xfrm>
            <a:prstGeom prst="rect">
              <a:avLst/>
            </a:prstGeom>
          </p:spPr>
        </p:pic>
      </p:grpSp>
      <p:pic>
        <p:nvPicPr>
          <p:cNvPr id="15" name="图片 14" descr="E:\PPT\形状 2.png形状 2"/>
          <p:cNvPicPr>
            <a:picLocks noChangeAspect="1"/>
          </p:cNvPicPr>
          <p:nvPr/>
        </p:nvPicPr>
        <p:blipFill>
          <a:blip r:embed="rId5"/>
          <a:srcRect/>
          <a:stretch>
            <a:fillRect/>
          </a:stretch>
        </p:blipFill>
        <p:spPr>
          <a:xfrm>
            <a:off x="-521970" y="3525521"/>
            <a:ext cx="3780790" cy="3562350"/>
          </a:xfrm>
          <a:prstGeom prst="rect">
            <a:avLst/>
          </a:prstGeom>
        </p:spPr>
      </p:pic>
      <p:grpSp>
        <p:nvGrpSpPr>
          <p:cNvPr id="10" name="组合 45"/>
          <p:cNvGrpSpPr/>
          <p:nvPr/>
        </p:nvGrpSpPr>
        <p:grpSpPr>
          <a:xfrm>
            <a:off x="-708025" y="-1741805"/>
            <a:ext cx="13550900" cy="3722370"/>
            <a:chOff x="-1115" y="-2743"/>
            <a:chExt cx="21340" cy="5862"/>
          </a:xfrm>
        </p:grpSpPr>
        <p:grpSp>
          <p:nvGrpSpPr>
            <p:cNvPr id="11" name="组合 33"/>
            <p:cNvGrpSpPr/>
            <p:nvPr/>
          </p:nvGrpSpPr>
          <p:grpSpPr>
            <a:xfrm>
              <a:off x="-1115" y="-2743"/>
              <a:ext cx="5754" cy="5862"/>
              <a:chOff x="-1115" y="-2668"/>
              <a:chExt cx="5754" cy="5862"/>
            </a:xfrm>
          </p:grpSpPr>
          <p:sp>
            <p:nvSpPr>
              <p:cNvPr id="33" name="等腰三角形 32"/>
              <p:cNvSpPr/>
              <p:nvPr/>
            </p:nvSpPr>
            <p:spPr>
              <a:xfrm rot="11820000">
                <a:off x="110" y="2116"/>
                <a:ext cx="777" cy="949"/>
              </a:xfrm>
              <a:prstGeom prst="triangle">
                <a:avLst/>
              </a:prstGeom>
              <a:solidFill>
                <a:srgbClr val="CA545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Arial"/>
                  <a:ea typeface="微软雅黑"/>
                  <a:cs typeface="+mn-cs"/>
                </a:endParaRPr>
              </a:p>
            </p:txBody>
          </p:sp>
          <p:grpSp>
            <p:nvGrpSpPr>
              <p:cNvPr id="12" name="组合 10"/>
              <p:cNvGrpSpPr/>
              <p:nvPr/>
            </p:nvGrpSpPr>
            <p:grpSpPr>
              <a:xfrm>
                <a:off x="-1115" y="-2668"/>
                <a:ext cx="5755" cy="5862"/>
                <a:chOff x="-3487" y="-3690"/>
                <a:chExt cx="7948" cy="8096"/>
              </a:xfrm>
            </p:grpSpPr>
            <p:grpSp>
              <p:nvGrpSpPr>
                <p:cNvPr id="16" name="组合 9"/>
                <p:cNvGrpSpPr/>
                <p:nvPr/>
              </p:nvGrpSpPr>
              <p:grpSpPr>
                <a:xfrm>
                  <a:off x="-478" y="140"/>
                  <a:ext cx="4939" cy="4266"/>
                  <a:chOff x="-478" y="140"/>
                  <a:chExt cx="4939" cy="4266"/>
                </a:xfrm>
              </p:grpSpPr>
              <p:sp>
                <p:nvSpPr>
                  <p:cNvPr id="5" name="等腰三角形 4"/>
                  <p:cNvSpPr/>
                  <p:nvPr/>
                </p:nvSpPr>
                <p:spPr>
                  <a:xfrm rot="6420000">
                    <a:off x="3269" y="21"/>
                    <a:ext cx="1073" cy="1311"/>
                  </a:xfrm>
                  <a:prstGeom prst="triangle">
                    <a:avLst/>
                  </a:prstGeom>
                  <a:solidFill>
                    <a:srgbClr val="45ADD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Arial"/>
                      <a:ea typeface="微软雅黑"/>
                      <a:cs typeface="+mn-cs"/>
                    </a:endParaRPr>
                  </a:p>
                </p:txBody>
              </p:sp>
              <p:sp>
                <p:nvSpPr>
                  <p:cNvPr id="6" name="等腰三角形 5"/>
                  <p:cNvSpPr/>
                  <p:nvPr/>
                </p:nvSpPr>
                <p:spPr>
                  <a:xfrm rot="7200000">
                    <a:off x="2790" y="1190"/>
                    <a:ext cx="1073" cy="1311"/>
                  </a:xfrm>
                  <a:prstGeom prst="triangle">
                    <a:avLst/>
                  </a:prstGeom>
                  <a:solidFill>
                    <a:srgbClr val="FED86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Arial"/>
                      <a:ea typeface="微软雅黑"/>
                      <a:cs typeface="+mn-cs"/>
                    </a:endParaRPr>
                  </a:p>
                </p:txBody>
              </p:sp>
              <p:sp>
                <p:nvSpPr>
                  <p:cNvPr id="7" name="等腰三角形 6"/>
                  <p:cNvSpPr/>
                  <p:nvPr/>
                </p:nvSpPr>
                <p:spPr>
                  <a:xfrm rot="8460000">
                    <a:off x="1924" y="2152"/>
                    <a:ext cx="1073" cy="1311"/>
                  </a:xfrm>
                  <a:prstGeom prst="triangle">
                    <a:avLst/>
                  </a:prstGeom>
                  <a:solidFill>
                    <a:srgbClr val="FFB96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Arial"/>
                      <a:ea typeface="微软雅黑"/>
                      <a:cs typeface="+mn-cs"/>
                    </a:endParaRPr>
                  </a:p>
                </p:txBody>
              </p:sp>
              <p:sp>
                <p:nvSpPr>
                  <p:cNvPr id="8" name="等腰三角形 7"/>
                  <p:cNvSpPr/>
                  <p:nvPr/>
                </p:nvSpPr>
                <p:spPr>
                  <a:xfrm rot="9540000">
                    <a:off x="839" y="2833"/>
                    <a:ext cx="1073" cy="1311"/>
                  </a:xfrm>
                  <a:prstGeom prst="triangle">
                    <a:avLst/>
                  </a:prstGeom>
                  <a:solidFill>
                    <a:srgbClr val="9284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Arial"/>
                      <a:ea typeface="微软雅黑"/>
                      <a:cs typeface="+mn-cs"/>
                    </a:endParaRPr>
                  </a:p>
                </p:txBody>
              </p:sp>
              <p:sp>
                <p:nvSpPr>
                  <p:cNvPr id="9" name="等腰三角形 8"/>
                  <p:cNvSpPr/>
                  <p:nvPr/>
                </p:nvSpPr>
                <p:spPr>
                  <a:xfrm rot="10560000">
                    <a:off x="-478" y="3095"/>
                    <a:ext cx="1073" cy="1311"/>
                  </a:xfrm>
                  <a:prstGeom prst="triangle">
                    <a:avLst/>
                  </a:prstGeom>
                  <a:solidFill>
                    <a:srgbClr val="E470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Arial"/>
                      <a:ea typeface="微软雅黑"/>
                      <a:cs typeface="+mn-cs"/>
                    </a:endParaRPr>
                  </a:p>
                </p:txBody>
              </p:sp>
            </p:grpSp>
            <p:sp>
              <p:nvSpPr>
                <p:cNvPr id="3" name="弧形 2"/>
                <p:cNvSpPr/>
                <p:nvPr/>
              </p:nvSpPr>
              <p:spPr>
                <a:xfrm flipV="1">
                  <a:off x="-3487" y="-3690"/>
                  <a:ext cx="6797" cy="6828"/>
                </a:xfrm>
                <a:prstGeom prst="arc">
                  <a:avLst>
                    <a:gd name="adj1" fmla="val 14021421"/>
                    <a:gd name="adj2" fmla="val 21340121"/>
                  </a:avLst>
                </a:prstGeom>
                <a:ln w="38100">
                  <a:solidFill>
                    <a:srgbClr val="634768"/>
                  </a:soli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Arial"/>
                    <a:ea typeface="微软雅黑"/>
                    <a:cs typeface="+mn-cs"/>
                  </a:endParaRPr>
                </a:p>
              </p:txBody>
            </p:sp>
          </p:grpSp>
        </p:grpSp>
        <p:grpSp>
          <p:nvGrpSpPr>
            <p:cNvPr id="17" name="组合 34"/>
            <p:cNvGrpSpPr/>
            <p:nvPr/>
          </p:nvGrpSpPr>
          <p:grpSpPr>
            <a:xfrm flipH="1">
              <a:off x="14471" y="-2743"/>
              <a:ext cx="5754" cy="5862"/>
              <a:chOff x="-1115" y="-2668"/>
              <a:chExt cx="5754" cy="5862"/>
            </a:xfrm>
          </p:grpSpPr>
          <p:sp>
            <p:nvSpPr>
              <p:cNvPr id="36" name="等腰三角形 35"/>
              <p:cNvSpPr/>
              <p:nvPr/>
            </p:nvSpPr>
            <p:spPr>
              <a:xfrm rot="11820000">
                <a:off x="110" y="2116"/>
                <a:ext cx="777" cy="949"/>
              </a:xfrm>
              <a:prstGeom prst="triangle">
                <a:avLst/>
              </a:prstGeom>
              <a:solidFill>
                <a:srgbClr val="CA545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Arial"/>
                  <a:ea typeface="微软雅黑"/>
                  <a:cs typeface="+mn-cs"/>
                </a:endParaRPr>
              </a:p>
            </p:txBody>
          </p:sp>
          <p:grpSp>
            <p:nvGrpSpPr>
              <p:cNvPr id="19" name="组合 36"/>
              <p:cNvGrpSpPr/>
              <p:nvPr/>
            </p:nvGrpSpPr>
            <p:grpSpPr>
              <a:xfrm>
                <a:off x="-1115" y="-2668"/>
                <a:ext cx="5755" cy="5862"/>
                <a:chOff x="-3487" y="-3690"/>
                <a:chExt cx="7948" cy="8096"/>
              </a:xfrm>
            </p:grpSpPr>
            <p:grpSp>
              <p:nvGrpSpPr>
                <p:cNvPr id="20" name="组合 37"/>
                <p:cNvGrpSpPr/>
                <p:nvPr/>
              </p:nvGrpSpPr>
              <p:grpSpPr>
                <a:xfrm>
                  <a:off x="-478" y="140"/>
                  <a:ext cx="4939" cy="4266"/>
                  <a:chOff x="-478" y="140"/>
                  <a:chExt cx="4939" cy="4266"/>
                </a:xfrm>
              </p:grpSpPr>
              <p:sp>
                <p:nvSpPr>
                  <p:cNvPr id="39" name="等腰三角形 38"/>
                  <p:cNvSpPr/>
                  <p:nvPr/>
                </p:nvSpPr>
                <p:spPr>
                  <a:xfrm rot="6420000">
                    <a:off x="3269" y="21"/>
                    <a:ext cx="1073" cy="1311"/>
                  </a:xfrm>
                  <a:prstGeom prst="triangle">
                    <a:avLst/>
                  </a:prstGeom>
                  <a:solidFill>
                    <a:srgbClr val="45ADD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Arial"/>
                      <a:ea typeface="微软雅黑"/>
                      <a:cs typeface="+mn-cs"/>
                    </a:endParaRPr>
                  </a:p>
                </p:txBody>
              </p:sp>
              <p:sp>
                <p:nvSpPr>
                  <p:cNvPr id="40" name="等腰三角形 39"/>
                  <p:cNvSpPr/>
                  <p:nvPr/>
                </p:nvSpPr>
                <p:spPr>
                  <a:xfrm rot="7200000">
                    <a:off x="2790" y="1190"/>
                    <a:ext cx="1073" cy="1311"/>
                  </a:xfrm>
                  <a:prstGeom prst="triangle">
                    <a:avLst/>
                  </a:prstGeom>
                  <a:solidFill>
                    <a:srgbClr val="FED86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Arial"/>
                      <a:ea typeface="微软雅黑"/>
                      <a:cs typeface="+mn-cs"/>
                    </a:endParaRPr>
                  </a:p>
                </p:txBody>
              </p:sp>
              <p:sp>
                <p:nvSpPr>
                  <p:cNvPr id="41" name="等腰三角形 40"/>
                  <p:cNvSpPr/>
                  <p:nvPr/>
                </p:nvSpPr>
                <p:spPr>
                  <a:xfrm rot="8460000">
                    <a:off x="1924" y="2152"/>
                    <a:ext cx="1073" cy="1311"/>
                  </a:xfrm>
                  <a:prstGeom prst="triangle">
                    <a:avLst/>
                  </a:prstGeom>
                  <a:solidFill>
                    <a:srgbClr val="FFB96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Arial"/>
                      <a:ea typeface="微软雅黑"/>
                      <a:cs typeface="+mn-cs"/>
                    </a:endParaRPr>
                  </a:p>
                </p:txBody>
              </p:sp>
              <p:sp>
                <p:nvSpPr>
                  <p:cNvPr id="42" name="等腰三角形 41"/>
                  <p:cNvSpPr/>
                  <p:nvPr/>
                </p:nvSpPr>
                <p:spPr>
                  <a:xfrm rot="9540000">
                    <a:off x="839" y="2833"/>
                    <a:ext cx="1073" cy="1311"/>
                  </a:xfrm>
                  <a:prstGeom prst="triangle">
                    <a:avLst/>
                  </a:prstGeom>
                  <a:solidFill>
                    <a:srgbClr val="9284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Arial"/>
                      <a:ea typeface="微软雅黑"/>
                      <a:cs typeface="+mn-cs"/>
                    </a:endParaRPr>
                  </a:p>
                </p:txBody>
              </p:sp>
              <p:sp>
                <p:nvSpPr>
                  <p:cNvPr id="43" name="等腰三角形 42"/>
                  <p:cNvSpPr/>
                  <p:nvPr/>
                </p:nvSpPr>
                <p:spPr>
                  <a:xfrm rot="10560000">
                    <a:off x="-478" y="3095"/>
                    <a:ext cx="1073" cy="1311"/>
                  </a:xfrm>
                  <a:prstGeom prst="triangle">
                    <a:avLst/>
                  </a:prstGeom>
                  <a:solidFill>
                    <a:srgbClr val="E470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Arial"/>
                      <a:ea typeface="微软雅黑"/>
                      <a:cs typeface="+mn-cs"/>
                    </a:endParaRPr>
                  </a:p>
                </p:txBody>
              </p:sp>
            </p:grpSp>
            <p:sp>
              <p:nvSpPr>
                <p:cNvPr id="44" name="弧形 43"/>
                <p:cNvSpPr/>
                <p:nvPr/>
              </p:nvSpPr>
              <p:spPr>
                <a:xfrm flipV="1">
                  <a:off x="-3487" y="-3690"/>
                  <a:ext cx="6797" cy="6828"/>
                </a:xfrm>
                <a:prstGeom prst="arc">
                  <a:avLst>
                    <a:gd name="adj1" fmla="val 14021421"/>
                    <a:gd name="adj2" fmla="val 21340121"/>
                  </a:avLst>
                </a:prstGeom>
                <a:ln w="38100">
                  <a:solidFill>
                    <a:srgbClr val="634768"/>
                  </a:soli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Arial"/>
                    <a:ea typeface="微软雅黑"/>
                    <a:cs typeface="+mn-cs"/>
                  </a:endParaRPr>
                </a:p>
              </p:txBody>
            </p:sp>
          </p:grpSp>
        </p:grpSp>
      </p:grpSp>
      <p:pic>
        <p:nvPicPr>
          <p:cNvPr id="13" name="Picture 12">
            <a:extLst>
              <a:ext uri="{FF2B5EF4-FFF2-40B4-BE49-F238E27FC236}">
                <a16:creationId xmlns:a16="http://schemas.microsoft.com/office/drawing/2014/main" id="{F7B3087C-8AE1-4B8C-AFC1-C83FA1B46138}"/>
              </a:ext>
            </a:extLst>
          </p:cNvPr>
          <p:cNvPicPr>
            <a:picLocks noChangeAspect="1"/>
          </p:cNvPicPr>
          <p:nvPr/>
        </p:nvPicPr>
        <p:blipFill>
          <a:blip r:embed="rId6"/>
          <a:stretch>
            <a:fillRect/>
          </a:stretch>
        </p:blipFill>
        <p:spPr>
          <a:xfrm>
            <a:off x="6817088" y="4189336"/>
            <a:ext cx="5389517" cy="2863181"/>
          </a:xfrm>
          <a:prstGeom prst="ellipse">
            <a:avLst/>
          </a:prstGeom>
          <a:ln w="63500" cap="rnd">
            <a:solidFill>
              <a:schemeClr val="bg1"/>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22" name="Picture 21">
            <a:extLst>
              <a:ext uri="{FF2B5EF4-FFF2-40B4-BE49-F238E27FC236}">
                <a16:creationId xmlns:a16="http://schemas.microsoft.com/office/drawing/2014/main" id="{45D2F01A-3B07-4265-800F-C58FFBB1BCA4}"/>
              </a:ext>
            </a:extLst>
          </p:cNvPr>
          <p:cNvPicPr>
            <a:picLocks noChangeAspect="1"/>
          </p:cNvPicPr>
          <p:nvPr/>
        </p:nvPicPr>
        <p:blipFill>
          <a:blip r:embed="rId7"/>
          <a:stretch>
            <a:fillRect/>
          </a:stretch>
        </p:blipFill>
        <p:spPr>
          <a:xfrm>
            <a:off x="1866014" y="2245113"/>
            <a:ext cx="8657070" cy="1749704"/>
          </a:xfrm>
          <a:prstGeom prst="rect">
            <a:avLst/>
          </a:prstGeom>
        </p:spPr>
      </p:pic>
    </p:spTree>
    <p:custDataLst>
      <p:tags r:id="rId1"/>
    </p:custDataLst>
    <p:extLst>
      <p:ext uri="{BB962C8B-B14F-4D97-AF65-F5344CB8AC3E}">
        <p14:creationId xmlns:p14="http://schemas.microsoft.com/office/powerpoint/2010/main" val="3368318828"/>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wipe(down)">
                                      <p:cBhvr>
                                        <p:cTn id="12" dur="500"/>
                                        <p:tgtEl>
                                          <p:spTgt spid="15"/>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nodeType="click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randombar(horizontal)">
                                      <p:cBhvr>
                                        <p:cTn id="17" dur="500"/>
                                        <p:tgtEl>
                                          <p:spTgt spid="2"/>
                                        </p:tgtEl>
                                      </p:cBhvr>
                                    </p:animEffect>
                                  </p:childTnLst>
                                </p:cTn>
                              </p:par>
                            </p:childTnLst>
                          </p:cTn>
                        </p:par>
                      </p:childTnLst>
                    </p:cTn>
                  </p:par>
                  <p:par>
                    <p:cTn id="18" fill="hold">
                      <p:stCondLst>
                        <p:cond delay="indefinite"/>
                      </p:stCondLst>
                      <p:childTnLst>
                        <p:par>
                          <p:cTn id="19" fill="hold">
                            <p:stCondLst>
                              <p:cond delay="0"/>
                            </p:stCondLst>
                            <p:childTnLst>
                              <p:par>
                                <p:cTn id="20" presetID="47" presetClass="entr" presetSubtype="0" fill="hold" nodeType="click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fade">
                                      <p:cBhvr>
                                        <p:cTn id="22" dur="1000"/>
                                        <p:tgtEl>
                                          <p:spTgt spid="10"/>
                                        </p:tgtEl>
                                      </p:cBhvr>
                                    </p:animEffect>
                                    <p:anim calcmode="lin" valueType="num">
                                      <p:cBhvr>
                                        <p:cTn id="23" dur="1000" fill="hold"/>
                                        <p:tgtEl>
                                          <p:spTgt spid="10"/>
                                        </p:tgtEl>
                                        <p:attrNameLst>
                                          <p:attrName>ppt_x</p:attrName>
                                        </p:attrNameLst>
                                      </p:cBhvr>
                                      <p:tavLst>
                                        <p:tav tm="0">
                                          <p:val>
                                            <p:strVal val="#ppt_x"/>
                                          </p:val>
                                        </p:tav>
                                        <p:tav tm="100000">
                                          <p:val>
                                            <p:strVal val="#ppt_x"/>
                                          </p:val>
                                        </p:tav>
                                      </p:tavLst>
                                    </p:anim>
                                    <p:anim calcmode="lin" valueType="num">
                                      <p:cBhvr>
                                        <p:cTn id="24"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nodeType="clickEffect">
                                  <p:stCondLst>
                                    <p:cond delay="0"/>
                                  </p:stCondLst>
                                  <p:childTnLst>
                                    <p:set>
                                      <p:cBhvr>
                                        <p:cTn id="28" dur="1" fill="hold">
                                          <p:stCondLst>
                                            <p:cond delay="0"/>
                                          </p:stCondLst>
                                        </p:cTn>
                                        <p:tgtEl>
                                          <p:spTgt spid="13"/>
                                        </p:tgtEl>
                                        <p:attrNameLst>
                                          <p:attrName>style.visibility</p:attrName>
                                        </p:attrNameLst>
                                      </p:cBhvr>
                                      <p:to>
                                        <p:strVal val="visible"/>
                                      </p:to>
                                    </p:set>
                                    <p:animEffect transition="in" filter="fade">
                                      <p:cBhvr>
                                        <p:cTn id="29" dur="500"/>
                                        <p:tgtEl>
                                          <p:spTgt spid="13"/>
                                        </p:tgtEl>
                                      </p:cBhvr>
                                    </p:animEffect>
                                  </p:childTnLst>
                                </p:cTn>
                              </p:par>
                            </p:childTnLst>
                          </p:cTn>
                        </p:par>
                      </p:childTnLst>
                    </p:cTn>
                  </p:par>
                  <p:par>
                    <p:cTn id="30" fill="hold">
                      <p:stCondLst>
                        <p:cond delay="indefinite"/>
                      </p:stCondLst>
                      <p:childTnLst>
                        <p:par>
                          <p:cTn id="31" fill="hold">
                            <p:stCondLst>
                              <p:cond delay="0"/>
                            </p:stCondLst>
                            <p:childTnLst>
                              <p:par>
                                <p:cTn id="32" presetID="53" presetClass="entr" presetSubtype="16" fill="hold" nodeType="clickEffect">
                                  <p:stCondLst>
                                    <p:cond delay="0"/>
                                  </p:stCondLst>
                                  <p:childTnLst>
                                    <p:set>
                                      <p:cBhvr>
                                        <p:cTn id="33" dur="1" fill="hold">
                                          <p:stCondLst>
                                            <p:cond delay="0"/>
                                          </p:stCondLst>
                                        </p:cTn>
                                        <p:tgtEl>
                                          <p:spTgt spid="22"/>
                                        </p:tgtEl>
                                        <p:attrNameLst>
                                          <p:attrName>style.visibility</p:attrName>
                                        </p:attrNameLst>
                                      </p:cBhvr>
                                      <p:to>
                                        <p:strVal val="visible"/>
                                      </p:to>
                                    </p:set>
                                    <p:anim calcmode="lin" valueType="num">
                                      <p:cBhvr>
                                        <p:cTn id="34" dur="500" fill="hold"/>
                                        <p:tgtEl>
                                          <p:spTgt spid="22"/>
                                        </p:tgtEl>
                                        <p:attrNameLst>
                                          <p:attrName>ppt_w</p:attrName>
                                        </p:attrNameLst>
                                      </p:cBhvr>
                                      <p:tavLst>
                                        <p:tav tm="0">
                                          <p:val>
                                            <p:fltVal val="0"/>
                                          </p:val>
                                        </p:tav>
                                        <p:tav tm="100000">
                                          <p:val>
                                            <p:strVal val="#ppt_w"/>
                                          </p:val>
                                        </p:tav>
                                      </p:tavLst>
                                    </p:anim>
                                    <p:anim calcmode="lin" valueType="num">
                                      <p:cBhvr>
                                        <p:cTn id="35" dur="500" fill="hold"/>
                                        <p:tgtEl>
                                          <p:spTgt spid="22"/>
                                        </p:tgtEl>
                                        <p:attrNameLst>
                                          <p:attrName>ppt_h</p:attrName>
                                        </p:attrNameLst>
                                      </p:cBhvr>
                                      <p:tavLst>
                                        <p:tav tm="0">
                                          <p:val>
                                            <p:fltVal val="0"/>
                                          </p:val>
                                        </p:tav>
                                        <p:tav tm="100000">
                                          <p:val>
                                            <p:strVal val="#ppt_h"/>
                                          </p:val>
                                        </p:tav>
                                      </p:tavLst>
                                    </p:anim>
                                    <p:animEffect transition="in" filter="fade">
                                      <p:cBhvr>
                                        <p:cTn id="36"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矩形: 圆角 9">
            <a:extLst>
              <a:ext uri="{FF2B5EF4-FFF2-40B4-BE49-F238E27FC236}">
                <a16:creationId xmlns:a16="http://schemas.microsoft.com/office/drawing/2014/main" id="{826518D0-4D48-4928-9BCB-5E1DDDA8EDC1}"/>
              </a:ext>
            </a:extLst>
          </p:cNvPr>
          <p:cNvSpPr/>
          <p:nvPr/>
        </p:nvSpPr>
        <p:spPr>
          <a:xfrm>
            <a:off x="501250" y="493844"/>
            <a:ext cx="11208150" cy="5906956"/>
          </a:xfrm>
          <a:prstGeom prst="roundRect">
            <a:avLst>
              <a:gd name="adj" fmla="val 3831"/>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latin typeface="Arial" panose="020B0604020202020204" pitchFamily="34" charset="0"/>
              <a:ea typeface="字魂20号-石头体"/>
              <a:cs typeface="Arial" panose="020B0604020202020204" pitchFamily="34" charset="0"/>
              <a:sym typeface="+mn-lt"/>
            </a:endParaRPr>
          </a:p>
        </p:txBody>
      </p:sp>
      <p:grpSp>
        <p:nvGrpSpPr>
          <p:cNvPr id="25" name="Group 24">
            <a:extLst>
              <a:ext uri="{FF2B5EF4-FFF2-40B4-BE49-F238E27FC236}">
                <a16:creationId xmlns:a16="http://schemas.microsoft.com/office/drawing/2014/main" id="{1606397F-A5A9-4864-BAF1-209578C316A8}"/>
              </a:ext>
            </a:extLst>
          </p:cNvPr>
          <p:cNvGrpSpPr/>
          <p:nvPr/>
        </p:nvGrpSpPr>
        <p:grpSpPr>
          <a:xfrm>
            <a:off x="404548" y="274735"/>
            <a:ext cx="11017957" cy="1810780"/>
            <a:chOff x="630830" y="860239"/>
            <a:chExt cx="10030520" cy="2148369"/>
          </a:xfrm>
        </p:grpSpPr>
        <p:grpSp>
          <p:nvGrpSpPr>
            <p:cNvPr id="26" name="Group 25">
              <a:extLst>
                <a:ext uri="{FF2B5EF4-FFF2-40B4-BE49-F238E27FC236}">
                  <a16:creationId xmlns:a16="http://schemas.microsoft.com/office/drawing/2014/main" id="{E33D6388-1A48-4C23-86C2-5A8FCDA9BC89}"/>
                </a:ext>
              </a:extLst>
            </p:cNvPr>
            <p:cNvGrpSpPr/>
            <p:nvPr/>
          </p:nvGrpSpPr>
          <p:grpSpPr>
            <a:xfrm>
              <a:off x="2095919" y="1499831"/>
              <a:ext cx="8565431" cy="1508777"/>
              <a:chOff x="763328" y="993438"/>
              <a:chExt cx="10819255" cy="1508777"/>
            </a:xfrm>
          </p:grpSpPr>
          <p:sp>
            <p:nvSpPr>
              <p:cNvPr id="46" name="Rectangle: Rounded Corners 43">
                <a:extLst>
                  <a:ext uri="{FF2B5EF4-FFF2-40B4-BE49-F238E27FC236}">
                    <a16:creationId xmlns:a16="http://schemas.microsoft.com/office/drawing/2014/main" id="{65935E20-12EA-471C-9C83-EDFD8E45A8CF}"/>
                  </a:ext>
                </a:extLst>
              </p:cNvPr>
              <p:cNvSpPr/>
              <p:nvPr/>
            </p:nvSpPr>
            <p:spPr>
              <a:xfrm>
                <a:off x="763328" y="993438"/>
                <a:ext cx="10779319" cy="1508777"/>
              </a:xfrm>
              <a:custGeom>
                <a:avLst/>
                <a:gdLst>
                  <a:gd name="connsiteX0" fmla="*/ 0 w 10779319"/>
                  <a:gd name="connsiteY0" fmla="*/ 251468 h 1508777"/>
                  <a:gd name="connsiteX1" fmla="*/ 251468 w 10779319"/>
                  <a:gd name="connsiteY1" fmla="*/ 0 h 1508777"/>
                  <a:gd name="connsiteX2" fmla="*/ 616851 w 10779319"/>
                  <a:gd name="connsiteY2" fmla="*/ 0 h 1508777"/>
                  <a:gd name="connsiteX3" fmla="*/ 982233 w 10779319"/>
                  <a:gd name="connsiteY3" fmla="*/ 0 h 1508777"/>
                  <a:gd name="connsiteX4" fmla="*/ 1450379 w 10779319"/>
                  <a:gd name="connsiteY4" fmla="*/ 0 h 1508777"/>
                  <a:gd name="connsiteX5" fmla="*/ 1815762 w 10779319"/>
                  <a:gd name="connsiteY5" fmla="*/ 0 h 1508777"/>
                  <a:gd name="connsiteX6" fmla="*/ 2386672 w 10779319"/>
                  <a:gd name="connsiteY6" fmla="*/ 0 h 1508777"/>
                  <a:gd name="connsiteX7" fmla="*/ 2752055 w 10779319"/>
                  <a:gd name="connsiteY7" fmla="*/ 0 h 1508777"/>
                  <a:gd name="connsiteX8" fmla="*/ 3220201 w 10779319"/>
                  <a:gd name="connsiteY8" fmla="*/ 0 h 1508777"/>
                  <a:gd name="connsiteX9" fmla="*/ 3791111 w 10779319"/>
                  <a:gd name="connsiteY9" fmla="*/ 0 h 1508777"/>
                  <a:gd name="connsiteX10" fmla="*/ 4362021 w 10779319"/>
                  <a:gd name="connsiteY10" fmla="*/ 0 h 1508777"/>
                  <a:gd name="connsiteX11" fmla="*/ 5138459 w 10779319"/>
                  <a:gd name="connsiteY11" fmla="*/ 0 h 1508777"/>
                  <a:gd name="connsiteX12" fmla="*/ 5812133 w 10779319"/>
                  <a:gd name="connsiteY12" fmla="*/ 0 h 1508777"/>
                  <a:gd name="connsiteX13" fmla="*/ 6074752 w 10779319"/>
                  <a:gd name="connsiteY13" fmla="*/ 0 h 1508777"/>
                  <a:gd name="connsiteX14" fmla="*/ 6851190 w 10779319"/>
                  <a:gd name="connsiteY14" fmla="*/ 0 h 1508777"/>
                  <a:gd name="connsiteX15" fmla="*/ 7627627 w 10779319"/>
                  <a:gd name="connsiteY15" fmla="*/ 0 h 1508777"/>
                  <a:gd name="connsiteX16" fmla="*/ 7993010 w 10779319"/>
                  <a:gd name="connsiteY16" fmla="*/ 0 h 1508777"/>
                  <a:gd name="connsiteX17" fmla="*/ 8769448 w 10779319"/>
                  <a:gd name="connsiteY17" fmla="*/ 0 h 1508777"/>
                  <a:gd name="connsiteX18" fmla="*/ 9340358 w 10779319"/>
                  <a:gd name="connsiteY18" fmla="*/ 0 h 1508777"/>
                  <a:gd name="connsiteX19" fmla="*/ 9602977 w 10779319"/>
                  <a:gd name="connsiteY19" fmla="*/ 0 h 1508777"/>
                  <a:gd name="connsiteX20" fmla="*/ 10527851 w 10779319"/>
                  <a:gd name="connsiteY20" fmla="*/ 0 h 1508777"/>
                  <a:gd name="connsiteX21" fmla="*/ 10779319 w 10779319"/>
                  <a:gd name="connsiteY21" fmla="*/ 251468 h 1508777"/>
                  <a:gd name="connsiteX22" fmla="*/ 10779319 w 10779319"/>
                  <a:gd name="connsiteY22" fmla="*/ 754389 h 1508777"/>
                  <a:gd name="connsiteX23" fmla="*/ 10779319 w 10779319"/>
                  <a:gd name="connsiteY23" fmla="*/ 1257309 h 1508777"/>
                  <a:gd name="connsiteX24" fmla="*/ 10527851 w 10779319"/>
                  <a:gd name="connsiteY24" fmla="*/ 1508777 h 1508777"/>
                  <a:gd name="connsiteX25" fmla="*/ 9751413 w 10779319"/>
                  <a:gd name="connsiteY25" fmla="*/ 1508777 h 1508777"/>
                  <a:gd name="connsiteX26" fmla="*/ 9488794 w 10779319"/>
                  <a:gd name="connsiteY26" fmla="*/ 1508777 h 1508777"/>
                  <a:gd name="connsiteX27" fmla="*/ 9123412 w 10779319"/>
                  <a:gd name="connsiteY27" fmla="*/ 1508777 h 1508777"/>
                  <a:gd name="connsiteX28" fmla="*/ 8758029 w 10779319"/>
                  <a:gd name="connsiteY28" fmla="*/ 1508777 h 1508777"/>
                  <a:gd name="connsiteX29" fmla="*/ 8392647 w 10779319"/>
                  <a:gd name="connsiteY29" fmla="*/ 1508777 h 1508777"/>
                  <a:gd name="connsiteX30" fmla="*/ 7616209 w 10779319"/>
                  <a:gd name="connsiteY30" fmla="*/ 1508777 h 1508777"/>
                  <a:gd name="connsiteX31" fmla="*/ 6942535 w 10779319"/>
                  <a:gd name="connsiteY31" fmla="*/ 1508777 h 1508777"/>
                  <a:gd name="connsiteX32" fmla="*/ 6474389 w 10779319"/>
                  <a:gd name="connsiteY32" fmla="*/ 1508777 h 1508777"/>
                  <a:gd name="connsiteX33" fmla="*/ 6006242 w 10779319"/>
                  <a:gd name="connsiteY33" fmla="*/ 1508777 h 1508777"/>
                  <a:gd name="connsiteX34" fmla="*/ 5743624 w 10779319"/>
                  <a:gd name="connsiteY34" fmla="*/ 1508777 h 1508777"/>
                  <a:gd name="connsiteX35" fmla="*/ 5069950 w 10779319"/>
                  <a:gd name="connsiteY35" fmla="*/ 1508777 h 1508777"/>
                  <a:gd name="connsiteX36" fmla="*/ 4396276 w 10779319"/>
                  <a:gd name="connsiteY36" fmla="*/ 1508777 h 1508777"/>
                  <a:gd name="connsiteX37" fmla="*/ 3722602 w 10779319"/>
                  <a:gd name="connsiteY37" fmla="*/ 1508777 h 1508777"/>
                  <a:gd name="connsiteX38" fmla="*/ 3048928 w 10779319"/>
                  <a:gd name="connsiteY38" fmla="*/ 1508777 h 1508777"/>
                  <a:gd name="connsiteX39" fmla="*/ 2375254 w 10779319"/>
                  <a:gd name="connsiteY39" fmla="*/ 1508777 h 1508777"/>
                  <a:gd name="connsiteX40" fmla="*/ 1598816 w 10779319"/>
                  <a:gd name="connsiteY40" fmla="*/ 1508777 h 1508777"/>
                  <a:gd name="connsiteX41" fmla="*/ 925142 w 10779319"/>
                  <a:gd name="connsiteY41" fmla="*/ 1508777 h 1508777"/>
                  <a:gd name="connsiteX42" fmla="*/ 251468 w 10779319"/>
                  <a:gd name="connsiteY42" fmla="*/ 1508777 h 1508777"/>
                  <a:gd name="connsiteX43" fmla="*/ 0 w 10779319"/>
                  <a:gd name="connsiteY43" fmla="*/ 1257309 h 1508777"/>
                  <a:gd name="connsiteX44" fmla="*/ 0 w 10779319"/>
                  <a:gd name="connsiteY44" fmla="*/ 774505 h 1508777"/>
                  <a:gd name="connsiteX45" fmla="*/ 0 w 10779319"/>
                  <a:gd name="connsiteY45" fmla="*/ 251468 h 15087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Lst>
                <a:rect l="l" t="t" r="r" b="b"/>
                <a:pathLst>
                  <a:path w="10779319" h="1508777" fill="none" extrusionOk="0">
                    <a:moveTo>
                      <a:pt x="0" y="251468"/>
                    </a:moveTo>
                    <a:cubicBezTo>
                      <a:pt x="-38081" y="96307"/>
                      <a:pt x="117883" y="-6235"/>
                      <a:pt x="251468" y="0"/>
                    </a:cubicBezTo>
                    <a:cubicBezTo>
                      <a:pt x="348535" y="-16255"/>
                      <a:pt x="489331" y="30640"/>
                      <a:pt x="616851" y="0"/>
                    </a:cubicBezTo>
                    <a:cubicBezTo>
                      <a:pt x="744371" y="-30640"/>
                      <a:pt x="815411" y="17516"/>
                      <a:pt x="982233" y="0"/>
                    </a:cubicBezTo>
                    <a:cubicBezTo>
                      <a:pt x="1149055" y="-17516"/>
                      <a:pt x="1335905" y="44985"/>
                      <a:pt x="1450379" y="0"/>
                    </a:cubicBezTo>
                    <a:cubicBezTo>
                      <a:pt x="1564853" y="-44985"/>
                      <a:pt x="1717990" y="4286"/>
                      <a:pt x="1815762" y="0"/>
                    </a:cubicBezTo>
                    <a:cubicBezTo>
                      <a:pt x="1913534" y="-4286"/>
                      <a:pt x="2200992" y="67467"/>
                      <a:pt x="2386672" y="0"/>
                    </a:cubicBezTo>
                    <a:cubicBezTo>
                      <a:pt x="2572352" y="-67467"/>
                      <a:pt x="2581444" y="31709"/>
                      <a:pt x="2752055" y="0"/>
                    </a:cubicBezTo>
                    <a:cubicBezTo>
                      <a:pt x="2922666" y="-31709"/>
                      <a:pt x="3099284" y="53256"/>
                      <a:pt x="3220201" y="0"/>
                    </a:cubicBezTo>
                    <a:cubicBezTo>
                      <a:pt x="3341118" y="-53256"/>
                      <a:pt x="3567975" y="3850"/>
                      <a:pt x="3791111" y="0"/>
                    </a:cubicBezTo>
                    <a:cubicBezTo>
                      <a:pt x="4014247" y="-3850"/>
                      <a:pt x="4179083" y="64542"/>
                      <a:pt x="4362021" y="0"/>
                    </a:cubicBezTo>
                    <a:cubicBezTo>
                      <a:pt x="4544959" y="-64542"/>
                      <a:pt x="4801732" y="30504"/>
                      <a:pt x="5138459" y="0"/>
                    </a:cubicBezTo>
                    <a:cubicBezTo>
                      <a:pt x="5475186" y="-30504"/>
                      <a:pt x="5665688" y="52292"/>
                      <a:pt x="5812133" y="0"/>
                    </a:cubicBezTo>
                    <a:cubicBezTo>
                      <a:pt x="5958578" y="-52292"/>
                      <a:pt x="6003751" y="25651"/>
                      <a:pt x="6074752" y="0"/>
                    </a:cubicBezTo>
                    <a:cubicBezTo>
                      <a:pt x="6145753" y="-25651"/>
                      <a:pt x="6687734" y="61045"/>
                      <a:pt x="6851190" y="0"/>
                    </a:cubicBezTo>
                    <a:cubicBezTo>
                      <a:pt x="7014646" y="-61045"/>
                      <a:pt x="7439537" y="75646"/>
                      <a:pt x="7627627" y="0"/>
                    </a:cubicBezTo>
                    <a:cubicBezTo>
                      <a:pt x="7815717" y="-75646"/>
                      <a:pt x="7876737" y="42885"/>
                      <a:pt x="7993010" y="0"/>
                    </a:cubicBezTo>
                    <a:cubicBezTo>
                      <a:pt x="8109283" y="-42885"/>
                      <a:pt x="8412734" y="67572"/>
                      <a:pt x="8769448" y="0"/>
                    </a:cubicBezTo>
                    <a:cubicBezTo>
                      <a:pt x="9126162" y="-67572"/>
                      <a:pt x="9131315" y="13360"/>
                      <a:pt x="9340358" y="0"/>
                    </a:cubicBezTo>
                    <a:cubicBezTo>
                      <a:pt x="9549401" y="-13360"/>
                      <a:pt x="9486681" y="22805"/>
                      <a:pt x="9602977" y="0"/>
                    </a:cubicBezTo>
                    <a:cubicBezTo>
                      <a:pt x="9719273" y="-22805"/>
                      <a:pt x="10107999" y="83960"/>
                      <a:pt x="10527851" y="0"/>
                    </a:cubicBezTo>
                    <a:cubicBezTo>
                      <a:pt x="10653181" y="7114"/>
                      <a:pt x="10775843" y="96366"/>
                      <a:pt x="10779319" y="251468"/>
                    </a:cubicBezTo>
                    <a:cubicBezTo>
                      <a:pt x="10834658" y="402736"/>
                      <a:pt x="10738139" y="612017"/>
                      <a:pt x="10779319" y="754389"/>
                    </a:cubicBezTo>
                    <a:cubicBezTo>
                      <a:pt x="10820499" y="896761"/>
                      <a:pt x="10770630" y="1065573"/>
                      <a:pt x="10779319" y="1257309"/>
                    </a:cubicBezTo>
                    <a:cubicBezTo>
                      <a:pt x="10778966" y="1392173"/>
                      <a:pt x="10701160" y="1516205"/>
                      <a:pt x="10527851" y="1508777"/>
                    </a:cubicBezTo>
                    <a:cubicBezTo>
                      <a:pt x="10167179" y="1567186"/>
                      <a:pt x="10133123" y="1468893"/>
                      <a:pt x="9751413" y="1508777"/>
                    </a:cubicBezTo>
                    <a:cubicBezTo>
                      <a:pt x="9369703" y="1548661"/>
                      <a:pt x="9575593" y="1493277"/>
                      <a:pt x="9488794" y="1508777"/>
                    </a:cubicBezTo>
                    <a:cubicBezTo>
                      <a:pt x="9401995" y="1524277"/>
                      <a:pt x="9277347" y="1465441"/>
                      <a:pt x="9123412" y="1508777"/>
                    </a:cubicBezTo>
                    <a:cubicBezTo>
                      <a:pt x="8969477" y="1552113"/>
                      <a:pt x="8891249" y="1466200"/>
                      <a:pt x="8758029" y="1508777"/>
                    </a:cubicBezTo>
                    <a:cubicBezTo>
                      <a:pt x="8624809" y="1551354"/>
                      <a:pt x="8543054" y="1490497"/>
                      <a:pt x="8392647" y="1508777"/>
                    </a:cubicBezTo>
                    <a:cubicBezTo>
                      <a:pt x="8242240" y="1527057"/>
                      <a:pt x="7777552" y="1421953"/>
                      <a:pt x="7616209" y="1508777"/>
                    </a:cubicBezTo>
                    <a:cubicBezTo>
                      <a:pt x="7454866" y="1595601"/>
                      <a:pt x="7192300" y="1460761"/>
                      <a:pt x="6942535" y="1508777"/>
                    </a:cubicBezTo>
                    <a:cubicBezTo>
                      <a:pt x="6692770" y="1556793"/>
                      <a:pt x="6685759" y="1480473"/>
                      <a:pt x="6474389" y="1508777"/>
                    </a:cubicBezTo>
                    <a:cubicBezTo>
                      <a:pt x="6263019" y="1537081"/>
                      <a:pt x="6145668" y="1498997"/>
                      <a:pt x="6006242" y="1508777"/>
                    </a:cubicBezTo>
                    <a:cubicBezTo>
                      <a:pt x="5866816" y="1518557"/>
                      <a:pt x="5855800" y="1499552"/>
                      <a:pt x="5743624" y="1508777"/>
                    </a:cubicBezTo>
                    <a:cubicBezTo>
                      <a:pt x="5631448" y="1518002"/>
                      <a:pt x="5369980" y="1431171"/>
                      <a:pt x="5069950" y="1508777"/>
                    </a:cubicBezTo>
                    <a:cubicBezTo>
                      <a:pt x="4769920" y="1586383"/>
                      <a:pt x="4719803" y="1434315"/>
                      <a:pt x="4396276" y="1508777"/>
                    </a:cubicBezTo>
                    <a:cubicBezTo>
                      <a:pt x="4072749" y="1583239"/>
                      <a:pt x="3970927" y="1501405"/>
                      <a:pt x="3722602" y="1508777"/>
                    </a:cubicBezTo>
                    <a:cubicBezTo>
                      <a:pt x="3474277" y="1516149"/>
                      <a:pt x="3352465" y="1467567"/>
                      <a:pt x="3048928" y="1508777"/>
                    </a:cubicBezTo>
                    <a:cubicBezTo>
                      <a:pt x="2745391" y="1549987"/>
                      <a:pt x="2548272" y="1498365"/>
                      <a:pt x="2375254" y="1508777"/>
                    </a:cubicBezTo>
                    <a:cubicBezTo>
                      <a:pt x="2202236" y="1519189"/>
                      <a:pt x="1765223" y="1463922"/>
                      <a:pt x="1598816" y="1508777"/>
                    </a:cubicBezTo>
                    <a:cubicBezTo>
                      <a:pt x="1432409" y="1553632"/>
                      <a:pt x="1113091" y="1461610"/>
                      <a:pt x="925142" y="1508777"/>
                    </a:cubicBezTo>
                    <a:cubicBezTo>
                      <a:pt x="737193" y="1555944"/>
                      <a:pt x="522332" y="1491533"/>
                      <a:pt x="251468" y="1508777"/>
                    </a:cubicBezTo>
                    <a:cubicBezTo>
                      <a:pt x="109556" y="1512001"/>
                      <a:pt x="-6927" y="1397243"/>
                      <a:pt x="0" y="1257309"/>
                    </a:cubicBezTo>
                    <a:cubicBezTo>
                      <a:pt x="-56989" y="1130106"/>
                      <a:pt x="1210" y="882330"/>
                      <a:pt x="0" y="774505"/>
                    </a:cubicBezTo>
                    <a:cubicBezTo>
                      <a:pt x="-1210" y="666680"/>
                      <a:pt x="20404" y="362204"/>
                      <a:pt x="0" y="251468"/>
                    </a:cubicBezTo>
                    <a:close/>
                  </a:path>
                  <a:path w="10779319" h="1508777" stroke="0" extrusionOk="0">
                    <a:moveTo>
                      <a:pt x="0" y="251468"/>
                    </a:moveTo>
                    <a:cubicBezTo>
                      <a:pt x="-35486" y="102103"/>
                      <a:pt x="129527" y="12897"/>
                      <a:pt x="251468" y="0"/>
                    </a:cubicBezTo>
                    <a:cubicBezTo>
                      <a:pt x="457873" y="-34448"/>
                      <a:pt x="595375" y="71369"/>
                      <a:pt x="925142" y="0"/>
                    </a:cubicBezTo>
                    <a:cubicBezTo>
                      <a:pt x="1254909" y="-71369"/>
                      <a:pt x="1307238" y="57710"/>
                      <a:pt x="1598816" y="0"/>
                    </a:cubicBezTo>
                    <a:cubicBezTo>
                      <a:pt x="1890394" y="-57710"/>
                      <a:pt x="2097751" y="76584"/>
                      <a:pt x="2272490" y="0"/>
                    </a:cubicBezTo>
                    <a:cubicBezTo>
                      <a:pt x="2447229" y="-76584"/>
                      <a:pt x="2889047" y="46221"/>
                      <a:pt x="3048928" y="0"/>
                    </a:cubicBezTo>
                    <a:cubicBezTo>
                      <a:pt x="3208809" y="-46221"/>
                      <a:pt x="3339740" y="28228"/>
                      <a:pt x="3414310" y="0"/>
                    </a:cubicBezTo>
                    <a:cubicBezTo>
                      <a:pt x="3488880" y="-28228"/>
                      <a:pt x="3800823" y="64868"/>
                      <a:pt x="3985220" y="0"/>
                    </a:cubicBezTo>
                    <a:cubicBezTo>
                      <a:pt x="4169617" y="-64868"/>
                      <a:pt x="4253899" y="55330"/>
                      <a:pt x="4453367" y="0"/>
                    </a:cubicBezTo>
                    <a:cubicBezTo>
                      <a:pt x="4652835" y="-55330"/>
                      <a:pt x="4669659" y="26225"/>
                      <a:pt x="4818749" y="0"/>
                    </a:cubicBezTo>
                    <a:cubicBezTo>
                      <a:pt x="4967839" y="-26225"/>
                      <a:pt x="5159846" y="28994"/>
                      <a:pt x="5492423" y="0"/>
                    </a:cubicBezTo>
                    <a:cubicBezTo>
                      <a:pt x="5825000" y="-28994"/>
                      <a:pt x="5624874" y="3913"/>
                      <a:pt x="5755042" y="0"/>
                    </a:cubicBezTo>
                    <a:cubicBezTo>
                      <a:pt x="5885210" y="-3913"/>
                      <a:pt x="5943257" y="18189"/>
                      <a:pt x="6017661" y="0"/>
                    </a:cubicBezTo>
                    <a:cubicBezTo>
                      <a:pt x="6092065" y="-18189"/>
                      <a:pt x="6510395" y="77705"/>
                      <a:pt x="6691335" y="0"/>
                    </a:cubicBezTo>
                    <a:cubicBezTo>
                      <a:pt x="6872275" y="-77705"/>
                      <a:pt x="6962853" y="2130"/>
                      <a:pt x="7056717" y="0"/>
                    </a:cubicBezTo>
                    <a:cubicBezTo>
                      <a:pt x="7150581" y="-2130"/>
                      <a:pt x="7326938" y="25706"/>
                      <a:pt x="7422100" y="0"/>
                    </a:cubicBezTo>
                    <a:cubicBezTo>
                      <a:pt x="7517262" y="-25706"/>
                      <a:pt x="8030781" y="34762"/>
                      <a:pt x="8198538" y="0"/>
                    </a:cubicBezTo>
                    <a:cubicBezTo>
                      <a:pt x="8366295" y="-34762"/>
                      <a:pt x="8768858" y="24311"/>
                      <a:pt x="8974975" y="0"/>
                    </a:cubicBezTo>
                    <a:cubicBezTo>
                      <a:pt x="9181092" y="-24311"/>
                      <a:pt x="9212730" y="37832"/>
                      <a:pt x="9443122" y="0"/>
                    </a:cubicBezTo>
                    <a:cubicBezTo>
                      <a:pt x="9673514" y="-37832"/>
                      <a:pt x="10196204" y="94593"/>
                      <a:pt x="10527851" y="0"/>
                    </a:cubicBezTo>
                    <a:cubicBezTo>
                      <a:pt x="10698244" y="-16070"/>
                      <a:pt x="10777040" y="75722"/>
                      <a:pt x="10779319" y="251468"/>
                    </a:cubicBezTo>
                    <a:cubicBezTo>
                      <a:pt x="10830202" y="473652"/>
                      <a:pt x="10725849" y="586798"/>
                      <a:pt x="10779319" y="754389"/>
                    </a:cubicBezTo>
                    <a:cubicBezTo>
                      <a:pt x="10832789" y="921980"/>
                      <a:pt x="10740935" y="1088617"/>
                      <a:pt x="10779319" y="1257309"/>
                    </a:cubicBezTo>
                    <a:cubicBezTo>
                      <a:pt x="10767293" y="1422295"/>
                      <a:pt x="10662890" y="1507069"/>
                      <a:pt x="10527851" y="1508777"/>
                    </a:cubicBezTo>
                    <a:cubicBezTo>
                      <a:pt x="10401617" y="1511680"/>
                      <a:pt x="10331895" y="1482987"/>
                      <a:pt x="10162468" y="1508777"/>
                    </a:cubicBezTo>
                    <a:cubicBezTo>
                      <a:pt x="9993041" y="1534567"/>
                      <a:pt x="9911715" y="1467201"/>
                      <a:pt x="9797086" y="1508777"/>
                    </a:cubicBezTo>
                    <a:cubicBezTo>
                      <a:pt x="9682457" y="1550353"/>
                      <a:pt x="9629193" y="1493672"/>
                      <a:pt x="9534467" y="1508777"/>
                    </a:cubicBezTo>
                    <a:cubicBezTo>
                      <a:pt x="9439741" y="1523882"/>
                      <a:pt x="9268954" y="1481083"/>
                      <a:pt x="9169085" y="1508777"/>
                    </a:cubicBezTo>
                    <a:cubicBezTo>
                      <a:pt x="9069216" y="1536471"/>
                      <a:pt x="8826743" y="1496359"/>
                      <a:pt x="8495411" y="1508777"/>
                    </a:cubicBezTo>
                    <a:cubicBezTo>
                      <a:pt x="8164079" y="1521195"/>
                      <a:pt x="8236355" y="1493641"/>
                      <a:pt x="8130028" y="1508777"/>
                    </a:cubicBezTo>
                    <a:cubicBezTo>
                      <a:pt x="8023701" y="1523913"/>
                      <a:pt x="7720051" y="1489548"/>
                      <a:pt x="7559118" y="1508777"/>
                    </a:cubicBezTo>
                    <a:cubicBezTo>
                      <a:pt x="7398185" y="1528006"/>
                      <a:pt x="7260716" y="1504754"/>
                      <a:pt x="7090972" y="1508777"/>
                    </a:cubicBezTo>
                    <a:cubicBezTo>
                      <a:pt x="6921228" y="1512800"/>
                      <a:pt x="6817722" y="1502540"/>
                      <a:pt x="6725589" y="1508777"/>
                    </a:cubicBezTo>
                    <a:cubicBezTo>
                      <a:pt x="6633456" y="1515014"/>
                      <a:pt x="6328078" y="1473169"/>
                      <a:pt x="5949151" y="1508777"/>
                    </a:cubicBezTo>
                    <a:cubicBezTo>
                      <a:pt x="5570224" y="1544385"/>
                      <a:pt x="5709271" y="1477808"/>
                      <a:pt x="5583769" y="1508777"/>
                    </a:cubicBezTo>
                    <a:cubicBezTo>
                      <a:pt x="5458267" y="1539746"/>
                      <a:pt x="5242537" y="1482820"/>
                      <a:pt x="4910095" y="1508777"/>
                    </a:cubicBezTo>
                    <a:cubicBezTo>
                      <a:pt x="4577653" y="1534734"/>
                      <a:pt x="4632532" y="1474469"/>
                      <a:pt x="4544712" y="1508777"/>
                    </a:cubicBezTo>
                    <a:cubicBezTo>
                      <a:pt x="4456892" y="1543085"/>
                      <a:pt x="4341466" y="1490594"/>
                      <a:pt x="4179330" y="1508777"/>
                    </a:cubicBezTo>
                    <a:cubicBezTo>
                      <a:pt x="4017194" y="1526960"/>
                      <a:pt x="3690870" y="1452252"/>
                      <a:pt x="3402892" y="1508777"/>
                    </a:cubicBezTo>
                    <a:cubicBezTo>
                      <a:pt x="3114914" y="1565302"/>
                      <a:pt x="2980769" y="1486024"/>
                      <a:pt x="2729218" y="1508777"/>
                    </a:cubicBezTo>
                    <a:cubicBezTo>
                      <a:pt x="2477667" y="1531530"/>
                      <a:pt x="2574577" y="1504576"/>
                      <a:pt x="2466599" y="1508777"/>
                    </a:cubicBezTo>
                    <a:cubicBezTo>
                      <a:pt x="2358621" y="1512978"/>
                      <a:pt x="2194432" y="1476211"/>
                      <a:pt x="1998453" y="1508777"/>
                    </a:cubicBezTo>
                    <a:cubicBezTo>
                      <a:pt x="1802474" y="1541343"/>
                      <a:pt x="1482482" y="1480821"/>
                      <a:pt x="1324779" y="1508777"/>
                    </a:cubicBezTo>
                    <a:cubicBezTo>
                      <a:pt x="1167076" y="1536733"/>
                      <a:pt x="602238" y="1453025"/>
                      <a:pt x="251468" y="1508777"/>
                    </a:cubicBezTo>
                    <a:cubicBezTo>
                      <a:pt x="118994" y="1514321"/>
                      <a:pt x="54" y="1355541"/>
                      <a:pt x="0" y="1257309"/>
                    </a:cubicBezTo>
                    <a:cubicBezTo>
                      <a:pt x="-51361" y="1106827"/>
                      <a:pt x="24951" y="949909"/>
                      <a:pt x="0" y="774505"/>
                    </a:cubicBezTo>
                    <a:cubicBezTo>
                      <a:pt x="-24951" y="599101"/>
                      <a:pt x="16548" y="404020"/>
                      <a:pt x="0" y="251468"/>
                    </a:cubicBezTo>
                    <a:close/>
                  </a:path>
                </a:pathLst>
              </a:custGeom>
              <a:solidFill>
                <a:srgbClr val="ABE9FF"/>
              </a:solidFill>
              <a:ln w="12700" cap="flat" cmpd="sng" algn="ctr">
                <a:solidFill>
                  <a:schemeClr val="bg1">
                    <a:lumMod val="25000"/>
                  </a:schemeClr>
                </a:solidFill>
                <a:prstDash val="solid"/>
                <a:miter lim="800000"/>
                <a:extLst>
                  <a:ext uri="{C807C97D-BFC1-408E-A445-0C87EB9F89A2}">
                    <ask:lineSketchStyleProps xmlns:ask="http://schemas.microsoft.com/office/drawing/2018/sketchyshapes" sd="3444377824">
                      <a:prstGeom prst="roundRect">
                        <a:avLst/>
                      </a:prstGeom>
                      <ask:type>
                        <ask:lineSketchScribble/>
                      </ask:type>
                    </ask:lineSketchStyleProps>
                  </a:ext>
                </a:extLst>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prstClr val="white"/>
                  </a:solidFill>
                  <a:effectLst/>
                  <a:uLnTx/>
                  <a:uFillTx/>
                  <a:latin typeface="Arial" panose="020B0604020202020204" pitchFamily="34" charset="0"/>
                  <a:ea typeface="字魂20号-石头体"/>
                  <a:cs typeface="Arial" panose="020B0604020202020204" pitchFamily="34" charset="0"/>
                </a:endParaRPr>
              </a:p>
            </p:txBody>
          </p:sp>
          <p:sp>
            <p:nvSpPr>
              <p:cNvPr id="47" name="Rectangle 46">
                <a:extLst>
                  <a:ext uri="{FF2B5EF4-FFF2-40B4-BE49-F238E27FC236}">
                    <a16:creationId xmlns:a16="http://schemas.microsoft.com/office/drawing/2014/main" id="{E11D90B1-D764-49A9-8FFB-E43CE1B1647B}"/>
                  </a:ext>
                </a:extLst>
              </p:cNvPr>
              <p:cNvSpPr/>
              <p:nvPr/>
            </p:nvSpPr>
            <p:spPr>
              <a:xfrm>
                <a:off x="877723" y="1057656"/>
                <a:ext cx="10704860" cy="1278047"/>
              </a:xfrm>
              <a:prstGeom prst="rect">
                <a:avLst/>
              </a:prstGeom>
              <a:solidFill>
                <a:schemeClr val="bg1"/>
              </a:solidFill>
            </p:spPr>
            <p:txBody>
              <a:bodyPr wrap="square">
                <a:spAutoFit/>
              </a:bodyPr>
              <a:lstStyle/>
              <a:p>
                <a:pPr lvl="0" defTabSz="457200">
                  <a:defRPr/>
                </a:pPr>
                <a:r>
                  <a:rPr lang="vi-VN" altLang="zh-CN" sz="3200" b="1" dirty="0">
                    <a:solidFill>
                      <a:srgbClr val="002060"/>
                    </a:solidFill>
                    <a:latin typeface="Arial" panose="020B0604020202020204" pitchFamily="34" charset="0"/>
                    <a:ea typeface="Arial-Rounded" panose="020B0500000000000000" pitchFamily="34" charset="0"/>
                    <a:cs typeface="Arial" panose="020B0604020202020204" pitchFamily="34" charset="0"/>
                  </a:rPr>
                  <a:t>Chi tiết nào cho thấy trẻ con rất thích đồ chơi </a:t>
                </a:r>
                <a:endParaRPr lang="en-US" altLang="zh-CN" sz="3200" b="1" dirty="0">
                  <a:solidFill>
                    <a:srgbClr val="002060"/>
                  </a:solidFill>
                  <a:latin typeface="Arial" panose="020B0604020202020204" pitchFamily="34" charset="0"/>
                  <a:ea typeface="Arial-Rounded" panose="020B0500000000000000" pitchFamily="34" charset="0"/>
                  <a:cs typeface="Arial" panose="020B0604020202020204" pitchFamily="34" charset="0"/>
                </a:endParaRPr>
              </a:p>
              <a:p>
                <a:pPr lvl="0" defTabSz="457200">
                  <a:defRPr/>
                </a:pPr>
                <a:r>
                  <a:rPr lang="vi-VN" altLang="zh-CN" sz="3200" b="1" dirty="0">
                    <a:solidFill>
                      <a:srgbClr val="002060"/>
                    </a:solidFill>
                    <a:latin typeface="Arial" panose="020B0604020202020204" pitchFamily="34" charset="0"/>
                    <a:ea typeface="Arial-Rounded" panose="020B0500000000000000" pitchFamily="34" charset="0"/>
                    <a:cs typeface="Arial" panose="020B0604020202020204" pitchFamily="34" charset="0"/>
                  </a:rPr>
                  <a:t>của Bác Nhân?</a:t>
                </a:r>
              </a:p>
            </p:txBody>
          </p:sp>
        </p:grpSp>
        <p:pic>
          <p:nvPicPr>
            <p:cNvPr id="44" name="Picture 43">
              <a:extLst>
                <a:ext uri="{FF2B5EF4-FFF2-40B4-BE49-F238E27FC236}">
                  <a16:creationId xmlns:a16="http://schemas.microsoft.com/office/drawing/2014/main" id="{8AFC11C7-2FA6-4B79-8E44-7F9BD7D3DAED}"/>
                </a:ext>
              </a:extLst>
            </p:cNvPr>
            <p:cNvPicPr>
              <a:picLocks noChangeAspect="1"/>
            </p:cNvPicPr>
            <p:nvPr/>
          </p:nvPicPr>
          <p:blipFill>
            <a:blip r:embed="rId3" cstate="hqprint">
              <a:extLst>
                <a:ext uri="{BEBA8EAE-BF5A-486C-A8C5-ECC9F3942E4B}">
                  <a14:imgProps xmlns:a14="http://schemas.microsoft.com/office/drawing/2010/main">
                    <a14:imgLayer r:embed="rId4">
                      <a14:imgEffect>
                        <a14:backgroundRemoval t="10000" b="90600" l="8800" r="90000">
                          <a14:foregroundMark x1="8800" y1="57200" x2="8800" y2="57200"/>
                          <a14:foregroundMark x1="38667" y1="51000" x2="38667" y2="51000"/>
                          <a14:foregroundMark x1="56400" y1="45800" x2="56400" y2="45800"/>
                          <a14:foregroundMark x1="55200" y1="90200" x2="55200" y2="90200"/>
                          <a14:foregroundMark x1="42800" y1="90600" x2="42800" y2="90600"/>
                          <a14:foregroundMark x1="55467" y1="88900" x2="59467" y2="89300"/>
                          <a14:foregroundMark x1="38933" y1="51400" x2="38933" y2="51400"/>
                        </a14:backgroundRemoval>
                      </a14:imgEffect>
                    </a14:imgLayer>
                  </a14:imgProps>
                </a:ext>
                <a:ext uri="{28A0092B-C50C-407E-A947-70E740481C1C}">
                  <a14:useLocalDpi xmlns:a14="http://schemas.microsoft.com/office/drawing/2010/main" val="0"/>
                </a:ext>
              </a:extLst>
            </a:blip>
            <a:stretch>
              <a:fillRect/>
            </a:stretch>
          </p:blipFill>
          <p:spPr>
            <a:xfrm rot="211385">
              <a:off x="630830" y="860239"/>
              <a:ext cx="1191706" cy="1588941"/>
            </a:xfrm>
            <a:prstGeom prst="rect">
              <a:avLst/>
            </a:prstGeom>
          </p:spPr>
        </p:pic>
      </p:grpSp>
      <p:sp>
        <p:nvSpPr>
          <p:cNvPr id="49" name="Oval 48">
            <a:extLst>
              <a:ext uri="{FF2B5EF4-FFF2-40B4-BE49-F238E27FC236}">
                <a16:creationId xmlns:a16="http://schemas.microsoft.com/office/drawing/2014/main" id="{A84C37F6-E87A-450F-B15F-55AFCA3F0D9B}"/>
              </a:ext>
            </a:extLst>
          </p:cNvPr>
          <p:cNvSpPr/>
          <p:nvPr/>
        </p:nvSpPr>
        <p:spPr>
          <a:xfrm rot="21127157">
            <a:off x="1498124" y="2017171"/>
            <a:ext cx="814530" cy="742096"/>
          </a:xfrm>
          <a:prstGeom prst="ellipse">
            <a:avLst/>
          </a:prstGeom>
          <a:solidFill>
            <a:schemeClr val="bg1"/>
          </a:solidFill>
          <a:ln>
            <a:noFill/>
          </a:ln>
          <a:effectLst>
            <a:glow rad="101600">
              <a:schemeClr val="bg1">
                <a:alpha val="6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Arial" panose="020B0604020202020204" pitchFamily="34" charset="0"/>
              <a:ea typeface="字魂20号-石头体"/>
              <a:cs typeface="Arial" panose="020B0604020202020204" pitchFamily="34" charset="0"/>
            </a:endParaRPr>
          </a:p>
        </p:txBody>
      </p:sp>
      <p:pic>
        <p:nvPicPr>
          <p:cNvPr id="53" name="Picture 52" descr="Icon&#10;&#10;Description automatically generated">
            <a:extLst>
              <a:ext uri="{FF2B5EF4-FFF2-40B4-BE49-F238E27FC236}">
                <a16:creationId xmlns:a16="http://schemas.microsoft.com/office/drawing/2014/main" id="{F818B825-B087-48BA-BD3C-139169388303}"/>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19734" t="14246" r="19393" b="7977"/>
          <a:stretch/>
        </p:blipFill>
        <p:spPr>
          <a:xfrm rot="20117925">
            <a:off x="1249565" y="2056790"/>
            <a:ext cx="777087" cy="785806"/>
          </a:xfrm>
          <a:prstGeom prst="rect">
            <a:avLst/>
          </a:prstGeom>
        </p:spPr>
      </p:pic>
      <p:grpSp>
        <p:nvGrpSpPr>
          <p:cNvPr id="55" name="Group 54">
            <a:extLst>
              <a:ext uri="{FF2B5EF4-FFF2-40B4-BE49-F238E27FC236}">
                <a16:creationId xmlns:a16="http://schemas.microsoft.com/office/drawing/2014/main" id="{8894176E-917E-4E4A-9C34-615D393DDD0A}"/>
              </a:ext>
            </a:extLst>
          </p:cNvPr>
          <p:cNvGrpSpPr/>
          <p:nvPr/>
        </p:nvGrpSpPr>
        <p:grpSpPr>
          <a:xfrm>
            <a:off x="1735444" y="2638015"/>
            <a:ext cx="9620813" cy="1722476"/>
            <a:chOff x="2229963" y="4180202"/>
            <a:chExt cx="9509594" cy="1904390"/>
          </a:xfrm>
        </p:grpSpPr>
        <p:sp>
          <p:nvSpPr>
            <p:cNvPr id="56" name="îṥḷíďê">
              <a:extLst>
                <a:ext uri="{FF2B5EF4-FFF2-40B4-BE49-F238E27FC236}">
                  <a16:creationId xmlns:a16="http://schemas.microsoft.com/office/drawing/2014/main" id="{A2BF1E4A-A9BE-42B7-8F8E-24AFEF5716B2}"/>
                </a:ext>
              </a:extLst>
            </p:cNvPr>
            <p:cNvSpPr/>
            <p:nvPr/>
          </p:nvSpPr>
          <p:spPr bwMode="auto">
            <a:xfrm>
              <a:off x="2229963" y="4180202"/>
              <a:ext cx="9509594" cy="1600425"/>
            </a:xfrm>
            <a:prstGeom prst="roundRect">
              <a:avLst>
                <a:gd name="adj" fmla="val 37244"/>
              </a:avLst>
            </a:prstGeom>
            <a:solidFill>
              <a:schemeClr val="bg1"/>
            </a:solidFill>
            <a:ln w="53975" cap="rnd" cmpd="thickThin">
              <a:solidFill>
                <a:schemeClr val="accent2">
                  <a:lumMod val="75000"/>
                </a:schemeClr>
              </a:solidFill>
              <a:prstDash val="sysDash"/>
              <a:round/>
              <a:headEnd/>
              <a:tailEnd/>
            </a:ln>
          </p:spPr>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altLang="zh-CN" sz="1050" b="0" i="0" u="none" strike="noStrike" kern="1200" cap="none" spc="0" normalizeH="0" baseline="0" noProof="0" dirty="0">
                <a:ln>
                  <a:noFill/>
                </a:ln>
                <a:solidFill>
                  <a:prstClr val="black"/>
                </a:solidFill>
                <a:effectLst/>
                <a:uLnTx/>
                <a:uFillTx/>
                <a:latin typeface="Arial" panose="020B0604020202020204" pitchFamily="34" charset="0"/>
                <a:ea typeface="字魂20号-石头体"/>
                <a:cs typeface="Arial" panose="020B0604020202020204" pitchFamily="34" charset="0"/>
              </a:endParaRPr>
            </a:p>
          </p:txBody>
        </p:sp>
        <p:sp>
          <p:nvSpPr>
            <p:cNvPr id="57" name="TextBox 56">
              <a:extLst>
                <a:ext uri="{FF2B5EF4-FFF2-40B4-BE49-F238E27FC236}">
                  <a16:creationId xmlns:a16="http://schemas.microsoft.com/office/drawing/2014/main" id="{7277E420-1712-4D9C-BB50-805D9BE66BDB}"/>
                </a:ext>
              </a:extLst>
            </p:cNvPr>
            <p:cNvSpPr txBox="1"/>
            <p:nvPr/>
          </p:nvSpPr>
          <p:spPr>
            <a:xfrm>
              <a:off x="2524157" y="4349157"/>
              <a:ext cx="8921204" cy="1735435"/>
            </a:xfrm>
            <a:prstGeom prst="rect">
              <a:avLst/>
            </a:prstGeom>
            <a:noFill/>
          </p:spPr>
          <p:txBody>
            <a:bodyPr wrap="square" rtlCol="0">
              <a:spAutoFit/>
            </a:bodyPr>
            <a:lstStyle/>
            <a:p>
              <a:r>
                <a:rPr kumimoji="0" lang="vi-VN" sz="3000" b="0" i="0" u="none" strike="noStrike" kern="1200" cap="none" spc="0" normalizeH="0" baseline="0" noProof="0" dirty="0">
                  <a:ln>
                    <a:noFill/>
                  </a:ln>
                  <a:solidFill>
                    <a:prstClr val="black"/>
                  </a:solidFill>
                  <a:effectLst/>
                  <a:uLnTx/>
                  <a:uFillTx/>
                  <a:latin typeface="Arial" panose="020B0604020202020204" pitchFamily="34" charset="0"/>
                  <a:ea typeface="Arial-Rounded" panose="020B0500000000000000" pitchFamily="34" charset="0"/>
                  <a:cs typeface="Arial" panose="020B0604020202020204" pitchFamily="34" charset="0"/>
                </a:rPr>
                <a:t> </a:t>
              </a:r>
              <a:r>
                <a:rPr lang="nl-NL" sz="3200" b="1" dirty="0">
                  <a:solidFill>
                    <a:srgbClr val="FF0000"/>
                  </a:solidFill>
                  <a:latin typeface="Arial" panose="020B0604020202020204" pitchFamily="34" charset="0"/>
                  <a:cs typeface="Arial" panose="020B0604020202020204" pitchFamily="34" charset="0"/>
                </a:rPr>
                <a:t>Ở ngoài phố, cái sào nứa cắm đồ chơi của bác dựng chỗ nào là chỗ ấy, các bạn nhỏ xúm lại</a:t>
              </a:r>
              <a:endParaRPr kumimoji="0" lang="vi-VN" sz="3200" b="1" i="0" u="none" strike="noStrike" kern="1200" cap="none" spc="0" normalizeH="0" baseline="0" noProof="0" dirty="0">
                <a:ln>
                  <a:noFill/>
                </a:ln>
                <a:solidFill>
                  <a:srgbClr val="FF0000"/>
                </a:solidFill>
                <a:effectLst/>
                <a:uLnTx/>
                <a:uFillTx/>
                <a:latin typeface="Arial" panose="020B0604020202020204" pitchFamily="34" charset="0"/>
                <a:ea typeface="Arial-Rounded" panose="020B0500000000000000" pitchFamily="34" charset="0"/>
                <a:cs typeface="Arial" panose="020B0604020202020204" pitchFamily="34" charset="0"/>
              </a:endParaRPr>
            </a:p>
          </p:txBody>
        </p:sp>
      </p:grpSp>
      <p:pic>
        <p:nvPicPr>
          <p:cNvPr id="15" name="Picture 14">
            <a:extLst>
              <a:ext uri="{FF2B5EF4-FFF2-40B4-BE49-F238E27FC236}">
                <a16:creationId xmlns:a16="http://schemas.microsoft.com/office/drawing/2014/main" id="{8E15BDAF-B711-4240-A711-E177A8CD7B5C}"/>
              </a:ext>
            </a:extLst>
          </p:cNvPr>
          <p:cNvPicPr>
            <a:picLocks noChangeAspect="1"/>
          </p:cNvPicPr>
          <p:nvPr/>
        </p:nvPicPr>
        <p:blipFill rotWithShape="1">
          <a:blip r:embed="rId6">
            <a:extLst>
              <a:ext uri="{28A0092B-C50C-407E-A947-70E740481C1C}">
                <a14:useLocalDpi xmlns:a14="http://schemas.microsoft.com/office/drawing/2010/main" val="0"/>
              </a:ext>
            </a:extLst>
          </a:blip>
          <a:srcRect l="25018" t="9783" r="54347" b="63042"/>
          <a:stretch/>
        </p:blipFill>
        <p:spPr>
          <a:xfrm>
            <a:off x="1151237" y="786912"/>
            <a:ext cx="770726" cy="700355"/>
          </a:xfrm>
          <a:prstGeom prst="rect">
            <a:avLst/>
          </a:prstGeom>
        </p:spPr>
      </p:pic>
      <p:sp>
        <p:nvSpPr>
          <p:cNvPr id="14" name="TextBox 13"/>
          <p:cNvSpPr txBox="1"/>
          <p:nvPr/>
        </p:nvSpPr>
        <p:spPr>
          <a:xfrm>
            <a:off x="-1848465" y="-6900"/>
            <a:ext cx="1848465" cy="1659592"/>
          </a:xfrm>
          <a:prstGeom prst="rect">
            <a:avLst/>
          </a:prstGeom>
          <a:solidFill>
            <a:schemeClr val="bg2"/>
          </a:solidFill>
        </p:spPr>
        <p:txBody>
          <a:bodyPr wrap="square" rtlCol="0">
            <a:spAutoFit/>
          </a:bodyPr>
          <a:lstStyle/>
          <a:p>
            <a:endParaRPr lang="en-US" dirty="0"/>
          </a:p>
        </p:txBody>
      </p:sp>
    </p:spTree>
    <p:extLst>
      <p:ext uri="{BB962C8B-B14F-4D97-AF65-F5344CB8AC3E}">
        <p14:creationId xmlns:p14="http://schemas.microsoft.com/office/powerpoint/2010/main" val="203725891"/>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750"/>
                                      </p:stCondLst>
                                      <p:childTnLst>
                                        <p:set>
                                          <p:cBhvr>
                                            <p:cTn id="6" dur="1" fill="hold">
                                              <p:stCondLst>
                                                <p:cond delay="0"/>
                                              </p:stCondLst>
                                            </p:cTn>
                                            <p:tgtEl>
                                              <p:spTgt spid="49"/>
                                            </p:tgtEl>
                                            <p:attrNameLst>
                                              <p:attrName>style.visibility</p:attrName>
                                            </p:attrNameLst>
                                          </p:cBhvr>
                                          <p:to>
                                            <p:strVal val="visible"/>
                                          </p:to>
                                        </p:set>
                                        <p:animEffect transition="in" filter="fade">
                                          <p:cBhvr>
                                            <p:cTn id="7" dur="250"/>
                                            <p:tgtEl>
                                              <p:spTgt spid="49"/>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53"/>
                                            </p:tgtEl>
                                            <p:attrNameLst>
                                              <p:attrName>style.visibility</p:attrName>
                                            </p:attrNameLst>
                                          </p:cBhvr>
                                          <p:to>
                                            <p:strVal val="visible"/>
                                          </p:to>
                                        </p:set>
                                        <p:animEffect transition="in" filter="barn(inVertical)">
                                          <p:cBhvr>
                                            <p:cTn id="12" dur="500"/>
                                            <p:tgtEl>
                                              <p:spTgt spid="53"/>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14:presetBounceEnd="66000">
                                      <p:stCondLst>
                                        <p:cond delay="0"/>
                                      </p:stCondLst>
                                      <p:childTnLst>
                                        <p:set>
                                          <p:cBhvr>
                                            <p:cTn id="16" dur="1" fill="hold">
                                              <p:stCondLst>
                                                <p:cond delay="0"/>
                                              </p:stCondLst>
                                            </p:cTn>
                                            <p:tgtEl>
                                              <p:spTgt spid="55"/>
                                            </p:tgtEl>
                                            <p:attrNameLst>
                                              <p:attrName>style.visibility</p:attrName>
                                            </p:attrNameLst>
                                          </p:cBhvr>
                                          <p:to>
                                            <p:strVal val="visible"/>
                                          </p:to>
                                        </p:set>
                                        <p:anim calcmode="lin" valueType="num" p14:bounceEnd="66000">
                                          <p:cBhvr additive="base">
                                            <p:cTn id="17" dur="500" fill="hold"/>
                                            <p:tgtEl>
                                              <p:spTgt spid="55"/>
                                            </p:tgtEl>
                                            <p:attrNameLst>
                                              <p:attrName>ppt_x</p:attrName>
                                            </p:attrNameLst>
                                          </p:cBhvr>
                                          <p:tavLst>
                                            <p:tav tm="0">
                                              <p:val>
                                                <p:strVal val="#ppt_x"/>
                                              </p:val>
                                            </p:tav>
                                            <p:tav tm="100000">
                                              <p:val>
                                                <p:strVal val="#ppt_x"/>
                                              </p:val>
                                            </p:tav>
                                          </p:tavLst>
                                        </p:anim>
                                        <p:anim calcmode="lin" valueType="num" p14:bounceEnd="66000">
                                          <p:cBhvr additive="base">
                                            <p:cTn id="18" dur="500" fill="hold"/>
                                            <p:tgtEl>
                                              <p:spTgt spid="5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750"/>
                                      </p:stCondLst>
                                      <p:childTnLst>
                                        <p:set>
                                          <p:cBhvr>
                                            <p:cTn id="6" dur="1" fill="hold">
                                              <p:stCondLst>
                                                <p:cond delay="0"/>
                                              </p:stCondLst>
                                            </p:cTn>
                                            <p:tgtEl>
                                              <p:spTgt spid="49"/>
                                            </p:tgtEl>
                                            <p:attrNameLst>
                                              <p:attrName>style.visibility</p:attrName>
                                            </p:attrNameLst>
                                          </p:cBhvr>
                                          <p:to>
                                            <p:strVal val="visible"/>
                                          </p:to>
                                        </p:set>
                                        <p:animEffect transition="in" filter="fade">
                                          <p:cBhvr>
                                            <p:cTn id="7" dur="250"/>
                                            <p:tgtEl>
                                              <p:spTgt spid="49"/>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53"/>
                                            </p:tgtEl>
                                            <p:attrNameLst>
                                              <p:attrName>style.visibility</p:attrName>
                                            </p:attrNameLst>
                                          </p:cBhvr>
                                          <p:to>
                                            <p:strVal val="visible"/>
                                          </p:to>
                                        </p:set>
                                        <p:animEffect transition="in" filter="barn(inVertical)">
                                          <p:cBhvr>
                                            <p:cTn id="12" dur="500"/>
                                            <p:tgtEl>
                                              <p:spTgt spid="53"/>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55"/>
                                            </p:tgtEl>
                                            <p:attrNameLst>
                                              <p:attrName>style.visibility</p:attrName>
                                            </p:attrNameLst>
                                          </p:cBhvr>
                                          <p:to>
                                            <p:strVal val="visible"/>
                                          </p:to>
                                        </p:set>
                                        <p:anim calcmode="lin" valueType="num">
                                          <p:cBhvr additive="base">
                                            <p:cTn id="17" dur="500" fill="hold"/>
                                            <p:tgtEl>
                                              <p:spTgt spid="55"/>
                                            </p:tgtEl>
                                            <p:attrNameLst>
                                              <p:attrName>ppt_x</p:attrName>
                                            </p:attrNameLst>
                                          </p:cBhvr>
                                          <p:tavLst>
                                            <p:tav tm="0">
                                              <p:val>
                                                <p:strVal val="#ppt_x"/>
                                              </p:val>
                                            </p:tav>
                                            <p:tav tm="100000">
                                              <p:val>
                                                <p:strVal val="#ppt_x"/>
                                              </p:val>
                                            </p:tav>
                                          </p:tavLst>
                                        </p:anim>
                                        <p:anim calcmode="lin" valueType="num">
                                          <p:cBhvr additive="base">
                                            <p:cTn id="18" dur="500" fill="hold"/>
                                            <p:tgtEl>
                                              <p:spTgt spid="5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Lst>
      </p:timing>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矩形: 圆角 9">
            <a:extLst>
              <a:ext uri="{FF2B5EF4-FFF2-40B4-BE49-F238E27FC236}">
                <a16:creationId xmlns:a16="http://schemas.microsoft.com/office/drawing/2014/main" id="{826518D0-4D48-4928-9BCB-5E1DDDA8EDC1}"/>
              </a:ext>
            </a:extLst>
          </p:cNvPr>
          <p:cNvSpPr/>
          <p:nvPr/>
        </p:nvSpPr>
        <p:spPr>
          <a:xfrm>
            <a:off x="501250" y="493844"/>
            <a:ext cx="11208150" cy="5906956"/>
          </a:xfrm>
          <a:prstGeom prst="roundRect">
            <a:avLst>
              <a:gd name="adj" fmla="val 3831"/>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latin typeface="Arial" panose="020B0604020202020204" pitchFamily="34" charset="0"/>
              <a:ea typeface="字魂20号-石头体"/>
              <a:cs typeface="Arial" panose="020B0604020202020204" pitchFamily="34" charset="0"/>
              <a:sym typeface="+mn-lt"/>
            </a:endParaRPr>
          </a:p>
        </p:txBody>
      </p:sp>
      <p:grpSp>
        <p:nvGrpSpPr>
          <p:cNvPr id="25" name="Group 24">
            <a:extLst>
              <a:ext uri="{FF2B5EF4-FFF2-40B4-BE49-F238E27FC236}">
                <a16:creationId xmlns:a16="http://schemas.microsoft.com/office/drawing/2014/main" id="{1606397F-A5A9-4864-BAF1-209578C316A8}"/>
              </a:ext>
            </a:extLst>
          </p:cNvPr>
          <p:cNvGrpSpPr/>
          <p:nvPr/>
        </p:nvGrpSpPr>
        <p:grpSpPr>
          <a:xfrm>
            <a:off x="404548" y="274735"/>
            <a:ext cx="10717015" cy="3565259"/>
            <a:chOff x="630830" y="860239"/>
            <a:chExt cx="10662159" cy="4722844"/>
          </a:xfrm>
        </p:grpSpPr>
        <p:sp>
          <p:nvSpPr>
            <p:cNvPr id="47" name="Rectangle 46">
              <a:extLst>
                <a:ext uri="{FF2B5EF4-FFF2-40B4-BE49-F238E27FC236}">
                  <a16:creationId xmlns:a16="http://schemas.microsoft.com/office/drawing/2014/main" id="{E11D90B1-D764-49A9-8FFB-E43CE1B1647B}"/>
                </a:ext>
              </a:extLst>
            </p:cNvPr>
            <p:cNvSpPr/>
            <p:nvPr/>
          </p:nvSpPr>
          <p:spPr>
            <a:xfrm>
              <a:off x="2353002" y="2036033"/>
              <a:ext cx="8939987" cy="3547050"/>
            </a:xfrm>
            <a:prstGeom prst="rect">
              <a:avLst/>
            </a:prstGeom>
          </p:spPr>
          <p:txBody>
            <a:bodyPr wrap="square">
              <a:spAutoFit/>
            </a:bodyPr>
            <a:lstStyle/>
            <a:p>
              <a:pPr lvl="0" algn="just" defTabSz="457200">
                <a:lnSpc>
                  <a:spcPct val="150000"/>
                </a:lnSpc>
                <a:defRPr/>
              </a:pPr>
              <a:r>
                <a:rPr lang="en-US" altLang="zh-CN" sz="2800" b="1" dirty="0">
                  <a:solidFill>
                    <a:srgbClr val="002060"/>
                  </a:solidFill>
                  <a:latin typeface="Arial" panose="020B0604020202020204" pitchFamily="34" charset="0"/>
                  <a:ea typeface="Arial-Rounded" panose="020B0500000000000000" pitchFamily="34" charset="0"/>
                  <a:cs typeface="Arial" panose="020B0604020202020204" pitchFamily="34" charset="0"/>
                </a:rPr>
                <a:t> </a:t>
              </a:r>
              <a:endParaRPr lang="vi-VN" altLang="zh-CN" sz="2800" b="1" dirty="0">
                <a:solidFill>
                  <a:srgbClr val="002060"/>
                </a:solidFill>
                <a:latin typeface="Arial" panose="020B0604020202020204" pitchFamily="34" charset="0"/>
                <a:ea typeface="Arial-Rounded" panose="020B0500000000000000" pitchFamily="34" charset="0"/>
                <a:cs typeface="Arial" panose="020B0604020202020204" pitchFamily="34" charset="0"/>
              </a:endParaRPr>
            </a:p>
            <a:p>
              <a:pPr lvl="0" algn="just" defTabSz="457200">
                <a:lnSpc>
                  <a:spcPct val="150000"/>
                </a:lnSpc>
                <a:defRPr/>
              </a:pPr>
              <a:r>
                <a:rPr lang="vi-VN" altLang="zh-CN" sz="2800" b="1" dirty="0">
                  <a:solidFill>
                    <a:srgbClr val="002060"/>
                  </a:solidFill>
                  <a:latin typeface="Arial" panose="020B0604020202020204" pitchFamily="34" charset="0"/>
                  <a:ea typeface="Arial-Rounded" panose="020B0500000000000000" pitchFamily="34" charset="0"/>
                  <a:cs typeface="Arial" panose="020B0604020202020204" pitchFamily="34" charset="0"/>
                </a:rPr>
                <a:t>a</a:t>
              </a:r>
              <a:r>
                <a:rPr lang="vi-VN" altLang="zh-CN" sz="2800" b="1" dirty="0">
                  <a:solidFill>
                    <a:srgbClr val="000099"/>
                  </a:solidFill>
                  <a:latin typeface="Arial" panose="020B0604020202020204" pitchFamily="34" charset="0"/>
                  <a:ea typeface="Arial-Rounded" panose="020B0500000000000000" pitchFamily="34" charset="0"/>
                  <a:cs typeface="Arial" panose="020B0604020202020204" pitchFamily="34" charset="0"/>
                </a:rPr>
                <a:t>. Vì bác phải về quê làm ruộng</a:t>
              </a:r>
            </a:p>
            <a:p>
              <a:pPr lvl="0" algn="just" defTabSz="457200">
                <a:lnSpc>
                  <a:spcPct val="150000"/>
                </a:lnSpc>
                <a:defRPr/>
              </a:pPr>
              <a:r>
                <a:rPr lang="vi-VN" altLang="zh-CN" sz="2800" b="1" dirty="0">
                  <a:solidFill>
                    <a:srgbClr val="000099"/>
                  </a:solidFill>
                  <a:latin typeface="Arial" panose="020B0604020202020204" pitchFamily="34" charset="0"/>
                  <a:ea typeface="Arial-Rounded" panose="020B0500000000000000" pitchFamily="34" charset="0"/>
                  <a:cs typeface="Arial" panose="020B0604020202020204" pitchFamily="34" charset="0"/>
                </a:rPr>
                <a:t>b. Vì trẻ con ít mua đồ chơi của bác</a:t>
              </a:r>
            </a:p>
            <a:p>
              <a:pPr lvl="0" algn="just" defTabSz="457200">
                <a:lnSpc>
                  <a:spcPct val="150000"/>
                </a:lnSpc>
                <a:defRPr/>
              </a:pPr>
              <a:r>
                <a:rPr lang="vi-VN" altLang="zh-CN" sz="2800" b="1" dirty="0">
                  <a:solidFill>
                    <a:srgbClr val="000099"/>
                  </a:solidFill>
                  <a:latin typeface="Arial" panose="020B0604020202020204" pitchFamily="34" charset="0"/>
                  <a:ea typeface="Arial-Rounded" panose="020B0500000000000000" pitchFamily="34" charset="0"/>
                  <a:cs typeface="Arial" panose="020B0604020202020204" pitchFamily="34" charset="0"/>
                </a:rPr>
                <a:t>c. Vì bác không muốn làm đồ chơi nữa</a:t>
              </a:r>
            </a:p>
          </p:txBody>
        </p:sp>
        <p:pic>
          <p:nvPicPr>
            <p:cNvPr id="44" name="Picture 43">
              <a:extLst>
                <a:ext uri="{FF2B5EF4-FFF2-40B4-BE49-F238E27FC236}">
                  <a16:creationId xmlns:a16="http://schemas.microsoft.com/office/drawing/2014/main" id="{8AFC11C7-2FA6-4B79-8E44-7F9BD7D3DAED}"/>
                </a:ext>
              </a:extLst>
            </p:cNvPr>
            <p:cNvPicPr>
              <a:picLocks noChangeAspect="1"/>
            </p:cNvPicPr>
            <p:nvPr/>
          </p:nvPicPr>
          <p:blipFill>
            <a:blip r:embed="rId3" cstate="hqprint">
              <a:extLst>
                <a:ext uri="{BEBA8EAE-BF5A-486C-A8C5-ECC9F3942E4B}">
                  <a14:imgProps xmlns:a14="http://schemas.microsoft.com/office/drawing/2010/main">
                    <a14:imgLayer r:embed="rId4">
                      <a14:imgEffect>
                        <a14:backgroundRemoval t="10000" b="90600" l="8800" r="90000">
                          <a14:foregroundMark x1="8800" y1="57200" x2="8800" y2="57200"/>
                          <a14:foregroundMark x1="38667" y1="51000" x2="38667" y2="51000"/>
                          <a14:foregroundMark x1="56400" y1="45800" x2="56400" y2="45800"/>
                          <a14:foregroundMark x1="55200" y1="90200" x2="55200" y2="90200"/>
                          <a14:foregroundMark x1="42800" y1="90600" x2="42800" y2="90600"/>
                          <a14:foregroundMark x1="55467" y1="88900" x2="59467" y2="89300"/>
                          <a14:foregroundMark x1="38933" y1="51400" x2="38933" y2="51400"/>
                        </a14:backgroundRemoval>
                      </a14:imgEffect>
                    </a14:imgLayer>
                  </a14:imgProps>
                </a:ext>
                <a:ext uri="{28A0092B-C50C-407E-A947-70E740481C1C}">
                  <a14:useLocalDpi xmlns:a14="http://schemas.microsoft.com/office/drawing/2010/main" val="0"/>
                </a:ext>
              </a:extLst>
            </a:blip>
            <a:stretch>
              <a:fillRect/>
            </a:stretch>
          </p:blipFill>
          <p:spPr>
            <a:xfrm rot="211385">
              <a:off x="630830" y="860239"/>
              <a:ext cx="1191706" cy="1588941"/>
            </a:xfrm>
            <a:prstGeom prst="rect">
              <a:avLst/>
            </a:prstGeom>
          </p:spPr>
        </p:pic>
      </p:grpSp>
      <p:pic>
        <p:nvPicPr>
          <p:cNvPr id="14" name="Picture 13">
            <a:extLst>
              <a:ext uri="{FF2B5EF4-FFF2-40B4-BE49-F238E27FC236}">
                <a16:creationId xmlns:a16="http://schemas.microsoft.com/office/drawing/2014/main" id="{A8B574D8-9133-4A71-9349-BFC897402831}"/>
              </a:ext>
            </a:extLst>
          </p:cNvPr>
          <p:cNvPicPr>
            <a:picLocks noChangeAspect="1"/>
          </p:cNvPicPr>
          <p:nvPr/>
        </p:nvPicPr>
        <p:blipFill rotWithShape="1">
          <a:blip r:embed="rId5">
            <a:extLst>
              <a:ext uri="{28A0092B-C50C-407E-A947-70E740481C1C}">
                <a14:useLocalDpi xmlns:a14="http://schemas.microsoft.com/office/drawing/2010/main" val="0"/>
              </a:ext>
            </a:extLst>
          </a:blip>
          <a:srcRect l="48276" t="9436" r="31089" b="63389"/>
          <a:stretch/>
        </p:blipFill>
        <p:spPr>
          <a:xfrm>
            <a:off x="1203578" y="817568"/>
            <a:ext cx="869060" cy="692324"/>
          </a:xfrm>
          <a:prstGeom prst="rect">
            <a:avLst/>
          </a:prstGeom>
        </p:spPr>
      </p:pic>
      <p:sp>
        <p:nvSpPr>
          <p:cNvPr id="15" name="TextBox 14"/>
          <p:cNvSpPr txBox="1"/>
          <p:nvPr/>
        </p:nvSpPr>
        <p:spPr>
          <a:xfrm>
            <a:off x="-1848465" y="-6900"/>
            <a:ext cx="1848465" cy="1659592"/>
          </a:xfrm>
          <a:prstGeom prst="rect">
            <a:avLst/>
          </a:prstGeom>
          <a:solidFill>
            <a:schemeClr val="bg2"/>
          </a:solidFill>
        </p:spPr>
        <p:txBody>
          <a:bodyPr wrap="square" rtlCol="0">
            <a:spAutoFit/>
          </a:bodyPr>
          <a:lstStyle/>
          <a:p>
            <a:endParaRPr lang="en-US" dirty="0"/>
          </a:p>
        </p:txBody>
      </p:sp>
      <p:sp>
        <p:nvSpPr>
          <p:cNvPr id="16" name="Rectangle: Rounded Corners 43">
            <a:extLst>
              <a:ext uri="{FF2B5EF4-FFF2-40B4-BE49-F238E27FC236}">
                <a16:creationId xmlns:a16="http://schemas.microsoft.com/office/drawing/2014/main" id="{65935E20-12EA-471C-9C83-EDFD8E45A8CF}"/>
              </a:ext>
            </a:extLst>
          </p:cNvPr>
          <p:cNvSpPr/>
          <p:nvPr/>
        </p:nvSpPr>
        <p:spPr>
          <a:xfrm>
            <a:off x="2135580" y="874478"/>
            <a:ext cx="8507436" cy="657644"/>
          </a:xfrm>
          <a:custGeom>
            <a:avLst/>
            <a:gdLst>
              <a:gd name="connsiteX0" fmla="*/ 0 w 7136239"/>
              <a:gd name="connsiteY0" fmla="*/ 109610 h 657644"/>
              <a:gd name="connsiteX1" fmla="*/ 109610 w 7136239"/>
              <a:gd name="connsiteY1" fmla="*/ 0 h 657644"/>
              <a:gd name="connsiteX2" fmla="*/ 755198 w 7136239"/>
              <a:gd name="connsiteY2" fmla="*/ 0 h 657644"/>
              <a:gd name="connsiteX3" fmla="*/ 1193276 w 7136239"/>
              <a:gd name="connsiteY3" fmla="*/ 0 h 657644"/>
              <a:gd name="connsiteX4" fmla="*/ 1631354 w 7136239"/>
              <a:gd name="connsiteY4" fmla="*/ 0 h 657644"/>
              <a:gd name="connsiteX5" fmla="*/ 2346113 w 7136239"/>
              <a:gd name="connsiteY5" fmla="*/ 0 h 657644"/>
              <a:gd name="connsiteX6" fmla="*/ 2991701 w 7136239"/>
              <a:gd name="connsiteY6" fmla="*/ 0 h 657644"/>
              <a:gd name="connsiteX7" fmla="*/ 3360609 w 7136239"/>
              <a:gd name="connsiteY7" fmla="*/ 0 h 657644"/>
              <a:gd name="connsiteX8" fmla="*/ 3867857 w 7136239"/>
              <a:gd name="connsiteY8" fmla="*/ 0 h 657644"/>
              <a:gd name="connsiteX9" fmla="*/ 4513445 w 7136239"/>
              <a:gd name="connsiteY9" fmla="*/ 0 h 657644"/>
              <a:gd name="connsiteX10" fmla="*/ 5159034 w 7136239"/>
              <a:gd name="connsiteY10" fmla="*/ 0 h 657644"/>
              <a:gd name="connsiteX11" fmla="*/ 5527942 w 7136239"/>
              <a:gd name="connsiteY11" fmla="*/ 0 h 657644"/>
              <a:gd name="connsiteX12" fmla="*/ 5896849 w 7136239"/>
              <a:gd name="connsiteY12" fmla="*/ 0 h 657644"/>
              <a:gd name="connsiteX13" fmla="*/ 6265757 w 7136239"/>
              <a:gd name="connsiteY13" fmla="*/ 0 h 657644"/>
              <a:gd name="connsiteX14" fmla="*/ 7026629 w 7136239"/>
              <a:gd name="connsiteY14" fmla="*/ 0 h 657644"/>
              <a:gd name="connsiteX15" fmla="*/ 7136239 w 7136239"/>
              <a:gd name="connsiteY15" fmla="*/ 109610 h 657644"/>
              <a:gd name="connsiteX16" fmla="*/ 7136239 w 7136239"/>
              <a:gd name="connsiteY16" fmla="*/ 548034 h 657644"/>
              <a:gd name="connsiteX17" fmla="*/ 7026629 w 7136239"/>
              <a:gd name="connsiteY17" fmla="*/ 657644 h 657644"/>
              <a:gd name="connsiteX18" fmla="*/ 6588551 w 7136239"/>
              <a:gd name="connsiteY18" fmla="*/ 657644 h 657644"/>
              <a:gd name="connsiteX19" fmla="*/ 6012133 w 7136239"/>
              <a:gd name="connsiteY19" fmla="*/ 657644 h 657644"/>
              <a:gd name="connsiteX20" fmla="*/ 5574055 w 7136239"/>
              <a:gd name="connsiteY20" fmla="*/ 657644 h 657644"/>
              <a:gd name="connsiteX21" fmla="*/ 5066807 w 7136239"/>
              <a:gd name="connsiteY21" fmla="*/ 657644 h 657644"/>
              <a:gd name="connsiteX22" fmla="*/ 4490389 w 7136239"/>
              <a:gd name="connsiteY22" fmla="*/ 657644 h 657644"/>
              <a:gd name="connsiteX23" fmla="*/ 3913970 w 7136239"/>
              <a:gd name="connsiteY23" fmla="*/ 657644 h 657644"/>
              <a:gd name="connsiteX24" fmla="*/ 3199212 w 7136239"/>
              <a:gd name="connsiteY24" fmla="*/ 657644 h 657644"/>
              <a:gd name="connsiteX25" fmla="*/ 2553623 w 7136239"/>
              <a:gd name="connsiteY25" fmla="*/ 657644 h 657644"/>
              <a:gd name="connsiteX26" fmla="*/ 2184716 w 7136239"/>
              <a:gd name="connsiteY26" fmla="*/ 657644 h 657644"/>
              <a:gd name="connsiteX27" fmla="*/ 1469957 w 7136239"/>
              <a:gd name="connsiteY27" fmla="*/ 657644 h 657644"/>
              <a:gd name="connsiteX28" fmla="*/ 755198 w 7136239"/>
              <a:gd name="connsiteY28" fmla="*/ 657644 h 657644"/>
              <a:gd name="connsiteX29" fmla="*/ 109610 w 7136239"/>
              <a:gd name="connsiteY29" fmla="*/ 657644 h 657644"/>
              <a:gd name="connsiteX30" fmla="*/ 0 w 7136239"/>
              <a:gd name="connsiteY30" fmla="*/ 548034 h 657644"/>
              <a:gd name="connsiteX31" fmla="*/ 0 w 7136239"/>
              <a:gd name="connsiteY31" fmla="*/ 109610 h 6576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7136239" h="657644" fill="none" extrusionOk="0">
                <a:moveTo>
                  <a:pt x="0" y="109610"/>
                </a:moveTo>
                <a:cubicBezTo>
                  <a:pt x="13528" y="55151"/>
                  <a:pt x="57027" y="-260"/>
                  <a:pt x="109610" y="0"/>
                </a:cubicBezTo>
                <a:cubicBezTo>
                  <a:pt x="273297" y="-68857"/>
                  <a:pt x="460294" y="22993"/>
                  <a:pt x="755198" y="0"/>
                </a:cubicBezTo>
                <a:cubicBezTo>
                  <a:pt x="1050102" y="-22993"/>
                  <a:pt x="1066768" y="30408"/>
                  <a:pt x="1193276" y="0"/>
                </a:cubicBezTo>
                <a:cubicBezTo>
                  <a:pt x="1319784" y="-30408"/>
                  <a:pt x="1538830" y="43170"/>
                  <a:pt x="1631354" y="0"/>
                </a:cubicBezTo>
                <a:cubicBezTo>
                  <a:pt x="1723878" y="-43170"/>
                  <a:pt x="2091843" y="28702"/>
                  <a:pt x="2346113" y="0"/>
                </a:cubicBezTo>
                <a:cubicBezTo>
                  <a:pt x="2600383" y="-28702"/>
                  <a:pt x="2820366" y="25645"/>
                  <a:pt x="2991701" y="0"/>
                </a:cubicBezTo>
                <a:cubicBezTo>
                  <a:pt x="3163036" y="-25645"/>
                  <a:pt x="3245546" y="36080"/>
                  <a:pt x="3360609" y="0"/>
                </a:cubicBezTo>
                <a:cubicBezTo>
                  <a:pt x="3475672" y="-36080"/>
                  <a:pt x="3734156" y="52052"/>
                  <a:pt x="3867857" y="0"/>
                </a:cubicBezTo>
                <a:cubicBezTo>
                  <a:pt x="4001558" y="-52052"/>
                  <a:pt x="4272324" y="34977"/>
                  <a:pt x="4513445" y="0"/>
                </a:cubicBezTo>
                <a:cubicBezTo>
                  <a:pt x="4754566" y="-34977"/>
                  <a:pt x="4988259" y="66014"/>
                  <a:pt x="5159034" y="0"/>
                </a:cubicBezTo>
                <a:cubicBezTo>
                  <a:pt x="5329809" y="-66014"/>
                  <a:pt x="5378304" y="42092"/>
                  <a:pt x="5527942" y="0"/>
                </a:cubicBezTo>
                <a:cubicBezTo>
                  <a:pt x="5677580" y="-42092"/>
                  <a:pt x="5743953" y="27497"/>
                  <a:pt x="5896849" y="0"/>
                </a:cubicBezTo>
                <a:cubicBezTo>
                  <a:pt x="6049745" y="-27497"/>
                  <a:pt x="6146307" y="5135"/>
                  <a:pt x="6265757" y="0"/>
                </a:cubicBezTo>
                <a:cubicBezTo>
                  <a:pt x="6385207" y="-5135"/>
                  <a:pt x="6792694" y="18688"/>
                  <a:pt x="7026629" y="0"/>
                </a:cubicBezTo>
                <a:cubicBezTo>
                  <a:pt x="7072109" y="-6436"/>
                  <a:pt x="7143962" y="39983"/>
                  <a:pt x="7136239" y="109610"/>
                </a:cubicBezTo>
                <a:cubicBezTo>
                  <a:pt x="7164039" y="267689"/>
                  <a:pt x="7107249" y="427917"/>
                  <a:pt x="7136239" y="548034"/>
                </a:cubicBezTo>
                <a:cubicBezTo>
                  <a:pt x="7153606" y="607384"/>
                  <a:pt x="7085346" y="643391"/>
                  <a:pt x="7026629" y="657644"/>
                </a:cubicBezTo>
                <a:cubicBezTo>
                  <a:pt x="6915518" y="697505"/>
                  <a:pt x="6779172" y="640268"/>
                  <a:pt x="6588551" y="657644"/>
                </a:cubicBezTo>
                <a:cubicBezTo>
                  <a:pt x="6397930" y="675020"/>
                  <a:pt x="6279420" y="603481"/>
                  <a:pt x="6012133" y="657644"/>
                </a:cubicBezTo>
                <a:cubicBezTo>
                  <a:pt x="5744846" y="711807"/>
                  <a:pt x="5681509" y="620234"/>
                  <a:pt x="5574055" y="657644"/>
                </a:cubicBezTo>
                <a:cubicBezTo>
                  <a:pt x="5466601" y="695054"/>
                  <a:pt x="5190381" y="616760"/>
                  <a:pt x="5066807" y="657644"/>
                </a:cubicBezTo>
                <a:cubicBezTo>
                  <a:pt x="4943233" y="698528"/>
                  <a:pt x="4657133" y="588486"/>
                  <a:pt x="4490389" y="657644"/>
                </a:cubicBezTo>
                <a:cubicBezTo>
                  <a:pt x="4323645" y="726802"/>
                  <a:pt x="4167426" y="652787"/>
                  <a:pt x="3913970" y="657644"/>
                </a:cubicBezTo>
                <a:cubicBezTo>
                  <a:pt x="3660514" y="662501"/>
                  <a:pt x="3399177" y="610984"/>
                  <a:pt x="3199212" y="657644"/>
                </a:cubicBezTo>
                <a:cubicBezTo>
                  <a:pt x="2999247" y="704304"/>
                  <a:pt x="2802830" y="580617"/>
                  <a:pt x="2553623" y="657644"/>
                </a:cubicBezTo>
                <a:cubicBezTo>
                  <a:pt x="2304416" y="734671"/>
                  <a:pt x="2278175" y="646442"/>
                  <a:pt x="2184716" y="657644"/>
                </a:cubicBezTo>
                <a:cubicBezTo>
                  <a:pt x="2091257" y="668846"/>
                  <a:pt x="1799946" y="654671"/>
                  <a:pt x="1469957" y="657644"/>
                </a:cubicBezTo>
                <a:cubicBezTo>
                  <a:pt x="1139968" y="660617"/>
                  <a:pt x="1107394" y="613290"/>
                  <a:pt x="755198" y="657644"/>
                </a:cubicBezTo>
                <a:cubicBezTo>
                  <a:pt x="403002" y="701998"/>
                  <a:pt x="395896" y="613328"/>
                  <a:pt x="109610" y="657644"/>
                </a:cubicBezTo>
                <a:cubicBezTo>
                  <a:pt x="57970" y="655401"/>
                  <a:pt x="5742" y="604462"/>
                  <a:pt x="0" y="548034"/>
                </a:cubicBezTo>
                <a:cubicBezTo>
                  <a:pt x="-30815" y="402340"/>
                  <a:pt x="29565" y="246503"/>
                  <a:pt x="0" y="109610"/>
                </a:cubicBezTo>
                <a:close/>
              </a:path>
              <a:path w="7136239" h="657644" stroke="0" extrusionOk="0">
                <a:moveTo>
                  <a:pt x="0" y="109610"/>
                </a:moveTo>
                <a:cubicBezTo>
                  <a:pt x="-8345" y="46609"/>
                  <a:pt x="57061" y="6080"/>
                  <a:pt x="109610" y="0"/>
                </a:cubicBezTo>
                <a:cubicBezTo>
                  <a:pt x="389003" y="-7347"/>
                  <a:pt x="473948" y="19855"/>
                  <a:pt x="755198" y="0"/>
                </a:cubicBezTo>
                <a:cubicBezTo>
                  <a:pt x="1036448" y="-19855"/>
                  <a:pt x="1172778" y="66770"/>
                  <a:pt x="1400787" y="0"/>
                </a:cubicBezTo>
                <a:cubicBezTo>
                  <a:pt x="1628796" y="-66770"/>
                  <a:pt x="1745962" y="6127"/>
                  <a:pt x="2046375" y="0"/>
                </a:cubicBezTo>
                <a:cubicBezTo>
                  <a:pt x="2346788" y="-6127"/>
                  <a:pt x="2442689" y="79043"/>
                  <a:pt x="2761134" y="0"/>
                </a:cubicBezTo>
                <a:cubicBezTo>
                  <a:pt x="3079579" y="-79043"/>
                  <a:pt x="2992833" y="47700"/>
                  <a:pt x="3199212" y="0"/>
                </a:cubicBezTo>
                <a:cubicBezTo>
                  <a:pt x="3405591" y="-47700"/>
                  <a:pt x="3631328" y="58791"/>
                  <a:pt x="3775630" y="0"/>
                </a:cubicBezTo>
                <a:cubicBezTo>
                  <a:pt x="3919932" y="-58791"/>
                  <a:pt x="4111574" y="18031"/>
                  <a:pt x="4282878" y="0"/>
                </a:cubicBezTo>
                <a:cubicBezTo>
                  <a:pt x="4454182" y="-18031"/>
                  <a:pt x="4622262" y="2395"/>
                  <a:pt x="4720956" y="0"/>
                </a:cubicBezTo>
                <a:cubicBezTo>
                  <a:pt x="4819650" y="-2395"/>
                  <a:pt x="5133133" y="10256"/>
                  <a:pt x="5366544" y="0"/>
                </a:cubicBezTo>
                <a:cubicBezTo>
                  <a:pt x="5599955" y="-10256"/>
                  <a:pt x="5584388" y="42194"/>
                  <a:pt x="5735452" y="0"/>
                </a:cubicBezTo>
                <a:cubicBezTo>
                  <a:pt x="5886516" y="-42194"/>
                  <a:pt x="5992350" y="8643"/>
                  <a:pt x="6104360" y="0"/>
                </a:cubicBezTo>
                <a:cubicBezTo>
                  <a:pt x="6216370" y="-8643"/>
                  <a:pt x="6569216" y="45740"/>
                  <a:pt x="7026629" y="0"/>
                </a:cubicBezTo>
                <a:cubicBezTo>
                  <a:pt x="7095458" y="-9668"/>
                  <a:pt x="7146098" y="51096"/>
                  <a:pt x="7136239" y="109610"/>
                </a:cubicBezTo>
                <a:cubicBezTo>
                  <a:pt x="7158615" y="215016"/>
                  <a:pt x="7103025" y="392172"/>
                  <a:pt x="7136239" y="548034"/>
                </a:cubicBezTo>
                <a:cubicBezTo>
                  <a:pt x="7123958" y="616979"/>
                  <a:pt x="7089555" y="652615"/>
                  <a:pt x="7026629" y="657644"/>
                </a:cubicBezTo>
                <a:cubicBezTo>
                  <a:pt x="6839106" y="664919"/>
                  <a:pt x="6730445" y="655289"/>
                  <a:pt x="6450211" y="657644"/>
                </a:cubicBezTo>
                <a:cubicBezTo>
                  <a:pt x="6169977" y="659999"/>
                  <a:pt x="6155997" y="630387"/>
                  <a:pt x="5942963" y="657644"/>
                </a:cubicBezTo>
                <a:cubicBezTo>
                  <a:pt x="5729929" y="684901"/>
                  <a:pt x="5489546" y="581992"/>
                  <a:pt x="5297374" y="657644"/>
                </a:cubicBezTo>
                <a:cubicBezTo>
                  <a:pt x="5105202" y="733296"/>
                  <a:pt x="5045599" y="631318"/>
                  <a:pt x="4859296" y="657644"/>
                </a:cubicBezTo>
                <a:cubicBezTo>
                  <a:pt x="4672993" y="683970"/>
                  <a:pt x="4586665" y="651546"/>
                  <a:pt x="4421219" y="657644"/>
                </a:cubicBezTo>
                <a:cubicBezTo>
                  <a:pt x="4255773" y="663742"/>
                  <a:pt x="4004620" y="653001"/>
                  <a:pt x="3844800" y="657644"/>
                </a:cubicBezTo>
                <a:cubicBezTo>
                  <a:pt x="3684980" y="662287"/>
                  <a:pt x="3415997" y="591060"/>
                  <a:pt x="3268382" y="657644"/>
                </a:cubicBezTo>
                <a:cubicBezTo>
                  <a:pt x="3120767" y="724228"/>
                  <a:pt x="3017572" y="638717"/>
                  <a:pt x="2899474" y="657644"/>
                </a:cubicBezTo>
                <a:cubicBezTo>
                  <a:pt x="2781376" y="676571"/>
                  <a:pt x="2553022" y="612572"/>
                  <a:pt x="2461396" y="657644"/>
                </a:cubicBezTo>
                <a:cubicBezTo>
                  <a:pt x="2369770" y="702716"/>
                  <a:pt x="2230921" y="626603"/>
                  <a:pt x="2092489" y="657644"/>
                </a:cubicBezTo>
                <a:cubicBezTo>
                  <a:pt x="1954057" y="688685"/>
                  <a:pt x="1801797" y="631029"/>
                  <a:pt x="1654411" y="657644"/>
                </a:cubicBezTo>
                <a:cubicBezTo>
                  <a:pt x="1507025" y="684259"/>
                  <a:pt x="1299878" y="611840"/>
                  <a:pt x="1008822" y="657644"/>
                </a:cubicBezTo>
                <a:cubicBezTo>
                  <a:pt x="717766" y="703448"/>
                  <a:pt x="457465" y="609752"/>
                  <a:pt x="109610" y="657644"/>
                </a:cubicBezTo>
                <a:cubicBezTo>
                  <a:pt x="63629" y="647270"/>
                  <a:pt x="13101" y="599635"/>
                  <a:pt x="0" y="548034"/>
                </a:cubicBezTo>
                <a:cubicBezTo>
                  <a:pt x="-5188" y="459432"/>
                  <a:pt x="17943" y="208180"/>
                  <a:pt x="0" y="109610"/>
                </a:cubicBezTo>
                <a:close/>
              </a:path>
            </a:pathLst>
          </a:custGeom>
          <a:solidFill>
            <a:schemeClr val="bg1"/>
          </a:solidFill>
          <a:ln w="12700" cap="flat" cmpd="sng" algn="ctr">
            <a:solidFill>
              <a:schemeClr val="bg1">
                <a:lumMod val="25000"/>
              </a:schemeClr>
            </a:solidFill>
            <a:prstDash val="solid"/>
            <a:miter lim="800000"/>
            <a:extLst>
              <a:ext uri="{C807C97D-BFC1-408E-A445-0C87EB9F89A2}">
                <ask:lineSketchStyleProps xmlns:ask="http://schemas.microsoft.com/office/drawing/2018/sketchyshapes" sd="3444377824">
                  <a:prstGeom prst="roundRect">
                    <a:avLst/>
                  </a:prstGeom>
                  <ask:type>
                    <ask:lineSketchScribble/>
                  </ask:type>
                </ask:lineSketchStyleProps>
              </a:ext>
            </a:extLst>
          </a:ln>
          <a:effectLst/>
        </p:spPr>
        <p:txBody>
          <a:bodyPr rtlCol="0" anchor="ctr"/>
          <a:lstStyle/>
          <a:p>
            <a:pPr lvl="0" defTabSz="457200">
              <a:lnSpc>
                <a:spcPct val="150000"/>
              </a:lnSpc>
              <a:defRPr/>
            </a:pPr>
            <a:r>
              <a:rPr lang="vi-VN" altLang="zh-CN" sz="3200" b="1" dirty="0">
                <a:solidFill>
                  <a:srgbClr val="002060"/>
                </a:solidFill>
                <a:latin typeface="Arial" panose="020B0604020202020204" pitchFamily="34" charset="0"/>
                <a:ea typeface="Arial-Rounded" panose="020B0500000000000000" pitchFamily="34" charset="0"/>
                <a:cs typeface="Arial" panose="020B0604020202020204" pitchFamily="34" charset="0"/>
              </a:rPr>
              <a:t>Vì sao bác Nhân muốn chuyển về quê?</a:t>
            </a:r>
          </a:p>
        </p:txBody>
      </p:sp>
      <p:sp>
        <p:nvSpPr>
          <p:cNvPr id="17" name="Oval 16">
            <a:extLst>
              <a:ext uri="{FF2B5EF4-FFF2-40B4-BE49-F238E27FC236}">
                <a16:creationId xmlns:a16="http://schemas.microsoft.com/office/drawing/2014/main" id="{A8069A6C-27DC-4F54-835F-4059A8A43EB6}"/>
              </a:ext>
            </a:extLst>
          </p:cNvPr>
          <p:cNvSpPr/>
          <p:nvPr/>
        </p:nvSpPr>
        <p:spPr>
          <a:xfrm>
            <a:off x="2061982" y="2619368"/>
            <a:ext cx="568579" cy="538480"/>
          </a:xfrm>
          <a:prstGeom prst="ellipse">
            <a:avLst/>
          </a:prstGeom>
          <a:noFill/>
          <a:ln w="38100">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latin typeface="Arial-Rounded" panose="020B0500000000000000" pitchFamily="34" charset="0"/>
              <a:ea typeface="Arial-Rounded" panose="020B0500000000000000" pitchFamily="34" charset="0"/>
              <a:cs typeface="Arial-Rounded" panose="020B0500000000000000" pitchFamily="34" charset="0"/>
            </a:endParaRPr>
          </a:p>
        </p:txBody>
      </p:sp>
    </p:spTree>
    <p:extLst>
      <p:ext uri="{BB962C8B-B14F-4D97-AF65-F5344CB8AC3E}">
        <p14:creationId xmlns:p14="http://schemas.microsoft.com/office/powerpoint/2010/main" val="1097198411"/>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barn(inVertical)">
                                      <p:cBhvr>
                                        <p:cTn id="7" dur="500"/>
                                        <p:tgtEl>
                                          <p:spTgt spid="25"/>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7"/>
                                        </p:tgtEl>
                                        <p:attrNameLst>
                                          <p:attrName>style.visibility</p:attrName>
                                        </p:attrNameLst>
                                      </p:cBhvr>
                                      <p:to>
                                        <p:strVal val="visible"/>
                                      </p:to>
                                    </p:set>
                                    <p:animEffect transition="in" filter="barn(inVertical)">
                                      <p:cBhvr>
                                        <p:cTn id="12"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矩形: 圆角 9">
            <a:extLst>
              <a:ext uri="{FF2B5EF4-FFF2-40B4-BE49-F238E27FC236}">
                <a16:creationId xmlns:a16="http://schemas.microsoft.com/office/drawing/2014/main" id="{826518D0-4D48-4928-9BCB-5E1DDDA8EDC1}"/>
              </a:ext>
            </a:extLst>
          </p:cNvPr>
          <p:cNvSpPr/>
          <p:nvPr/>
        </p:nvSpPr>
        <p:spPr>
          <a:xfrm>
            <a:off x="501250" y="493844"/>
            <a:ext cx="11208150" cy="5906956"/>
          </a:xfrm>
          <a:prstGeom prst="roundRect">
            <a:avLst>
              <a:gd name="adj" fmla="val 3831"/>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latin typeface="Arial" panose="020B0604020202020204" pitchFamily="34" charset="0"/>
              <a:ea typeface="字魂20号-石头体"/>
              <a:cs typeface="Arial" panose="020B0604020202020204" pitchFamily="34" charset="0"/>
              <a:sym typeface="+mn-lt"/>
            </a:endParaRPr>
          </a:p>
        </p:txBody>
      </p:sp>
      <p:grpSp>
        <p:nvGrpSpPr>
          <p:cNvPr id="25" name="Group 24">
            <a:extLst>
              <a:ext uri="{FF2B5EF4-FFF2-40B4-BE49-F238E27FC236}">
                <a16:creationId xmlns:a16="http://schemas.microsoft.com/office/drawing/2014/main" id="{1606397F-A5A9-4864-BAF1-209578C316A8}"/>
              </a:ext>
            </a:extLst>
          </p:cNvPr>
          <p:cNvGrpSpPr/>
          <p:nvPr/>
        </p:nvGrpSpPr>
        <p:grpSpPr>
          <a:xfrm>
            <a:off x="404548" y="274735"/>
            <a:ext cx="10590038" cy="1474081"/>
            <a:chOff x="630830" y="860239"/>
            <a:chExt cx="10535832" cy="2157060"/>
          </a:xfrm>
        </p:grpSpPr>
        <p:grpSp>
          <p:nvGrpSpPr>
            <p:cNvPr id="26" name="Group 25">
              <a:extLst>
                <a:ext uri="{FF2B5EF4-FFF2-40B4-BE49-F238E27FC236}">
                  <a16:creationId xmlns:a16="http://schemas.microsoft.com/office/drawing/2014/main" id="{E33D6388-1A48-4C23-86C2-5A8FCDA9BC89}"/>
                </a:ext>
              </a:extLst>
            </p:cNvPr>
            <p:cNvGrpSpPr/>
            <p:nvPr/>
          </p:nvGrpSpPr>
          <p:grpSpPr>
            <a:xfrm>
              <a:off x="2186552" y="1319117"/>
              <a:ext cx="8980110" cy="1698182"/>
              <a:chOff x="877808" y="812724"/>
              <a:chExt cx="11343050" cy="1698182"/>
            </a:xfrm>
          </p:grpSpPr>
          <p:sp>
            <p:nvSpPr>
              <p:cNvPr id="46" name="Rectangle: Rounded Corners 43">
                <a:extLst>
                  <a:ext uri="{FF2B5EF4-FFF2-40B4-BE49-F238E27FC236}">
                    <a16:creationId xmlns:a16="http://schemas.microsoft.com/office/drawing/2014/main" id="{65935E20-12EA-471C-9C83-EDFD8E45A8CF}"/>
                  </a:ext>
                </a:extLst>
              </p:cNvPr>
              <p:cNvSpPr/>
              <p:nvPr/>
            </p:nvSpPr>
            <p:spPr>
              <a:xfrm>
                <a:off x="877808" y="812724"/>
                <a:ext cx="11343050" cy="1698182"/>
              </a:xfrm>
              <a:custGeom>
                <a:avLst/>
                <a:gdLst>
                  <a:gd name="connsiteX0" fmla="*/ 0 w 11343050"/>
                  <a:gd name="connsiteY0" fmla="*/ 283036 h 1698182"/>
                  <a:gd name="connsiteX1" fmla="*/ 283036 w 11343050"/>
                  <a:gd name="connsiteY1" fmla="*/ 0 h 1698182"/>
                  <a:gd name="connsiteX2" fmla="*/ 666217 w 11343050"/>
                  <a:gd name="connsiteY2" fmla="*/ 0 h 1698182"/>
                  <a:gd name="connsiteX3" fmla="*/ 1049399 w 11343050"/>
                  <a:gd name="connsiteY3" fmla="*/ 0 h 1698182"/>
                  <a:gd name="connsiteX4" fmla="*/ 1540350 w 11343050"/>
                  <a:gd name="connsiteY4" fmla="*/ 0 h 1698182"/>
                  <a:gd name="connsiteX5" fmla="*/ 1923532 w 11343050"/>
                  <a:gd name="connsiteY5" fmla="*/ 0 h 1698182"/>
                  <a:gd name="connsiteX6" fmla="*/ 2522253 w 11343050"/>
                  <a:gd name="connsiteY6" fmla="*/ 0 h 1698182"/>
                  <a:gd name="connsiteX7" fmla="*/ 2905434 w 11343050"/>
                  <a:gd name="connsiteY7" fmla="*/ 0 h 1698182"/>
                  <a:gd name="connsiteX8" fmla="*/ 3396385 w 11343050"/>
                  <a:gd name="connsiteY8" fmla="*/ 0 h 1698182"/>
                  <a:gd name="connsiteX9" fmla="*/ 3995106 w 11343050"/>
                  <a:gd name="connsiteY9" fmla="*/ 0 h 1698182"/>
                  <a:gd name="connsiteX10" fmla="*/ 4593827 w 11343050"/>
                  <a:gd name="connsiteY10" fmla="*/ 0 h 1698182"/>
                  <a:gd name="connsiteX11" fmla="*/ 5408088 w 11343050"/>
                  <a:gd name="connsiteY11" fmla="*/ 0 h 1698182"/>
                  <a:gd name="connsiteX12" fmla="*/ 6114579 w 11343050"/>
                  <a:gd name="connsiteY12" fmla="*/ 0 h 1698182"/>
                  <a:gd name="connsiteX13" fmla="*/ 6389990 w 11343050"/>
                  <a:gd name="connsiteY13" fmla="*/ 0 h 1698182"/>
                  <a:gd name="connsiteX14" fmla="*/ 7204251 w 11343050"/>
                  <a:gd name="connsiteY14" fmla="*/ 0 h 1698182"/>
                  <a:gd name="connsiteX15" fmla="*/ 8018511 w 11343050"/>
                  <a:gd name="connsiteY15" fmla="*/ 0 h 1698182"/>
                  <a:gd name="connsiteX16" fmla="*/ 8401693 w 11343050"/>
                  <a:gd name="connsiteY16" fmla="*/ 0 h 1698182"/>
                  <a:gd name="connsiteX17" fmla="*/ 9215953 w 11343050"/>
                  <a:gd name="connsiteY17" fmla="*/ 0 h 1698182"/>
                  <a:gd name="connsiteX18" fmla="*/ 9814674 w 11343050"/>
                  <a:gd name="connsiteY18" fmla="*/ 0 h 1698182"/>
                  <a:gd name="connsiteX19" fmla="*/ 10090086 w 11343050"/>
                  <a:gd name="connsiteY19" fmla="*/ 0 h 1698182"/>
                  <a:gd name="connsiteX20" fmla="*/ 11060014 w 11343050"/>
                  <a:gd name="connsiteY20" fmla="*/ 0 h 1698182"/>
                  <a:gd name="connsiteX21" fmla="*/ 11343050 w 11343050"/>
                  <a:gd name="connsiteY21" fmla="*/ 283036 h 1698182"/>
                  <a:gd name="connsiteX22" fmla="*/ 11343050 w 11343050"/>
                  <a:gd name="connsiteY22" fmla="*/ 849091 h 1698182"/>
                  <a:gd name="connsiteX23" fmla="*/ 11343050 w 11343050"/>
                  <a:gd name="connsiteY23" fmla="*/ 1415146 h 1698182"/>
                  <a:gd name="connsiteX24" fmla="*/ 11060014 w 11343050"/>
                  <a:gd name="connsiteY24" fmla="*/ 1698182 h 1698182"/>
                  <a:gd name="connsiteX25" fmla="*/ 10245753 w 11343050"/>
                  <a:gd name="connsiteY25" fmla="*/ 1698182 h 1698182"/>
                  <a:gd name="connsiteX26" fmla="*/ 9970342 w 11343050"/>
                  <a:gd name="connsiteY26" fmla="*/ 1698182 h 1698182"/>
                  <a:gd name="connsiteX27" fmla="*/ 9587160 w 11343050"/>
                  <a:gd name="connsiteY27" fmla="*/ 1698182 h 1698182"/>
                  <a:gd name="connsiteX28" fmla="*/ 9203979 w 11343050"/>
                  <a:gd name="connsiteY28" fmla="*/ 1698182 h 1698182"/>
                  <a:gd name="connsiteX29" fmla="*/ 8820797 w 11343050"/>
                  <a:gd name="connsiteY29" fmla="*/ 1698182 h 1698182"/>
                  <a:gd name="connsiteX30" fmla="*/ 8006537 w 11343050"/>
                  <a:gd name="connsiteY30" fmla="*/ 1698182 h 1698182"/>
                  <a:gd name="connsiteX31" fmla="*/ 7300046 w 11343050"/>
                  <a:gd name="connsiteY31" fmla="*/ 1698182 h 1698182"/>
                  <a:gd name="connsiteX32" fmla="*/ 6809095 w 11343050"/>
                  <a:gd name="connsiteY32" fmla="*/ 1698182 h 1698182"/>
                  <a:gd name="connsiteX33" fmla="*/ 6318144 w 11343050"/>
                  <a:gd name="connsiteY33" fmla="*/ 1698182 h 1698182"/>
                  <a:gd name="connsiteX34" fmla="*/ 6042732 w 11343050"/>
                  <a:gd name="connsiteY34" fmla="*/ 1698182 h 1698182"/>
                  <a:gd name="connsiteX35" fmla="*/ 5336241 w 11343050"/>
                  <a:gd name="connsiteY35" fmla="*/ 1698182 h 1698182"/>
                  <a:gd name="connsiteX36" fmla="*/ 4629750 w 11343050"/>
                  <a:gd name="connsiteY36" fmla="*/ 1698182 h 1698182"/>
                  <a:gd name="connsiteX37" fmla="*/ 3923260 w 11343050"/>
                  <a:gd name="connsiteY37" fmla="*/ 1698182 h 1698182"/>
                  <a:gd name="connsiteX38" fmla="*/ 3216769 w 11343050"/>
                  <a:gd name="connsiteY38" fmla="*/ 1698182 h 1698182"/>
                  <a:gd name="connsiteX39" fmla="*/ 2510278 w 11343050"/>
                  <a:gd name="connsiteY39" fmla="*/ 1698182 h 1698182"/>
                  <a:gd name="connsiteX40" fmla="*/ 1696018 w 11343050"/>
                  <a:gd name="connsiteY40" fmla="*/ 1698182 h 1698182"/>
                  <a:gd name="connsiteX41" fmla="*/ 989527 w 11343050"/>
                  <a:gd name="connsiteY41" fmla="*/ 1698182 h 1698182"/>
                  <a:gd name="connsiteX42" fmla="*/ 283036 w 11343050"/>
                  <a:gd name="connsiteY42" fmla="*/ 1698182 h 1698182"/>
                  <a:gd name="connsiteX43" fmla="*/ 0 w 11343050"/>
                  <a:gd name="connsiteY43" fmla="*/ 1415146 h 1698182"/>
                  <a:gd name="connsiteX44" fmla="*/ 0 w 11343050"/>
                  <a:gd name="connsiteY44" fmla="*/ 871733 h 1698182"/>
                  <a:gd name="connsiteX45" fmla="*/ 0 w 11343050"/>
                  <a:gd name="connsiteY45" fmla="*/ 283036 h 16981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Lst>
                <a:rect l="l" t="t" r="r" b="b"/>
                <a:pathLst>
                  <a:path w="11343050" h="1698182" fill="none" extrusionOk="0">
                    <a:moveTo>
                      <a:pt x="0" y="283036"/>
                    </a:moveTo>
                    <a:cubicBezTo>
                      <a:pt x="-23738" y="116572"/>
                      <a:pt x="146807" y="-23645"/>
                      <a:pt x="283036" y="0"/>
                    </a:cubicBezTo>
                    <a:cubicBezTo>
                      <a:pt x="415975" y="-8862"/>
                      <a:pt x="573080" y="22521"/>
                      <a:pt x="666217" y="0"/>
                    </a:cubicBezTo>
                    <a:cubicBezTo>
                      <a:pt x="759354" y="-22521"/>
                      <a:pt x="900154" y="2184"/>
                      <a:pt x="1049399" y="0"/>
                    </a:cubicBezTo>
                    <a:cubicBezTo>
                      <a:pt x="1198644" y="-2184"/>
                      <a:pt x="1411637" y="51954"/>
                      <a:pt x="1540350" y="0"/>
                    </a:cubicBezTo>
                    <a:cubicBezTo>
                      <a:pt x="1669063" y="-51954"/>
                      <a:pt x="1830594" y="14707"/>
                      <a:pt x="1923532" y="0"/>
                    </a:cubicBezTo>
                    <a:cubicBezTo>
                      <a:pt x="2016470" y="-14707"/>
                      <a:pt x="2223859" y="70126"/>
                      <a:pt x="2522253" y="0"/>
                    </a:cubicBezTo>
                    <a:cubicBezTo>
                      <a:pt x="2820647" y="-70126"/>
                      <a:pt x="2738872" y="20284"/>
                      <a:pt x="2905434" y="0"/>
                    </a:cubicBezTo>
                    <a:cubicBezTo>
                      <a:pt x="3071996" y="-20284"/>
                      <a:pt x="3215379" y="34229"/>
                      <a:pt x="3396385" y="0"/>
                    </a:cubicBezTo>
                    <a:cubicBezTo>
                      <a:pt x="3577391" y="-34229"/>
                      <a:pt x="3772231" y="42160"/>
                      <a:pt x="3995106" y="0"/>
                    </a:cubicBezTo>
                    <a:cubicBezTo>
                      <a:pt x="4217981" y="-42160"/>
                      <a:pt x="4401612" y="19636"/>
                      <a:pt x="4593827" y="0"/>
                    </a:cubicBezTo>
                    <a:cubicBezTo>
                      <a:pt x="4786042" y="-19636"/>
                      <a:pt x="5074816" y="97108"/>
                      <a:pt x="5408088" y="0"/>
                    </a:cubicBezTo>
                    <a:cubicBezTo>
                      <a:pt x="5741360" y="-97108"/>
                      <a:pt x="5835454" y="60956"/>
                      <a:pt x="6114579" y="0"/>
                    </a:cubicBezTo>
                    <a:cubicBezTo>
                      <a:pt x="6393704" y="-60956"/>
                      <a:pt x="6306489" y="13234"/>
                      <a:pt x="6389990" y="0"/>
                    </a:cubicBezTo>
                    <a:cubicBezTo>
                      <a:pt x="6473491" y="-13234"/>
                      <a:pt x="7012539" y="8975"/>
                      <a:pt x="7204251" y="0"/>
                    </a:cubicBezTo>
                    <a:cubicBezTo>
                      <a:pt x="7395963" y="-8975"/>
                      <a:pt x="7775208" y="74152"/>
                      <a:pt x="8018511" y="0"/>
                    </a:cubicBezTo>
                    <a:cubicBezTo>
                      <a:pt x="8261814" y="-74152"/>
                      <a:pt x="8228363" y="41012"/>
                      <a:pt x="8401693" y="0"/>
                    </a:cubicBezTo>
                    <a:cubicBezTo>
                      <a:pt x="8575023" y="-41012"/>
                      <a:pt x="9019509" y="39465"/>
                      <a:pt x="9215953" y="0"/>
                    </a:cubicBezTo>
                    <a:cubicBezTo>
                      <a:pt x="9412397" y="-39465"/>
                      <a:pt x="9644645" y="58038"/>
                      <a:pt x="9814674" y="0"/>
                    </a:cubicBezTo>
                    <a:cubicBezTo>
                      <a:pt x="9984703" y="-58038"/>
                      <a:pt x="10015492" y="2102"/>
                      <a:pt x="10090086" y="0"/>
                    </a:cubicBezTo>
                    <a:cubicBezTo>
                      <a:pt x="10164680" y="-2102"/>
                      <a:pt x="10802340" y="2773"/>
                      <a:pt x="11060014" y="0"/>
                    </a:cubicBezTo>
                    <a:cubicBezTo>
                      <a:pt x="11190950" y="13324"/>
                      <a:pt x="11337445" y="100560"/>
                      <a:pt x="11343050" y="283036"/>
                    </a:cubicBezTo>
                    <a:cubicBezTo>
                      <a:pt x="11366961" y="438399"/>
                      <a:pt x="11339364" y="735006"/>
                      <a:pt x="11343050" y="849091"/>
                    </a:cubicBezTo>
                    <a:cubicBezTo>
                      <a:pt x="11346736" y="963177"/>
                      <a:pt x="11278276" y="1275083"/>
                      <a:pt x="11343050" y="1415146"/>
                    </a:cubicBezTo>
                    <a:cubicBezTo>
                      <a:pt x="11341138" y="1549723"/>
                      <a:pt x="11238840" y="1703039"/>
                      <a:pt x="11060014" y="1698182"/>
                    </a:cubicBezTo>
                    <a:cubicBezTo>
                      <a:pt x="10737522" y="1792727"/>
                      <a:pt x="10520739" y="1698181"/>
                      <a:pt x="10245753" y="1698182"/>
                    </a:cubicBezTo>
                    <a:cubicBezTo>
                      <a:pt x="9970767" y="1698183"/>
                      <a:pt x="10035387" y="1689058"/>
                      <a:pt x="9970342" y="1698182"/>
                    </a:cubicBezTo>
                    <a:cubicBezTo>
                      <a:pt x="9905297" y="1707306"/>
                      <a:pt x="9765887" y="1666662"/>
                      <a:pt x="9587160" y="1698182"/>
                    </a:cubicBezTo>
                    <a:cubicBezTo>
                      <a:pt x="9408433" y="1729702"/>
                      <a:pt x="9332574" y="1692692"/>
                      <a:pt x="9203979" y="1698182"/>
                    </a:cubicBezTo>
                    <a:cubicBezTo>
                      <a:pt x="9075384" y="1703672"/>
                      <a:pt x="8956085" y="1689788"/>
                      <a:pt x="8820797" y="1698182"/>
                    </a:cubicBezTo>
                    <a:cubicBezTo>
                      <a:pt x="8685509" y="1706576"/>
                      <a:pt x="8240703" y="1656255"/>
                      <a:pt x="8006537" y="1698182"/>
                    </a:cubicBezTo>
                    <a:cubicBezTo>
                      <a:pt x="7772371" y="1740109"/>
                      <a:pt x="7548191" y="1660166"/>
                      <a:pt x="7300046" y="1698182"/>
                    </a:cubicBezTo>
                    <a:cubicBezTo>
                      <a:pt x="7051901" y="1736198"/>
                      <a:pt x="6965903" y="1663798"/>
                      <a:pt x="6809095" y="1698182"/>
                    </a:cubicBezTo>
                    <a:cubicBezTo>
                      <a:pt x="6652287" y="1732566"/>
                      <a:pt x="6501743" y="1670800"/>
                      <a:pt x="6318144" y="1698182"/>
                    </a:cubicBezTo>
                    <a:cubicBezTo>
                      <a:pt x="6134545" y="1725564"/>
                      <a:pt x="6142932" y="1683365"/>
                      <a:pt x="6042732" y="1698182"/>
                    </a:cubicBezTo>
                    <a:cubicBezTo>
                      <a:pt x="5942532" y="1712999"/>
                      <a:pt x="5605868" y="1657100"/>
                      <a:pt x="5336241" y="1698182"/>
                    </a:cubicBezTo>
                    <a:cubicBezTo>
                      <a:pt x="5066614" y="1739264"/>
                      <a:pt x="4795064" y="1650523"/>
                      <a:pt x="4629750" y="1698182"/>
                    </a:cubicBezTo>
                    <a:cubicBezTo>
                      <a:pt x="4464436" y="1745841"/>
                      <a:pt x="4115387" y="1647070"/>
                      <a:pt x="3923260" y="1698182"/>
                    </a:cubicBezTo>
                    <a:cubicBezTo>
                      <a:pt x="3731133" y="1749294"/>
                      <a:pt x="3367861" y="1617401"/>
                      <a:pt x="3216769" y="1698182"/>
                    </a:cubicBezTo>
                    <a:cubicBezTo>
                      <a:pt x="3065677" y="1778963"/>
                      <a:pt x="2670344" y="1641407"/>
                      <a:pt x="2510278" y="1698182"/>
                    </a:cubicBezTo>
                    <a:cubicBezTo>
                      <a:pt x="2350212" y="1754957"/>
                      <a:pt x="2023940" y="1635328"/>
                      <a:pt x="1696018" y="1698182"/>
                    </a:cubicBezTo>
                    <a:cubicBezTo>
                      <a:pt x="1368096" y="1761036"/>
                      <a:pt x="1243844" y="1675654"/>
                      <a:pt x="989527" y="1698182"/>
                    </a:cubicBezTo>
                    <a:cubicBezTo>
                      <a:pt x="735210" y="1720710"/>
                      <a:pt x="427087" y="1648205"/>
                      <a:pt x="283036" y="1698182"/>
                    </a:cubicBezTo>
                    <a:cubicBezTo>
                      <a:pt x="102178" y="1724293"/>
                      <a:pt x="-43388" y="1578051"/>
                      <a:pt x="0" y="1415146"/>
                    </a:cubicBezTo>
                    <a:cubicBezTo>
                      <a:pt x="-13144" y="1262993"/>
                      <a:pt x="16540" y="1001637"/>
                      <a:pt x="0" y="871733"/>
                    </a:cubicBezTo>
                    <a:cubicBezTo>
                      <a:pt x="-16540" y="741829"/>
                      <a:pt x="23549" y="431624"/>
                      <a:pt x="0" y="283036"/>
                    </a:cubicBezTo>
                    <a:close/>
                  </a:path>
                  <a:path w="11343050" h="1698182" stroke="0" extrusionOk="0">
                    <a:moveTo>
                      <a:pt x="0" y="283036"/>
                    </a:moveTo>
                    <a:cubicBezTo>
                      <a:pt x="-30826" y="117613"/>
                      <a:pt x="159857" y="25227"/>
                      <a:pt x="283036" y="0"/>
                    </a:cubicBezTo>
                    <a:cubicBezTo>
                      <a:pt x="622143" y="-51778"/>
                      <a:pt x="679401" y="74347"/>
                      <a:pt x="989527" y="0"/>
                    </a:cubicBezTo>
                    <a:cubicBezTo>
                      <a:pt x="1299653" y="-74347"/>
                      <a:pt x="1413296" y="49547"/>
                      <a:pt x="1696018" y="0"/>
                    </a:cubicBezTo>
                    <a:cubicBezTo>
                      <a:pt x="1978740" y="-49547"/>
                      <a:pt x="2168568" y="66980"/>
                      <a:pt x="2402508" y="0"/>
                    </a:cubicBezTo>
                    <a:cubicBezTo>
                      <a:pt x="2636448" y="-66980"/>
                      <a:pt x="2869144" y="45529"/>
                      <a:pt x="3216769" y="0"/>
                    </a:cubicBezTo>
                    <a:cubicBezTo>
                      <a:pt x="3564394" y="-45529"/>
                      <a:pt x="3422699" y="37615"/>
                      <a:pt x="3599950" y="0"/>
                    </a:cubicBezTo>
                    <a:cubicBezTo>
                      <a:pt x="3777201" y="-37615"/>
                      <a:pt x="4002152" y="54101"/>
                      <a:pt x="4198671" y="0"/>
                    </a:cubicBezTo>
                    <a:cubicBezTo>
                      <a:pt x="4395190" y="-54101"/>
                      <a:pt x="4482006" y="42963"/>
                      <a:pt x="4689623" y="0"/>
                    </a:cubicBezTo>
                    <a:cubicBezTo>
                      <a:pt x="4897240" y="-42963"/>
                      <a:pt x="4977350" y="41594"/>
                      <a:pt x="5072804" y="0"/>
                    </a:cubicBezTo>
                    <a:cubicBezTo>
                      <a:pt x="5168258" y="-41594"/>
                      <a:pt x="5504431" y="67042"/>
                      <a:pt x="5779295" y="0"/>
                    </a:cubicBezTo>
                    <a:cubicBezTo>
                      <a:pt x="6054159" y="-67042"/>
                      <a:pt x="5917858" y="20711"/>
                      <a:pt x="6054706" y="0"/>
                    </a:cubicBezTo>
                    <a:cubicBezTo>
                      <a:pt x="6191554" y="-20711"/>
                      <a:pt x="6224789" y="22628"/>
                      <a:pt x="6330118" y="0"/>
                    </a:cubicBezTo>
                    <a:cubicBezTo>
                      <a:pt x="6435447" y="-22628"/>
                      <a:pt x="6802486" y="7195"/>
                      <a:pt x="7036609" y="0"/>
                    </a:cubicBezTo>
                    <a:cubicBezTo>
                      <a:pt x="7270732" y="-7195"/>
                      <a:pt x="7245955" y="40328"/>
                      <a:pt x="7419790" y="0"/>
                    </a:cubicBezTo>
                    <a:cubicBezTo>
                      <a:pt x="7593625" y="-40328"/>
                      <a:pt x="7705765" y="19776"/>
                      <a:pt x="7802972" y="0"/>
                    </a:cubicBezTo>
                    <a:cubicBezTo>
                      <a:pt x="7900179" y="-19776"/>
                      <a:pt x="8432194" y="21564"/>
                      <a:pt x="8617232" y="0"/>
                    </a:cubicBezTo>
                    <a:cubicBezTo>
                      <a:pt x="8802270" y="-21564"/>
                      <a:pt x="9265691" y="55838"/>
                      <a:pt x="9431493" y="0"/>
                    </a:cubicBezTo>
                    <a:cubicBezTo>
                      <a:pt x="9597295" y="-55838"/>
                      <a:pt x="9696182" y="34404"/>
                      <a:pt x="9922444" y="0"/>
                    </a:cubicBezTo>
                    <a:cubicBezTo>
                      <a:pt x="10148706" y="-34404"/>
                      <a:pt x="10596377" y="134337"/>
                      <a:pt x="11060014" y="0"/>
                    </a:cubicBezTo>
                    <a:cubicBezTo>
                      <a:pt x="11221350" y="-2560"/>
                      <a:pt x="11341311" y="98586"/>
                      <a:pt x="11343050" y="283036"/>
                    </a:cubicBezTo>
                    <a:cubicBezTo>
                      <a:pt x="11381937" y="517036"/>
                      <a:pt x="11301279" y="577305"/>
                      <a:pt x="11343050" y="849091"/>
                    </a:cubicBezTo>
                    <a:cubicBezTo>
                      <a:pt x="11384821" y="1120878"/>
                      <a:pt x="11331807" y="1134733"/>
                      <a:pt x="11343050" y="1415146"/>
                    </a:cubicBezTo>
                    <a:cubicBezTo>
                      <a:pt x="11328178" y="1603745"/>
                      <a:pt x="11209266" y="1695043"/>
                      <a:pt x="11060014" y="1698182"/>
                    </a:cubicBezTo>
                    <a:cubicBezTo>
                      <a:pt x="10980850" y="1707809"/>
                      <a:pt x="10821090" y="1682553"/>
                      <a:pt x="10676833" y="1698182"/>
                    </a:cubicBezTo>
                    <a:cubicBezTo>
                      <a:pt x="10532576" y="1713811"/>
                      <a:pt x="10428203" y="1684829"/>
                      <a:pt x="10293651" y="1698182"/>
                    </a:cubicBezTo>
                    <a:cubicBezTo>
                      <a:pt x="10159099" y="1711535"/>
                      <a:pt x="10128847" y="1669799"/>
                      <a:pt x="10018239" y="1698182"/>
                    </a:cubicBezTo>
                    <a:cubicBezTo>
                      <a:pt x="9907631" y="1726565"/>
                      <a:pt x="9766143" y="1653842"/>
                      <a:pt x="9635058" y="1698182"/>
                    </a:cubicBezTo>
                    <a:cubicBezTo>
                      <a:pt x="9503973" y="1742522"/>
                      <a:pt x="9271657" y="1649375"/>
                      <a:pt x="8928567" y="1698182"/>
                    </a:cubicBezTo>
                    <a:cubicBezTo>
                      <a:pt x="8585477" y="1746989"/>
                      <a:pt x="8707504" y="1665082"/>
                      <a:pt x="8545386" y="1698182"/>
                    </a:cubicBezTo>
                    <a:cubicBezTo>
                      <a:pt x="8383268" y="1731282"/>
                      <a:pt x="8115761" y="1640618"/>
                      <a:pt x="7946665" y="1698182"/>
                    </a:cubicBezTo>
                    <a:cubicBezTo>
                      <a:pt x="7777569" y="1755746"/>
                      <a:pt x="7560139" y="1670229"/>
                      <a:pt x="7455714" y="1698182"/>
                    </a:cubicBezTo>
                    <a:cubicBezTo>
                      <a:pt x="7351289" y="1726135"/>
                      <a:pt x="7187526" y="1685770"/>
                      <a:pt x="7072532" y="1698182"/>
                    </a:cubicBezTo>
                    <a:cubicBezTo>
                      <a:pt x="6957538" y="1710594"/>
                      <a:pt x="6521865" y="1647627"/>
                      <a:pt x="6258272" y="1698182"/>
                    </a:cubicBezTo>
                    <a:cubicBezTo>
                      <a:pt x="5994679" y="1748737"/>
                      <a:pt x="6009831" y="1659016"/>
                      <a:pt x="5875090" y="1698182"/>
                    </a:cubicBezTo>
                    <a:cubicBezTo>
                      <a:pt x="5740349" y="1737348"/>
                      <a:pt x="5364746" y="1669075"/>
                      <a:pt x="5168599" y="1698182"/>
                    </a:cubicBezTo>
                    <a:cubicBezTo>
                      <a:pt x="4972452" y="1727289"/>
                      <a:pt x="4927074" y="1672187"/>
                      <a:pt x="4785418" y="1698182"/>
                    </a:cubicBezTo>
                    <a:cubicBezTo>
                      <a:pt x="4643762" y="1724177"/>
                      <a:pt x="4495347" y="1672775"/>
                      <a:pt x="4402236" y="1698182"/>
                    </a:cubicBezTo>
                    <a:cubicBezTo>
                      <a:pt x="4309125" y="1723589"/>
                      <a:pt x="3989831" y="1643024"/>
                      <a:pt x="3587976" y="1698182"/>
                    </a:cubicBezTo>
                    <a:cubicBezTo>
                      <a:pt x="3186121" y="1753340"/>
                      <a:pt x="3056936" y="1643676"/>
                      <a:pt x="2881485" y="1698182"/>
                    </a:cubicBezTo>
                    <a:cubicBezTo>
                      <a:pt x="2706034" y="1752688"/>
                      <a:pt x="2669781" y="1665736"/>
                      <a:pt x="2606073" y="1698182"/>
                    </a:cubicBezTo>
                    <a:cubicBezTo>
                      <a:pt x="2542365" y="1730628"/>
                      <a:pt x="2279220" y="1684646"/>
                      <a:pt x="2115122" y="1698182"/>
                    </a:cubicBezTo>
                    <a:cubicBezTo>
                      <a:pt x="1951024" y="1711718"/>
                      <a:pt x="1639765" y="1628099"/>
                      <a:pt x="1408631" y="1698182"/>
                    </a:cubicBezTo>
                    <a:cubicBezTo>
                      <a:pt x="1177497" y="1768265"/>
                      <a:pt x="606213" y="1676822"/>
                      <a:pt x="283036" y="1698182"/>
                    </a:cubicBezTo>
                    <a:cubicBezTo>
                      <a:pt x="143911" y="1713055"/>
                      <a:pt x="7" y="1566350"/>
                      <a:pt x="0" y="1415146"/>
                    </a:cubicBezTo>
                    <a:cubicBezTo>
                      <a:pt x="-5558" y="1168894"/>
                      <a:pt x="16818" y="1136674"/>
                      <a:pt x="0" y="871733"/>
                    </a:cubicBezTo>
                    <a:cubicBezTo>
                      <a:pt x="-16818" y="606792"/>
                      <a:pt x="52593" y="433690"/>
                      <a:pt x="0" y="283036"/>
                    </a:cubicBezTo>
                    <a:close/>
                  </a:path>
                </a:pathLst>
              </a:custGeom>
              <a:solidFill>
                <a:srgbClr val="ABE9FF"/>
              </a:solidFill>
              <a:ln w="12700" cap="flat" cmpd="sng" algn="ctr">
                <a:solidFill>
                  <a:schemeClr val="bg1">
                    <a:lumMod val="25000"/>
                  </a:schemeClr>
                </a:solidFill>
                <a:prstDash val="solid"/>
                <a:miter lim="800000"/>
                <a:extLst>
                  <a:ext uri="{C807C97D-BFC1-408E-A445-0C87EB9F89A2}">
                    <ask:lineSketchStyleProps xmlns:ask="http://schemas.microsoft.com/office/drawing/2018/sketchyshapes" sd="3444377824">
                      <a:prstGeom prst="roundRect">
                        <a:avLst/>
                      </a:prstGeom>
                      <ask:type>
                        <ask:lineSketchScribble/>
                      </ask:type>
                    </ask:lineSketchStyleProps>
                  </a:ext>
                </a:extLst>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prstClr val="white"/>
                  </a:solidFill>
                  <a:effectLst/>
                  <a:uLnTx/>
                  <a:uFillTx/>
                  <a:latin typeface="Arial" panose="020B0604020202020204" pitchFamily="34" charset="0"/>
                  <a:ea typeface="字魂20号-石头体"/>
                  <a:cs typeface="Arial" panose="020B0604020202020204" pitchFamily="34" charset="0"/>
                </a:endParaRPr>
              </a:p>
            </p:txBody>
          </p:sp>
          <p:sp>
            <p:nvSpPr>
              <p:cNvPr id="47" name="Rectangle 46">
                <a:extLst>
                  <a:ext uri="{FF2B5EF4-FFF2-40B4-BE49-F238E27FC236}">
                    <a16:creationId xmlns:a16="http://schemas.microsoft.com/office/drawing/2014/main" id="{E11D90B1-D764-49A9-8FFB-E43CE1B1647B}"/>
                  </a:ext>
                </a:extLst>
              </p:cNvPr>
              <p:cNvSpPr/>
              <p:nvPr/>
            </p:nvSpPr>
            <p:spPr>
              <a:xfrm>
                <a:off x="928489" y="925778"/>
                <a:ext cx="11292369" cy="1396169"/>
              </a:xfrm>
              <a:prstGeom prst="rect">
                <a:avLst/>
              </a:prstGeom>
              <a:solidFill>
                <a:schemeClr val="bg1"/>
              </a:solidFill>
            </p:spPr>
            <p:txBody>
              <a:bodyPr wrap="square">
                <a:spAutoFit/>
              </a:bodyPr>
              <a:lstStyle/>
              <a:p>
                <a:pPr lvl="0" algn="just" defTabSz="457200">
                  <a:defRPr/>
                </a:pPr>
                <a:r>
                  <a:rPr lang="vi-VN" altLang="zh-CN" sz="2800" b="1" dirty="0">
                    <a:solidFill>
                      <a:srgbClr val="002060"/>
                    </a:solidFill>
                    <a:latin typeface="Arial" panose="020B0604020202020204" pitchFamily="34" charset="0"/>
                    <a:ea typeface="Arial-Rounded" panose="020B0500000000000000" pitchFamily="34" charset="0"/>
                    <a:cs typeface="Arial" panose="020B0604020202020204" pitchFamily="34" charset="0"/>
                  </a:rPr>
                  <a:t>Bạn nhỏ đã bí mật </a:t>
                </a:r>
                <a:r>
                  <a:rPr lang="en-US" altLang="zh-CN" sz="2800" b="1" dirty="0" err="1">
                    <a:solidFill>
                      <a:srgbClr val="002060"/>
                    </a:solidFill>
                    <a:latin typeface="Arial" panose="020B0604020202020204" pitchFamily="34" charset="0"/>
                    <a:ea typeface="Arial-Rounded" panose="020B0500000000000000" pitchFamily="34" charset="0"/>
                    <a:cs typeface="Arial" panose="020B0604020202020204" pitchFamily="34" charset="0"/>
                  </a:rPr>
                  <a:t>làm</a:t>
                </a:r>
                <a:r>
                  <a:rPr lang="en-US" altLang="zh-CN" sz="2800" b="1" dirty="0">
                    <a:solidFill>
                      <a:srgbClr val="002060"/>
                    </a:solidFill>
                    <a:latin typeface="Arial" panose="020B0604020202020204" pitchFamily="34" charset="0"/>
                    <a:ea typeface="Arial-Rounded" panose="020B0500000000000000" pitchFamily="34" charset="0"/>
                    <a:cs typeface="Arial" panose="020B0604020202020204" pitchFamily="34" charset="0"/>
                  </a:rPr>
                  <a:t> </a:t>
                </a:r>
                <a:r>
                  <a:rPr lang="vi-VN" altLang="zh-CN" sz="2800" b="1" dirty="0">
                    <a:solidFill>
                      <a:srgbClr val="002060"/>
                    </a:solidFill>
                    <a:latin typeface="Arial" panose="020B0604020202020204" pitchFamily="34" charset="0"/>
                    <a:ea typeface="Arial-Rounded" panose="020B0500000000000000" pitchFamily="34" charset="0"/>
                    <a:cs typeface="Arial" panose="020B0604020202020204" pitchFamily="34" charset="0"/>
                  </a:rPr>
                  <a:t>điều gì trước buổi bán hàng cuối cùng của bác Nhân</a:t>
                </a:r>
                <a:r>
                  <a:rPr lang="en-US" altLang="zh-CN" sz="2800" b="1" dirty="0">
                    <a:solidFill>
                      <a:srgbClr val="002060"/>
                    </a:solidFill>
                    <a:latin typeface="Arial" panose="020B0604020202020204" pitchFamily="34" charset="0"/>
                    <a:ea typeface="Arial-Rounded" panose="020B0500000000000000" pitchFamily="34" charset="0"/>
                    <a:cs typeface="Arial" panose="020B0604020202020204" pitchFamily="34" charset="0"/>
                  </a:rPr>
                  <a:t>?</a:t>
                </a:r>
                <a:endParaRPr lang="vi-VN" altLang="zh-CN" sz="2800" b="1" dirty="0">
                  <a:solidFill>
                    <a:srgbClr val="002060"/>
                  </a:solidFill>
                  <a:latin typeface="Arial" panose="020B0604020202020204" pitchFamily="34" charset="0"/>
                  <a:ea typeface="Arial-Rounded" panose="020B0500000000000000" pitchFamily="34" charset="0"/>
                  <a:cs typeface="Arial" panose="020B0604020202020204" pitchFamily="34" charset="0"/>
                </a:endParaRPr>
              </a:p>
            </p:txBody>
          </p:sp>
        </p:grpSp>
        <p:pic>
          <p:nvPicPr>
            <p:cNvPr id="44" name="Picture 43">
              <a:extLst>
                <a:ext uri="{FF2B5EF4-FFF2-40B4-BE49-F238E27FC236}">
                  <a16:creationId xmlns:a16="http://schemas.microsoft.com/office/drawing/2014/main" id="{8AFC11C7-2FA6-4B79-8E44-7F9BD7D3DAED}"/>
                </a:ext>
              </a:extLst>
            </p:cNvPr>
            <p:cNvPicPr>
              <a:picLocks noChangeAspect="1"/>
            </p:cNvPicPr>
            <p:nvPr/>
          </p:nvPicPr>
          <p:blipFill>
            <a:blip r:embed="rId3" cstate="hqprint">
              <a:extLst>
                <a:ext uri="{BEBA8EAE-BF5A-486C-A8C5-ECC9F3942E4B}">
                  <a14:imgProps xmlns:a14="http://schemas.microsoft.com/office/drawing/2010/main">
                    <a14:imgLayer r:embed="rId4">
                      <a14:imgEffect>
                        <a14:backgroundRemoval t="10000" b="90600" l="8800" r="90000">
                          <a14:foregroundMark x1="8800" y1="57200" x2="8800" y2="57200"/>
                          <a14:foregroundMark x1="38667" y1="51000" x2="38667" y2="51000"/>
                          <a14:foregroundMark x1="56400" y1="45800" x2="56400" y2="45800"/>
                          <a14:foregroundMark x1="55200" y1="90200" x2="55200" y2="90200"/>
                          <a14:foregroundMark x1="42800" y1="90600" x2="42800" y2="90600"/>
                          <a14:foregroundMark x1="55467" y1="88900" x2="59467" y2="89300"/>
                          <a14:foregroundMark x1="38933" y1="51400" x2="38933" y2="51400"/>
                        </a14:backgroundRemoval>
                      </a14:imgEffect>
                    </a14:imgLayer>
                  </a14:imgProps>
                </a:ext>
                <a:ext uri="{28A0092B-C50C-407E-A947-70E740481C1C}">
                  <a14:useLocalDpi xmlns:a14="http://schemas.microsoft.com/office/drawing/2010/main" val="0"/>
                </a:ext>
              </a:extLst>
            </a:blip>
            <a:stretch>
              <a:fillRect/>
            </a:stretch>
          </p:blipFill>
          <p:spPr>
            <a:xfrm rot="211385">
              <a:off x="630830" y="860239"/>
              <a:ext cx="1191706" cy="1588941"/>
            </a:xfrm>
            <a:prstGeom prst="rect">
              <a:avLst/>
            </a:prstGeom>
          </p:spPr>
        </p:pic>
      </p:grpSp>
      <p:sp>
        <p:nvSpPr>
          <p:cNvPr id="49" name="Oval 48">
            <a:extLst>
              <a:ext uri="{FF2B5EF4-FFF2-40B4-BE49-F238E27FC236}">
                <a16:creationId xmlns:a16="http://schemas.microsoft.com/office/drawing/2014/main" id="{A84C37F6-E87A-450F-B15F-55AFCA3F0D9B}"/>
              </a:ext>
            </a:extLst>
          </p:cNvPr>
          <p:cNvSpPr/>
          <p:nvPr/>
        </p:nvSpPr>
        <p:spPr>
          <a:xfrm rot="21127157">
            <a:off x="1498124" y="2017171"/>
            <a:ext cx="814530" cy="742096"/>
          </a:xfrm>
          <a:prstGeom prst="ellipse">
            <a:avLst/>
          </a:prstGeom>
          <a:solidFill>
            <a:schemeClr val="bg1"/>
          </a:solidFill>
          <a:ln>
            <a:noFill/>
          </a:ln>
          <a:effectLst>
            <a:glow rad="101600">
              <a:schemeClr val="bg1">
                <a:alpha val="6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Arial" panose="020B0604020202020204" pitchFamily="34" charset="0"/>
              <a:ea typeface="字魂20号-石头体"/>
              <a:cs typeface="Arial" panose="020B0604020202020204" pitchFamily="34" charset="0"/>
            </a:endParaRPr>
          </a:p>
        </p:txBody>
      </p:sp>
      <p:pic>
        <p:nvPicPr>
          <p:cNvPr id="53" name="Picture 52" descr="Icon&#10;&#10;Description automatically generated">
            <a:extLst>
              <a:ext uri="{FF2B5EF4-FFF2-40B4-BE49-F238E27FC236}">
                <a16:creationId xmlns:a16="http://schemas.microsoft.com/office/drawing/2014/main" id="{F818B825-B087-48BA-BD3C-139169388303}"/>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19734" t="14246" r="19393" b="7977"/>
          <a:stretch/>
        </p:blipFill>
        <p:spPr>
          <a:xfrm rot="20117925">
            <a:off x="788574" y="1847283"/>
            <a:ext cx="777087" cy="785806"/>
          </a:xfrm>
          <a:prstGeom prst="rect">
            <a:avLst/>
          </a:prstGeom>
        </p:spPr>
      </p:pic>
      <p:grpSp>
        <p:nvGrpSpPr>
          <p:cNvPr id="55" name="Group 54">
            <a:extLst>
              <a:ext uri="{FF2B5EF4-FFF2-40B4-BE49-F238E27FC236}">
                <a16:creationId xmlns:a16="http://schemas.microsoft.com/office/drawing/2014/main" id="{8894176E-917E-4E4A-9C34-615D393DDD0A}"/>
              </a:ext>
            </a:extLst>
          </p:cNvPr>
          <p:cNvGrpSpPr/>
          <p:nvPr/>
        </p:nvGrpSpPr>
        <p:grpSpPr>
          <a:xfrm>
            <a:off x="1694298" y="2479320"/>
            <a:ext cx="9776698" cy="1209392"/>
            <a:chOff x="1421354" y="4212233"/>
            <a:chExt cx="8219711" cy="616534"/>
          </a:xfrm>
        </p:grpSpPr>
        <p:sp>
          <p:nvSpPr>
            <p:cNvPr id="56" name="îṥḷíďê">
              <a:extLst>
                <a:ext uri="{FF2B5EF4-FFF2-40B4-BE49-F238E27FC236}">
                  <a16:creationId xmlns:a16="http://schemas.microsoft.com/office/drawing/2014/main" id="{A2BF1E4A-A9BE-42B7-8F8E-24AFEF5716B2}"/>
                </a:ext>
              </a:extLst>
            </p:cNvPr>
            <p:cNvSpPr/>
            <p:nvPr/>
          </p:nvSpPr>
          <p:spPr bwMode="auto">
            <a:xfrm>
              <a:off x="1421354" y="4212233"/>
              <a:ext cx="8150266" cy="616534"/>
            </a:xfrm>
            <a:prstGeom prst="roundRect">
              <a:avLst>
                <a:gd name="adj" fmla="val 37244"/>
              </a:avLst>
            </a:prstGeom>
            <a:solidFill>
              <a:schemeClr val="bg1"/>
            </a:solidFill>
            <a:ln w="53975" cap="rnd" cmpd="thickThin">
              <a:solidFill>
                <a:schemeClr val="accent2">
                  <a:lumMod val="75000"/>
                </a:schemeClr>
              </a:solidFill>
              <a:prstDash val="sysDash"/>
              <a:round/>
              <a:headEnd/>
              <a:tailEnd/>
            </a:ln>
          </p:spPr>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altLang="zh-CN" sz="1050" b="0" i="0" u="none" strike="noStrike" kern="1200" cap="none" spc="0" normalizeH="0" baseline="0" noProof="0" dirty="0">
                <a:ln>
                  <a:noFill/>
                </a:ln>
                <a:solidFill>
                  <a:prstClr val="black"/>
                </a:solidFill>
                <a:effectLst/>
                <a:uLnTx/>
                <a:uFillTx/>
                <a:latin typeface="Arial" panose="020B0604020202020204" pitchFamily="34" charset="0"/>
                <a:ea typeface="字魂20号-石头体"/>
                <a:cs typeface="Arial" panose="020B0604020202020204" pitchFamily="34" charset="0"/>
              </a:endParaRPr>
            </a:p>
          </p:txBody>
        </p:sp>
        <p:sp>
          <p:nvSpPr>
            <p:cNvPr id="57" name="TextBox 56">
              <a:extLst>
                <a:ext uri="{FF2B5EF4-FFF2-40B4-BE49-F238E27FC236}">
                  <a16:creationId xmlns:a16="http://schemas.microsoft.com/office/drawing/2014/main" id="{7277E420-1712-4D9C-BB50-805D9BE66BDB}"/>
                </a:ext>
              </a:extLst>
            </p:cNvPr>
            <p:cNvSpPr txBox="1"/>
            <p:nvPr/>
          </p:nvSpPr>
          <p:spPr>
            <a:xfrm>
              <a:off x="1630124" y="4287929"/>
              <a:ext cx="8010941" cy="486393"/>
            </a:xfrm>
            <a:prstGeom prst="rect">
              <a:avLst/>
            </a:prstGeom>
            <a:noFill/>
          </p:spPr>
          <p:txBody>
            <a:bodyPr wrap="square" rtlCol="0">
              <a:spAutoFit/>
            </a:bodyPr>
            <a:lstStyle/>
            <a:p>
              <a:r>
                <a:rPr lang="nl-NL" sz="2800" b="1" dirty="0">
                  <a:solidFill>
                    <a:srgbClr val="000099"/>
                  </a:solidFill>
                  <a:latin typeface="Arial" panose="020B0604020202020204" pitchFamily="34" charset="0"/>
                  <a:cs typeface="Arial" panose="020B0604020202020204" pitchFamily="34" charset="0"/>
                </a:rPr>
                <a:t>Bạn nhỏ đã lấy tiền từ con lợn đất của mình để đưa cho các bạn, nhờ các bạn mua đồ chơi của bác Nhân.</a:t>
              </a:r>
              <a:endParaRPr lang="en-US" sz="2800" b="1" dirty="0">
                <a:solidFill>
                  <a:srgbClr val="000099"/>
                </a:solidFill>
                <a:latin typeface="Arial" panose="020B0604020202020204" pitchFamily="34" charset="0"/>
                <a:cs typeface="Arial" panose="020B0604020202020204" pitchFamily="34" charset="0"/>
              </a:endParaRPr>
            </a:p>
          </p:txBody>
        </p:sp>
      </p:grpSp>
      <p:pic>
        <p:nvPicPr>
          <p:cNvPr id="15" name="Picture 14">
            <a:extLst>
              <a:ext uri="{FF2B5EF4-FFF2-40B4-BE49-F238E27FC236}">
                <a16:creationId xmlns:a16="http://schemas.microsoft.com/office/drawing/2014/main" id="{89A7BFD4-7E00-492D-B185-B2F1A5A37629}"/>
              </a:ext>
            </a:extLst>
          </p:cNvPr>
          <p:cNvPicPr>
            <a:picLocks noChangeAspect="1"/>
          </p:cNvPicPr>
          <p:nvPr/>
        </p:nvPicPr>
        <p:blipFill rotWithShape="1">
          <a:blip r:embed="rId6">
            <a:extLst>
              <a:ext uri="{28A0092B-C50C-407E-A947-70E740481C1C}">
                <a14:useLocalDpi xmlns:a14="http://schemas.microsoft.com/office/drawing/2010/main" val="0"/>
              </a:ext>
            </a:extLst>
          </a:blip>
          <a:srcRect l="69451" t="8047" r="9914" b="64778"/>
          <a:stretch/>
        </p:blipFill>
        <p:spPr>
          <a:xfrm>
            <a:off x="1301292" y="655822"/>
            <a:ext cx="707312" cy="700355"/>
          </a:xfrm>
          <a:prstGeom prst="rect">
            <a:avLst/>
          </a:prstGeom>
        </p:spPr>
      </p:pic>
      <p:sp>
        <p:nvSpPr>
          <p:cNvPr id="14" name="TextBox 13"/>
          <p:cNvSpPr txBox="1"/>
          <p:nvPr/>
        </p:nvSpPr>
        <p:spPr>
          <a:xfrm>
            <a:off x="-1848465" y="-6900"/>
            <a:ext cx="1848465" cy="1659592"/>
          </a:xfrm>
          <a:prstGeom prst="rect">
            <a:avLst/>
          </a:prstGeom>
          <a:solidFill>
            <a:schemeClr val="bg2"/>
          </a:solidFill>
        </p:spPr>
        <p:txBody>
          <a:bodyPr wrap="square" rtlCol="0">
            <a:spAutoFit/>
          </a:bodyPr>
          <a:lstStyle/>
          <a:p>
            <a:endParaRPr lang="en-US" dirty="0"/>
          </a:p>
        </p:txBody>
      </p:sp>
    </p:spTree>
    <p:extLst>
      <p:ext uri="{BB962C8B-B14F-4D97-AF65-F5344CB8AC3E}">
        <p14:creationId xmlns:p14="http://schemas.microsoft.com/office/powerpoint/2010/main" val="293495924"/>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barn(inVertical)">
                                          <p:cBhvr>
                                            <p:cTn id="7" dur="500"/>
                                            <p:tgtEl>
                                              <p:spTgt spid="25"/>
                                            </p:tgtEl>
                                          </p:cBhvr>
                                        </p:animEffect>
                                      </p:childTnLst>
                                    </p:cTn>
                                  </p:par>
                                  <p:par>
                                    <p:cTn id="8" presetID="10" presetClass="entr" presetSubtype="0" fill="hold" grpId="0" nodeType="withEffect">
                                      <p:stCondLst>
                                        <p:cond delay="750"/>
                                      </p:stCondLst>
                                      <p:childTnLst>
                                        <p:set>
                                          <p:cBhvr>
                                            <p:cTn id="9" dur="1" fill="hold">
                                              <p:stCondLst>
                                                <p:cond delay="0"/>
                                              </p:stCondLst>
                                            </p:cTn>
                                            <p:tgtEl>
                                              <p:spTgt spid="49"/>
                                            </p:tgtEl>
                                            <p:attrNameLst>
                                              <p:attrName>style.visibility</p:attrName>
                                            </p:attrNameLst>
                                          </p:cBhvr>
                                          <p:to>
                                            <p:strVal val="visible"/>
                                          </p:to>
                                        </p:set>
                                        <p:animEffect transition="in" filter="fade">
                                          <p:cBhvr>
                                            <p:cTn id="10" dur="250"/>
                                            <p:tgtEl>
                                              <p:spTgt spid="49"/>
                                            </p:tgtEl>
                                          </p:cBhvr>
                                        </p:animEffect>
                                      </p:childTnLst>
                                    </p:cTn>
                                  </p:par>
                                  <p:par>
                                    <p:cTn id="11" presetID="53" presetClass="entr" presetSubtype="16" fill="hold" nodeType="withEffect">
                                      <p:stCondLst>
                                        <p:cond delay="1200"/>
                                      </p:stCondLst>
                                      <p:childTnLst>
                                        <p:set>
                                          <p:cBhvr>
                                            <p:cTn id="12" dur="1" fill="hold">
                                              <p:stCondLst>
                                                <p:cond delay="0"/>
                                              </p:stCondLst>
                                            </p:cTn>
                                            <p:tgtEl>
                                              <p:spTgt spid="53"/>
                                            </p:tgtEl>
                                            <p:attrNameLst>
                                              <p:attrName>style.visibility</p:attrName>
                                            </p:attrNameLst>
                                          </p:cBhvr>
                                          <p:to>
                                            <p:strVal val="visible"/>
                                          </p:to>
                                        </p:set>
                                        <p:anim calcmode="lin" valueType="num">
                                          <p:cBhvr>
                                            <p:cTn id="13" dur="500" fill="hold"/>
                                            <p:tgtEl>
                                              <p:spTgt spid="53"/>
                                            </p:tgtEl>
                                            <p:attrNameLst>
                                              <p:attrName>ppt_w</p:attrName>
                                            </p:attrNameLst>
                                          </p:cBhvr>
                                          <p:tavLst>
                                            <p:tav tm="0">
                                              <p:val>
                                                <p:fltVal val="0"/>
                                              </p:val>
                                            </p:tav>
                                            <p:tav tm="100000">
                                              <p:val>
                                                <p:strVal val="#ppt_w"/>
                                              </p:val>
                                            </p:tav>
                                          </p:tavLst>
                                        </p:anim>
                                        <p:anim calcmode="lin" valueType="num">
                                          <p:cBhvr>
                                            <p:cTn id="14" dur="500" fill="hold"/>
                                            <p:tgtEl>
                                              <p:spTgt spid="53"/>
                                            </p:tgtEl>
                                            <p:attrNameLst>
                                              <p:attrName>ppt_h</p:attrName>
                                            </p:attrNameLst>
                                          </p:cBhvr>
                                          <p:tavLst>
                                            <p:tav tm="0">
                                              <p:val>
                                                <p:fltVal val="0"/>
                                              </p:val>
                                            </p:tav>
                                            <p:tav tm="100000">
                                              <p:val>
                                                <p:strVal val="#ppt_h"/>
                                              </p:val>
                                            </p:tav>
                                          </p:tavLst>
                                        </p:anim>
                                        <p:animEffect transition="in" filter="fade">
                                          <p:cBhvr>
                                            <p:cTn id="15" dur="500"/>
                                            <p:tgtEl>
                                              <p:spTgt spid="53"/>
                                            </p:tgtEl>
                                          </p:cBhvr>
                                        </p:animEffect>
                                      </p:childTnLst>
                                    </p:cTn>
                                  </p:par>
                                </p:childTnLst>
                              </p:cTn>
                            </p:par>
                          </p:childTnLst>
                        </p:cTn>
                      </p:par>
                      <p:par>
                        <p:cTn id="16" fill="hold">
                          <p:stCondLst>
                            <p:cond delay="indefinite"/>
                          </p:stCondLst>
                          <p:childTnLst>
                            <p:par>
                              <p:cTn id="17" fill="hold">
                                <p:stCondLst>
                                  <p:cond delay="0"/>
                                </p:stCondLst>
                                <p:childTnLst>
                                  <p:par>
                                    <p:cTn id="18" presetID="2" presetClass="entr" presetSubtype="4" fill="hold" nodeType="clickEffect" p14:presetBounceEnd="66000">
                                      <p:stCondLst>
                                        <p:cond delay="0"/>
                                      </p:stCondLst>
                                      <p:childTnLst>
                                        <p:set>
                                          <p:cBhvr>
                                            <p:cTn id="19" dur="1" fill="hold">
                                              <p:stCondLst>
                                                <p:cond delay="0"/>
                                              </p:stCondLst>
                                            </p:cTn>
                                            <p:tgtEl>
                                              <p:spTgt spid="55"/>
                                            </p:tgtEl>
                                            <p:attrNameLst>
                                              <p:attrName>style.visibility</p:attrName>
                                            </p:attrNameLst>
                                          </p:cBhvr>
                                          <p:to>
                                            <p:strVal val="visible"/>
                                          </p:to>
                                        </p:set>
                                        <p:anim calcmode="lin" valueType="num" p14:bounceEnd="66000">
                                          <p:cBhvr additive="base">
                                            <p:cTn id="20" dur="500" fill="hold"/>
                                            <p:tgtEl>
                                              <p:spTgt spid="55"/>
                                            </p:tgtEl>
                                            <p:attrNameLst>
                                              <p:attrName>ppt_x</p:attrName>
                                            </p:attrNameLst>
                                          </p:cBhvr>
                                          <p:tavLst>
                                            <p:tav tm="0">
                                              <p:val>
                                                <p:strVal val="#ppt_x"/>
                                              </p:val>
                                            </p:tav>
                                            <p:tav tm="100000">
                                              <p:val>
                                                <p:strVal val="#ppt_x"/>
                                              </p:val>
                                            </p:tav>
                                          </p:tavLst>
                                        </p:anim>
                                        <p:anim calcmode="lin" valueType="num" p14:bounceEnd="66000">
                                          <p:cBhvr additive="base">
                                            <p:cTn id="21" dur="500" fill="hold"/>
                                            <p:tgtEl>
                                              <p:spTgt spid="5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Lst>
      </p:timing>
    </mc:Choice>
    <mc:Fallback xmlns="">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barn(inVertical)">
                                          <p:cBhvr>
                                            <p:cTn id="7" dur="500"/>
                                            <p:tgtEl>
                                              <p:spTgt spid="25"/>
                                            </p:tgtEl>
                                          </p:cBhvr>
                                        </p:animEffect>
                                      </p:childTnLst>
                                    </p:cTn>
                                  </p:par>
                                  <p:par>
                                    <p:cTn id="8" presetID="10" presetClass="entr" presetSubtype="0" fill="hold" grpId="0" nodeType="withEffect">
                                      <p:stCondLst>
                                        <p:cond delay="750"/>
                                      </p:stCondLst>
                                      <p:childTnLst>
                                        <p:set>
                                          <p:cBhvr>
                                            <p:cTn id="9" dur="1" fill="hold">
                                              <p:stCondLst>
                                                <p:cond delay="0"/>
                                              </p:stCondLst>
                                            </p:cTn>
                                            <p:tgtEl>
                                              <p:spTgt spid="49"/>
                                            </p:tgtEl>
                                            <p:attrNameLst>
                                              <p:attrName>style.visibility</p:attrName>
                                            </p:attrNameLst>
                                          </p:cBhvr>
                                          <p:to>
                                            <p:strVal val="visible"/>
                                          </p:to>
                                        </p:set>
                                        <p:animEffect transition="in" filter="fade">
                                          <p:cBhvr>
                                            <p:cTn id="10" dur="250"/>
                                            <p:tgtEl>
                                              <p:spTgt spid="49"/>
                                            </p:tgtEl>
                                          </p:cBhvr>
                                        </p:animEffect>
                                      </p:childTnLst>
                                    </p:cTn>
                                  </p:par>
                                  <p:par>
                                    <p:cTn id="11" presetID="53" presetClass="entr" presetSubtype="16" fill="hold" nodeType="withEffect">
                                      <p:stCondLst>
                                        <p:cond delay="1200"/>
                                      </p:stCondLst>
                                      <p:childTnLst>
                                        <p:set>
                                          <p:cBhvr>
                                            <p:cTn id="12" dur="1" fill="hold">
                                              <p:stCondLst>
                                                <p:cond delay="0"/>
                                              </p:stCondLst>
                                            </p:cTn>
                                            <p:tgtEl>
                                              <p:spTgt spid="53"/>
                                            </p:tgtEl>
                                            <p:attrNameLst>
                                              <p:attrName>style.visibility</p:attrName>
                                            </p:attrNameLst>
                                          </p:cBhvr>
                                          <p:to>
                                            <p:strVal val="visible"/>
                                          </p:to>
                                        </p:set>
                                        <p:anim calcmode="lin" valueType="num">
                                          <p:cBhvr>
                                            <p:cTn id="13" dur="500" fill="hold"/>
                                            <p:tgtEl>
                                              <p:spTgt spid="53"/>
                                            </p:tgtEl>
                                            <p:attrNameLst>
                                              <p:attrName>ppt_w</p:attrName>
                                            </p:attrNameLst>
                                          </p:cBhvr>
                                          <p:tavLst>
                                            <p:tav tm="0">
                                              <p:val>
                                                <p:fltVal val="0"/>
                                              </p:val>
                                            </p:tav>
                                            <p:tav tm="100000">
                                              <p:val>
                                                <p:strVal val="#ppt_w"/>
                                              </p:val>
                                            </p:tav>
                                          </p:tavLst>
                                        </p:anim>
                                        <p:anim calcmode="lin" valueType="num">
                                          <p:cBhvr>
                                            <p:cTn id="14" dur="500" fill="hold"/>
                                            <p:tgtEl>
                                              <p:spTgt spid="53"/>
                                            </p:tgtEl>
                                            <p:attrNameLst>
                                              <p:attrName>ppt_h</p:attrName>
                                            </p:attrNameLst>
                                          </p:cBhvr>
                                          <p:tavLst>
                                            <p:tav tm="0">
                                              <p:val>
                                                <p:fltVal val="0"/>
                                              </p:val>
                                            </p:tav>
                                            <p:tav tm="100000">
                                              <p:val>
                                                <p:strVal val="#ppt_h"/>
                                              </p:val>
                                            </p:tav>
                                          </p:tavLst>
                                        </p:anim>
                                        <p:animEffect transition="in" filter="fade">
                                          <p:cBhvr>
                                            <p:cTn id="15" dur="500"/>
                                            <p:tgtEl>
                                              <p:spTgt spid="53"/>
                                            </p:tgtEl>
                                          </p:cBhvr>
                                        </p:animEffect>
                                      </p:childTnLst>
                                    </p:cTn>
                                  </p:par>
                                </p:childTnLst>
                              </p:cTn>
                            </p:par>
                          </p:childTnLst>
                        </p:cTn>
                      </p:par>
                      <p:par>
                        <p:cTn id="16" fill="hold">
                          <p:stCondLst>
                            <p:cond delay="indefinite"/>
                          </p:stCondLst>
                          <p:childTnLst>
                            <p:par>
                              <p:cTn id="17" fill="hold">
                                <p:stCondLst>
                                  <p:cond delay="0"/>
                                </p:stCondLst>
                                <p:childTnLst>
                                  <p:par>
                                    <p:cTn id="18" presetID="2" presetClass="entr" presetSubtype="4" fill="hold" nodeType="clickEffect">
                                      <p:stCondLst>
                                        <p:cond delay="0"/>
                                      </p:stCondLst>
                                      <p:childTnLst>
                                        <p:set>
                                          <p:cBhvr>
                                            <p:cTn id="19" dur="1" fill="hold">
                                              <p:stCondLst>
                                                <p:cond delay="0"/>
                                              </p:stCondLst>
                                            </p:cTn>
                                            <p:tgtEl>
                                              <p:spTgt spid="55"/>
                                            </p:tgtEl>
                                            <p:attrNameLst>
                                              <p:attrName>style.visibility</p:attrName>
                                            </p:attrNameLst>
                                          </p:cBhvr>
                                          <p:to>
                                            <p:strVal val="visible"/>
                                          </p:to>
                                        </p:set>
                                        <p:anim calcmode="lin" valueType="num">
                                          <p:cBhvr additive="base">
                                            <p:cTn id="20" dur="500" fill="hold"/>
                                            <p:tgtEl>
                                              <p:spTgt spid="55"/>
                                            </p:tgtEl>
                                            <p:attrNameLst>
                                              <p:attrName>ppt_x</p:attrName>
                                            </p:attrNameLst>
                                          </p:cBhvr>
                                          <p:tavLst>
                                            <p:tav tm="0">
                                              <p:val>
                                                <p:strVal val="#ppt_x"/>
                                              </p:val>
                                            </p:tav>
                                            <p:tav tm="100000">
                                              <p:val>
                                                <p:strVal val="#ppt_x"/>
                                              </p:val>
                                            </p:tav>
                                          </p:tavLst>
                                        </p:anim>
                                        <p:anim calcmode="lin" valueType="num">
                                          <p:cBhvr additive="base">
                                            <p:cTn id="21" dur="500" fill="hold"/>
                                            <p:tgtEl>
                                              <p:spTgt spid="5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Lst>
      </p:timing>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4">
            <a:extLst>
              <a:ext uri="{FF2B5EF4-FFF2-40B4-BE49-F238E27FC236}">
                <a16:creationId xmlns:a16="http://schemas.microsoft.com/office/drawing/2014/main" id="{337053BB-D970-617D-DEFC-3E42D28B1ECB}"/>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319967">
            <a:off x="3080725" y="323250"/>
            <a:ext cx="4713152" cy="2764591"/>
          </a:xfrm>
          <a:prstGeom prst="rect">
            <a:avLst/>
          </a:prstGeom>
        </p:spPr>
      </p:pic>
      <p:pic>
        <p:nvPicPr>
          <p:cNvPr id="3" name="图片 5" descr="图片包含 玩偶, 玩具, 室内, 天空&#10;&#10;已生成极高可信度的说明">
            <a:extLst>
              <a:ext uri="{FF2B5EF4-FFF2-40B4-BE49-F238E27FC236}">
                <a16:creationId xmlns:a16="http://schemas.microsoft.com/office/drawing/2014/main" id="{60EA505C-0399-8CAE-2367-D439B3DF46F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416357" y="-176527"/>
            <a:ext cx="2265335" cy="2265335"/>
          </a:xfrm>
          <a:prstGeom prst="rect">
            <a:avLst/>
          </a:prstGeom>
        </p:spPr>
      </p:pic>
      <p:pic>
        <p:nvPicPr>
          <p:cNvPr id="4" name="图片 8">
            <a:extLst>
              <a:ext uri="{FF2B5EF4-FFF2-40B4-BE49-F238E27FC236}">
                <a16:creationId xmlns:a16="http://schemas.microsoft.com/office/drawing/2014/main" id="{D96F26EA-D66F-671D-5B77-937D02A33A3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344993" y="1306682"/>
            <a:ext cx="645126" cy="645126"/>
          </a:xfrm>
          <a:prstGeom prst="rect">
            <a:avLst/>
          </a:prstGeom>
        </p:spPr>
      </p:pic>
      <p:pic>
        <p:nvPicPr>
          <p:cNvPr id="5" name="图片 11">
            <a:extLst>
              <a:ext uri="{FF2B5EF4-FFF2-40B4-BE49-F238E27FC236}">
                <a16:creationId xmlns:a16="http://schemas.microsoft.com/office/drawing/2014/main" id="{DAFC8F2B-B37A-F3FD-AB6F-27AEB7D124E9}"/>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rot="1905642">
            <a:off x="7101755" y="1169786"/>
            <a:ext cx="1272762" cy="845921"/>
          </a:xfrm>
          <a:prstGeom prst="rect">
            <a:avLst/>
          </a:prstGeom>
        </p:spPr>
      </p:pic>
      <p:sp>
        <p:nvSpPr>
          <p:cNvPr id="6" name="TextBox 5">
            <a:extLst>
              <a:ext uri="{FF2B5EF4-FFF2-40B4-BE49-F238E27FC236}">
                <a16:creationId xmlns:a16="http://schemas.microsoft.com/office/drawing/2014/main" id="{ADA3427E-40D2-A6E8-1873-16643F438E5B}"/>
              </a:ext>
            </a:extLst>
          </p:cNvPr>
          <p:cNvSpPr txBox="1"/>
          <p:nvPr/>
        </p:nvSpPr>
        <p:spPr>
          <a:xfrm>
            <a:off x="3631136" y="1592746"/>
            <a:ext cx="4281012" cy="83099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dirty="0">
                <a:ln>
                  <a:noFill/>
                </a:ln>
                <a:solidFill>
                  <a:srgbClr val="FF0000"/>
                </a:solidFill>
                <a:effectLst>
                  <a:outerShdw blurRad="38100" dist="38100" dir="2700000" algn="tl">
                    <a:srgbClr val="000000">
                      <a:alpha val="43137"/>
                    </a:srgbClr>
                  </a:outerShdw>
                </a:effectLst>
                <a:uLnTx/>
                <a:uFillTx/>
                <a:latin typeface="Arial" panose="020B0604020202020204" pitchFamily="34" charset="0"/>
                <a:ea typeface="微软雅黑" panose="020B0503020204020204" pitchFamily="34" charset="-122"/>
                <a:cs typeface="Arial" panose="020B0604020202020204" pitchFamily="34" charset="0"/>
              </a:rPr>
              <a:t>NỘI DUNG:</a:t>
            </a:r>
          </a:p>
        </p:txBody>
      </p:sp>
      <p:sp>
        <p:nvSpPr>
          <p:cNvPr id="7" name="Rounded Rectangle 1">
            <a:extLst>
              <a:ext uri="{FF2B5EF4-FFF2-40B4-BE49-F238E27FC236}">
                <a16:creationId xmlns:a16="http://schemas.microsoft.com/office/drawing/2014/main" id="{B9BD2AD0-BA0E-2560-D53D-1B4B6892B2E9}"/>
              </a:ext>
            </a:extLst>
          </p:cNvPr>
          <p:cNvSpPr/>
          <p:nvPr/>
        </p:nvSpPr>
        <p:spPr>
          <a:xfrm>
            <a:off x="1121551" y="2500593"/>
            <a:ext cx="10611414" cy="1933665"/>
          </a:xfrm>
          <a:prstGeom prst="roundRect">
            <a:avLst/>
          </a:prstGeom>
          <a:solidFill>
            <a:srgbClr val="FBFCC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2800" dirty="0">
                <a:solidFill>
                  <a:srgbClr val="002060"/>
                </a:solidFill>
                <a:latin typeface="Arial" panose="020B0604020202020204" pitchFamily="34" charset="0"/>
                <a:ea typeface="Arial-Rounded" panose="020B0500000000000000" pitchFamily="34" charset="0"/>
                <a:cs typeface="Arial" panose="020B0604020202020204" pitchFamily="34" charset="0"/>
              </a:rPr>
              <a:t>  </a:t>
            </a:r>
            <a:r>
              <a:rPr lang="vi-VN" sz="2800" b="1" dirty="0">
                <a:solidFill>
                  <a:srgbClr val="000099"/>
                </a:solidFill>
                <a:latin typeface="Arial" panose="020B0604020202020204" pitchFamily="34" charset="0"/>
                <a:ea typeface="Arial-Rounded" panose="020B0500000000000000" pitchFamily="34" charset="0"/>
                <a:cs typeface="Arial" panose="020B0604020202020204" pitchFamily="34" charset="0"/>
              </a:rPr>
              <a:t>Bác Nhân, người chuy</a:t>
            </a:r>
            <a:r>
              <a:rPr lang="en-US" sz="2800" b="1" dirty="0" err="1">
                <a:solidFill>
                  <a:srgbClr val="000099"/>
                </a:solidFill>
                <a:latin typeface="Arial" panose="020B0604020202020204" pitchFamily="34" charset="0"/>
                <a:ea typeface="Arial-Rounded" panose="020B0500000000000000" pitchFamily="34" charset="0"/>
                <a:cs typeface="Arial" panose="020B0604020202020204" pitchFamily="34" charset="0"/>
              </a:rPr>
              <a:t>ên</a:t>
            </a:r>
            <a:r>
              <a:rPr lang="vi-VN" sz="2800" b="1" dirty="0">
                <a:solidFill>
                  <a:srgbClr val="000099"/>
                </a:solidFill>
                <a:latin typeface="Arial" panose="020B0604020202020204" pitchFamily="34" charset="0"/>
                <a:ea typeface="Arial-Rounded" panose="020B0500000000000000" pitchFamily="34" charset="0"/>
                <a:cs typeface="Arial" panose="020B0604020202020204" pitchFamily="34" charset="0"/>
              </a:rPr>
              <a:t> làm đồ chơi cho trẻ em, là một người yêu nghề, yêu các bạn nhỏ. </a:t>
            </a:r>
            <a:r>
              <a:rPr lang="en-US" sz="2800" b="1" dirty="0">
                <a:solidFill>
                  <a:srgbClr val="000099"/>
                </a:solidFill>
                <a:latin typeface="Arial" panose="020B0604020202020204" pitchFamily="34" charset="0"/>
                <a:ea typeface="Arial-Rounded" panose="020B0500000000000000" pitchFamily="34" charset="0"/>
                <a:cs typeface="Arial" panose="020B0604020202020204" pitchFamily="34" charset="0"/>
              </a:rPr>
              <a:t>M</a:t>
            </a:r>
            <a:r>
              <a:rPr lang="vi-VN" sz="2800" b="1" dirty="0" err="1">
                <a:solidFill>
                  <a:srgbClr val="000099"/>
                </a:solidFill>
                <a:latin typeface="Arial" panose="020B0604020202020204" pitchFamily="34" charset="0"/>
                <a:ea typeface="Arial-Rounded" panose="020B0500000000000000" pitchFamily="34" charset="0"/>
                <a:cs typeface="Arial" panose="020B0604020202020204" pitchFamily="34" charset="0"/>
              </a:rPr>
              <a:t>ột</a:t>
            </a:r>
            <a:r>
              <a:rPr lang="vi-VN" sz="2800" b="1" dirty="0">
                <a:solidFill>
                  <a:srgbClr val="000099"/>
                </a:solidFill>
                <a:latin typeface="Arial" panose="020B0604020202020204" pitchFamily="34" charset="0"/>
                <a:ea typeface="Arial-Rounded" panose="020B0500000000000000" pitchFamily="34" charset="0"/>
                <a:cs typeface="Arial" panose="020B0604020202020204" pitchFamily="34" charset="0"/>
              </a:rPr>
              <a:t> bạn nhỏ</a:t>
            </a:r>
            <a:r>
              <a:rPr lang="en-US" sz="2800" b="1" dirty="0">
                <a:solidFill>
                  <a:srgbClr val="000099"/>
                </a:solidFill>
                <a:latin typeface="Arial" panose="020B0604020202020204" pitchFamily="34" charset="0"/>
                <a:ea typeface="Arial-Rounded" panose="020B0500000000000000" pitchFamily="34" charset="0"/>
                <a:cs typeface="Arial" panose="020B0604020202020204" pitchFamily="34" charset="0"/>
              </a:rPr>
              <a:t> </a:t>
            </a:r>
            <a:r>
              <a:rPr lang="en-US" sz="2800" b="1" dirty="0" err="1">
                <a:solidFill>
                  <a:srgbClr val="000099"/>
                </a:solidFill>
                <a:latin typeface="Arial" panose="020B0604020202020204" pitchFamily="34" charset="0"/>
                <a:ea typeface="Arial-Rounded" panose="020B0500000000000000" pitchFamily="34" charset="0"/>
                <a:cs typeface="Arial" panose="020B0604020202020204" pitchFamily="34" charset="0"/>
              </a:rPr>
              <a:t>đã</a:t>
            </a:r>
            <a:r>
              <a:rPr lang="vi-VN" sz="2800" b="1" dirty="0">
                <a:solidFill>
                  <a:srgbClr val="000099"/>
                </a:solidFill>
                <a:latin typeface="Arial" panose="020B0604020202020204" pitchFamily="34" charset="0"/>
                <a:ea typeface="Arial-Rounded" panose="020B0500000000000000" pitchFamily="34" charset="0"/>
                <a:cs typeface="Arial" panose="020B0604020202020204" pitchFamily="34" charset="0"/>
              </a:rPr>
              <a:t> tìm cách để làm cho </a:t>
            </a:r>
            <a:r>
              <a:rPr lang="en-US" sz="2800" b="1" dirty="0" err="1">
                <a:solidFill>
                  <a:srgbClr val="000099"/>
                </a:solidFill>
                <a:latin typeface="Arial" panose="020B0604020202020204" pitchFamily="34" charset="0"/>
                <a:ea typeface="Arial-Rounded" panose="020B0500000000000000" pitchFamily="34" charset="0"/>
                <a:cs typeface="Arial" panose="020B0604020202020204" pitchFamily="34" charset="0"/>
              </a:rPr>
              <a:t>bác</a:t>
            </a:r>
            <a:r>
              <a:rPr lang="en-US" sz="2800" b="1" dirty="0">
                <a:solidFill>
                  <a:srgbClr val="000099"/>
                </a:solidFill>
                <a:latin typeface="Arial" panose="020B0604020202020204" pitchFamily="34" charset="0"/>
                <a:ea typeface="Arial-Rounded" panose="020B0500000000000000" pitchFamily="34" charset="0"/>
                <a:cs typeface="Arial" panose="020B0604020202020204" pitchFamily="34" charset="0"/>
              </a:rPr>
              <a:t> </a:t>
            </a:r>
            <a:r>
              <a:rPr lang="en-US" sz="2800" b="1" dirty="0" err="1">
                <a:solidFill>
                  <a:srgbClr val="000099"/>
                </a:solidFill>
                <a:latin typeface="Arial" panose="020B0604020202020204" pitchFamily="34" charset="0"/>
                <a:ea typeface="Arial-Rounded" panose="020B0500000000000000" pitchFamily="34" charset="0"/>
                <a:cs typeface="Arial" panose="020B0604020202020204" pitchFamily="34" charset="0"/>
              </a:rPr>
              <a:t>Nhân</a:t>
            </a:r>
            <a:r>
              <a:rPr lang="en-US" sz="2800" b="1" dirty="0">
                <a:solidFill>
                  <a:srgbClr val="000099"/>
                </a:solidFill>
                <a:latin typeface="Arial" panose="020B0604020202020204" pitchFamily="34" charset="0"/>
                <a:ea typeface="Arial-Rounded" panose="020B0500000000000000" pitchFamily="34" charset="0"/>
                <a:cs typeface="Arial" panose="020B0604020202020204" pitchFamily="34" charset="0"/>
              </a:rPr>
              <a:t>, </a:t>
            </a:r>
            <a:r>
              <a:rPr lang="en-US" sz="2800" b="1" dirty="0" err="1">
                <a:solidFill>
                  <a:srgbClr val="000099"/>
                </a:solidFill>
                <a:latin typeface="Arial" panose="020B0604020202020204" pitchFamily="34" charset="0"/>
                <a:ea typeface="Arial-Rounded" panose="020B0500000000000000" pitchFamily="34" charset="0"/>
                <a:cs typeface="Arial" panose="020B0604020202020204" pitchFamily="34" charset="0"/>
              </a:rPr>
              <a:t>người</a:t>
            </a:r>
            <a:r>
              <a:rPr lang="en-US" sz="2800" b="1" dirty="0">
                <a:solidFill>
                  <a:srgbClr val="000099"/>
                </a:solidFill>
                <a:latin typeface="Arial" panose="020B0604020202020204" pitchFamily="34" charset="0"/>
                <a:ea typeface="Arial-Rounded" panose="020B0500000000000000" pitchFamily="34" charset="0"/>
                <a:cs typeface="Arial" panose="020B0604020202020204" pitchFamily="34" charset="0"/>
              </a:rPr>
              <a:t> </a:t>
            </a:r>
            <a:r>
              <a:rPr lang="en-US" sz="2800" b="1" dirty="0" err="1">
                <a:solidFill>
                  <a:srgbClr val="000099"/>
                </a:solidFill>
                <a:latin typeface="Arial" panose="020B0604020202020204" pitchFamily="34" charset="0"/>
                <a:ea typeface="Arial-Rounded" panose="020B0500000000000000" pitchFamily="34" charset="0"/>
                <a:cs typeface="Arial" panose="020B0604020202020204" pitchFamily="34" charset="0"/>
              </a:rPr>
              <a:t>mà</a:t>
            </a:r>
            <a:r>
              <a:rPr lang="en-US" sz="2800" b="1" dirty="0">
                <a:solidFill>
                  <a:srgbClr val="000099"/>
                </a:solidFill>
                <a:latin typeface="Arial" panose="020B0604020202020204" pitchFamily="34" charset="0"/>
                <a:ea typeface="Arial-Rounded" panose="020B0500000000000000" pitchFamily="34" charset="0"/>
                <a:cs typeface="Arial" panose="020B0604020202020204" pitchFamily="34" charset="0"/>
              </a:rPr>
              <a:t> </a:t>
            </a:r>
            <a:r>
              <a:rPr lang="en-US" sz="2800" b="1" dirty="0" err="1">
                <a:solidFill>
                  <a:srgbClr val="000099"/>
                </a:solidFill>
                <a:latin typeface="Arial" panose="020B0604020202020204" pitchFamily="34" charset="0"/>
                <a:ea typeface="Arial-Rounded" panose="020B0500000000000000" pitchFamily="34" charset="0"/>
                <a:cs typeface="Arial" panose="020B0604020202020204" pitchFamily="34" charset="0"/>
              </a:rPr>
              <a:t>bạn</a:t>
            </a:r>
            <a:r>
              <a:rPr lang="en-US" sz="2800" b="1" dirty="0">
                <a:solidFill>
                  <a:srgbClr val="000099"/>
                </a:solidFill>
                <a:latin typeface="Arial" panose="020B0604020202020204" pitchFamily="34" charset="0"/>
                <a:ea typeface="Arial-Rounded" panose="020B0500000000000000" pitchFamily="34" charset="0"/>
                <a:cs typeface="Arial" panose="020B0604020202020204" pitchFamily="34" charset="0"/>
              </a:rPr>
              <a:t> </a:t>
            </a:r>
            <a:r>
              <a:rPr lang="en-US" sz="2800" b="1" dirty="0" err="1">
                <a:solidFill>
                  <a:srgbClr val="000099"/>
                </a:solidFill>
                <a:latin typeface="Arial" panose="020B0604020202020204" pitchFamily="34" charset="0"/>
                <a:ea typeface="Arial-Rounded" panose="020B0500000000000000" pitchFamily="34" charset="0"/>
                <a:cs typeface="Arial" panose="020B0604020202020204" pitchFamily="34" charset="0"/>
              </a:rPr>
              <a:t>yêu</a:t>
            </a:r>
            <a:r>
              <a:rPr lang="en-US" sz="2800" b="1" dirty="0">
                <a:solidFill>
                  <a:srgbClr val="000099"/>
                </a:solidFill>
                <a:latin typeface="Arial" panose="020B0604020202020204" pitchFamily="34" charset="0"/>
                <a:ea typeface="Arial-Rounded" panose="020B0500000000000000" pitchFamily="34" charset="0"/>
                <a:cs typeface="Arial" panose="020B0604020202020204" pitchFamily="34" charset="0"/>
              </a:rPr>
              <a:t> </a:t>
            </a:r>
            <a:r>
              <a:rPr lang="en-US" sz="2800" b="1" dirty="0" err="1">
                <a:solidFill>
                  <a:srgbClr val="000099"/>
                </a:solidFill>
                <a:latin typeface="Arial" panose="020B0604020202020204" pitchFamily="34" charset="0"/>
                <a:ea typeface="Arial-Rounded" panose="020B0500000000000000" pitchFamily="34" charset="0"/>
                <a:cs typeface="Arial" panose="020B0604020202020204" pitchFamily="34" charset="0"/>
              </a:rPr>
              <a:t>quý</a:t>
            </a:r>
            <a:r>
              <a:rPr lang="en-US" sz="2800" b="1" dirty="0">
                <a:solidFill>
                  <a:srgbClr val="000099"/>
                </a:solidFill>
                <a:latin typeface="Arial" panose="020B0604020202020204" pitchFamily="34" charset="0"/>
                <a:ea typeface="Arial-Rounded" panose="020B0500000000000000" pitchFamily="34" charset="0"/>
                <a:cs typeface="Arial" panose="020B0604020202020204" pitchFamily="34" charset="0"/>
              </a:rPr>
              <a:t> </a:t>
            </a:r>
            <a:r>
              <a:rPr lang="en-US" sz="2800" b="1" dirty="0" err="1">
                <a:solidFill>
                  <a:srgbClr val="000099"/>
                </a:solidFill>
                <a:latin typeface="Arial" panose="020B0604020202020204" pitchFamily="34" charset="0"/>
                <a:ea typeface="Arial-Rounded" panose="020B0500000000000000" pitchFamily="34" charset="0"/>
                <a:cs typeface="Arial" panose="020B0604020202020204" pitchFamily="34" charset="0"/>
              </a:rPr>
              <a:t>được</a:t>
            </a:r>
            <a:r>
              <a:rPr lang="en-US" sz="2800" b="1" dirty="0">
                <a:solidFill>
                  <a:srgbClr val="000099"/>
                </a:solidFill>
                <a:latin typeface="Arial" panose="020B0604020202020204" pitchFamily="34" charset="0"/>
                <a:ea typeface="Arial-Rounded" panose="020B0500000000000000" pitchFamily="34" charset="0"/>
                <a:cs typeface="Arial" panose="020B0604020202020204" pitchFamily="34" charset="0"/>
              </a:rPr>
              <a:t> </a:t>
            </a:r>
            <a:r>
              <a:rPr lang="en-US" sz="2800" b="1" dirty="0" err="1">
                <a:solidFill>
                  <a:srgbClr val="000099"/>
                </a:solidFill>
                <a:latin typeface="Arial" panose="020B0604020202020204" pitchFamily="34" charset="0"/>
                <a:ea typeface="Arial-Rounded" panose="020B0500000000000000" pitchFamily="34" charset="0"/>
                <a:cs typeface="Arial" panose="020B0604020202020204" pitchFamily="34" charset="0"/>
              </a:rPr>
              <a:t>vui</a:t>
            </a:r>
            <a:r>
              <a:rPr lang="en-US" sz="2800" b="1" dirty="0">
                <a:solidFill>
                  <a:srgbClr val="000099"/>
                </a:solidFill>
                <a:latin typeface="Arial" panose="020B0604020202020204" pitchFamily="34" charset="0"/>
                <a:ea typeface="Arial-Rounded" panose="020B0500000000000000" pitchFamily="34" charset="0"/>
                <a:cs typeface="Arial" panose="020B0604020202020204" pitchFamily="34" charset="0"/>
              </a:rPr>
              <a:t> </a:t>
            </a:r>
            <a:r>
              <a:rPr lang="en-US" sz="2800" b="1" dirty="0" err="1">
                <a:solidFill>
                  <a:srgbClr val="000099"/>
                </a:solidFill>
                <a:latin typeface="Arial" panose="020B0604020202020204" pitchFamily="34" charset="0"/>
                <a:ea typeface="Arial-Rounded" panose="020B0500000000000000" pitchFamily="34" charset="0"/>
                <a:cs typeface="Arial" panose="020B0604020202020204" pitchFamily="34" charset="0"/>
              </a:rPr>
              <a:t>vẻ</a:t>
            </a:r>
            <a:r>
              <a:rPr lang="en-US" sz="2800" b="1" dirty="0">
                <a:solidFill>
                  <a:srgbClr val="000099"/>
                </a:solidFill>
                <a:latin typeface="Arial" panose="020B0604020202020204" pitchFamily="34" charset="0"/>
                <a:ea typeface="Arial-Rounded" panose="020B0500000000000000" pitchFamily="34" charset="0"/>
                <a:cs typeface="Arial" panose="020B0604020202020204" pitchFamily="34" charset="0"/>
              </a:rPr>
              <a:t>, </a:t>
            </a:r>
            <a:r>
              <a:rPr lang="en-US" sz="2800" b="1" dirty="0" err="1">
                <a:solidFill>
                  <a:srgbClr val="000099"/>
                </a:solidFill>
                <a:latin typeface="Arial" panose="020B0604020202020204" pitchFamily="34" charset="0"/>
                <a:ea typeface="Arial-Rounded" panose="020B0500000000000000" pitchFamily="34" charset="0"/>
                <a:cs typeface="Arial" panose="020B0604020202020204" pitchFamily="34" charset="0"/>
              </a:rPr>
              <a:t>hạnh</a:t>
            </a:r>
            <a:r>
              <a:rPr lang="en-US" sz="2800" b="1" dirty="0">
                <a:solidFill>
                  <a:srgbClr val="000099"/>
                </a:solidFill>
                <a:latin typeface="Arial" panose="020B0604020202020204" pitchFamily="34" charset="0"/>
                <a:ea typeface="Arial-Rounded" panose="020B0500000000000000" pitchFamily="34" charset="0"/>
                <a:cs typeface="Arial" panose="020B0604020202020204" pitchFamily="34" charset="0"/>
              </a:rPr>
              <a:t> </a:t>
            </a:r>
            <a:r>
              <a:rPr lang="en-US" sz="2800" b="1" dirty="0" err="1">
                <a:solidFill>
                  <a:srgbClr val="000099"/>
                </a:solidFill>
                <a:latin typeface="Arial" panose="020B0604020202020204" pitchFamily="34" charset="0"/>
                <a:ea typeface="Arial-Rounded" panose="020B0500000000000000" pitchFamily="34" charset="0"/>
                <a:cs typeface="Arial" panose="020B0604020202020204" pitchFamily="34" charset="0"/>
              </a:rPr>
              <a:t>phúc</a:t>
            </a:r>
            <a:r>
              <a:rPr lang="en-US" sz="2800" b="1" dirty="0">
                <a:solidFill>
                  <a:srgbClr val="000099"/>
                </a:solidFill>
                <a:latin typeface="Arial" panose="020B0604020202020204" pitchFamily="34" charset="0"/>
                <a:ea typeface="Arial-Rounded" panose="020B0500000000000000" pitchFamily="34" charset="0"/>
                <a:cs typeface="Arial" panose="020B0604020202020204" pitchFamily="34" charset="0"/>
              </a:rPr>
              <a:t>.</a:t>
            </a:r>
          </a:p>
        </p:txBody>
      </p:sp>
    </p:spTree>
    <p:extLst>
      <p:ext uri="{BB962C8B-B14F-4D97-AF65-F5344CB8AC3E}">
        <p14:creationId xmlns:p14="http://schemas.microsoft.com/office/powerpoint/2010/main" val="905840960"/>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4">
            <a:extLst>
              <a:ext uri="{FF2B5EF4-FFF2-40B4-BE49-F238E27FC236}">
                <a16:creationId xmlns:a16="http://schemas.microsoft.com/office/drawing/2014/main" id="{337053BB-D970-617D-DEFC-3E42D28B1ECB}"/>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319967">
            <a:off x="3080725" y="323250"/>
            <a:ext cx="4713152" cy="2764591"/>
          </a:xfrm>
          <a:prstGeom prst="rect">
            <a:avLst/>
          </a:prstGeom>
        </p:spPr>
      </p:pic>
      <p:pic>
        <p:nvPicPr>
          <p:cNvPr id="3" name="图片 5" descr="图片包含 玩偶, 玩具, 室内, 天空&#10;&#10;已生成极高可信度的说明">
            <a:extLst>
              <a:ext uri="{FF2B5EF4-FFF2-40B4-BE49-F238E27FC236}">
                <a16:creationId xmlns:a16="http://schemas.microsoft.com/office/drawing/2014/main" id="{60EA505C-0399-8CAE-2367-D439B3DF46F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416357" y="-176527"/>
            <a:ext cx="2265335" cy="2265335"/>
          </a:xfrm>
          <a:prstGeom prst="rect">
            <a:avLst/>
          </a:prstGeom>
        </p:spPr>
      </p:pic>
      <p:pic>
        <p:nvPicPr>
          <p:cNvPr id="4" name="图片 8">
            <a:extLst>
              <a:ext uri="{FF2B5EF4-FFF2-40B4-BE49-F238E27FC236}">
                <a16:creationId xmlns:a16="http://schemas.microsoft.com/office/drawing/2014/main" id="{D96F26EA-D66F-671D-5B77-937D02A33A3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344993" y="1306682"/>
            <a:ext cx="645126" cy="645126"/>
          </a:xfrm>
          <a:prstGeom prst="rect">
            <a:avLst/>
          </a:prstGeom>
        </p:spPr>
      </p:pic>
      <p:pic>
        <p:nvPicPr>
          <p:cNvPr id="5" name="图片 11">
            <a:extLst>
              <a:ext uri="{FF2B5EF4-FFF2-40B4-BE49-F238E27FC236}">
                <a16:creationId xmlns:a16="http://schemas.microsoft.com/office/drawing/2014/main" id="{DAFC8F2B-B37A-F3FD-AB6F-27AEB7D124E9}"/>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rot="1905642">
            <a:off x="7101755" y="1169786"/>
            <a:ext cx="1272762" cy="845921"/>
          </a:xfrm>
          <a:prstGeom prst="rect">
            <a:avLst/>
          </a:prstGeom>
        </p:spPr>
      </p:pic>
      <p:sp>
        <p:nvSpPr>
          <p:cNvPr id="6" name="TextBox 5">
            <a:extLst>
              <a:ext uri="{FF2B5EF4-FFF2-40B4-BE49-F238E27FC236}">
                <a16:creationId xmlns:a16="http://schemas.microsoft.com/office/drawing/2014/main" id="{ADA3427E-40D2-A6E8-1873-16643F438E5B}"/>
              </a:ext>
            </a:extLst>
          </p:cNvPr>
          <p:cNvSpPr txBox="1"/>
          <p:nvPr/>
        </p:nvSpPr>
        <p:spPr>
          <a:xfrm>
            <a:off x="3631136" y="1592746"/>
            <a:ext cx="4281012" cy="83099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dirty="0">
                <a:ln>
                  <a:noFill/>
                </a:ln>
                <a:solidFill>
                  <a:srgbClr val="FF0000"/>
                </a:solidFill>
                <a:effectLst>
                  <a:outerShdw blurRad="38100" dist="38100" dir="2700000" algn="tl">
                    <a:srgbClr val="000000">
                      <a:alpha val="43137"/>
                    </a:srgbClr>
                  </a:outerShdw>
                </a:effectLst>
                <a:uLnTx/>
                <a:uFillTx/>
                <a:latin typeface="Arial" panose="020B0604020202020204" pitchFamily="34" charset="0"/>
                <a:ea typeface="微软雅黑" panose="020B0503020204020204" pitchFamily="34" charset="-122"/>
                <a:cs typeface="Arial" panose="020B0604020202020204" pitchFamily="34" charset="0"/>
              </a:rPr>
              <a:t>NỘI DUNG:</a:t>
            </a:r>
          </a:p>
        </p:txBody>
      </p:sp>
      <p:sp>
        <p:nvSpPr>
          <p:cNvPr id="7" name="Rounded Rectangle 1">
            <a:extLst>
              <a:ext uri="{FF2B5EF4-FFF2-40B4-BE49-F238E27FC236}">
                <a16:creationId xmlns:a16="http://schemas.microsoft.com/office/drawing/2014/main" id="{B9BD2AD0-BA0E-2560-D53D-1B4B6892B2E9}"/>
              </a:ext>
            </a:extLst>
          </p:cNvPr>
          <p:cNvSpPr/>
          <p:nvPr/>
        </p:nvSpPr>
        <p:spPr>
          <a:xfrm>
            <a:off x="1121551" y="2500593"/>
            <a:ext cx="10611414" cy="1933665"/>
          </a:xfrm>
          <a:prstGeom prst="roundRect">
            <a:avLst/>
          </a:prstGeom>
          <a:solidFill>
            <a:srgbClr val="FBFCC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2800" dirty="0">
                <a:solidFill>
                  <a:srgbClr val="002060"/>
                </a:solidFill>
                <a:latin typeface="Arial" panose="020B0604020202020204" pitchFamily="34" charset="0"/>
                <a:ea typeface="Arial-Rounded" panose="020B0500000000000000" pitchFamily="34" charset="0"/>
                <a:cs typeface="Arial" panose="020B0604020202020204" pitchFamily="34" charset="0"/>
              </a:rPr>
              <a:t>  </a:t>
            </a:r>
            <a:r>
              <a:rPr lang="vi-VN" sz="2800" b="1" dirty="0">
                <a:solidFill>
                  <a:srgbClr val="000099"/>
                </a:solidFill>
                <a:latin typeface="Arial" panose="020B0604020202020204" pitchFamily="34" charset="0"/>
                <a:ea typeface="Arial-Rounded" panose="020B0500000000000000" pitchFamily="34" charset="0"/>
                <a:cs typeface="Arial" panose="020B0604020202020204" pitchFamily="34" charset="0"/>
              </a:rPr>
              <a:t>Bác Nhân, người chuy</a:t>
            </a:r>
            <a:r>
              <a:rPr lang="en-US" sz="2800" b="1" dirty="0" err="1">
                <a:solidFill>
                  <a:srgbClr val="000099"/>
                </a:solidFill>
                <a:latin typeface="Arial" panose="020B0604020202020204" pitchFamily="34" charset="0"/>
                <a:ea typeface="Arial-Rounded" panose="020B0500000000000000" pitchFamily="34" charset="0"/>
                <a:cs typeface="Arial" panose="020B0604020202020204" pitchFamily="34" charset="0"/>
              </a:rPr>
              <a:t>ên</a:t>
            </a:r>
            <a:r>
              <a:rPr lang="vi-VN" sz="2800" b="1" dirty="0">
                <a:solidFill>
                  <a:srgbClr val="000099"/>
                </a:solidFill>
                <a:latin typeface="Arial" panose="020B0604020202020204" pitchFamily="34" charset="0"/>
                <a:ea typeface="Arial-Rounded" panose="020B0500000000000000" pitchFamily="34" charset="0"/>
                <a:cs typeface="Arial" panose="020B0604020202020204" pitchFamily="34" charset="0"/>
              </a:rPr>
              <a:t> làm đồ chơi cho trẻ em, là một người yêu nghề, yêu các bạn nhỏ. </a:t>
            </a:r>
            <a:r>
              <a:rPr lang="en-US" sz="2800" b="1" dirty="0">
                <a:solidFill>
                  <a:srgbClr val="000099"/>
                </a:solidFill>
                <a:latin typeface="Arial" panose="020B0604020202020204" pitchFamily="34" charset="0"/>
                <a:ea typeface="Arial-Rounded" panose="020B0500000000000000" pitchFamily="34" charset="0"/>
                <a:cs typeface="Arial" panose="020B0604020202020204" pitchFamily="34" charset="0"/>
              </a:rPr>
              <a:t>M</a:t>
            </a:r>
            <a:r>
              <a:rPr lang="vi-VN" sz="2800" b="1" dirty="0" err="1">
                <a:solidFill>
                  <a:srgbClr val="000099"/>
                </a:solidFill>
                <a:latin typeface="Arial" panose="020B0604020202020204" pitchFamily="34" charset="0"/>
                <a:ea typeface="Arial-Rounded" panose="020B0500000000000000" pitchFamily="34" charset="0"/>
                <a:cs typeface="Arial" panose="020B0604020202020204" pitchFamily="34" charset="0"/>
              </a:rPr>
              <a:t>ột</a:t>
            </a:r>
            <a:r>
              <a:rPr lang="vi-VN" sz="2800" b="1" dirty="0">
                <a:solidFill>
                  <a:srgbClr val="000099"/>
                </a:solidFill>
                <a:latin typeface="Arial" panose="020B0604020202020204" pitchFamily="34" charset="0"/>
                <a:ea typeface="Arial-Rounded" panose="020B0500000000000000" pitchFamily="34" charset="0"/>
                <a:cs typeface="Arial" panose="020B0604020202020204" pitchFamily="34" charset="0"/>
              </a:rPr>
              <a:t> bạn nhỏ</a:t>
            </a:r>
            <a:r>
              <a:rPr lang="en-US" sz="2800" b="1" dirty="0">
                <a:solidFill>
                  <a:srgbClr val="000099"/>
                </a:solidFill>
                <a:latin typeface="Arial" panose="020B0604020202020204" pitchFamily="34" charset="0"/>
                <a:ea typeface="Arial-Rounded" panose="020B0500000000000000" pitchFamily="34" charset="0"/>
                <a:cs typeface="Arial" panose="020B0604020202020204" pitchFamily="34" charset="0"/>
              </a:rPr>
              <a:t> </a:t>
            </a:r>
            <a:r>
              <a:rPr lang="en-US" sz="2800" b="1" dirty="0" err="1">
                <a:solidFill>
                  <a:srgbClr val="000099"/>
                </a:solidFill>
                <a:latin typeface="Arial" panose="020B0604020202020204" pitchFamily="34" charset="0"/>
                <a:ea typeface="Arial-Rounded" panose="020B0500000000000000" pitchFamily="34" charset="0"/>
                <a:cs typeface="Arial" panose="020B0604020202020204" pitchFamily="34" charset="0"/>
              </a:rPr>
              <a:t>đã</a:t>
            </a:r>
            <a:r>
              <a:rPr lang="vi-VN" sz="2800" b="1" dirty="0">
                <a:solidFill>
                  <a:srgbClr val="000099"/>
                </a:solidFill>
                <a:latin typeface="Arial" panose="020B0604020202020204" pitchFamily="34" charset="0"/>
                <a:ea typeface="Arial-Rounded" panose="020B0500000000000000" pitchFamily="34" charset="0"/>
                <a:cs typeface="Arial" panose="020B0604020202020204" pitchFamily="34" charset="0"/>
              </a:rPr>
              <a:t> tìm cách để làm cho </a:t>
            </a:r>
            <a:r>
              <a:rPr lang="en-US" sz="2800" b="1" dirty="0" err="1">
                <a:solidFill>
                  <a:srgbClr val="000099"/>
                </a:solidFill>
                <a:latin typeface="Arial" panose="020B0604020202020204" pitchFamily="34" charset="0"/>
                <a:ea typeface="Arial-Rounded" panose="020B0500000000000000" pitchFamily="34" charset="0"/>
                <a:cs typeface="Arial" panose="020B0604020202020204" pitchFamily="34" charset="0"/>
              </a:rPr>
              <a:t>bác</a:t>
            </a:r>
            <a:r>
              <a:rPr lang="en-US" sz="2800" b="1" dirty="0">
                <a:solidFill>
                  <a:srgbClr val="000099"/>
                </a:solidFill>
                <a:latin typeface="Arial" panose="020B0604020202020204" pitchFamily="34" charset="0"/>
                <a:ea typeface="Arial-Rounded" panose="020B0500000000000000" pitchFamily="34" charset="0"/>
                <a:cs typeface="Arial" panose="020B0604020202020204" pitchFamily="34" charset="0"/>
              </a:rPr>
              <a:t> </a:t>
            </a:r>
            <a:r>
              <a:rPr lang="en-US" sz="2800" b="1" dirty="0" err="1">
                <a:solidFill>
                  <a:srgbClr val="000099"/>
                </a:solidFill>
                <a:latin typeface="Arial" panose="020B0604020202020204" pitchFamily="34" charset="0"/>
                <a:ea typeface="Arial-Rounded" panose="020B0500000000000000" pitchFamily="34" charset="0"/>
                <a:cs typeface="Arial" panose="020B0604020202020204" pitchFamily="34" charset="0"/>
              </a:rPr>
              <a:t>Nhân</a:t>
            </a:r>
            <a:r>
              <a:rPr lang="en-US" sz="2800" b="1" dirty="0">
                <a:solidFill>
                  <a:srgbClr val="000099"/>
                </a:solidFill>
                <a:latin typeface="Arial" panose="020B0604020202020204" pitchFamily="34" charset="0"/>
                <a:ea typeface="Arial-Rounded" panose="020B0500000000000000" pitchFamily="34" charset="0"/>
                <a:cs typeface="Arial" panose="020B0604020202020204" pitchFamily="34" charset="0"/>
              </a:rPr>
              <a:t>, </a:t>
            </a:r>
            <a:r>
              <a:rPr lang="en-US" sz="2800" b="1" dirty="0" err="1">
                <a:solidFill>
                  <a:srgbClr val="000099"/>
                </a:solidFill>
                <a:latin typeface="Arial" panose="020B0604020202020204" pitchFamily="34" charset="0"/>
                <a:ea typeface="Arial-Rounded" panose="020B0500000000000000" pitchFamily="34" charset="0"/>
                <a:cs typeface="Arial" panose="020B0604020202020204" pitchFamily="34" charset="0"/>
              </a:rPr>
              <a:t>người</a:t>
            </a:r>
            <a:r>
              <a:rPr lang="en-US" sz="2800" b="1" dirty="0">
                <a:solidFill>
                  <a:srgbClr val="000099"/>
                </a:solidFill>
                <a:latin typeface="Arial" panose="020B0604020202020204" pitchFamily="34" charset="0"/>
                <a:ea typeface="Arial-Rounded" panose="020B0500000000000000" pitchFamily="34" charset="0"/>
                <a:cs typeface="Arial" panose="020B0604020202020204" pitchFamily="34" charset="0"/>
              </a:rPr>
              <a:t> </a:t>
            </a:r>
            <a:r>
              <a:rPr lang="en-US" sz="2800" b="1" dirty="0" err="1">
                <a:solidFill>
                  <a:srgbClr val="000099"/>
                </a:solidFill>
                <a:latin typeface="Arial" panose="020B0604020202020204" pitchFamily="34" charset="0"/>
                <a:ea typeface="Arial-Rounded" panose="020B0500000000000000" pitchFamily="34" charset="0"/>
                <a:cs typeface="Arial" panose="020B0604020202020204" pitchFamily="34" charset="0"/>
              </a:rPr>
              <a:t>mà</a:t>
            </a:r>
            <a:r>
              <a:rPr lang="en-US" sz="2800" b="1" dirty="0">
                <a:solidFill>
                  <a:srgbClr val="000099"/>
                </a:solidFill>
                <a:latin typeface="Arial" panose="020B0604020202020204" pitchFamily="34" charset="0"/>
                <a:ea typeface="Arial-Rounded" panose="020B0500000000000000" pitchFamily="34" charset="0"/>
                <a:cs typeface="Arial" panose="020B0604020202020204" pitchFamily="34" charset="0"/>
              </a:rPr>
              <a:t> </a:t>
            </a:r>
            <a:r>
              <a:rPr lang="en-US" sz="2800" b="1" dirty="0" err="1">
                <a:solidFill>
                  <a:srgbClr val="000099"/>
                </a:solidFill>
                <a:latin typeface="Arial" panose="020B0604020202020204" pitchFamily="34" charset="0"/>
                <a:ea typeface="Arial-Rounded" panose="020B0500000000000000" pitchFamily="34" charset="0"/>
                <a:cs typeface="Arial" panose="020B0604020202020204" pitchFamily="34" charset="0"/>
              </a:rPr>
              <a:t>bạn</a:t>
            </a:r>
            <a:r>
              <a:rPr lang="en-US" sz="2800" b="1" dirty="0">
                <a:solidFill>
                  <a:srgbClr val="000099"/>
                </a:solidFill>
                <a:latin typeface="Arial" panose="020B0604020202020204" pitchFamily="34" charset="0"/>
                <a:ea typeface="Arial-Rounded" panose="020B0500000000000000" pitchFamily="34" charset="0"/>
                <a:cs typeface="Arial" panose="020B0604020202020204" pitchFamily="34" charset="0"/>
              </a:rPr>
              <a:t> </a:t>
            </a:r>
            <a:r>
              <a:rPr lang="en-US" sz="2800" b="1" dirty="0" err="1">
                <a:solidFill>
                  <a:srgbClr val="000099"/>
                </a:solidFill>
                <a:latin typeface="Arial" panose="020B0604020202020204" pitchFamily="34" charset="0"/>
                <a:ea typeface="Arial-Rounded" panose="020B0500000000000000" pitchFamily="34" charset="0"/>
                <a:cs typeface="Arial" panose="020B0604020202020204" pitchFamily="34" charset="0"/>
              </a:rPr>
              <a:t>yêu</a:t>
            </a:r>
            <a:r>
              <a:rPr lang="en-US" sz="2800" b="1" dirty="0">
                <a:solidFill>
                  <a:srgbClr val="000099"/>
                </a:solidFill>
                <a:latin typeface="Arial" panose="020B0604020202020204" pitchFamily="34" charset="0"/>
                <a:ea typeface="Arial-Rounded" panose="020B0500000000000000" pitchFamily="34" charset="0"/>
                <a:cs typeface="Arial" panose="020B0604020202020204" pitchFamily="34" charset="0"/>
              </a:rPr>
              <a:t> </a:t>
            </a:r>
            <a:r>
              <a:rPr lang="en-US" sz="2800" b="1" dirty="0" err="1">
                <a:solidFill>
                  <a:srgbClr val="000099"/>
                </a:solidFill>
                <a:latin typeface="Arial" panose="020B0604020202020204" pitchFamily="34" charset="0"/>
                <a:ea typeface="Arial-Rounded" panose="020B0500000000000000" pitchFamily="34" charset="0"/>
                <a:cs typeface="Arial" panose="020B0604020202020204" pitchFamily="34" charset="0"/>
              </a:rPr>
              <a:t>quý</a:t>
            </a:r>
            <a:r>
              <a:rPr lang="en-US" sz="2800" b="1" dirty="0">
                <a:solidFill>
                  <a:srgbClr val="000099"/>
                </a:solidFill>
                <a:latin typeface="Arial" panose="020B0604020202020204" pitchFamily="34" charset="0"/>
                <a:ea typeface="Arial-Rounded" panose="020B0500000000000000" pitchFamily="34" charset="0"/>
                <a:cs typeface="Arial" panose="020B0604020202020204" pitchFamily="34" charset="0"/>
              </a:rPr>
              <a:t> </a:t>
            </a:r>
            <a:r>
              <a:rPr lang="en-US" sz="2800" b="1" dirty="0" err="1">
                <a:solidFill>
                  <a:srgbClr val="000099"/>
                </a:solidFill>
                <a:latin typeface="Arial" panose="020B0604020202020204" pitchFamily="34" charset="0"/>
                <a:ea typeface="Arial-Rounded" panose="020B0500000000000000" pitchFamily="34" charset="0"/>
                <a:cs typeface="Arial" panose="020B0604020202020204" pitchFamily="34" charset="0"/>
              </a:rPr>
              <a:t>được</a:t>
            </a:r>
            <a:r>
              <a:rPr lang="en-US" sz="2800" b="1" dirty="0">
                <a:solidFill>
                  <a:srgbClr val="000099"/>
                </a:solidFill>
                <a:latin typeface="Arial" panose="020B0604020202020204" pitchFamily="34" charset="0"/>
                <a:ea typeface="Arial-Rounded" panose="020B0500000000000000" pitchFamily="34" charset="0"/>
                <a:cs typeface="Arial" panose="020B0604020202020204" pitchFamily="34" charset="0"/>
              </a:rPr>
              <a:t> </a:t>
            </a:r>
            <a:r>
              <a:rPr lang="en-US" sz="2800" b="1" dirty="0" err="1">
                <a:solidFill>
                  <a:srgbClr val="000099"/>
                </a:solidFill>
                <a:latin typeface="Arial" panose="020B0604020202020204" pitchFamily="34" charset="0"/>
                <a:ea typeface="Arial-Rounded" panose="020B0500000000000000" pitchFamily="34" charset="0"/>
                <a:cs typeface="Arial" panose="020B0604020202020204" pitchFamily="34" charset="0"/>
              </a:rPr>
              <a:t>vui</a:t>
            </a:r>
            <a:r>
              <a:rPr lang="en-US" sz="2800" b="1" dirty="0">
                <a:solidFill>
                  <a:srgbClr val="000099"/>
                </a:solidFill>
                <a:latin typeface="Arial" panose="020B0604020202020204" pitchFamily="34" charset="0"/>
                <a:ea typeface="Arial-Rounded" panose="020B0500000000000000" pitchFamily="34" charset="0"/>
                <a:cs typeface="Arial" panose="020B0604020202020204" pitchFamily="34" charset="0"/>
              </a:rPr>
              <a:t> </a:t>
            </a:r>
            <a:r>
              <a:rPr lang="en-US" sz="2800" b="1" dirty="0" err="1">
                <a:solidFill>
                  <a:srgbClr val="000099"/>
                </a:solidFill>
                <a:latin typeface="Arial" panose="020B0604020202020204" pitchFamily="34" charset="0"/>
                <a:ea typeface="Arial-Rounded" panose="020B0500000000000000" pitchFamily="34" charset="0"/>
                <a:cs typeface="Arial" panose="020B0604020202020204" pitchFamily="34" charset="0"/>
              </a:rPr>
              <a:t>vẻ</a:t>
            </a:r>
            <a:r>
              <a:rPr lang="en-US" sz="2800" b="1" dirty="0">
                <a:solidFill>
                  <a:srgbClr val="000099"/>
                </a:solidFill>
                <a:latin typeface="Arial" panose="020B0604020202020204" pitchFamily="34" charset="0"/>
                <a:ea typeface="Arial-Rounded" panose="020B0500000000000000" pitchFamily="34" charset="0"/>
                <a:cs typeface="Arial" panose="020B0604020202020204" pitchFamily="34" charset="0"/>
              </a:rPr>
              <a:t>, </a:t>
            </a:r>
            <a:r>
              <a:rPr lang="en-US" sz="2800" b="1" dirty="0" err="1">
                <a:solidFill>
                  <a:srgbClr val="000099"/>
                </a:solidFill>
                <a:latin typeface="Arial" panose="020B0604020202020204" pitchFamily="34" charset="0"/>
                <a:ea typeface="Arial-Rounded" panose="020B0500000000000000" pitchFamily="34" charset="0"/>
                <a:cs typeface="Arial" panose="020B0604020202020204" pitchFamily="34" charset="0"/>
              </a:rPr>
              <a:t>hạnh</a:t>
            </a:r>
            <a:r>
              <a:rPr lang="en-US" sz="2800" b="1" dirty="0">
                <a:solidFill>
                  <a:srgbClr val="000099"/>
                </a:solidFill>
                <a:latin typeface="Arial" panose="020B0604020202020204" pitchFamily="34" charset="0"/>
                <a:ea typeface="Arial-Rounded" panose="020B0500000000000000" pitchFamily="34" charset="0"/>
                <a:cs typeface="Arial" panose="020B0604020202020204" pitchFamily="34" charset="0"/>
              </a:rPr>
              <a:t> </a:t>
            </a:r>
            <a:r>
              <a:rPr lang="en-US" sz="2800" b="1" dirty="0" err="1">
                <a:solidFill>
                  <a:srgbClr val="000099"/>
                </a:solidFill>
                <a:latin typeface="Arial" panose="020B0604020202020204" pitchFamily="34" charset="0"/>
                <a:ea typeface="Arial-Rounded" panose="020B0500000000000000" pitchFamily="34" charset="0"/>
                <a:cs typeface="Arial" panose="020B0604020202020204" pitchFamily="34" charset="0"/>
              </a:rPr>
              <a:t>phúc</a:t>
            </a:r>
            <a:r>
              <a:rPr lang="en-US" sz="2800" b="1" dirty="0">
                <a:solidFill>
                  <a:srgbClr val="000099"/>
                </a:solidFill>
                <a:latin typeface="Arial" panose="020B0604020202020204" pitchFamily="34" charset="0"/>
                <a:ea typeface="Arial-Rounded" panose="020B0500000000000000" pitchFamily="34" charset="0"/>
                <a:cs typeface="Arial" panose="020B0604020202020204" pitchFamily="34" charset="0"/>
              </a:rPr>
              <a:t>.</a:t>
            </a:r>
          </a:p>
        </p:txBody>
      </p:sp>
    </p:spTree>
    <p:extLst>
      <p:ext uri="{BB962C8B-B14F-4D97-AF65-F5344CB8AC3E}">
        <p14:creationId xmlns:p14="http://schemas.microsoft.com/office/powerpoint/2010/main" val="905840960"/>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矩形: 圆角 9">
            <a:extLst>
              <a:ext uri="{FF2B5EF4-FFF2-40B4-BE49-F238E27FC236}">
                <a16:creationId xmlns:a16="http://schemas.microsoft.com/office/drawing/2014/main" id="{826518D0-4D48-4928-9BCB-5E1DDDA8EDC1}"/>
              </a:ext>
            </a:extLst>
          </p:cNvPr>
          <p:cNvSpPr/>
          <p:nvPr/>
        </p:nvSpPr>
        <p:spPr>
          <a:xfrm>
            <a:off x="477685" y="510019"/>
            <a:ext cx="11208150" cy="5906956"/>
          </a:xfrm>
          <a:prstGeom prst="roundRect">
            <a:avLst>
              <a:gd name="adj" fmla="val 3831"/>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3200" b="0" i="0" u="none" strike="noStrike" kern="1200" cap="none" spc="0" normalizeH="0" baseline="0" noProof="0" dirty="0">
                <a:ln>
                  <a:noFill/>
                </a:ln>
                <a:solidFill>
                  <a:prstClr val="white"/>
                </a:solidFill>
                <a:effectLst/>
                <a:uLnTx/>
                <a:uFillTx/>
                <a:latin typeface="Arial" panose="020B0604020202020204" pitchFamily="34" charset="0"/>
                <a:ea typeface="Arial-Rounded" panose="020B0500000000000000" pitchFamily="34" charset="0"/>
                <a:cs typeface="Arial" panose="020B0604020202020204" pitchFamily="34" charset="0"/>
                <a:sym typeface="+mn-lt"/>
              </a:rPr>
              <a:t>v</a:t>
            </a:r>
            <a:endParaRPr kumimoji="0" lang="zh-CN" altLang="en-US" sz="3200" b="0" i="0" u="none" strike="noStrike" kern="1200" cap="none" spc="0" normalizeH="0" baseline="0" noProof="0" dirty="0">
              <a:ln>
                <a:noFill/>
              </a:ln>
              <a:solidFill>
                <a:prstClr val="white"/>
              </a:solidFill>
              <a:effectLst/>
              <a:uLnTx/>
              <a:uFillTx/>
              <a:latin typeface="Arial" panose="020B0604020202020204" pitchFamily="34" charset="0"/>
              <a:ea typeface="Arial-Rounded" panose="020B0500000000000000" pitchFamily="34" charset="0"/>
              <a:cs typeface="Arial" panose="020B0604020202020204" pitchFamily="34" charset="0"/>
              <a:sym typeface="+mn-lt"/>
            </a:endParaRPr>
          </a:p>
        </p:txBody>
      </p:sp>
      <p:sp>
        <p:nvSpPr>
          <p:cNvPr id="25" name="TextBox 24">
            <a:extLst>
              <a:ext uri="{FF2B5EF4-FFF2-40B4-BE49-F238E27FC236}">
                <a16:creationId xmlns:a16="http://schemas.microsoft.com/office/drawing/2014/main" id="{44E29D84-7D90-4E6B-8EC1-6A20D527F266}"/>
              </a:ext>
            </a:extLst>
          </p:cNvPr>
          <p:cNvSpPr txBox="1"/>
          <p:nvPr/>
        </p:nvSpPr>
        <p:spPr>
          <a:xfrm>
            <a:off x="914400" y="610569"/>
            <a:ext cx="10569677" cy="384720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err="1">
                <a:ln>
                  <a:noFill/>
                </a:ln>
                <a:solidFill>
                  <a:srgbClr val="FF0000"/>
                </a:solidFill>
                <a:effectLst/>
                <a:uLnTx/>
                <a:uFillTx/>
                <a:latin typeface="Arial" panose="020B0604020202020204" pitchFamily="34" charset="0"/>
                <a:ea typeface="Arial-Rounded" panose="020B0500000000000000" pitchFamily="34" charset="0"/>
                <a:cs typeface="Arial" panose="020B0604020202020204" pitchFamily="34" charset="0"/>
              </a:rPr>
              <a:t>Người</a:t>
            </a:r>
            <a:r>
              <a:rPr kumimoji="0" lang="en-US" sz="2800" b="1" i="0" u="none" strike="noStrike" kern="1200" cap="none" spc="0" normalizeH="0" noProof="0" dirty="0">
                <a:ln>
                  <a:noFill/>
                </a:ln>
                <a:solidFill>
                  <a:srgbClr val="FF0000"/>
                </a:solidFill>
                <a:effectLst/>
                <a:uLnTx/>
                <a:uFillTx/>
                <a:latin typeface="Arial" panose="020B0604020202020204" pitchFamily="34" charset="0"/>
                <a:ea typeface="Arial-Rounded" panose="020B0500000000000000" pitchFamily="34" charset="0"/>
                <a:cs typeface="Arial" panose="020B0604020202020204" pitchFamily="34" charset="0"/>
              </a:rPr>
              <a:t> </a:t>
            </a:r>
            <a:r>
              <a:rPr kumimoji="0" lang="en-US" sz="2800" b="1" i="0" u="none" strike="noStrike" kern="1200" cap="none" spc="0" normalizeH="0" noProof="0" dirty="0" err="1">
                <a:ln>
                  <a:noFill/>
                </a:ln>
                <a:solidFill>
                  <a:srgbClr val="FF0000"/>
                </a:solidFill>
                <a:effectLst/>
                <a:uLnTx/>
                <a:uFillTx/>
                <a:latin typeface="Arial" panose="020B0604020202020204" pitchFamily="34" charset="0"/>
                <a:ea typeface="Arial-Rounded" panose="020B0500000000000000" pitchFamily="34" charset="0"/>
                <a:cs typeface="Arial" panose="020B0604020202020204" pitchFamily="34" charset="0"/>
              </a:rPr>
              <a:t>làm</a:t>
            </a:r>
            <a:r>
              <a:rPr kumimoji="0" lang="en-US" sz="2800" b="1" i="0" u="none" strike="noStrike" kern="1200" cap="none" spc="0" normalizeH="0" noProof="0" dirty="0">
                <a:ln>
                  <a:noFill/>
                </a:ln>
                <a:solidFill>
                  <a:srgbClr val="FF0000"/>
                </a:solidFill>
                <a:effectLst/>
                <a:uLnTx/>
                <a:uFillTx/>
                <a:latin typeface="Arial" panose="020B0604020202020204" pitchFamily="34" charset="0"/>
                <a:ea typeface="Arial-Rounded" panose="020B0500000000000000" pitchFamily="34" charset="0"/>
                <a:cs typeface="Arial" panose="020B0604020202020204" pitchFamily="34" charset="0"/>
              </a:rPr>
              <a:t> </a:t>
            </a:r>
            <a:r>
              <a:rPr kumimoji="0" lang="en-US" sz="2800" b="1" i="0" u="none" strike="noStrike" kern="1200" cap="none" spc="0" normalizeH="0" noProof="0" dirty="0" err="1">
                <a:ln>
                  <a:noFill/>
                </a:ln>
                <a:solidFill>
                  <a:srgbClr val="FF0000"/>
                </a:solidFill>
                <a:effectLst/>
                <a:uLnTx/>
                <a:uFillTx/>
                <a:latin typeface="Arial" panose="020B0604020202020204" pitchFamily="34" charset="0"/>
                <a:ea typeface="Arial-Rounded" panose="020B0500000000000000" pitchFamily="34" charset="0"/>
                <a:cs typeface="Arial" panose="020B0604020202020204" pitchFamily="34" charset="0"/>
              </a:rPr>
              <a:t>đồ</a:t>
            </a:r>
            <a:r>
              <a:rPr kumimoji="0" lang="en-US" sz="2800" b="1" i="0" u="none" strike="noStrike" kern="1200" cap="none" spc="0" normalizeH="0" noProof="0" dirty="0">
                <a:ln>
                  <a:noFill/>
                </a:ln>
                <a:solidFill>
                  <a:srgbClr val="FF0000"/>
                </a:solidFill>
                <a:effectLst/>
                <a:uLnTx/>
                <a:uFillTx/>
                <a:latin typeface="Arial" panose="020B0604020202020204" pitchFamily="34" charset="0"/>
                <a:ea typeface="Arial-Rounded" panose="020B0500000000000000" pitchFamily="34" charset="0"/>
                <a:cs typeface="Arial" panose="020B0604020202020204" pitchFamily="34" charset="0"/>
              </a:rPr>
              <a:t> </a:t>
            </a:r>
            <a:r>
              <a:rPr kumimoji="0" lang="en-US" sz="2800" b="1" i="0" u="none" strike="noStrike" kern="1200" cap="none" spc="0" normalizeH="0" noProof="0" dirty="0" err="1">
                <a:ln>
                  <a:noFill/>
                </a:ln>
                <a:solidFill>
                  <a:srgbClr val="FF0000"/>
                </a:solidFill>
                <a:effectLst/>
                <a:uLnTx/>
                <a:uFillTx/>
                <a:latin typeface="Arial" panose="020B0604020202020204" pitchFamily="34" charset="0"/>
                <a:ea typeface="Arial-Rounded" panose="020B0500000000000000" pitchFamily="34" charset="0"/>
                <a:cs typeface="Arial" panose="020B0604020202020204" pitchFamily="34" charset="0"/>
              </a:rPr>
              <a:t>chơi</a:t>
            </a:r>
            <a:endParaRPr lang="en-US" sz="2800" b="1" dirty="0">
              <a:solidFill>
                <a:srgbClr val="FF0000"/>
              </a:solidFill>
              <a:latin typeface="Arial" panose="020B0604020202020204" pitchFamily="34" charset="0"/>
              <a:ea typeface="Arial-Rounded" panose="020B0500000000000000" pitchFamily="34" charset="0"/>
              <a:cs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2400" b="0" i="0" u="none" strike="noStrike" kern="1200" cap="none" spc="0" normalizeH="0" baseline="0" noProof="0" dirty="0">
              <a:ln>
                <a:noFill/>
              </a:ln>
              <a:solidFill>
                <a:srgbClr val="002060"/>
              </a:solidFill>
              <a:effectLst/>
              <a:uLnTx/>
              <a:uFillTx/>
              <a:latin typeface="Arial" panose="020B0604020202020204" pitchFamily="34" charset="0"/>
              <a:ea typeface="Arial-Rounded" panose="020B0500000000000000" pitchFamily="34" charset="0"/>
              <a:cs typeface="Arial" panose="020B0604020202020204" pitchFamily="34" charset="0"/>
            </a:endParaRPr>
          </a:p>
          <a:p>
            <a:pPr lvl="0" algn="just">
              <a:defRPr/>
            </a:pPr>
            <a:r>
              <a:rPr kumimoji="0" lang="en-US" sz="2400" b="0" i="0" u="none" strike="noStrike" kern="1200" cap="none" spc="0" normalizeH="0" baseline="0" noProof="0" dirty="0">
                <a:ln>
                  <a:noFill/>
                </a:ln>
                <a:solidFill>
                  <a:srgbClr val="002060"/>
                </a:solidFill>
                <a:effectLst/>
                <a:uLnTx/>
                <a:uFillTx/>
                <a:latin typeface="Arial" panose="020B0604020202020204" pitchFamily="34" charset="0"/>
                <a:ea typeface="Arial-Rounded" panose="020B0500000000000000" pitchFamily="34" charset="0"/>
                <a:cs typeface="Arial" panose="020B0604020202020204" pitchFamily="34" charset="0"/>
              </a:rPr>
              <a:t>    </a:t>
            </a:r>
            <a:r>
              <a:rPr lang="en-US" sz="2400" dirty="0" err="1">
                <a:solidFill>
                  <a:prstClr val="black"/>
                </a:solidFill>
                <a:latin typeface="Arial" panose="020B0604020202020204" pitchFamily="34" charset="0"/>
                <a:ea typeface="Arial-Rounded" panose="020B0500000000000000" pitchFamily="34" charset="0"/>
                <a:cs typeface="Arial" panose="020B0604020202020204" pitchFamily="34" charset="0"/>
              </a:rPr>
              <a:t>Mấy</a:t>
            </a:r>
            <a:r>
              <a:rPr lang="en-US" sz="2400" dirty="0">
                <a:solidFill>
                  <a:prstClr val="black"/>
                </a:solidFill>
                <a:latin typeface="Arial" panose="020B0604020202020204" pitchFamily="34" charset="0"/>
                <a:ea typeface="Arial-Rounded" panose="020B0500000000000000" pitchFamily="34" charset="0"/>
                <a:cs typeface="Arial" panose="020B0604020202020204" pitchFamily="34" charset="0"/>
              </a:rPr>
              <a:t> </a:t>
            </a:r>
            <a:r>
              <a:rPr lang="en-US" sz="2400" dirty="0" err="1">
                <a:solidFill>
                  <a:prstClr val="black"/>
                </a:solidFill>
                <a:latin typeface="Arial" panose="020B0604020202020204" pitchFamily="34" charset="0"/>
                <a:ea typeface="Arial-Rounded" panose="020B0500000000000000" pitchFamily="34" charset="0"/>
                <a:cs typeface="Arial" panose="020B0604020202020204" pitchFamily="34" charset="0"/>
              </a:rPr>
              <a:t>năm</a:t>
            </a:r>
            <a:r>
              <a:rPr lang="en-US" sz="2400" dirty="0">
                <a:solidFill>
                  <a:prstClr val="black"/>
                </a:solidFill>
                <a:latin typeface="Arial" panose="020B0604020202020204" pitchFamily="34" charset="0"/>
                <a:ea typeface="Arial-Rounded" panose="020B0500000000000000" pitchFamily="34" charset="0"/>
                <a:cs typeface="Arial" panose="020B0604020202020204" pitchFamily="34" charset="0"/>
              </a:rPr>
              <a:t> </a:t>
            </a:r>
            <a:r>
              <a:rPr lang="en-US" sz="2400" dirty="0" err="1">
                <a:solidFill>
                  <a:prstClr val="black"/>
                </a:solidFill>
                <a:latin typeface="Arial" panose="020B0604020202020204" pitchFamily="34" charset="0"/>
                <a:ea typeface="Arial-Rounded" panose="020B0500000000000000" pitchFamily="34" charset="0"/>
                <a:cs typeface="Arial" panose="020B0604020202020204" pitchFamily="34" charset="0"/>
              </a:rPr>
              <a:t>gần</a:t>
            </a:r>
            <a:r>
              <a:rPr lang="en-US" sz="2400" dirty="0">
                <a:solidFill>
                  <a:prstClr val="black"/>
                </a:solidFill>
                <a:latin typeface="Arial" panose="020B0604020202020204" pitchFamily="34" charset="0"/>
                <a:ea typeface="Arial-Rounded" panose="020B0500000000000000" pitchFamily="34" charset="0"/>
                <a:cs typeface="Arial" panose="020B0604020202020204" pitchFamily="34" charset="0"/>
              </a:rPr>
              <a:t> </a:t>
            </a:r>
            <a:r>
              <a:rPr lang="en-US" sz="2400" dirty="0" err="1">
                <a:solidFill>
                  <a:prstClr val="black"/>
                </a:solidFill>
                <a:latin typeface="Arial" panose="020B0604020202020204" pitchFamily="34" charset="0"/>
                <a:ea typeface="Arial-Rounded" panose="020B0500000000000000" pitchFamily="34" charset="0"/>
                <a:cs typeface="Arial" panose="020B0604020202020204" pitchFamily="34" charset="0"/>
              </a:rPr>
              <a:t>đây</a:t>
            </a:r>
            <a:r>
              <a:rPr lang="en-US" sz="2400" dirty="0">
                <a:solidFill>
                  <a:prstClr val="black"/>
                </a:solidFill>
                <a:latin typeface="Arial" panose="020B0604020202020204" pitchFamily="34" charset="0"/>
                <a:ea typeface="Arial-Rounded" panose="020B0500000000000000" pitchFamily="34" charset="0"/>
                <a:cs typeface="Arial" panose="020B0604020202020204" pitchFamily="34" charset="0"/>
              </a:rPr>
              <a:t>, </a:t>
            </a:r>
            <a:r>
              <a:rPr lang="en-US" sz="2400" dirty="0" err="1">
                <a:solidFill>
                  <a:prstClr val="black"/>
                </a:solidFill>
                <a:latin typeface="Arial" panose="020B0604020202020204" pitchFamily="34" charset="0"/>
                <a:ea typeface="Arial-Rounded" panose="020B0500000000000000" pitchFamily="34" charset="0"/>
                <a:cs typeface="Arial" panose="020B0604020202020204" pitchFamily="34" charset="0"/>
              </a:rPr>
              <a:t>những</a:t>
            </a:r>
            <a:r>
              <a:rPr lang="en-US" sz="2400" dirty="0">
                <a:solidFill>
                  <a:prstClr val="black"/>
                </a:solidFill>
                <a:latin typeface="Arial" panose="020B0604020202020204" pitchFamily="34" charset="0"/>
                <a:ea typeface="Arial-Rounded" panose="020B0500000000000000" pitchFamily="34" charset="0"/>
                <a:cs typeface="Arial" panose="020B0604020202020204" pitchFamily="34" charset="0"/>
              </a:rPr>
              <a:t> </a:t>
            </a:r>
            <a:r>
              <a:rPr lang="en-US" sz="2400" dirty="0" err="1">
                <a:solidFill>
                  <a:prstClr val="black"/>
                </a:solidFill>
                <a:latin typeface="Arial" panose="020B0604020202020204" pitchFamily="34" charset="0"/>
                <a:ea typeface="Arial-Rounded" panose="020B0500000000000000" pitchFamily="34" charset="0"/>
                <a:cs typeface="Arial" panose="020B0604020202020204" pitchFamily="34" charset="0"/>
              </a:rPr>
              <a:t>đồ</a:t>
            </a:r>
            <a:r>
              <a:rPr lang="en-US" sz="2400" dirty="0">
                <a:solidFill>
                  <a:prstClr val="black"/>
                </a:solidFill>
                <a:latin typeface="Arial" panose="020B0604020202020204" pitchFamily="34" charset="0"/>
                <a:ea typeface="Arial-Rounded" panose="020B0500000000000000" pitchFamily="34" charset="0"/>
                <a:cs typeface="Arial" panose="020B0604020202020204" pitchFamily="34" charset="0"/>
              </a:rPr>
              <a:t> </a:t>
            </a:r>
            <a:r>
              <a:rPr lang="en-US" sz="2400" dirty="0" err="1">
                <a:solidFill>
                  <a:prstClr val="black"/>
                </a:solidFill>
                <a:latin typeface="Arial" panose="020B0604020202020204" pitchFamily="34" charset="0"/>
                <a:ea typeface="Arial-Rounded" panose="020B0500000000000000" pitchFamily="34" charset="0"/>
                <a:cs typeface="Arial" panose="020B0604020202020204" pitchFamily="34" charset="0"/>
              </a:rPr>
              <a:t>chơi</a:t>
            </a:r>
            <a:r>
              <a:rPr lang="en-US" sz="2400" dirty="0">
                <a:solidFill>
                  <a:prstClr val="black"/>
                </a:solidFill>
                <a:latin typeface="Arial" panose="020B0604020202020204" pitchFamily="34" charset="0"/>
                <a:ea typeface="Arial-Rounded" panose="020B0500000000000000" pitchFamily="34" charset="0"/>
                <a:cs typeface="Arial" panose="020B0604020202020204" pitchFamily="34" charset="0"/>
              </a:rPr>
              <a:t> </a:t>
            </a:r>
            <a:r>
              <a:rPr lang="en-US" sz="2400" dirty="0" err="1">
                <a:solidFill>
                  <a:prstClr val="black"/>
                </a:solidFill>
                <a:latin typeface="Arial" panose="020B0604020202020204" pitchFamily="34" charset="0"/>
                <a:ea typeface="Arial-Rounded" panose="020B0500000000000000" pitchFamily="34" charset="0"/>
                <a:cs typeface="Arial" panose="020B0604020202020204" pitchFamily="34" charset="0"/>
              </a:rPr>
              <a:t>của</a:t>
            </a:r>
            <a:r>
              <a:rPr lang="en-US" sz="2400" dirty="0">
                <a:solidFill>
                  <a:prstClr val="black"/>
                </a:solidFill>
                <a:latin typeface="Arial" panose="020B0604020202020204" pitchFamily="34" charset="0"/>
                <a:ea typeface="Arial-Rounded" panose="020B0500000000000000" pitchFamily="34" charset="0"/>
                <a:cs typeface="Arial" panose="020B0604020202020204" pitchFamily="34" charset="0"/>
              </a:rPr>
              <a:t> </a:t>
            </a:r>
            <a:r>
              <a:rPr lang="en-US" sz="2400" dirty="0" err="1">
                <a:solidFill>
                  <a:prstClr val="black"/>
                </a:solidFill>
                <a:latin typeface="Arial" panose="020B0604020202020204" pitchFamily="34" charset="0"/>
                <a:ea typeface="Arial-Rounded" panose="020B0500000000000000" pitchFamily="34" charset="0"/>
                <a:cs typeface="Arial" panose="020B0604020202020204" pitchFamily="34" charset="0"/>
              </a:rPr>
              <a:t>bác</a:t>
            </a:r>
            <a:r>
              <a:rPr lang="en-US" sz="2400" dirty="0">
                <a:solidFill>
                  <a:prstClr val="black"/>
                </a:solidFill>
                <a:latin typeface="Arial" panose="020B0604020202020204" pitchFamily="34" charset="0"/>
                <a:ea typeface="Arial-Rounded" panose="020B0500000000000000" pitchFamily="34" charset="0"/>
                <a:cs typeface="Arial" panose="020B0604020202020204" pitchFamily="34" charset="0"/>
              </a:rPr>
              <a:t> </a:t>
            </a:r>
            <a:r>
              <a:rPr lang="en-US" sz="2400" dirty="0" err="1">
                <a:solidFill>
                  <a:prstClr val="black"/>
                </a:solidFill>
                <a:latin typeface="Arial" panose="020B0604020202020204" pitchFamily="34" charset="0"/>
                <a:ea typeface="Arial-Rounded" panose="020B0500000000000000" pitchFamily="34" charset="0"/>
                <a:cs typeface="Arial" panose="020B0604020202020204" pitchFamily="34" charset="0"/>
              </a:rPr>
              <a:t>không</a:t>
            </a:r>
            <a:r>
              <a:rPr lang="en-US" sz="2400" dirty="0">
                <a:solidFill>
                  <a:prstClr val="black"/>
                </a:solidFill>
                <a:latin typeface="Arial" panose="020B0604020202020204" pitchFamily="34" charset="0"/>
                <a:ea typeface="Arial-Rounded" panose="020B0500000000000000" pitchFamily="34" charset="0"/>
                <a:cs typeface="Arial" panose="020B0604020202020204" pitchFamily="34" charset="0"/>
              </a:rPr>
              <a:t> </a:t>
            </a:r>
            <a:r>
              <a:rPr lang="en-US" sz="2400" dirty="0" err="1">
                <a:solidFill>
                  <a:prstClr val="black"/>
                </a:solidFill>
                <a:latin typeface="Arial" panose="020B0604020202020204" pitchFamily="34" charset="0"/>
                <a:ea typeface="Arial-Rounded" panose="020B0500000000000000" pitchFamily="34" charset="0"/>
                <a:cs typeface="Arial" panose="020B0604020202020204" pitchFamily="34" charset="0"/>
              </a:rPr>
              <a:t>được</a:t>
            </a:r>
            <a:r>
              <a:rPr lang="en-US" sz="2400" dirty="0">
                <a:solidFill>
                  <a:prstClr val="black"/>
                </a:solidFill>
                <a:latin typeface="Arial" panose="020B0604020202020204" pitchFamily="34" charset="0"/>
                <a:ea typeface="Arial-Rounded" panose="020B0500000000000000" pitchFamily="34" charset="0"/>
                <a:cs typeface="Arial" panose="020B0604020202020204" pitchFamily="34" charset="0"/>
              </a:rPr>
              <a:t> </a:t>
            </a:r>
            <a:r>
              <a:rPr lang="en-US" sz="2400" dirty="0" err="1">
                <a:solidFill>
                  <a:prstClr val="black"/>
                </a:solidFill>
                <a:latin typeface="Arial" panose="020B0604020202020204" pitchFamily="34" charset="0"/>
                <a:ea typeface="Arial-Rounded" panose="020B0500000000000000" pitchFamily="34" charset="0"/>
                <a:cs typeface="Arial" panose="020B0604020202020204" pitchFamily="34" charset="0"/>
              </a:rPr>
              <a:t>đắt</a:t>
            </a:r>
            <a:r>
              <a:rPr lang="en-US" sz="2400" dirty="0">
                <a:solidFill>
                  <a:prstClr val="black"/>
                </a:solidFill>
                <a:latin typeface="Arial" panose="020B0604020202020204" pitchFamily="34" charset="0"/>
                <a:ea typeface="Arial-Rounded" panose="020B0500000000000000" pitchFamily="34" charset="0"/>
                <a:cs typeface="Arial" panose="020B0604020202020204" pitchFamily="34" charset="0"/>
              </a:rPr>
              <a:t> </a:t>
            </a:r>
            <a:r>
              <a:rPr lang="en-US" sz="2400" dirty="0" err="1">
                <a:solidFill>
                  <a:prstClr val="black"/>
                </a:solidFill>
                <a:latin typeface="Arial" panose="020B0604020202020204" pitchFamily="34" charset="0"/>
                <a:ea typeface="Arial-Rounded" panose="020B0500000000000000" pitchFamily="34" charset="0"/>
                <a:cs typeface="Arial" panose="020B0604020202020204" pitchFamily="34" charset="0"/>
              </a:rPr>
              <a:t>hàng</a:t>
            </a:r>
            <a:r>
              <a:rPr lang="en-US" sz="2400" dirty="0">
                <a:solidFill>
                  <a:prstClr val="black"/>
                </a:solidFill>
                <a:latin typeface="Arial" panose="020B0604020202020204" pitchFamily="34" charset="0"/>
                <a:ea typeface="Arial-Rounded" panose="020B0500000000000000" pitchFamily="34" charset="0"/>
                <a:cs typeface="Arial" panose="020B0604020202020204" pitchFamily="34" charset="0"/>
              </a:rPr>
              <a:t> </a:t>
            </a:r>
            <a:r>
              <a:rPr lang="en-US" sz="2400" dirty="0" err="1">
                <a:solidFill>
                  <a:prstClr val="black"/>
                </a:solidFill>
                <a:latin typeface="Arial" panose="020B0604020202020204" pitchFamily="34" charset="0"/>
                <a:ea typeface="Arial-Rounded" panose="020B0500000000000000" pitchFamily="34" charset="0"/>
                <a:cs typeface="Arial" panose="020B0604020202020204" pitchFamily="34" charset="0"/>
              </a:rPr>
              <a:t>như</a:t>
            </a:r>
            <a:r>
              <a:rPr lang="en-US" sz="2400" dirty="0">
                <a:solidFill>
                  <a:prstClr val="black"/>
                </a:solidFill>
                <a:latin typeface="Arial" panose="020B0604020202020204" pitchFamily="34" charset="0"/>
                <a:ea typeface="Arial-Rounded" panose="020B0500000000000000" pitchFamily="34" charset="0"/>
                <a:cs typeface="Arial" panose="020B0604020202020204" pitchFamily="34" charset="0"/>
              </a:rPr>
              <a:t> </a:t>
            </a:r>
            <a:r>
              <a:rPr lang="en-US" sz="2400" dirty="0" err="1">
                <a:solidFill>
                  <a:prstClr val="black"/>
                </a:solidFill>
                <a:latin typeface="Arial" panose="020B0604020202020204" pitchFamily="34" charset="0"/>
                <a:ea typeface="Arial-Rounded" panose="020B0500000000000000" pitchFamily="34" charset="0"/>
                <a:cs typeface="Arial" panose="020B0604020202020204" pitchFamily="34" charset="0"/>
              </a:rPr>
              <a:t>trước</a:t>
            </a:r>
            <a:r>
              <a:rPr lang="en-US" sz="2400" dirty="0">
                <a:solidFill>
                  <a:prstClr val="black"/>
                </a:solidFill>
                <a:latin typeface="Arial" panose="020B0604020202020204" pitchFamily="34" charset="0"/>
                <a:ea typeface="Arial-Rounded" panose="020B0500000000000000" pitchFamily="34" charset="0"/>
                <a:cs typeface="Arial" panose="020B0604020202020204" pitchFamily="34" charset="0"/>
              </a:rPr>
              <a:t>. Ở </a:t>
            </a:r>
            <a:r>
              <a:rPr lang="en-US" sz="2400" dirty="0" err="1">
                <a:solidFill>
                  <a:prstClr val="black"/>
                </a:solidFill>
                <a:latin typeface="Arial" panose="020B0604020202020204" pitchFamily="34" charset="0"/>
                <a:ea typeface="Arial-Rounded" panose="020B0500000000000000" pitchFamily="34" charset="0"/>
                <a:cs typeface="Arial" panose="020B0604020202020204" pitchFamily="34" charset="0"/>
              </a:rPr>
              <a:t>cổng</a:t>
            </a:r>
            <a:r>
              <a:rPr lang="en-US" sz="2400" dirty="0">
                <a:solidFill>
                  <a:prstClr val="black"/>
                </a:solidFill>
                <a:latin typeface="Arial" panose="020B0604020202020204" pitchFamily="34" charset="0"/>
                <a:ea typeface="Arial-Rounded" panose="020B0500000000000000" pitchFamily="34" charset="0"/>
                <a:cs typeface="Arial" panose="020B0604020202020204" pitchFamily="34" charset="0"/>
              </a:rPr>
              <a:t> </a:t>
            </a:r>
            <a:r>
              <a:rPr lang="en-US" sz="2400" dirty="0" err="1">
                <a:solidFill>
                  <a:prstClr val="black"/>
                </a:solidFill>
                <a:latin typeface="Arial" panose="020B0604020202020204" pitchFamily="34" charset="0"/>
                <a:ea typeface="Arial-Rounded" panose="020B0500000000000000" pitchFamily="34" charset="0"/>
                <a:cs typeface="Arial" panose="020B0604020202020204" pitchFamily="34" charset="0"/>
              </a:rPr>
              <a:t>công</a:t>
            </a:r>
            <a:r>
              <a:rPr lang="en-US" sz="2400" dirty="0">
                <a:solidFill>
                  <a:prstClr val="black"/>
                </a:solidFill>
                <a:latin typeface="Arial" panose="020B0604020202020204" pitchFamily="34" charset="0"/>
                <a:ea typeface="Arial-Rounded" panose="020B0500000000000000" pitchFamily="34" charset="0"/>
                <a:cs typeface="Arial" panose="020B0604020202020204" pitchFamily="34" charset="0"/>
              </a:rPr>
              <a:t> </a:t>
            </a:r>
            <a:r>
              <a:rPr lang="en-US" sz="2400" dirty="0" err="1">
                <a:solidFill>
                  <a:prstClr val="black"/>
                </a:solidFill>
                <a:latin typeface="Arial" panose="020B0604020202020204" pitchFamily="34" charset="0"/>
                <a:ea typeface="Arial-Rounded" panose="020B0500000000000000" pitchFamily="34" charset="0"/>
                <a:cs typeface="Arial" panose="020B0604020202020204" pitchFamily="34" charset="0"/>
              </a:rPr>
              <a:t>viên</a:t>
            </a:r>
            <a:r>
              <a:rPr lang="en-US" sz="2400" dirty="0">
                <a:solidFill>
                  <a:prstClr val="black"/>
                </a:solidFill>
                <a:latin typeface="Arial" panose="020B0604020202020204" pitchFamily="34" charset="0"/>
                <a:ea typeface="Arial-Rounded" panose="020B0500000000000000" pitchFamily="34" charset="0"/>
                <a:cs typeface="Arial" panose="020B0604020202020204" pitchFamily="34" charset="0"/>
              </a:rPr>
              <a:t>, </a:t>
            </a:r>
            <a:r>
              <a:rPr lang="en-US" sz="2400" dirty="0" err="1">
                <a:solidFill>
                  <a:prstClr val="black"/>
                </a:solidFill>
                <a:latin typeface="Arial" panose="020B0604020202020204" pitchFamily="34" charset="0"/>
                <a:ea typeface="Arial-Rounded" panose="020B0500000000000000" pitchFamily="34" charset="0"/>
                <a:cs typeface="Arial" panose="020B0604020202020204" pitchFamily="34" charset="0"/>
              </a:rPr>
              <a:t>có</a:t>
            </a:r>
            <a:r>
              <a:rPr lang="en-US" sz="2400" dirty="0">
                <a:solidFill>
                  <a:prstClr val="black"/>
                </a:solidFill>
                <a:latin typeface="Arial" panose="020B0604020202020204" pitchFamily="34" charset="0"/>
                <a:ea typeface="Arial-Rounded" panose="020B0500000000000000" pitchFamily="34" charset="0"/>
                <a:cs typeface="Arial" panose="020B0604020202020204" pitchFamily="34" charset="0"/>
              </a:rPr>
              <a:t> </a:t>
            </a:r>
            <a:r>
              <a:rPr lang="en-US" sz="2400" dirty="0" err="1">
                <a:solidFill>
                  <a:prstClr val="black"/>
                </a:solidFill>
                <a:latin typeface="Arial" panose="020B0604020202020204" pitchFamily="34" charset="0"/>
                <a:ea typeface="Arial-Rounded" panose="020B0500000000000000" pitchFamily="34" charset="0"/>
                <a:cs typeface="Arial" panose="020B0604020202020204" pitchFamily="34" charset="0"/>
              </a:rPr>
              <a:t>thêm</a:t>
            </a:r>
            <a:r>
              <a:rPr lang="en-US" sz="2400" dirty="0">
                <a:solidFill>
                  <a:prstClr val="black"/>
                </a:solidFill>
                <a:latin typeface="Arial" panose="020B0604020202020204" pitchFamily="34" charset="0"/>
                <a:ea typeface="Arial-Rounded" panose="020B0500000000000000" pitchFamily="34" charset="0"/>
                <a:cs typeface="Arial" panose="020B0604020202020204" pitchFamily="34" charset="0"/>
              </a:rPr>
              <a:t> </a:t>
            </a:r>
            <a:r>
              <a:rPr lang="en-US" sz="2400" dirty="0" err="1">
                <a:solidFill>
                  <a:prstClr val="black"/>
                </a:solidFill>
                <a:latin typeface="Arial" panose="020B0604020202020204" pitchFamily="34" charset="0"/>
                <a:ea typeface="Arial-Rounded" panose="020B0500000000000000" pitchFamily="34" charset="0"/>
                <a:cs typeface="Arial" panose="020B0604020202020204" pitchFamily="34" charset="0"/>
              </a:rPr>
              <a:t>mấy</a:t>
            </a:r>
            <a:r>
              <a:rPr lang="en-US" sz="2400" dirty="0">
                <a:solidFill>
                  <a:prstClr val="black"/>
                </a:solidFill>
                <a:latin typeface="Arial" panose="020B0604020202020204" pitchFamily="34" charset="0"/>
                <a:ea typeface="Arial-Rounded" panose="020B0500000000000000" pitchFamily="34" charset="0"/>
                <a:cs typeface="Arial" panose="020B0604020202020204" pitchFamily="34" charset="0"/>
              </a:rPr>
              <a:t> </a:t>
            </a:r>
            <a:r>
              <a:rPr lang="en-US" sz="2400" dirty="0" err="1">
                <a:solidFill>
                  <a:prstClr val="black"/>
                </a:solidFill>
                <a:latin typeface="Arial" panose="020B0604020202020204" pitchFamily="34" charset="0"/>
                <a:ea typeface="Arial-Rounded" panose="020B0500000000000000" pitchFamily="34" charset="0"/>
                <a:cs typeface="Arial" panose="020B0604020202020204" pitchFamily="34" charset="0"/>
              </a:rPr>
              <a:t>hàng</a:t>
            </a:r>
            <a:r>
              <a:rPr lang="en-US" sz="2400" dirty="0">
                <a:solidFill>
                  <a:prstClr val="black"/>
                </a:solidFill>
                <a:latin typeface="Arial" panose="020B0604020202020204" pitchFamily="34" charset="0"/>
                <a:ea typeface="Arial-Rounded" panose="020B0500000000000000" pitchFamily="34" charset="0"/>
                <a:cs typeface="Arial" panose="020B0604020202020204" pitchFamily="34" charset="0"/>
              </a:rPr>
              <a:t> </a:t>
            </a:r>
            <a:r>
              <a:rPr lang="en-US" sz="2400" dirty="0" err="1">
                <a:solidFill>
                  <a:prstClr val="black"/>
                </a:solidFill>
                <a:latin typeface="Arial" panose="020B0604020202020204" pitchFamily="34" charset="0"/>
                <a:ea typeface="Arial-Rounded" panose="020B0500000000000000" pitchFamily="34" charset="0"/>
                <a:cs typeface="Arial" panose="020B0604020202020204" pitchFamily="34" charset="0"/>
              </a:rPr>
              <a:t>đồ</a:t>
            </a:r>
            <a:r>
              <a:rPr lang="en-US" sz="2400" dirty="0">
                <a:solidFill>
                  <a:prstClr val="black"/>
                </a:solidFill>
                <a:latin typeface="Arial" panose="020B0604020202020204" pitchFamily="34" charset="0"/>
                <a:ea typeface="Arial-Rounded" panose="020B0500000000000000" pitchFamily="34" charset="0"/>
                <a:cs typeface="Arial" panose="020B0604020202020204" pitchFamily="34" charset="0"/>
              </a:rPr>
              <a:t> </a:t>
            </a:r>
            <a:r>
              <a:rPr lang="en-US" sz="2400" dirty="0" err="1">
                <a:solidFill>
                  <a:prstClr val="black"/>
                </a:solidFill>
                <a:latin typeface="Arial" panose="020B0604020202020204" pitchFamily="34" charset="0"/>
                <a:ea typeface="Arial-Rounded" panose="020B0500000000000000" pitchFamily="34" charset="0"/>
                <a:cs typeface="Arial" panose="020B0604020202020204" pitchFamily="34" charset="0"/>
              </a:rPr>
              <a:t>chơi</a:t>
            </a:r>
            <a:r>
              <a:rPr lang="en-US" sz="2400" dirty="0">
                <a:solidFill>
                  <a:prstClr val="black"/>
                </a:solidFill>
                <a:latin typeface="Arial" panose="020B0604020202020204" pitchFamily="34" charset="0"/>
                <a:ea typeface="Arial-Rounded" panose="020B0500000000000000" pitchFamily="34" charset="0"/>
                <a:cs typeface="Arial" panose="020B0604020202020204" pitchFamily="34" charset="0"/>
              </a:rPr>
              <a:t> </a:t>
            </a:r>
            <a:r>
              <a:rPr lang="en-US" sz="2400" dirty="0" err="1">
                <a:solidFill>
                  <a:prstClr val="black"/>
                </a:solidFill>
                <a:latin typeface="Arial" panose="020B0604020202020204" pitchFamily="34" charset="0"/>
                <a:ea typeface="Arial-Rounded" panose="020B0500000000000000" pitchFamily="34" charset="0"/>
                <a:cs typeface="Arial" panose="020B0604020202020204" pitchFamily="34" charset="0"/>
              </a:rPr>
              <a:t>bằng</a:t>
            </a:r>
            <a:r>
              <a:rPr lang="en-US" sz="2400" dirty="0">
                <a:solidFill>
                  <a:prstClr val="black"/>
                </a:solidFill>
                <a:latin typeface="Arial" panose="020B0604020202020204" pitchFamily="34" charset="0"/>
                <a:ea typeface="Arial-Rounded" panose="020B0500000000000000" pitchFamily="34" charset="0"/>
                <a:cs typeface="Arial" panose="020B0604020202020204" pitchFamily="34" charset="0"/>
              </a:rPr>
              <a:t> </a:t>
            </a:r>
            <a:r>
              <a:rPr lang="en-US" sz="2400" dirty="0" err="1">
                <a:solidFill>
                  <a:prstClr val="black"/>
                </a:solidFill>
                <a:latin typeface="Arial" panose="020B0604020202020204" pitchFamily="34" charset="0"/>
                <a:ea typeface="Arial-Rounded" panose="020B0500000000000000" pitchFamily="34" charset="0"/>
                <a:cs typeface="Arial" panose="020B0604020202020204" pitchFamily="34" charset="0"/>
              </a:rPr>
              <a:t>nhựa</a:t>
            </a:r>
            <a:r>
              <a:rPr lang="en-US" sz="2400" dirty="0">
                <a:solidFill>
                  <a:prstClr val="black"/>
                </a:solidFill>
                <a:latin typeface="Arial" panose="020B0604020202020204" pitchFamily="34" charset="0"/>
                <a:ea typeface="Arial-Rounded" panose="020B0500000000000000" pitchFamily="34" charset="0"/>
                <a:cs typeface="Arial" panose="020B0604020202020204" pitchFamily="34" charset="0"/>
              </a:rPr>
              <a:t>. </a:t>
            </a:r>
            <a:endParaRPr lang="vi-VN" sz="2400" dirty="0">
              <a:solidFill>
                <a:prstClr val="black"/>
              </a:solidFill>
              <a:latin typeface="Arial" panose="020B0604020202020204" pitchFamily="34" charset="0"/>
              <a:ea typeface="Arial-Rounded" panose="020B0500000000000000" pitchFamily="34" charset="0"/>
              <a:cs typeface="Arial" panose="020B0604020202020204" pitchFamily="34" charset="0"/>
            </a:endParaRPr>
          </a:p>
          <a:p>
            <a:pPr lvl="0">
              <a:defRPr/>
            </a:pPr>
            <a:r>
              <a:rPr lang="vi-VN" sz="2400" dirty="0">
                <a:solidFill>
                  <a:prstClr val="black"/>
                </a:solidFill>
                <a:latin typeface="Arial" panose="020B0604020202020204" pitchFamily="34" charset="0"/>
                <a:ea typeface="Arial-Rounded" panose="020B0500000000000000" pitchFamily="34" charset="0"/>
                <a:cs typeface="Arial" panose="020B0604020202020204" pitchFamily="34" charset="0"/>
              </a:rPr>
              <a:t>   Một hôm, bác Nhân bảo:</a:t>
            </a:r>
            <a:endParaRPr lang="en-US" sz="2400" dirty="0">
              <a:solidFill>
                <a:prstClr val="black"/>
              </a:solidFill>
              <a:latin typeface="Arial" panose="020B0604020202020204" pitchFamily="34" charset="0"/>
              <a:ea typeface="Arial-Rounded" panose="020B0500000000000000" pitchFamily="34" charset="0"/>
              <a:cs typeface="Arial" panose="020B0604020202020204" pitchFamily="34" charset="0"/>
            </a:endParaRPr>
          </a:p>
          <a:p>
            <a:pPr lvl="0">
              <a:defRPr/>
            </a:pPr>
            <a:r>
              <a:rPr lang="en-US" sz="2400" dirty="0">
                <a:solidFill>
                  <a:prstClr val="black"/>
                </a:solidFill>
                <a:latin typeface="Arial" panose="020B0604020202020204" pitchFamily="34" charset="0"/>
                <a:ea typeface="Arial-Rounded" panose="020B0500000000000000" pitchFamily="34" charset="0"/>
                <a:cs typeface="Arial" panose="020B0604020202020204" pitchFamily="34" charset="0"/>
              </a:rPr>
              <a:t>- B</a:t>
            </a:r>
            <a:r>
              <a:rPr lang="vi-VN" sz="2400" dirty="0">
                <a:solidFill>
                  <a:prstClr val="black"/>
                </a:solidFill>
                <a:latin typeface="Arial" panose="020B0604020202020204" pitchFamily="34" charset="0"/>
                <a:ea typeface="Arial-Rounded" panose="020B0500000000000000" pitchFamily="34" charset="0"/>
                <a:cs typeface="Arial" panose="020B0604020202020204" pitchFamily="34" charset="0"/>
              </a:rPr>
              <a:t>ác sắp về quê </a:t>
            </a:r>
            <a:r>
              <a:rPr lang="en-US" sz="2400" dirty="0" err="1">
                <a:solidFill>
                  <a:prstClr val="black"/>
                </a:solidFill>
                <a:latin typeface="Arial" panose="020B0604020202020204" pitchFamily="34" charset="0"/>
                <a:ea typeface="Arial-Rounded" panose="020B0500000000000000" pitchFamily="34" charset="0"/>
                <a:cs typeface="Arial" panose="020B0604020202020204" pitchFamily="34" charset="0"/>
              </a:rPr>
              <a:t>đây</a:t>
            </a:r>
            <a:r>
              <a:rPr lang="en-US" sz="2400" dirty="0">
                <a:solidFill>
                  <a:prstClr val="black"/>
                </a:solidFill>
                <a:latin typeface="Arial" panose="020B0604020202020204" pitchFamily="34" charset="0"/>
                <a:ea typeface="Arial-Rounded" panose="020B0500000000000000" pitchFamily="34" charset="0"/>
                <a:cs typeface="Arial" panose="020B0604020202020204" pitchFamily="34" charset="0"/>
              </a:rPr>
              <a:t>, </a:t>
            </a:r>
            <a:r>
              <a:rPr lang="en-US" sz="2400" dirty="0" err="1">
                <a:solidFill>
                  <a:prstClr val="black"/>
                </a:solidFill>
                <a:latin typeface="Arial" panose="020B0604020202020204" pitchFamily="34" charset="0"/>
                <a:ea typeface="Arial-Rounded" panose="020B0500000000000000" pitchFamily="34" charset="0"/>
                <a:cs typeface="Arial" panose="020B0604020202020204" pitchFamily="34" charset="0"/>
              </a:rPr>
              <a:t>về</a:t>
            </a:r>
            <a:r>
              <a:rPr lang="en-US" sz="2400" dirty="0">
                <a:solidFill>
                  <a:prstClr val="black"/>
                </a:solidFill>
                <a:latin typeface="Arial" panose="020B0604020202020204" pitchFamily="34" charset="0"/>
                <a:ea typeface="Arial-Rounded" panose="020B0500000000000000" pitchFamily="34" charset="0"/>
                <a:cs typeface="Arial" panose="020B0604020202020204" pitchFamily="34" charset="0"/>
              </a:rPr>
              <a:t> </a:t>
            </a:r>
            <a:r>
              <a:rPr lang="en-US" sz="2400" dirty="0" err="1">
                <a:solidFill>
                  <a:prstClr val="black"/>
                </a:solidFill>
                <a:latin typeface="Arial" panose="020B0604020202020204" pitchFamily="34" charset="0"/>
                <a:ea typeface="Arial-Rounded" panose="020B0500000000000000" pitchFamily="34" charset="0"/>
                <a:cs typeface="Arial" panose="020B0604020202020204" pitchFamily="34" charset="0"/>
              </a:rPr>
              <a:t>quê</a:t>
            </a:r>
            <a:r>
              <a:rPr lang="en-US" sz="2400" dirty="0">
                <a:solidFill>
                  <a:prstClr val="black"/>
                </a:solidFill>
                <a:latin typeface="Arial" panose="020B0604020202020204" pitchFamily="34" charset="0"/>
                <a:ea typeface="Arial-Rounded" panose="020B0500000000000000" pitchFamily="34" charset="0"/>
                <a:cs typeface="Arial" panose="020B0604020202020204" pitchFamily="34" charset="0"/>
              </a:rPr>
              <a:t> </a:t>
            </a:r>
            <a:r>
              <a:rPr lang="en-US" sz="2400" dirty="0" err="1">
                <a:solidFill>
                  <a:prstClr val="black"/>
                </a:solidFill>
                <a:latin typeface="Arial" panose="020B0604020202020204" pitchFamily="34" charset="0"/>
                <a:ea typeface="Arial-Rounded" panose="020B0500000000000000" pitchFamily="34" charset="0"/>
                <a:cs typeface="Arial" panose="020B0604020202020204" pitchFamily="34" charset="0"/>
              </a:rPr>
              <a:t>làm</a:t>
            </a:r>
            <a:r>
              <a:rPr lang="en-US" sz="2400" dirty="0">
                <a:solidFill>
                  <a:prstClr val="black"/>
                </a:solidFill>
                <a:latin typeface="Arial" panose="020B0604020202020204" pitchFamily="34" charset="0"/>
                <a:ea typeface="Arial-Rounded" panose="020B0500000000000000" pitchFamily="34" charset="0"/>
                <a:cs typeface="Arial" panose="020B0604020202020204" pitchFamily="34" charset="0"/>
              </a:rPr>
              <a:t> </a:t>
            </a:r>
            <a:r>
              <a:rPr lang="en-US" sz="2400" dirty="0" err="1">
                <a:solidFill>
                  <a:prstClr val="black"/>
                </a:solidFill>
                <a:latin typeface="Arial" panose="020B0604020202020204" pitchFamily="34" charset="0"/>
                <a:ea typeface="Arial-Rounded" panose="020B0500000000000000" pitchFamily="34" charset="0"/>
                <a:cs typeface="Arial" panose="020B0604020202020204" pitchFamily="34" charset="0"/>
              </a:rPr>
              <a:t>ruộng</a:t>
            </a:r>
            <a:r>
              <a:rPr lang="en-US" sz="2400" dirty="0">
                <a:solidFill>
                  <a:prstClr val="black"/>
                </a:solidFill>
                <a:latin typeface="Arial" panose="020B0604020202020204" pitchFamily="34" charset="0"/>
                <a:ea typeface="Arial-Rounded" panose="020B0500000000000000" pitchFamily="34" charset="0"/>
                <a:cs typeface="Arial" panose="020B0604020202020204" pitchFamily="34" charset="0"/>
              </a:rPr>
              <a:t>.</a:t>
            </a:r>
            <a:endParaRPr lang="vi-VN" sz="2400" dirty="0">
              <a:solidFill>
                <a:prstClr val="black"/>
              </a:solidFill>
              <a:latin typeface="Arial" panose="020B0604020202020204" pitchFamily="34" charset="0"/>
              <a:ea typeface="Arial-Rounded" panose="020B0500000000000000" pitchFamily="34" charset="0"/>
              <a:cs typeface="Arial" panose="020B0604020202020204" pitchFamily="34" charset="0"/>
            </a:endParaRPr>
          </a:p>
          <a:p>
            <a:pPr lvl="0">
              <a:defRPr/>
            </a:pPr>
            <a:r>
              <a:rPr lang="vi-VN" sz="2400" dirty="0">
                <a:solidFill>
                  <a:prstClr val="black"/>
                </a:solidFill>
                <a:latin typeface="Arial" panose="020B0604020202020204" pitchFamily="34" charset="0"/>
                <a:ea typeface="Arial-Rounded" panose="020B0500000000000000" pitchFamily="34" charset="0"/>
                <a:cs typeface="Arial" panose="020B0604020202020204" pitchFamily="34" charset="0"/>
              </a:rPr>
              <a:t>   Tôi suýt khó</a:t>
            </a:r>
            <a:r>
              <a:rPr lang="en-US" sz="2400" dirty="0">
                <a:solidFill>
                  <a:prstClr val="black"/>
                </a:solidFill>
                <a:latin typeface="Arial" panose="020B0604020202020204" pitchFamily="34" charset="0"/>
                <a:ea typeface="Arial-Rounded" panose="020B0500000000000000" pitchFamily="34" charset="0"/>
                <a:cs typeface="Arial" panose="020B0604020202020204" pitchFamily="34" charset="0"/>
              </a:rPr>
              <a:t>c.</a:t>
            </a:r>
          </a:p>
          <a:p>
            <a:pPr lvl="0">
              <a:defRPr/>
            </a:pPr>
            <a:r>
              <a:rPr lang="en-US" sz="2400" dirty="0">
                <a:solidFill>
                  <a:prstClr val="black"/>
                </a:solidFill>
                <a:latin typeface="Arial" panose="020B0604020202020204" pitchFamily="34" charset="0"/>
                <a:ea typeface="Arial-Rounded" panose="020B0500000000000000" pitchFamily="34" charset="0"/>
                <a:cs typeface="Arial" panose="020B0604020202020204" pitchFamily="34" charset="0"/>
              </a:rPr>
              <a:t>- </a:t>
            </a:r>
            <a:r>
              <a:rPr lang="en-US" sz="2400" dirty="0" err="1">
                <a:solidFill>
                  <a:prstClr val="black"/>
                </a:solidFill>
                <a:latin typeface="Arial" panose="020B0604020202020204" pitchFamily="34" charset="0"/>
                <a:ea typeface="Arial-Rounded" panose="020B0500000000000000" pitchFamily="34" charset="0"/>
                <a:cs typeface="Arial" panose="020B0604020202020204" pitchFamily="34" charset="0"/>
              </a:rPr>
              <a:t>Đừng</a:t>
            </a:r>
            <a:r>
              <a:rPr lang="en-US" sz="2400" dirty="0">
                <a:solidFill>
                  <a:prstClr val="black"/>
                </a:solidFill>
                <a:latin typeface="Arial" panose="020B0604020202020204" pitchFamily="34" charset="0"/>
                <a:ea typeface="Arial-Rounded" panose="020B0500000000000000" pitchFamily="34" charset="0"/>
                <a:cs typeface="Arial" panose="020B0604020202020204" pitchFamily="34" charset="0"/>
              </a:rPr>
              <a:t>, </a:t>
            </a:r>
            <a:r>
              <a:rPr lang="en-US" sz="2400" dirty="0" err="1">
                <a:solidFill>
                  <a:prstClr val="black"/>
                </a:solidFill>
                <a:latin typeface="Arial" panose="020B0604020202020204" pitchFamily="34" charset="0"/>
                <a:ea typeface="Arial-Rounded" panose="020B0500000000000000" pitchFamily="34" charset="0"/>
                <a:cs typeface="Arial" panose="020B0604020202020204" pitchFamily="34" charset="0"/>
              </a:rPr>
              <a:t>bác</a:t>
            </a:r>
            <a:r>
              <a:rPr lang="en-US" sz="2400" dirty="0">
                <a:solidFill>
                  <a:prstClr val="black"/>
                </a:solidFill>
                <a:latin typeface="Arial" panose="020B0604020202020204" pitchFamily="34" charset="0"/>
                <a:ea typeface="Arial-Rounded" panose="020B0500000000000000" pitchFamily="34" charset="0"/>
                <a:cs typeface="Arial" panose="020B0604020202020204" pitchFamily="34" charset="0"/>
              </a:rPr>
              <a:t> </a:t>
            </a:r>
            <a:r>
              <a:rPr lang="en-US" sz="2400" dirty="0" err="1">
                <a:solidFill>
                  <a:prstClr val="black"/>
                </a:solidFill>
                <a:latin typeface="Arial" panose="020B0604020202020204" pitchFamily="34" charset="0"/>
                <a:ea typeface="Arial-Rounded" panose="020B0500000000000000" pitchFamily="34" charset="0"/>
                <a:cs typeface="Arial" panose="020B0604020202020204" pitchFamily="34" charset="0"/>
              </a:rPr>
              <a:t>đừng</a:t>
            </a:r>
            <a:r>
              <a:rPr lang="en-US" sz="2400" dirty="0">
                <a:solidFill>
                  <a:prstClr val="black"/>
                </a:solidFill>
                <a:latin typeface="Arial" panose="020B0604020202020204" pitchFamily="34" charset="0"/>
                <a:ea typeface="Arial-Rounded" panose="020B0500000000000000" pitchFamily="34" charset="0"/>
                <a:cs typeface="Arial" panose="020B0604020202020204" pitchFamily="34" charset="0"/>
              </a:rPr>
              <a:t> </a:t>
            </a:r>
            <a:r>
              <a:rPr lang="en-US" sz="2400" dirty="0" err="1">
                <a:solidFill>
                  <a:prstClr val="black"/>
                </a:solidFill>
                <a:latin typeface="Arial" panose="020B0604020202020204" pitchFamily="34" charset="0"/>
                <a:ea typeface="Arial-Rounded" panose="020B0500000000000000" pitchFamily="34" charset="0"/>
                <a:cs typeface="Arial" panose="020B0604020202020204" pitchFamily="34" charset="0"/>
              </a:rPr>
              <a:t>về</a:t>
            </a:r>
            <a:r>
              <a:rPr lang="en-US" sz="2400" dirty="0">
                <a:solidFill>
                  <a:prstClr val="black"/>
                </a:solidFill>
                <a:latin typeface="Arial" panose="020B0604020202020204" pitchFamily="34" charset="0"/>
                <a:ea typeface="Arial-Rounded" panose="020B0500000000000000" pitchFamily="34" charset="0"/>
                <a:cs typeface="Arial" panose="020B0604020202020204" pitchFamily="34" charset="0"/>
              </a:rPr>
              <a:t>. </a:t>
            </a:r>
            <a:r>
              <a:rPr lang="vi-VN" sz="2400" dirty="0">
                <a:solidFill>
                  <a:prstClr val="black"/>
                </a:solidFill>
                <a:latin typeface="Arial" panose="020B0604020202020204" pitchFamily="34" charset="0"/>
                <a:ea typeface="Arial-Rounded" panose="020B0500000000000000" pitchFamily="34" charset="0"/>
                <a:cs typeface="Arial" panose="020B0604020202020204" pitchFamily="34" charset="0"/>
              </a:rPr>
              <a:t>Bác ở đây làm đồ chơi bán cho chúng cháu.</a:t>
            </a:r>
          </a:p>
          <a:p>
            <a:pPr lvl="0">
              <a:defRPr/>
            </a:pPr>
            <a:r>
              <a:rPr lang="vi-VN" sz="2400" dirty="0">
                <a:solidFill>
                  <a:prstClr val="black"/>
                </a:solidFill>
                <a:latin typeface="Arial" panose="020B0604020202020204" pitchFamily="34" charset="0"/>
                <a:ea typeface="Arial-Rounded" panose="020B0500000000000000" pitchFamily="34" charset="0"/>
                <a:cs typeface="Arial" panose="020B0604020202020204" pitchFamily="34" charset="0"/>
              </a:rPr>
              <a:t>- Nhưng độ này chả mấy ai mua đồ chơi của bác nữa.</a:t>
            </a:r>
            <a:r>
              <a:rPr lang="en-US" sz="2400" dirty="0">
                <a:solidFill>
                  <a:prstClr val="black"/>
                </a:solidFill>
                <a:latin typeface="Arial" panose="020B0604020202020204" pitchFamily="34" charset="0"/>
                <a:ea typeface="Arial-Rounded" panose="020B0500000000000000" pitchFamily="34" charset="0"/>
                <a:cs typeface="Arial" panose="020B0604020202020204" pitchFamily="34" charset="0"/>
              </a:rPr>
              <a:t> </a:t>
            </a:r>
            <a:r>
              <a:rPr lang="en-US" sz="2400" dirty="0" err="1">
                <a:solidFill>
                  <a:prstClr val="black"/>
                </a:solidFill>
                <a:latin typeface="Arial" panose="020B0604020202020204" pitchFamily="34" charset="0"/>
                <a:ea typeface="Arial-Rounded" panose="020B0500000000000000" pitchFamily="34" charset="0"/>
                <a:cs typeface="Arial" panose="020B0604020202020204" pitchFamily="34" charset="0"/>
              </a:rPr>
              <a:t>Còn</a:t>
            </a:r>
            <a:r>
              <a:rPr lang="en-US" sz="2400" dirty="0">
                <a:solidFill>
                  <a:prstClr val="black"/>
                </a:solidFill>
                <a:latin typeface="Arial" panose="020B0604020202020204" pitchFamily="34" charset="0"/>
                <a:ea typeface="Arial-Rounded" panose="020B0500000000000000" pitchFamily="34" charset="0"/>
                <a:cs typeface="Arial" panose="020B0604020202020204" pitchFamily="34" charset="0"/>
              </a:rPr>
              <a:t> </a:t>
            </a:r>
            <a:r>
              <a:rPr lang="en-US" sz="2400" dirty="0" err="1">
                <a:solidFill>
                  <a:prstClr val="black"/>
                </a:solidFill>
                <a:latin typeface="Arial" panose="020B0604020202020204" pitchFamily="34" charset="0"/>
                <a:ea typeface="Arial-Rounded" panose="020B0500000000000000" pitchFamily="34" charset="0"/>
                <a:cs typeface="Arial" panose="020B0604020202020204" pitchFamily="34" charset="0"/>
              </a:rPr>
              <a:t>một</a:t>
            </a:r>
            <a:r>
              <a:rPr lang="en-US" sz="2400" dirty="0">
                <a:solidFill>
                  <a:prstClr val="black"/>
                </a:solidFill>
                <a:latin typeface="Arial" panose="020B0604020202020204" pitchFamily="34" charset="0"/>
                <a:ea typeface="Arial-Rounded" panose="020B0500000000000000" pitchFamily="34" charset="0"/>
                <a:cs typeface="Arial" panose="020B0604020202020204" pitchFamily="34" charset="0"/>
              </a:rPr>
              <a:t> </a:t>
            </a:r>
            <a:r>
              <a:rPr lang="en-US" sz="2400" dirty="0" err="1">
                <a:solidFill>
                  <a:prstClr val="black"/>
                </a:solidFill>
                <a:latin typeface="Arial" panose="020B0604020202020204" pitchFamily="34" charset="0"/>
                <a:ea typeface="Arial-Rounded" panose="020B0500000000000000" pitchFamily="34" charset="0"/>
                <a:cs typeface="Arial" panose="020B0604020202020204" pitchFamily="34" charset="0"/>
              </a:rPr>
              <a:t>ít</a:t>
            </a:r>
            <a:r>
              <a:rPr lang="en-US" sz="2400" dirty="0">
                <a:solidFill>
                  <a:prstClr val="black"/>
                </a:solidFill>
                <a:latin typeface="Arial" panose="020B0604020202020204" pitchFamily="34" charset="0"/>
                <a:ea typeface="Arial-Rounded" panose="020B0500000000000000" pitchFamily="34" charset="0"/>
                <a:cs typeface="Arial" panose="020B0604020202020204" pitchFamily="34" charset="0"/>
              </a:rPr>
              <a:t> </a:t>
            </a:r>
            <a:r>
              <a:rPr lang="en-US" sz="2400" dirty="0" err="1">
                <a:solidFill>
                  <a:prstClr val="black"/>
                </a:solidFill>
                <a:latin typeface="Arial" panose="020B0604020202020204" pitchFamily="34" charset="0"/>
                <a:ea typeface="Arial-Rounded" panose="020B0500000000000000" pitchFamily="34" charset="0"/>
                <a:cs typeface="Arial" panose="020B0604020202020204" pitchFamily="34" charset="0"/>
              </a:rPr>
              <a:t>bột</a:t>
            </a:r>
            <a:r>
              <a:rPr lang="en-US" sz="2400" dirty="0">
                <a:solidFill>
                  <a:prstClr val="black"/>
                </a:solidFill>
                <a:latin typeface="Arial" panose="020B0604020202020204" pitchFamily="34" charset="0"/>
                <a:ea typeface="Arial-Rounded" panose="020B0500000000000000" pitchFamily="34" charset="0"/>
                <a:cs typeface="Arial" panose="020B0604020202020204" pitchFamily="34" charset="0"/>
              </a:rPr>
              <a:t> </a:t>
            </a:r>
            <a:r>
              <a:rPr lang="en-US" sz="2400" dirty="0" err="1">
                <a:solidFill>
                  <a:prstClr val="black"/>
                </a:solidFill>
                <a:latin typeface="Arial" panose="020B0604020202020204" pitchFamily="34" charset="0"/>
                <a:ea typeface="Arial-Rounded" panose="020B0500000000000000" pitchFamily="34" charset="0"/>
                <a:cs typeface="Arial" panose="020B0604020202020204" pitchFamily="34" charset="0"/>
              </a:rPr>
              <a:t>và</a:t>
            </a:r>
            <a:r>
              <a:rPr lang="en-US" sz="2400" dirty="0">
                <a:solidFill>
                  <a:prstClr val="black"/>
                </a:solidFill>
                <a:latin typeface="Arial" panose="020B0604020202020204" pitchFamily="34" charset="0"/>
                <a:ea typeface="Arial-Rounded" panose="020B0500000000000000" pitchFamily="34" charset="0"/>
                <a:cs typeface="Arial" panose="020B0604020202020204" pitchFamily="34" charset="0"/>
              </a:rPr>
              <a:t> </a:t>
            </a:r>
            <a:r>
              <a:rPr lang="en-US" sz="2400" dirty="0" err="1">
                <a:solidFill>
                  <a:prstClr val="black"/>
                </a:solidFill>
                <a:latin typeface="Arial" panose="020B0604020202020204" pitchFamily="34" charset="0"/>
                <a:ea typeface="Arial-Rounded" panose="020B0500000000000000" pitchFamily="34" charset="0"/>
                <a:cs typeface="Arial" panose="020B0604020202020204" pitchFamily="34" charset="0"/>
              </a:rPr>
              <a:t>màu</a:t>
            </a:r>
            <a:r>
              <a:rPr lang="en-US" sz="2400" dirty="0">
                <a:solidFill>
                  <a:prstClr val="black"/>
                </a:solidFill>
                <a:latin typeface="Arial" panose="020B0604020202020204" pitchFamily="34" charset="0"/>
                <a:ea typeface="Arial-Rounded" panose="020B0500000000000000" pitchFamily="34" charset="0"/>
                <a:cs typeface="Arial" panose="020B0604020202020204" pitchFamily="34" charset="0"/>
              </a:rPr>
              <a:t>, </a:t>
            </a:r>
            <a:r>
              <a:rPr lang="en-US" sz="2400" dirty="0" err="1">
                <a:solidFill>
                  <a:prstClr val="black"/>
                </a:solidFill>
                <a:latin typeface="Arial" panose="020B0604020202020204" pitchFamily="34" charset="0"/>
                <a:ea typeface="Arial-Rounded" panose="020B0500000000000000" pitchFamily="34" charset="0"/>
                <a:cs typeface="Arial" panose="020B0604020202020204" pitchFamily="34" charset="0"/>
              </a:rPr>
              <a:t>bác</a:t>
            </a:r>
            <a:r>
              <a:rPr lang="en-US" sz="2400" dirty="0">
                <a:solidFill>
                  <a:prstClr val="black"/>
                </a:solidFill>
                <a:latin typeface="Arial" panose="020B0604020202020204" pitchFamily="34" charset="0"/>
                <a:ea typeface="Arial-Rounded" panose="020B0500000000000000" pitchFamily="34" charset="0"/>
                <a:cs typeface="Arial" panose="020B0604020202020204" pitchFamily="34" charset="0"/>
              </a:rPr>
              <a:t> </a:t>
            </a:r>
            <a:r>
              <a:rPr lang="en-US" sz="2400" dirty="0" err="1">
                <a:solidFill>
                  <a:prstClr val="black"/>
                </a:solidFill>
                <a:latin typeface="Arial" panose="020B0604020202020204" pitchFamily="34" charset="0"/>
                <a:ea typeface="Arial-Rounded" panose="020B0500000000000000" pitchFamily="34" charset="0"/>
                <a:cs typeface="Arial" panose="020B0604020202020204" pitchFamily="34" charset="0"/>
              </a:rPr>
              <a:t>sẽ</a:t>
            </a:r>
            <a:r>
              <a:rPr lang="en-US" sz="2400" dirty="0">
                <a:solidFill>
                  <a:prstClr val="black"/>
                </a:solidFill>
                <a:latin typeface="Arial" panose="020B0604020202020204" pitchFamily="34" charset="0"/>
                <a:ea typeface="Arial-Rounded" panose="020B0500000000000000" pitchFamily="34" charset="0"/>
                <a:cs typeface="Arial" panose="020B0604020202020204" pitchFamily="34" charset="0"/>
              </a:rPr>
              <a:t> </a:t>
            </a:r>
            <a:r>
              <a:rPr lang="en-US" sz="2400" dirty="0" err="1">
                <a:solidFill>
                  <a:prstClr val="black"/>
                </a:solidFill>
                <a:latin typeface="Arial" panose="020B0604020202020204" pitchFamily="34" charset="0"/>
                <a:ea typeface="Arial-Rounded" panose="020B0500000000000000" pitchFamily="34" charset="0"/>
                <a:cs typeface="Arial" panose="020B0604020202020204" pitchFamily="34" charset="0"/>
              </a:rPr>
              <a:t>nặn</a:t>
            </a:r>
            <a:r>
              <a:rPr lang="en-US" sz="2400" dirty="0">
                <a:solidFill>
                  <a:prstClr val="black"/>
                </a:solidFill>
                <a:latin typeface="Arial" panose="020B0604020202020204" pitchFamily="34" charset="0"/>
                <a:ea typeface="Arial-Rounded" panose="020B0500000000000000" pitchFamily="34" charset="0"/>
                <a:cs typeface="Arial" panose="020B0604020202020204" pitchFamily="34" charset="0"/>
              </a:rPr>
              <a:t> </a:t>
            </a:r>
            <a:r>
              <a:rPr lang="en-US" sz="2400" dirty="0" err="1">
                <a:solidFill>
                  <a:prstClr val="black"/>
                </a:solidFill>
                <a:latin typeface="Arial" panose="020B0604020202020204" pitchFamily="34" charset="0"/>
                <a:ea typeface="Arial-Rounded" panose="020B0500000000000000" pitchFamily="34" charset="0"/>
                <a:cs typeface="Arial" panose="020B0604020202020204" pitchFamily="34" charset="0"/>
              </a:rPr>
              <a:t>và</a:t>
            </a:r>
            <a:r>
              <a:rPr lang="en-US" sz="2400" dirty="0">
                <a:solidFill>
                  <a:prstClr val="black"/>
                </a:solidFill>
                <a:latin typeface="Arial" panose="020B0604020202020204" pitchFamily="34" charset="0"/>
                <a:ea typeface="Arial-Rounded" panose="020B0500000000000000" pitchFamily="34" charset="0"/>
                <a:cs typeface="Arial" panose="020B0604020202020204" pitchFamily="34" charset="0"/>
              </a:rPr>
              <a:t> </a:t>
            </a:r>
            <a:r>
              <a:rPr lang="en-US" sz="2400" dirty="0" err="1">
                <a:solidFill>
                  <a:prstClr val="black"/>
                </a:solidFill>
                <a:latin typeface="Arial" panose="020B0604020202020204" pitchFamily="34" charset="0"/>
                <a:ea typeface="Arial-Rounded" panose="020B0500000000000000" pitchFamily="34" charset="0"/>
                <a:cs typeface="Arial" panose="020B0604020202020204" pitchFamily="34" charset="0"/>
              </a:rPr>
              <a:t>bán</a:t>
            </a:r>
            <a:r>
              <a:rPr lang="en-US" sz="2400" dirty="0">
                <a:solidFill>
                  <a:prstClr val="black"/>
                </a:solidFill>
                <a:latin typeface="Arial" panose="020B0604020202020204" pitchFamily="34" charset="0"/>
                <a:ea typeface="Arial-Rounded" panose="020B0500000000000000" pitchFamily="34" charset="0"/>
                <a:cs typeface="Arial" panose="020B0604020202020204" pitchFamily="34" charset="0"/>
              </a:rPr>
              <a:t> </a:t>
            </a:r>
            <a:r>
              <a:rPr lang="en-US" sz="2400" dirty="0" err="1">
                <a:solidFill>
                  <a:prstClr val="black"/>
                </a:solidFill>
                <a:latin typeface="Arial" panose="020B0604020202020204" pitchFamily="34" charset="0"/>
                <a:ea typeface="Arial-Rounded" panose="020B0500000000000000" pitchFamily="34" charset="0"/>
                <a:cs typeface="Arial" panose="020B0604020202020204" pitchFamily="34" charset="0"/>
              </a:rPr>
              <a:t>nốt</a:t>
            </a:r>
            <a:r>
              <a:rPr lang="en-US" sz="2400" dirty="0">
                <a:solidFill>
                  <a:prstClr val="black"/>
                </a:solidFill>
                <a:latin typeface="Arial" panose="020B0604020202020204" pitchFamily="34" charset="0"/>
                <a:ea typeface="Arial-Rounded" panose="020B0500000000000000" pitchFamily="34" charset="0"/>
                <a:cs typeface="Arial" panose="020B0604020202020204" pitchFamily="34" charset="0"/>
              </a:rPr>
              <a:t> </a:t>
            </a:r>
            <a:r>
              <a:rPr lang="en-US" sz="2400" dirty="0" err="1">
                <a:solidFill>
                  <a:prstClr val="black"/>
                </a:solidFill>
                <a:latin typeface="Arial" panose="020B0604020202020204" pitchFamily="34" charset="0"/>
                <a:ea typeface="Arial-Rounded" panose="020B0500000000000000" pitchFamily="34" charset="0"/>
                <a:cs typeface="Arial" panose="020B0604020202020204" pitchFamily="34" charset="0"/>
              </a:rPr>
              <a:t>trong</a:t>
            </a:r>
            <a:r>
              <a:rPr lang="en-US" sz="2400" dirty="0">
                <a:solidFill>
                  <a:prstClr val="black"/>
                </a:solidFill>
                <a:latin typeface="Arial" panose="020B0604020202020204" pitchFamily="34" charset="0"/>
                <a:ea typeface="Arial-Rounded" panose="020B0500000000000000" pitchFamily="34" charset="0"/>
                <a:cs typeface="Arial" panose="020B0604020202020204" pitchFamily="34" charset="0"/>
              </a:rPr>
              <a:t> </a:t>
            </a:r>
            <a:r>
              <a:rPr lang="en-US" sz="2400" dirty="0" err="1">
                <a:solidFill>
                  <a:prstClr val="black"/>
                </a:solidFill>
                <a:latin typeface="Arial" panose="020B0604020202020204" pitchFamily="34" charset="0"/>
                <a:ea typeface="Arial-Rounded" panose="020B0500000000000000" pitchFamily="34" charset="0"/>
                <a:cs typeface="Arial" panose="020B0604020202020204" pitchFamily="34" charset="0"/>
              </a:rPr>
              <a:t>ngày</a:t>
            </a:r>
            <a:r>
              <a:rPr lang="en-US" sz="2400" dirty="0">
                <a:solidFill>
                  <a:prstClr val="black"/>
                </a:solidFill>
                <a:latin typeface="Arial" panose="020B0604020202020204" pitchFamily="34" charset="0"/>
                <a:ea typeface="Arial-Rounded" panose="020B0500000000000000" pitchFamily="34" charset="0"/>
                <a:cs typeface="Arial" panose="020B0604020202020204" pitchFamily="34" charset="0"/>
              </a:rPr>
              <a:t> </a:t>
            </a:r>
            <a:r>
              <a:rPr lang="en-US" sz="2400" dirty="0" err="1">
                <a:solidFill>
                  <a:prstClr val="black"/>
                </a:solidFill>
                <a:latin typeface="Arial" panose="020B0604020202020204" pitchFamily="34" charset="0"/>
                <a:ea typeface="Arial-Rounded" panose="020B0500000000000000" pitchFamily="34" charset="0"/>
                <a:cs typeface="Arial" panose="020B0604020202020204" pitchFamily="34" charset="0"/>
              </a:rPr>
              <a:t>mai</a:t>
            </a:r>
            <a:r>
              <a:rPr lang="en-US" sz="2400" dirty="0">
                <a:solidFill>
                  <a:prstClr val="black"/>
                </a:solidFill>
                <a:latin typeface="Arial" panose="020B0604020202020204" pitchFamily="34" charset="0"/>
                <a:ea typeface="Arial-Rounded" panose="020B0500000000000000" pitchFamily="34" charset="0"/>
                <a:cs typeface="Arial" panose="020B0604020202020204" pitchFamily="34" charset="0"/>
              </a:rPr>
              <a:t>.</a:t>
            </a:r>
            <a:endParaRPr lang="vi-VN" sz="2400" dirty="0">
              <a:solidFill>
                <a:prstClr val="black"/>
              </a:solidFill>
              <a:latin typeface="Arial" panose="020B0604020202020204" pitchFamily="34" charset="0"/>
              <a:ea typeface="Arial-Rounded" panose="020B0500000000000000" pitchFamily="34" charset="0"/>
              <a:cs typeface="Arial" panose="020B0604020202020204" pitchFamily="34" charset="0"/>
            </a:endParaRPr>
          </a:p>
        </p:txBody>
      </p:sp>
      <p:grpSp>
        <p:nvGrpSpPr>
          <p:cNvPr id="6" name="Group 5">
            <a:extLst>
              <a:ext uri="{FF2B5EF4-FFF2-40B4-BE49-F238E27FC236}">
                <a16:creationId xmlns:a16="http://schemas.microsoft.com/office/drawing/2014/main" id="{B906C0C2-DC15-4F57-B64A-8C837B35840B}"/>
              </a:ext>
            </a:extLst>
          </p:cNvPr>
          <p:cNvGrpSpPr/>
          <p:nvPr/>
        </p:nvGrpSpPr>
        <p:grpSpPr>
          <a:xfrm>
            <a:off x="477685" y="424485"/>
            <a:ext cx="3540234" cy="625703"/>
            <a:chOff x="1053394" y="206467"/>
            <a:chExt cx="2880723" cy="432581"/>
          </a:xfrm>
        </p:grpSpPr>
        <p:sp>
          <p:nvSpPr>
            <p:cNvPr id="7" name="Rectangle: Rounded Corners 43">
              <a:extLst>
                <a:ext uri="{FF2B5EF4-FFF2-40B4-BE49-F238E27FC236}">
                  <a16:creationId xmlns:a16="http://schemas.microsoft.com/office/drawing/2014/main" id="{E2D66A6C-8D75-4E43-BB3A-8B758EEB2E47}"/>
                </a:ext>
              </a:extLst>
            </p:cNvPr>
            <p:cNvSpPr/>
            <p:nvPr/>
          </p:nvSpPr>
          <p:spPr>
            <a:xfrm>
              <a:off x="1106327" y="206467"/>
              <a:ext cx="2827790" cy="432581"/>
            </a:xfrm>
            <a:custGeom>
              <a:avLst/>
              <a:gdLst>
                <a:gd name="connsiteX0" fmla="*/ 0 w 2827790"/>
                <a:gd name="connsiteY0" fmla="*/ 72098 h 432581"/>
                <a:gd name="connsiteX1" fmla="*/ 72098 w 2827790"/>
                <a:gd name="connsiteY1" fmla="*/ 0 h 432581"/>
                <a:gd name="connsiteX2" fmla="*/ 635653 w 2827790"/>
                <a:gd name="connsiteY2" fmla="*/ 0 h 432581"/>
                <a:gd name="connsiteX3" fmla="*/ 1118700 w 2827790"/>
                <a:gd name="connsiteY3" fmla="*/ 0 h 432581"/>
                <a:gd name="connsiteX4" fmla="*/ 1601747 w 2827790"/>
                <a:gd name="connsiteY4" fmla="*/ 0 h 432581"/>
                <a:gd name="connsiteX5" fmla="*/ 2138465 w 2827790"/>
                <a:gd name="connsiteY5" fmla="*/ 0 h 432581"/>
                <a:gd name="connsiteX6" fmla="*/ 2755692 w 2827790"/>
                <a:gd name="connsiteY6" fmla="*/ 0 h 432581"/>
                <a:gd name="connsiteX7" fmla="*/ 2827790 w 2827790"/>
                <a:gd name="connsiteY7" fmla="*/ 72098 h 432581"/>
                <a:gd name="connsiteX8" fmla="*/ 2827790 w 2827790"/>
                <a:gd name="connsiteY8" fmla="*/ 360483 h 432581"/>
                <a:gd name="connsiteX9" fmla="*/ 2755692 w 2827790"/>
                <a:gd name="connsiteY9" fmla="*/ 432581 h 432581"/>
                <a:gd name="connsiteX10" fmla="*/ 2245809 w 2827790"/>
                <a:gd name="connsiteY10" fmla="*/ 432581 h 432581"/>
                <a:gd name="connsiteX11" fmla="*/ 1709090 w 2827790"/>
                <a:gd name="connsiteY11" fmla="*/ 432581 h 432581"/>
                <a:gd name="connsiteX12" fmla="*/ 1199207 w 2827790"/>
                <a:gd name="connsiteY12" fmla="*/ 432581 h 432581"/>
                <a:gd name="connsiteX13" fmla="*/ 716161 w 2827790"/>
                <a:gd name="connsiteY13" fmla="*/ 432581 h 432581"/>
                <a:gd name="connsiteX14" fmla="*/ 72098 w 2827790"/>
                <a:gd name="connsiteY14" fmla="*/ 432581 h 432581"/>
                <a:gd name="connsiteX15" fmla="*/ 0 w 2827790"/>
                <a:gd name="connsiteY15" fmla="*/ 360483 h 432581"/>
                <a:gd name="connsiteX16" fmla="*/ 0 w 2827790"/>
                <a:gd name="connsiteY16" fmla="*/ 72098 h 4325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827790" h="432581" fill="none" extrusionOk="0">
                  <a:moveTo>
                    <a:pt x="0" y="72098"/>
                  </a:moveTo>
                  <a:cubicBezTo>
                    <a:pt x="1001" y="25215"/>
                    <a:pt x="34345" y="4891"/>
                    <a:pt x="72098" y="0"/>
                  </a:cubicBezTo>
                  <a:cubicBezTo>
                    <a:pt x="229340" y="-51516"/>
                    <a:pt x="419749" y="29485"/>
                    <a:pt x="635653" y="0"/>
                  </a:cubicBezTo>
                  <a:cubicBezTo>
                    <a:pt x="851558" y="-29485"/>
                    <a:pt x="978709" y="27118"/>
                    <a:pt x="1118700" y="0"/>
                  </a:cubicBezTo>
                  <a:cubicBezTo>
                    <a:pt x="1258691" y="-27118"/>
                    <a:pt x="1420170" y="14335"/>
                    <a:pt x="1601747" y="0"/>
                  </a:cubicBezTo>
                  <a:cubicBezTo>
                    <a:pt x="1783324" y="-14335"/>
                    <a:pt x="1952381" y="48729"/>
                    <a:pt x="2138465" y="0"/>
                  </a:cubicBezTo>
                  <a:cubicBezTo>
                    <a:pt x="2324549" y="-48729"/>
                    <a:pt x="2522957" y="32208"/>
                    <a:pt x="2755692" y="0"/>
                  </a:cubicBezTo>
                  <a:cubicBezTo>
                    <a:pt x="2792909" y="1288"/>
                    <a:pt x="2834995" y="27631"/>
                    <a:pt x="2827790" y="72098"/>
                  </a:cubicBezTo>
                  <a:cubicBezTo>
                    <a:pt x="2860237" y="179020"/>
                    <a:pt x="2816481" y="240392"/>
                    <a:pt x="2827790" y="360483"/>
                  </a:cubicBezTo>
                  <a:cubicBezTo>
                    <a:pt x="2826533" y="402355"/>
                    <a:pt x="2801843" y="439445"/>
                    <a:pt x="2755692" y="432581"/>
                  </a:cubicBezTo>
                  <a:cubicBezTo>
                    <a:pt x="2591990" y="455432"/>
                    <a:pt x="2398484" y="422711"/>
                    <a:pt x="2245809" y="432581"/>
                  </a:cubicBezTo>
                  <a:cubicBezTo>
                    <a:pt x="2093134" y="442451"/>
                    <a:pt x="1855517" y="416456"/>
                    <a:pt x="1709090" y="432581"/>
                  </a:cubicBezTo>
                  <a:cubicBezTo>
                    <a:pt x="1562663" y="448706"/>
                    <a:pt x="1370978" y="384086"/>
                    <a:pt x="1199207" y="432581"/>
                  </a:cubicBezTo>
                  <a:cubicBezTo>
                    <a:pt x="1027436" y="481076"/>
                    <a:pt x="897717" y="416537"/>
                    <a:pt x="716161" y="432581"/>
                  </a:cubicBezTo>
                  <a:cubicBezTo>
                    <a:pt x="534605" y="448625"/>
                    <a:pt x="318805" y="402407"/>
                    <a:pt x="72098" y="432581"/>
                  </a:cubicBezTo>
                  <a:cubicBezTo>
                    <a:pt x="28200" y="424964"/>
                    <a:pt x="7023" y="404653"/>
                    <a:pt x="0" y="360483"/>
                  </a:cubicBezTo>
                  <a:cubicBezTo>
                    <a:pt x="-14659" y="233349"/>
                    <a:pt x="21818" y="208548"/>
                    <a:pt x="0" y="72098"/>
                  </a:cubicBezTo>
                  <a:close/>
                </a:path>
                <a:path w="2827790" h="432581" stroke="0" extrusionOk="0">
                  <a:moveTo>
                    <a:pt x="0" y="72098"/>
                  </a:moveTo>
                  <a:cubicBezTo>
                    <a:pt x="-8013" y="29912"/>
                    <a:pt x="38893" y="5035"/>
                    <a:pt x="72098" y="0"/>
                  </a:cubicBezTo>
                  <a:cubicBezTo>
                    <a:pt x="286748" y="-20249"/>
                    <a:pt x="372321" y="44445"/>
                    <a:pt x="635653" y="0"/>
                  </a:cubicBezTo>
                  <a:cubicBezTo>
                    <a:pt x="898986" y="-44445"/>
                    <a:pt x="1061610" y="30941"/>
                    <a:pt x="1199207" y="0"/>
                  </a:cubicBezTo>
                  <a:cubicBezTo>
                    <a:pt x="1336804" y="-30941"/>
                    <a:pt x="1538963" y="51190"/>
                    <a:pt x="1762762" y="0"/>
                  </a:cubicBezTo>
                  <a:cubicBezTo>
                    <a:pt x="1986561" y="-51190"/>
                    <a:pt x="2397808" y="31337"/>
                    <a:pt x="2755692" y="0"/>
                  </a:cubicBezTo>
                  <a:cubicBezTo>
                    <a:pt x="2783903" y="-2755"/>
                    <a:pt x="2833834" y="30682"/>
                    <a:pt x="2827790" y="72098"/>
                  </a:cubicBezTo>
                  <a:cubicBezTo>
                    <a:pt x="2831393" y="140277"/>
                    <a:pt x="2794730" y="282470"/>
                    <a:pt x="2827790" y="360483"/>
                  </a:cubicBezTo>
                  <a:cubicBezTo>
                    <a:pt x="2830389" y="404694"/>
                    <a:pt x="2792864" y="422924"/>
                    <a:pt x="2755692" y="432581"/>
                  </a:cubicBezTo>
                  <a:cubicBezTo>
                    <a:pt x="2601571" y="472590"/>
                    <a:pt x="2351431" y="390222"/>
                    <a:pt x="2245809" y="432581"/>
                  </a:cubicBezTo>
                  <a:cubicBezTo>
                    <a:pt x="2140187" y="474940"/>
                    <a:pt x="1943293" y="414455"/>
                    <a:pt x="1789598" y="432581"/>
                  </a:cubicBezTo>
                  <a:cubicBezTo>
                    <a:pt x="1635903" y="450707"/>
                    <a:pt x="1357966" y="393016"/>
                    <a:pt x="1226043" y="432581"/>
                  </a:cubicBezTo>
                  <a:cubicBezTo>
                    <a:pt x="1094120" y="472146"/>
                    <a:pt x="893879" y="375318"/>
                    <a:pt x="742996" y="432581"/>
                  </a:cubicBezTo>
                  <a:cubicBezTo>
                    <a:pt x="592113" y="489844"/>
                    <a:pt x="359594" y="419002"/>
                    <a:pt x="72098" y="432581"/>
                  </a:cubicBezTo>
                  <a:cubicBezTo>
                    <a:pt x="36563" y="438401"/>
                    <a:pt x="1583" y="399949"/>
                    <a:pt x="0" y="360483"/>
                  </a:cubicBezTo>
                  <a:cubicBezTo>
                    <a:pt x="-20063" y="239111"/>
                    <a:pt x="23227" y="211769"/>
                    <a:pt x="0" y="72098"/>
                  </a:cubicBezTo>
                  <a:close/>
                </a:path>
              </a:pathLst>
            </a:custGeom>
            <a:solidFill>
              <a:srgbClr val="ED7D31">
                <a:lumMod val="40000"/>
                <a:lumOff val="60000"/>
              </a:srgbClr>
            </a:solidFill>
            <a:ln w="12700" cap="flat" cmpd="sng" algn="ctr">
              <a:solidFill>
                <a:srgbClr val="ED7D31">
                  <a:lumMod val="50000"/>
                </a:srgbClr>
              </a:solidFill>
              <a:prstDash val="solid"/>
              <a:miter lim="800000"/>
              <a:extLst>
                <a:ext uri="{C807C97D-BFC1-408E-A445-0C87EB9F89A2}">
                  <ask:lineSketchStyleProps xmlns:ask="http://schemas.microsoft.com/office/drawing/2018/sketchyshapes" sd="3444377824">
                    <a:prstGeom prst="roundRect">
                      <a:avLst/>
                    </a:prstGeom>
                    <ask:type>
                      <ask:lineSketchScribble/>
                    </ask:type>
                  </ask:lineSketchStyleProps>
                </a:ext>
              </a:extLst>
            </a:ln>
            <a:effectLst/>
          </p:spPr>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prstClr val="white"/>
                </a:solidFill>
                <a:effectLst/>
                <a:uLnTx/>
                <a:uFillTx/>
                <a:latin typeface="Calibri" panose="020F0502020204030204" pitchFamily="34" charset="0"/>
                <a:ea typeface="字魂20号-石头体"/>
                <a:cs typeface="Calibri" panose="020F0502020204030204" pitchFamily="34" charset="0"/>
                <a:sym typeface="Arial"/>
              </a:endParaRPr>
            </a:p>
          </p:txBody>
        </p:sp>
        <p:sp>
          <p:nvSpPr>
            <p:cNvPr id="8" name="Rectangle 7">
              <a:extLst>
                <a:ext uri="{FF2B5EF4-FFF2-40B4-BE49-F238E27FC236}">
                  <a16:creationId xmlns:a16="http://schemas.microsoft.com/office/drawing/2014/main" id="{1B2D4302-8755-405D-8FBC-BF7948A801D9}"/>
                </a:ext>
              </a:extLst>
            </p:cNvPr>
            <p:cNvSpPr/>
            <p:nvPr/>
          </p:nvSpPr>
          <p:spPr>
            <a:xfrm>
              <a:off x="1053394" y="206467"/>
              <a:ext cx="2880723" cy="404285"/>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3200" b="1" i="0" u="none" strike="noStrike" kern="0" cap="none" spc="0" normalizeH="0" baseline="0" noProof="0" dirty="0" err="1">
                  <a:ln>
                    <a:noFill/>
                  </a:ln>
                  <a:solidFill>
                    <a:prstClr val="black"/>
                  </a:solidFill>
                  <a:effectLst/>
                  <a:uLnTx/>
                  <a:uFillTx/>
                  <a:latin typeface="Calibri" panose="020F0502020204030204" pitchFamily="34" charset="0"/>
                  <a:ea typeface="字魂20号-石头体"/>
                  <a:cs typeface="Calibri" panose="020F0502020204030204" pitchFamily="34" charset="0"/>
                  <a:sym typeface="Arial"/>
                </a:rPr>
                <a:t>Luyện</a:t>
              </a:r>
              <a:r>
                <a:rPr kumimoji="0" lang="en-US" sz="3200" b="1" i="0" u="none" strike="noStrike" kern="0" cap="none" spc="0" normalizeH="0" baseline="0" noProof="0" dirty="0">
                  <a:ln>
                    <a:noFill/>
                  </a:ln>
                  <a:solidFill>
                    <a:prstClr val="black"/>
                  </a:solidFill>
                  <a:effectLst/>
                  <a:uLnTx/>
                  <a:uFillTx/>
                  <a:latin typeface="Calibri" panose="020F0502020204030204" pitchFamily="34" charset="0"/>
                  <a:ea typeface="字魂20号-石头体"/>
                  <a:cs typeface="Calibri" panose="020F0502020204030204" pitchFamily="34" charset="0"/>
                  <a:sym typeface="Arial"/>
                </a:rPr>
                <a:t> </a:t>
              </a:r>
              <a:r>
                <a:rPr kumimoji="0" lang="en-US" sz="3200" b="1" i="0" u="none" strike="noStrike" kern="0" cap="none" spc="0" normalizeH="0" baseline="0" noProof="0" dirty="0" err="1">
                  <a:ln>
                    <a:noFill/>
                  </a:ln>
                  <a:solidFill>
                    <a:prstClr val="black"/>
                  </a:solidFill>
                  <a:effectLst/>
                  <a:uLnTx/>
                  <a:uFillTx/>
                  <a:latin typeface="Calibri" panose="020F0502020204030204" pitchFamily="34" charset="0"/>
                  <a:ea typeface="字魂20号-石头体"/>
                  <a:cs typeface="Calibri" panose="020F0502020204030204" pitchFamily="34" charset="0"/>
                  <a:sym typeface="Arial"/>
                </a:rPr>
                <a:t>đọc</a:t>
              </a:r>
              <a:r>
                <a:rPr kumimoji="0" lang="en-US" sz="3200" b="1" i="0" u="none" strike="noStrike" kern="0" cap="none" spc="0" normalizeH="0" baseline="0" noProof="0" dirty="0">
                  <a:ln>
                    <a:noFill/>
                  </a:ln>
                  <a:solidFill>
                    <a:prstClr val="black"/>
                  </a:solidFill>
                  <a:effectLst/>
                  <a:uLnTx/>
                  <a:uFillTx/>
                  <a:latin typeface="Calibri" panose="020F0502020204030204" pitchFamily="34" charset="0"/>
                  <a:ea typeface="字魂20号-石头体"/>
                  <a:cs typeface="Calibri" panose="020F0502020204030204" pitchFamily="34" charset="0"/>
                  <a:sym typeface="Arial"/>
                </a:rPr>
                <a:t> </a:t>
              </a:r>
              <a:r>
                <a:rPr kumimoji="0" lang="en-US" sz="3200" b="1" i="0" u="none" strike="noStrike" kern="0" cap="none" spc="0" normalizeH="0" baseline="0" noProof="0" dirty="0" err="1">
                  <a:ln>
                    <a:noFill/>
                  </a:ln>
                  <a:solidFill>
                    <a:prstClr val="black"/>
                  </a:solidFill>
                  <a:effectLst/>
                  <a:uLnTx/>
                  <a:uFillTx/>
                  <a:latin typeface="Calibri" panose="020F0502020204030204" pitchFamily="34" charset="0"/>
                  <a:ea typeface="字魂20号-石头体"/>
                  <a:cs typeface="Calibri" panose="020F0502020204030204" pitchFamily="34" charset="0"/>
                  <a:sym typeface="Arial"/>
                </a:rPr>
                <a:t>lại</a:t>
              </a:r>
              <a:endParaRPr kumimoji="0" lang="en-US" sz="3200" b="1" i="0" u="none" strike="noStrike" kern="0" cap="none" spc="0" normalizeH="0" baseline="0" noProof="0" dirty="0">
                <a:ln>
                  <a:noFill/>
                </a:ln>
                <a:solidFill>
                  <a:prstClr val="black"/>
                </a:solidFill>
                <a:effectLst/>
                <a:uLnTx/>
                <a:uFillTx/>
                <a:latin typeface="Calibri" panose="020F0502020204030204" pitchFamily="34" charset="0"/>
                <a:ea typeface="字魂20号-石头体"/>
                <a:cs typeface="Calibri" panose="020F0502020204030204" pitchFamily="34" charset="0"/>
                <a:sym typeface="Arial"/>
              </a:endParaRPr>
            </a:p>
          </p:txBody>
        </p:sp>
      </p:grpSp>
      <p:pic>
        <p:nvPicPr>
          <p:cNvPr id="9" name="Picture 8">
            <a:extLst>
              <a:ext uri="{FF2B5EF4-FFF2-40B4-BE49-F238E27FC236}">
                <a16:creationId xmlns:a16="http://schemas.microsoft.com/office/drawing/2014/main" id="{C5AB30A6-C8D0-4ABE-8133-B6F306E9B2B5}"/>
              </a:ext>
            </a:extLst>
          </p:cNvPr>
          <p:cNvPicPr>
            <a:picLocks noChangeAspect="1"/>
          </p:cNvPicPr>
          <p:nvPr/>
        </p:nvPicPr>
        <p:blipFill>
          <a:blip r:embed="rId3">
            <a:clrChange>
              <a:clrFrom>
                <a:srgbClr val="F3FFD5"/>
              </a:clrFrom>
              <a:clrTo>
                <a:srgbClr val="F3FFD5">
                  <a:alpha val="0"/>
                </a:srgbClr>
              </a:clrTo>
            </a:clrChange>
            <a:extLst>
              <a:ext uri="{BEBA8EAE-BF5A-486C-A8C5-ECC9F3942E4B}">
                <a14:imgProps xmlns:a14="http://schemas.microsoft.com/office/drawing/2010/main">
                  <a14:imgLayer r:embed="rId4">
                    <a14:imgEffect>
                      <a14:backgroundRemoval t="9375" b="88542" l="2326" r="98837"/>
                    </a14:imgEffect>
                  </a14:imgLayer>
                </a14:imgProps>
              </a:ext>
            </a:extLst>
          </a:blip>
          <a:stretch>
            <a:fillRect/>
          </a:stretch>
        </p:blipFill>
        <p:spPr>
          <a:xfrm>
            <a:off x="442761" y="344584"/>
            <a:ext cx="667016" cy="744576"/>
          </a:xfrm>
          <a:prstGeom prst="rect">
            <a:avLst/>
          </a:prstGeom>
        </p:spPr>
      </p:pic>
    </p:spTree>
    <p:extLst>
      <p:ext uri="{BB962C8B-B14F-4D97-AF65-F5344CB8AC3E}">
        <p14:creationId xmlns:p14="http://schemas.microsoft.com/office/powerpoint/2010/main" val="237786138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矩形: 圆角 9">
            <a:extLst>
              <a:ext uri="{FF2B5EF4-FFF2-40B4-BE49-F238E27FC236}">
                <a16:creationId xmlns:a16="http://schemas.microsoft.com/office/drawing/2014/main" id="{826518D0-4D48-4928-9BCB-5E1DDDA8EDC1}"/>
              </a:ext>
            </a:extLst>
          </p:cNvPr>
          <p:cNvSpPr/>
          <p:nvPr/>
        </p:nvSpPr>
        <p:spPr>
          <a:xfrm>
            <a:off x="477685" y="510019"/>
            <a:ext cx="11208150" cy="5906956"/>
          </a:xfrm>
          <a:prstGeom prst="roundRect">
            <a:avLst>
              <a:gd name="adj" fmla="val 3831"/>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3200" b="0" i="0" u="none" strike="noStrike" kern="1200" cap="none" spc="0" normalizeH="0" baseline="0" noProof="0" dirty="0">
                <a:ln>
                  <a:noFill/>
                </a:ln>
                <a:solidFill>
                  <a:prstClr val="white"/>
                </a:solidFill>
                <a:effectLst/>
                <a:uLnTx/>
                <a:uFillTx/>
                <a:latin typeface="Arial" panose="020B0604020202020204" pitchFamily="34" charset="0"/>
                <a:ea typeface="Arial-Rounded" panose="020B0500000000000000" pitchFamily="34" charset="0"/>
                <a:cs typeface="Arial" panose="020B0604020202020204" pitchFamily="34" charset="0"/>
                <a:sym typeface="+mn-lt"/>
              </a:rPr>
              <a:t>v</a:t>
            </a:r>
            <a:endParaRPr kumimoji="0" lang="zh-CN" altLang="en-US" sz="3200" b="0" i="0" u="none" strike="noStrike" kern="1200" cap="none" spc="0" normalizeH="0" baseline="0" noProof="0" dirty="0">
              <a:ln>
                <a:noFill/>
              </a:ln>
              <a:solidFill>
                <a:prstClr val="white"/>
              </a:solidFill>
              <a:effectLst/>
              <a:uLnTx/>
              <a:uFillTx/>
              <a:latin typeface="Arial" panose="020B0604020202020204" pitchFamily="34" charset="0"/>
              <a:ea typeface="Arial-Rounded" panose="020B0500000000000000" pitchFamily="34" charset="0"/>
              <a:cs typeface="Arial" panose="020B0604020202020204" pitchFamily="34" charset="0"/>
              <a:sym typeface="+mn-lt"/>
            </a:endParaRPr>
          </a:p>
        </p:txBody>
      </p:sp>
      <p:sp>
        <p:nvSpPr>
          <p:cNvPr id="25" name="TextBox 24">
            <a:extLst>
              <a:ext uri="{FF2B5EF4-FFF2-40B4-BE49-F238E27FC236}">
                <a16:creationId xmlns:a16="http://schemas.microsoft.com/office/drawing/2014/main" id="{44E29D84-7D90-4E6B-8EC1-6A20D527F266}"/>
              </a:ext>
            </a:extLst>
          </p:cNvPr>
          <p:cNvSpPr txBox="1"/>
          <p:nvPr/>
        </p:nvSpPr>
        <p:spPr>
          <a:xfrm>
            <a:off x="914400" y="610569"/>
            <a:ext cx="10569677" cy="421653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err="1">
                <a:ln>
                  <a:noFill/>
                </a:ln>
                <a:solidFill>
                  <a:srgbClr val="FF0000"/>
                </a:solidFill>
                <a:effectLst/>
                <a:uLnTx/>
                <a:uFillTx/>
                <a:latin typeface="Arial" panose="020B0604020202020204" pitchFamily="34" charset="0"/>
                <a:ea typeface="Arial-Rounded" panose="020B0500000000000000" pitchFamily="34" charset="0"/>
                <a:cs typeface="Arial" panose="020B0604020202020204" pitchFamily="34" charset="0"/>
              </a:rPr>
              <a:t>Người</a:t>
            </a:r>
            <a:r>
              <a:rPr kumimoji="0" lang="en-US" sz="2800" b="1" i="0" u="none" strike="noStrike" kern="1200" cap="none" spc="0" normalizeH="0" baseline="0" noProof="0" dirty="0">
                <a:ln>
                  <a:noFill/>
                </a:ln>
                <a:solidFill>
                  <a:srgbClr val="FF0000"/>
                </a:solidFill>
                <a:effectLst/>
                <a:uLnTx/>
                <a:uFillTx/>
                <a:latin typeface="Arial" panose="020B0604020202020204" pitchFamily="34" charset="0"/>
                <a:ea typeface="Arial-Rounded" panose="020B0500000000000000" pitchFamily="34" charset="0"/>
                <a:cs typeface="Arial" panose="020B0604020202020204" pitchFamily="34" charset="0"/>
              </a:rPr>
              <a:t> </a:t>
            </a:r>
            <a:r>
              <a:rPr kumimoji="0" lang="en-US" sz="2800" b="1" i="0" u="none" strike="noStrike" kern="1200" cap="none" spc="0" normalizeH="0" baseline="0" noProof="0" dirty="0" err="1">
                <a:ln>
                  <a:noFill/>
                </a:ln>
                <a:solidFill>
                  <a:srgbClr val="FF0000"/>
                </a:solidFill>
                <a:effectLst/>
                <a:uLnTx/>
                <a:uFillTx/>
                <a:latin typeface="Arial" panose="020B0604020202020204" pitchFamily="34" charset="0"/>
                <a:ea typeface="Arial-Rounded" panose="020B0500000000000000" pitchFamily="34" charset="0"/>
                <a:cs typeface="Arial" panose="020B0604020202020204" pitchFamily="34" charset="0"/>
              </a:rPr>
              <a:t>làm</a:t>
            </a:r>
            <a:r>
              <a:rPr kumimoji="0" lang="en-US" sz="2800" b="1" i="0" u="none" strike="noStrike" kern="1200" cap="none" spc="0" normalizeH="0" baseline="0" noProof="0" dirty="0">
                <a:ln>
                  <a:noFill/>
                </a:ln>
                <a:solidFill>
                  <a:srgbClr val="FF0000"/>
                </a:solidFill>
                <a:effectLst/>
                <a:uLnTx/>
                <a:uFillTx/>
                <a:latin typeface="Arial" panose="020B0604020202020204" pitchFamily="34" charset="0"/>
                <a:ea typeface="Arial-Rounded" panose="020B0500000000000000" pitchFamily="34" charset="0"/>
                <a:cs typeface="Arial" panose="020B0604020202020204" pitchFamily="34" charset="0"/>
              </a:rPr>
              <a:t> </a:t>
            </a:r>
            <a:r>
              <a:rPr kumimoji="0" lang="en-US" sz="2800" b="1" i="0" u="none" strike="noStrike" kern="1200" cap="none" spc="0" normalizeH="0" baseline="0" noProof="0" dirty="0" err="1">
                <a:ln>
                  <a:noFill/>
                </a:ln>
                <a:solidFill>
                  <a:srgbClr val="FF0000"/>
                </a:solidFill>
                <a:effectLst/>
                <a:uLnTx/>
                <a:uFillTx/>
                <a:latin typeface="Arial" panose="020B0604020202020204" pitchFamily="34" charset="0"/>
                <a:ea typeface="Arial-Rounded" panose="020B0500000000000000" pitchFamily="34" charset="0"/>
                <a:cs typeface="Arial" panose="020B0604020202020204" pitchFamily="34" charset="0"/>
              </a:rPr>
              <a:t>đồ</a:t>
            </a:r>
            <a:r>
              <a:rPr kumimoji="0" lang="en-US" sz="2800" b="1" i="0" u="none" strike="noStrike" kern="1200" cap="none" spc="0" normalizeH="0" baseline="0" noProof="0" dirty="0">
                <a:ln>
                  <a:noFill/>
                </a:ln>
                <a:solidFill>
                  <a:srgbClr val="FF0000"/>
                </a:solidFill>
                <a:effectLst/>
                <a:uLnTx/>
                <a:uFillTx/>
                <a:latin typeface="Arial" panose="020B0604020202020204" pitchFamily="34" charset="0"/>
                <a:ea typeface="Arial-Rounded" panose="020B0500000000000000" pitchFamily="34" charset="0"/>
                <a:cs typeface="Arial" panose="020B0604020202020204" pitchFamily="34" charset="0"/>
              </a:rPr>
              <a:t> </a:t>
            </a:r>
            <a:r>
              <a:rPr kumimoji="0" lang="en-US" sz="2800" b="1" i="0" u="none" strike="noStrike" kern="1200" cap="none" spc="0" normalizeH="0" baseline="0" noProof="0" dirty="0" err="1">
                <a:ln>
                  <a:noFill/>
                </a:ln>
                <a:solidFill>
                  <a:srgbClr val="FF0000"/>
                </a:solidFill>
                <a:effectLst/>
                <a:uLnTx/>
                <a:uFillTx/>
                <a:latin typeface="Arial" panose="020B0604020202020204" pitchFamily="34" charset="0"/>
                <a:ea typeface="Arial-Rounded" panose="020B0500000000000000" pitchFamily="34" charset="0"/>
                <a:cs typeface="Arial" panose="020B0604020202020204" pitchFamily="34" charset="0"/>
              </a:rPr>
              <a:t>chơi</a:t>
            </a:r>
            <a:endParaRPr kumimoji="0" lang="en-US" sz="2800" b="1" i="0" u="none" strike="noStrike" kern="1200" cap="none" spc="0" normalizeH="0" baseline="0" noProof="0" dirty="0">
              <a:ln>
                <a:noFill/>
              </a:ln>
              <a:solidFill>
                <a:srgbClr val="FF0000"/>
              </a:solidFill>
              <a:effectLst/>
              <a:uLnTx/>
              <a:uFillTx/>
              <a:latin typeface="Arial" panose="020B0604020202020204" pitchFamily="34" charset="0"/>
              <a:ea typeface="Arial-Rounded" panose="020B0500000000000000" pitchFamily="34" charset="0"/>
              <a:cs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2400" b="0" i="0" u="none" strike="noStrike" kern="1200" cap="none" spc="0" normalizeH="0" baseline="0" noProof="0" dirty="0">
              <a:ln>
                <a:noFill/>
              </a:ln>
              <a:solidFill>
                <a:srgbClr val="002060"/>
              </a:solidFill>
              <a:effectLst/>
              <a:uLnTx/>
              <a:uFillTx/>
              <a:latin typeface="Arial" panose="020B0604020202020204" pitchFamily="34" charset="0"/>
              <a:ea typeface="Arial-Rounded" panose="020B0500000000000000" pitchFamily="34" charset="0"/>
              <a:cs typeface="Arial" panose="020B0604020202020204" pitchFamily="34"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002060"/>
                </a:solidFill>
                <a:effectLst/>
                <a:uLnTx/>
                <a:uFillTx/>
                <a:latin typeface="Arial" panose="020B0604020202020204" pitchFamily="34" charset="0"/>
                <a:ea typeface="Arial-Rounded" panose="020B0500000000000000" pitchFamily="34" charset="0"/>
                <a:cs typeface="Arial" panose="020B0604020202020204" pitchFamily="34" charset="0"/>
              </a:rPr>
              <a:t>    </a:t>
            </a:r>
            <a:r>
              <a:rPr kumimoji="0" lang="en-US" sz="2400" b="0" i="0" u="none" strike="noStrike" kern="1200" cap="none" spc="0" normalizeH="0" baseline="0" noProof="0" dirty="0" err="1">
                <a:ln>
                  <a:noFill/>
                </a:ln>
                <a:solidFill>
                  <a:prstClr val="black"/>
                </a:solidFill>
                <a:effectLst/>
                <a:uLnTx/>
                <a:uFillTx/>
                <a:latin typeface="Arial" panose="020B0604020202020204" pitchFamily="34" charset="0"/>
                <a:ea typeface="Arial-Rounded" panose="020B0500000000000000" pitchFamily="34" charset="0"/>
                <a:cs typeface="Arial" panose="020B0604020202020204" pitchFamily="34" charset="0"/>
              </a:rPr>
              <a:t>Mấy</a:t>
            </a:r>
            <a:r>
              <a:rPr kumimoji="0" lang="en-US" sz="2400" b="0" i="0" u="none" strike="noStrike" kern="1200" cap="none" spc="0" normalizeH="0" baseline="0" noProof="0" dirty="0">
                <a:ln>
                  <a:noFill/>
                </a:ln>
                <a:solidFill>
                  <a:prstClr val="black"/>
                </a:solidFill>
                <a:effectLst/>
                <a:uLnTx/>
                <a:uFillTx/>
                <a:latin typeface="Arial" panose="020B0604020202020204" pitchFamily="34" charset="0"/>
                <a:ea typeface="Arial-Rounded" panose="020B0500000000000000" pitchFamily="34" charset="0"/>
                <a:cs typeface="Arial" panose="020B0604020202020204" pitchFamily="34" charset="0"/>
              </a:rPr>
              <a:t> </a:t>
            </a:r>
            <a:r>
              <a:rPr kumimoji="0" lang="en-US" sz="2400" b="0" i="0" u="none" strike="noStrike" kern="1200" cap="none" spc="0" normalizeH="0" baseline="0" noProof="0" dirty="0" err="1">
                <a:ln>
                  <a:noFill/>
                </a:ln>
                <a:solidFill>
                  <a:prstClr val="black"/>
                </a:solidFill>
                <a:effectLst/>
                <a:uLnTx/>
                <a:uFillTx/>
                <a:latin typeface="Arial" panose="020B0604020202020204" pitchFamily="34" charset="0"/>
                <a:ea typeface="Arial-Rounded" panose="020B0500000000000000" pitchFamily="34" charset="0"/>
                <a:cs typeface="Arial" panose="020B0604020202020204" pitchFamily="34" charset="0"/>
              </a:rPr>
              <a:t>năm</a:t>
            </a:r>
            <a:r>
              <a:rPr kumimoji="0" lang="en-US" sz="2400" b="0" i="0" u="none" strike="noStrike" kern="1200" cap="none" spc="0" normalizeH="0" baseline="0" noProof="0" dirty="0">
                <a:ln>
                  <a:noFill/>
                </a:ln>
                <a:solidFill>
                  <a:prstClr val="black"/>
                </a:solidFill>
                <a:effectLst/>
                <a:uLnTx/>
                <a:uFillTx/>
                <a:latin typeface="Arial" panose="020B0604020202020204" pitchFamily="34" charset="0"/>
                <a:ea typeface="Arial-Rounded" panose="020B0500000000000000" pitchFamily="34" charset="0"/>
                <a:cs typeface="Arial" panose="020B0604020202020204" pitchFamily="34" charset="0"/>
              </a:rPr>
              <a:t> </a:t>
            </a:r>
            <a:r>
              <a:rPr kumimoji="0" lang="en-US" sz="2400" b="0" i="0" u="none" strike="noStrike" kern="1200" cap="none" spc="0" normalizeH="0" baseline="0" noProof="0" dirty="0" err="1">
                <a:ln>
                  <a:noFill/>
                </a:ln>
                <a:solidFill>
                  <a:prstClr val="black"/>
                </a:solidFill>
                <a:effectLst/>
                <a:uLnTx/>
                <a:uFillTx/>
                <a:latin typeface="Arial" panose="020B0604020202020204" pitchFamily="34" charset="0"/>
                <a:ea typeface="Arial-Rounded" panose="020B0500000000000000" pitchFamily="34" charset="0"/>
                <a:cs typeface="Arial" panose="020B0604020202020204" pitchFamily="34" charset="0"/>
              </a:rPr>
              <a:t>gần</a:t>
            </a:r>
            <a:r>
              <a:rPr kumimoji="0" lang="en-US" sz="2400" b="0" i="0" u="none" strike="noStrike" kern="1200" cap="none" spc="0" normalizeH="0" baseline="0" noProof="0" dirty="0">
                <a:ln>
                  <a:noFill/>
                </a:ln>
                <a:solidFill>
                  <a:prstClr val="black"/>
                </a:solidFill>
                <a:effectLst/>
                <a:uLnTx/>
                <a:uFillTx/>
                <a:latin typeface="Arial" panose="020B0604020202020204" pitchFamily="34" charset="0"/>
                <a:ea typeface="Arial-Rounded" panose="020B0500000000000000" pitchFamily="34" charset="0"/>
                <a:cs typeface="Arial" panose="020B0604020202020204" pitchFamily="34" charset="0"/>
              </a:rPr>
              <a:t> </a:t>
            </a:r>
            <a:r>
              <a:rPr kumimoji="0" lang="en-US" sz="2400" b="0" i="0" u="none" strike="noStrike" kern="1200" cap="none" spc="0" normalizeH="0" baseline="0" noProof="0" dirty="0" err="1">
                <a:ln>
                  <a:noFill/>
                </a:ln>
                <a:solidFill>
                  <a:prstClr val="black"/>
                </a:solidFill>
                <a:effectLst/>
                <a:uLnTx/>
                <a:uFillTx/>
                <a:latin typeface="Arial" panose="020B0604020202020204" pitchFamily="34" charset="0"/>
                <a:ea typeface="Arial-Rounded" panose="020B0500000000000000" pitchFamily="34" charset="0"/>
                <a:cs typeface="Arial" panose="020B0604020202020204" pitchFamily="34" charset="0"/>
              </a:rPr>
              <a:t>đây</a:t>
            </a:r>
            <a:r>
              <a:rPr kumimoji="0" lang="en-US" sz="2400" b="0" i="0" u="none" strike="noStrike" kern="1200" cap="none" spc="0" normalizeH="0" baseline="0" noProof="0" dirty="0">
                <a:ln>
                  <a:noFill/>
                </a:ln>
                <a:solidFill>
                  <a:prstClr val="black"/>
                </a:solidFill>
                <a:effectLst/>
                <a:uLnTx/>
                <a:uFillTx/>
                <a:latin typeface="Arial" panose="020B0604020202020204" pitchFamily="34" charset="0"/>
                <a:ea typeface="Arial-Rounded" panose="020B0500000000000000" pitchFamily="34" charset="0"/>
                <a:cs typeface="Arial" panose="020B0604020202020204" pitchFamily="34" charset="0"/>
              </a:rPr>
              <a:t>, </a:t>
            </a:r>
            <a:r>
              <a:rPr kumimoji="0" lang="en-US" sz="2400" b="0" i="0" u="none" strike="noStrike" kern="1200" cap="none" spc="0" normalizeH="0" baseline="0" noProof="0" dirty="0" err="1">
                <a:ln>
                  <a:noFill/>
                </a:ln>
                <a:solidFill>
                  <a:prstClr val="black"/>
                </a:solidFill>
                <a:effectLst/>
                <a:uLnTx/>
                <a:uFillTx/>
                <a:latin typeface="Arial" panose="020B0604020202020204" pitchFamily="34" charset="0"/>
                <a:ea typeface="Arial-Rounded" panose="020B0500000000000000" pitchFamily="34" charset="0"/>
                <a:cs typeface="Arial" panose="020B0604020202020204" pitchFamily="34" charset="0"/>
              </a:rPr>
              <a:t>những</a:t>
            </a:r>
            <a:r>
              <a:rPr kumimoji="0" lang="en-US" sz="2400" b="0" i="0" u="none" strike="noStrike" kern="1200" cap="none" spc="0" normalizeH="0" baseline="0" noProof="0" dirty="0">
                <a:ln>
                  <a:noFill/>
                </a:ln>
                <a:solidFill>
                  <a:prstClr val="black"/>
                </a:solidFill>
                <a:effectLst/>
                <a:uLnTx/>
                <a:uFillTx/>
                <a:latin typeface="Arial" panose="020B0604020202020204" pitchFamily="34" charset="0"/>
                <a:ea typeface="Arial-Rounded" panose="020B0500000000000000" pitchFamily="34" charset="0"/>
                <a:cs typeface="Arial" panose="020B0604020202020204" pitchFamily="34" charset="0"/>
              </a:rPr>
              <a:t> </a:t>
            </a:r>
            <a:r>
              <a:rPr kumimoji="0" lang="en-US" sz="2400" b="0" i="0" u="none" strike="noStrike" kern="1200" cap="none" spc="0" normalizeH="0" baseline="0" noProof="0" dirty="0" err="1">
                <a:ln>
                  <a:noFill/>
                </a:ln>
                <a:solidFill>
                  <a:prstClr val="black"/>
                </a:solidFill>
                <a:effectLst/>
                <a:uLnTx/>
                <a:uFillTx/>
                <a:latin typeface="Arial" panose="020B0604020202020204" pitchFamily="34" charset="0"/>
                <a:ea typeface="Arial-Rounded" panose="020B0500000000000000" pitchFamily="34" charset="0"/>
                <a:cs typeface="Arial" panose="020B0604020202020204" pitchFamily="34" charset="0"/>
              </a:rPr>
              <a:t>đồ</a:t>
            </a:r>
            <a:r>
              <a:rPr kumimoji="0" lang="en-US" sz="2400" b="0" i="0" u="none" strike="noStrike" kern="1200" cap="none" spc="0" normalizeH="0" baseline="0" noProof="0" dirty="0">
                <a:ln>
                  <a:noFill/>
                </a:ln>
                <a:solidFill>
                  <a:prstClr val="black"/>
                </a:solidFill>
                <a:effectLst/>
                <a:uLnTx/>
                <a:uFillTx/>
                <a:latin typeface="Arial" panose="020B0604020202020204" pitchFamily="34" charset="0"/>
                <a:ea typeface="Arial-Rounded" panose="020B0500000000000000" pitchFamily="34" charset="0"/>
                <a:cs typeface="Arial" panose="020B0604020202020204" pitchFamily="34" charset="0"/>
              </a:rPr>
              <a:t> </a:t>
            </a:r>
            <a:r>
              <a:rPr kumimoji="0" lang="en-US" sz="2400" b="0" i="0" u="none" strike="noStrike" kern="1200" cap="none" spc="0" normalizeH="0" baseline="0" noProof="0" dirty="0" err="1">
                <a:ln>
                  <a:noFill/>
                </a:ln>
                <a:solidFill>
                  <a:prstClr val="black"/>
                </a:solidFill>
                <a:effectLst/>
                <a:uLnTx/>
                <a:uFillTx/>
                <a:latin typeface="Arial" panose="020B0604020202020204" pitchFamily="34" charset="0"/>
                <a:ea typeface="Arial-Rounded" panose="020B0500000000000000" pitchFamily="34" charset="0"/>
                <a:cs typeface="Arial" panose="020B0604020202020204" pitchFamily="34" charset="0"/>
              </a:rPr>
              <a:t>chơi</a:t>
            </a:r>
            <a:r>
              <a:rPr kumimoji="0" lang="en-US" sz="2400" b="0" i="0" u="none" strike="noStrike" kern="1200" cap="none" spc="0" normalizeH="0" baseline="0" noProof="0" dirty="0">
                <a:ln>
                  <a:noFill/>
                </a:ln>
                <a:solidFill>
                  <a:prstClr val="black"/>
                </a:solidFill>
                <a:effectLst/>
                <a:uLnTx/>
                <a:uFillTx/>
                <a:latin typeface="Arial" panose="020B0604020202020204" pitchFamily="34" charset="0"/>
                <a:ea typeface="Arial-Rounded" panose="020B0500000000000000" pitchFamily="34" charset="0"/>
                <a:cs typeface="Arial" panose="020B0604020202020204" pitchFamily="34" charset="0"/>
              </a:rPr>
              <a:t> </a:t>
            </a:r>
            <a:r>
              <a:rPr kumimoji="0" lang="en-US" sz="2400" b="0" i="0" u="none" strike="noStrike" kern="1200" cap="none" spc="0" normalizeH="0" baseline="0" noProof="0" dirty="0" err="1">
                <a:ln>
                  <a:noFill/>
                </a:ln>
                <a:solidFill>
                  <a:prstClr val="black"/>
                </a:solidFill>
                <a:effectLst/>
                <a:uLnTx/>
                <a:uFillTx/>
                <a:latin typeface="Arial" panose="020B0604020202020204" pitchFamily="34" charset="0"/>
                <a:ea typeface="Arial-Rounded" panose="020B0500000000000000" pitchFamily="34" charset="0"/>
                <a:cs typeface="Arial" panose="020B0604020202020204" pitchFamily="34" charset="0"/>
              </a:rPr>
              <a:t>của</a:t>
            </a:r>
            <a:r>
              <a:rPr kumimoji="0" lang="en-US" sz="2400" b="0" i="0" u="none" strike="noStrike" kern="1200" cap="none" spc="0" normalizeH="0" baseline="0" noProof="0" dirty="0">
                <a:ln>
                  <a:noFill/>
                </a:ln>
                <a:solidFill>
                  <a:prstClr val="black"/>
                </a:solidFill>
                <a:effectLst/>
                <a:uLnTx/>
                <a:uFillTx/>
                <a:latin typeface="Arial" panose="020B0604020202020204" pitchFamily="34" charset="0"/>
                <a:ea typeface="Arial-Rounded" panose="020B0500000000000000" pitchFamily="34" charset="0"/>
                <a:cs typeface="Arial" panose="020B0604020202020204" pitchFamily="34" charset="0"/>
              </a:rPr>
              <a:t> </a:t>
            </a:r>
            <a:r>
              <a:rPr kumimoji="0" lang="en-US" sz="2400" b="0" i="0" u="none" strike="noStrike" kern="1200" cap="none" spc="0" normalizeH="0" baseline="0" noProof="0" dirty="0" err="1">
                <a:ln>
                  <a:noFill/>
                </a:ln>
                <a:solidFill>
                  <a:prstClr val="black"/>
                </a:solidFill>
                <a:effectLst/>
                <a:uLnTx/>
                <a:uFillTx/>
                <a:latin typeface="Arial" panose="020B0604020202020204" pitchFamily="34" charset="0"/>
                <a:ea typeface="Arial-Rounded" panose="020B0500000000000000" pitchFamily="34" charset="0"/>
                <a:cs typeface="Arial" panose="020B0604020202020204" pitchFamily="34" charset="0"/>
              </a:rPr>
              <a:t>bác</a:t>
            </a:r>
            <a:r>
              <a:rPr kumimoji="0" lang="en-US" sz="2400" b="0" i="0" u="none" strike="noStrike" kern="1200" cap="none" spc="0" normalizeH="0" baseline="0" noProof="0" dirty="0">
                <a:ln>
                  <a:noFill/>
                </a:ln>
                <a:solidFill>
                  <a:prstClr val="black"/>
                </a:solidFill>
                <a:effectLst/>
                <a:uLnTx/>
                <a:uFillTx/>
                <a:latin typeface="Arial" panose="020B0604020202020204" pitchFamily="34" charset="0"/>
                <a:ea typeface="Arial-Rounded" panose="020B0500000000000000" pitchFamily="34" charset="0"/>
                <a:cs typeface="Arial" panose="020B0604020202020204" pitchFamily="34" charset="0"/>
              </a:rPr>
              <a:t> </a:t>
            </a:r>
            <a:r>
              <a:rPr kumimoji="0" lang="en-US" sz="2400" b="0" i="0" u="none" strike="noStrike" kern="1200" cap="none" spc="0" normalizeH="0" baseline="0" noProof="0" dirty="0" err="1">
                <a:ln>
                  <a:noFill/>
                </a:ln>
                <a:solidFill>
                  <a:prstClr val="black"/>
                </a:solidFill>
                <a:effectLst/>
                <a:uLnTx/>
                <a:uFillTx/>
                <a:latin typeface="Arial" panose="020B0604020202020204" pitchFamily="34" charset="0"/>
                <a:ea typeface="Arial-Rounded" panose="020B0500000000000000" pitchFamily="34" charset="0"/>
                <a:cs typeface="Arial" panose="020B0604020202020204" pitchFamily="34" charset="0"/>
              </a:rPr>
              <a:t>không</a:t>
            </a:r>
            <a:r>
              <a:rPr kumimoji="0" lang="en-US" sz="2400" b="0" i="0" u="none" strike="noStrike" kern="1200" cap="none" spc="0" normalizeH="0" baseline="0" noProof="0" dirty="0">
                <a:ln>
                  <a:noFill/>
                </a:ln>
                <a:solidFill>
                  <a:prstClr val="black"/>
                </a:solidFill>
                <a:effectLst/>
                <a:uLnTx/>
                <a:uFillTx/>
                <a:latin typeface="Arial" panose="020B0604020202020204" pitchFamily="34" charset="0"/>
                <a:ea typeface="Arial-Rounded" panose="020B0500000000000000" pitchFamily="34" charset="0"/>
                <a:cs typeface="Arial" panose="020B0604020202020204" pitchFamily="34" charset="0"/>
              </a:rPr>
              <a:t> </a:t>
            </a:r>
            <a:r>
              <a:rPr kumimoji="0" lang="en-US" sz="2400" b="0" i="0" u="none" strike="noStrike" kern="1200" cap="none" spc="0" normalizeH="0" baseline="0" noProof="0" dirty="0" err="1">
                <a:ln>
                  <a:noFill/>
                </a:ln>
                <a:solidFill>
                  <a:prstClr val="black"/>
                </a:solidFill>
                <a:effectLst/>
                <a:uLnTx/>
                <a:uFillTx/>
                <a:latin typeface="Arial" panose="020B0604020202020204" pitchFamily="34" charset="0"/>
                <a:ea typeface="Arial-Rounded" panose="020B0500000000000000" pitchFamily="34" charset="0"/>
                <a:cs typeface="Arial" panose="020B0604020202020204" pitchFamily="34" charset="0"/>
              </a:rPr>
              <a:t>được</a:t>
            </a:r>
            <a:r>
              <a:rPr kumimoji="0" lang="en-US" sz="2400" b="0" i="0" u="none" strike="noStrike" kern="1200" cap="none" spc="0" normalizeH="0" baseline="0" noProof="0" dirty="0">
                <a:ln>
                  <a:noFill/>
                </a:ln>
                <a:solidFill>
                  <a:prstClr val="black"/>
                </a:solidFill>
                <a:effectLst/>
                <a:uLnTx/>
                <a:uFillTx/>
                <a:latin typeface="Arial" panose="020B0604020202020204" pitchFamily="34" charset="0"/>
                <a:ea typeface="Arial-Rounded" panose="020B0500000000000000" pitchFamily="34" charset="0"/>
                <a:cs typeface="Arial" panose="020B0604020202020204" pitchFamily="34" charset="0"/>
              </a:rPr>
              <a:t> </a:t>
            </a:r>
            <a:r>
              <a:rPr kumimoji="0" lang="en-US" sz="2400" b="0" i="0" u="none" strike="noStrike" kern="1200" cap="none" spc="0" normalizeH="0" baseline="0" noProof="0" dirty="0" err="1">
                <a:ln>
                  <a:noFill/>
                </a:ln>
                <a:solidFill>
                  <a:prstClr val="black"/>
                </a:solidFill>
                <a:effectLst/>
                <a:uLnTx/>
                <a:uFillTx/>
                <a:latin typeface="Arial" panose="020B0604020202020204" pitchFamily="34" charset="0"/>
                <a:ea typeface="Arial-Rounded" panose="020B0500000000000000" pitchFamily="34" charset="0"/>
                <a:cs typeface="Arial" panose="020B0604020202020204" pitchFamily="34" charset="0"/>
              </a:rPr>
              <a:t>đắt</a:t>
            </a:r>
            <a:r>
              <a:rPr kumimoji="0" lang="en-US" sz="2400" b="0" i="0" u="none" strike="noStrike" kern="1200" cap="none" spc="0" normalizeH="0" baseline="0" noProof="0" dirty="0">
                <a:ln>
                  <a:noFill/>
                </a:ln>
                <a:solidFill>
                  <a:prstClr val="black"/>
                </a:solidFill>
                <a:effectLst/>
                <a:uLnTx/>
                <a:uFillTx/>
                <a:latin typeface="Arial" panose="020B0604020202020204" pitchFamily="34" charset="0"/>
                <a:ea typeface="Arial-Rounded" panose="020B0500000000000000" pitchFamily="34" charset="0"/>
                <a:cs typeface="Arial" panose="020B0604020202020204" pitchFamily="34" charset="0"/>
              </a:rPr>
              <a:t> </a:t>
            </a:r>
            <a:r>
              <a:rPr kumimoji="0" lang="en-US" sz="2400" b="0" i="0" u="none" strike="noStrike" kern="1200" cap="none" spc="0" normalizeH="0" baseline="0" noProof="0" dirty="0" err="1">
                <a:ln>
                  <a:noFill/>
                </a:ln>
                <a:solidFill>
                  <a:prstClr val="black"/>
                </a:solidFill>
                <a:effectLst/>
                <a:uLnTx/>
                <a:uFillTx/>
                <a:latin typeface="Arial" panose="020B0604020202020204" pitchFamily="34" charset="0"/>
                <a:ea typeface="Arial-Rounded" panose="020B0500000000000000" pitchFamily="34" charset="0"/>
                <a:cs typeface="Arial" panose="020B0604020202020204" pitchFamily="34" charset="0"/>
              </a:rPr>
              <a:t>hàng</a:t>
            </a:r>
            <a:r>
              <a:rPr kumimoji="0" lang="en-US" sz="2400" b="0" i="0" u="none" strike="noStrike" kern="1200" cap="none" spc="0" normalizeH="0" baseline="0" noProof="0" dirty="0">
                <a:ln>
                  <a:noFill/>
                </a:ln>
                <a:solidFill>
                  <a:prstClr val="black"/>
                </a:solidFill>
                <a:effectLst/>
                <a:uLnTx/>
                <a:uFillTx/>
                <a:latin typeface="Arial" panose="020B0604020202020204" pitchFamily="34" charset="0"/>
                <a:ea typeface="Arial-Rounded" panose="020B0500000000000000" pitchFamily="34" charset="0"/>
                <a:cs typeface="Arial" panose="020B0604020202020204" pitchFamily="34" charset="0"/>
              </a:rPr>
              <a:t> </a:t>
            </a:r>
            <a:r>
              <a:rPr kumimoji="0" lang="en-US" sz="2400" b="0" i="0" u="none" strike="noStrike" kern="1200" cap="none" spc="0" normalizeH="0" baseline="0" noProof="0" dirty="0" err="1">
                <a:ln>
                  <a:noFill/>
                </a:ln>
                <a:solidFill>
                  <a:prstClr val="black"/>
                </a:solidFill>
                <a:effectLst/>
                <a:uLnTx/>
                <a:uFillTx/>
                <a:latin typeface="Arial" panose="020B0604020202020204" pitchFamily="34" charset="0"/>
                <a:ea typeface="Arial-Rounded" panose="020B0500000000000000" pitchFamily="34" charset="0"/>
                <a:cs typeface="Arial" panose="020B0604020202020204" pitchFamily="34" charset="0"/>
              </a:rPr>
              <a:t>như</a:t>
            </a:r>
            <a:r>
              <a:rPr kumimoji="0" lang="en-US" sz="2400" b="0" i="0" u="none" strike="noStrike" kern="1200" cap="none" spc="0" normalizeH="0" baseline="0" noProof="0" dirty="0">
                <a:ln>
                  <a:noFill/>
                </a:ln>
                <a:solidFill>
                  <a:prstClr val="black"/>
                </a:solidFill>
                <a:effectLst/>
                <a:uLnTx/>
                <a:uFillTx/>
                <a:latin typeface="Arial" panose="020B0604020202020204" pitchFamily="34" charset="0"/>
                <a:ea typeface="Arial-Rounded" panose="020B0500000000000000" pitchFamily="34" charset="0"/>
                <a:cs typeface="Arial" panose="020B0604020202020204" pitchFamily="34" charset="0"/>
              </a:rPr>
              <a:t> </a:t>
            </a:r>
            <a:r>
              <a:rPr kumimoji="0" lang="en-US" sz="2400" b="0" i="0" u="none" strike="noStrike" kern="1200" cap="none" spc="0" normalizeH="0" baseline="0" noProof="0" dirty="0" err="1">
                <a:ln>
                  <a:noFill/>
                </a:ln>
                <a:solidFill>
                  <a:prstClr val="black"/>
                </a:solidFill>
                <a:effectLst/>
                <a:uLnTx/>
                <a:uFillTx/>
                <a:latin typeface="Arial" panose="020B0604020202020204" pitchFamily="34" charset="0"/>
                <a:ea typeface="Arial-Rounded" panose="020B0500000000000000" pitchFamily="34" charset="0"/>
                <a:cs typeface="Arial" panose="020B0604020202020204" pitchFamily="34" charset="0"/>
              </a:rPr>
              <a:t>trước</a:t>
            </a:r>
            <a:r>
              <a:rPr kumimoji="0" lang="en-US" sz="2400" b="0" i="0" u="none" strike="noStrike" kern="1200" cap="none" spc="0" normalizeH="0" baseline="0" noProof="0" dirty="0">
                <a:ln>
                  <a:noFill/>
                </a:ln>
                <a:solidFill>
                  <a:prstClr val="black"/>
                </a:solidFill>
                <a:effectLst/>
                <a:uLnTx/>
                <a:uFillTx/>
                <a:latin typeface="Arial" panose="020B0604020202020204" pitchFamily="34" charset="0"/>
                <a:ea typeface="Arial-Rounded" panose="020B0500000000000000" pitchFamily="34" charset="0"/>
                <a:cs typeface="Arial" panose="020B0604020202020204" pitchFamily="34" charset="0"/>
              </a:rPr>
              <a:t>. Ở </a:t>
            </a:r>
            <a:r>
              <a:rPr kumimoji="0" lang="en-US" sz="2400" b="0" i="0" u="none" strike="noStrike" kern="1200" cap="none" spc="0" normalizeH="0" baseline="0" noProof="0" dirty="0" err="1">
                <a:ln>
                  <a:noFill/>
                </a:ln>
                <a:solidFill>
                  <a:prstClr val="black"/>
                </a:solidFill>
                <a:effectLst/>
                <a:uLnTx/>
                <a:uFillTx/>
                <a:latin typeface="Arial" panose="020B0604020202020204" pitchFamily="34" charset="0"/>
                <a:ea typeface="Arial-Rounded" panose="020B0500000000000000" pitchFamily="34" charset="0"/>
                <a:cs typeface="Arial" panose="020B0604020202020204" pitchFamily="34" charset="0"/>
              </a:rPr>
              <a:t>cổng</a:t>
            </a:r>
            <a:r>
              <a:rPr kumimoji="0" lang="en-US" sz="2400" b="0" i="0" u="none" strike="noStrike" kern="1200" cap="none" spc="0" normalizeH="0" baseline="0" noProof="0" dirty="0">
                <a:ln>
                  <a:noFill/>
                </a:ln>
                <a:solidFill>
                  <a:prstClr val="black"/>
                </a:solidFill>
                <a:effectLst/>
                <a:uLnTx/>
                <a:uFillTx/>
                <a:latin typeface="Arial" panose="020B0604020202020204" pitchFamily="34" charset="0"/>
                <a:ea typeface="Arial-Rounded" panose="020B0500000000000000" pitchFamily="34" charset="0"/>
                <a:cs typeface="Arial" panose="020B0604020202020204" pitchFamily="34" charset="0"/>
              </a:rPr>
              <a:t> </a:t>
            </a:r>
            <a:r>
              <a:rPr kumimoji="0" lang="en-US" sz="2400" b="0" i="0" u="none" strike="noStrike" kern="1200" cap="none" spc="0" normalizeH="0" baseline="0" noProof="0" dirty="0" err="1">
                <a:ln>
                  <a:noFill/>
                </a:ln>
                <a:solidFill>
                  <a:prstClr val="black"/>
                </a:solidFill>
                <a:effectLst/>
                <a:uLnTx/>
                <a:uFillTx/>
                <a:latin typeface="Arial" panose="020B0604020202020204" pitchFamily="34" charset="0"/>
                <a:ea typeface="Arial-Rounded" panose="020B0500000000000000" pitchFamily="34" charset="0"/>
                <a:cs typeface="Arial" panose="020B0604020202020204" pitchFamily="34" charset="0"/>
              </a:rPr>
              <a:t>công</a:t>
            </a:r>
            <a:r>
              <a:rPr kumimoji="0" lang="en-US" sz="2400" b="0" i="0" u="none" strike="noStrike" kern="1200" cap="none" spc="0" normalizeH="0" baseline="0" noProof="0" dirty="0">
                <a:ln>
                  <a:noFill/>
                </a:ln>
                <a:solidFill>
                  <a:prstClr val="black"/>
                </a:solidFill>
                <a:effectLst/>
                <a:uLnTx/>
                <a:uFillTx/>
                <a:latin typeface="Arial" panose="020B0604020202020204" pitchFamily="34" charset="0"/>
                <a:ea typeface="Arial-Rounded" panose="020B0500000000000000" pitchFamily="34" charset="0"/>
                <a:cs typeface="Arial" panose="020B0604020202020204" pitchFamily="34" charset="0"/>
              </a:rPr>
              <a:t> </a:t>
            </a:r>
            <a:r>
              <a:rPr kumimoji="0" lang="en-US" sz="2400" b="0" i="0" u="none" strike="noStrike" kern="1200" cap="none" spc="0" normalizeH="0" baseline="0" noProof="0" dirty="0" err="1">
                <a:ln>
                  <a:noFill/>
                </a:ln>
                <a:solidFill>
                  <a:prstClr val="black"/>
                </a:solidFill>
                <a:effectLst/>
                <a:uLnTx/>
                <a:uFillTx/>
                <a:latin typeface="Arial" panose="020B0604020202020204" pitchFamily="34" charset="0"/>
                <a:ea typeface="Arial-Rounded" panose="020B0500000000000000" pitchFamily="34" charset="0"/>
                <a:cs typeface="Arial" panose="020B0604020202020204" pitchFamily="34" charset="0"/>
              </a:rPr>
              <a:t>viên</a:t>
            </a:r>
            <a:r>
              <a:rPr kumimoji="0" lang="en-US" sz="2400" b="0" i="0" u="none" strike="noStrike" kern="1200" cap="none" spc="0" normalizeH="0" baseline="0" noProof="0" dirty="0">
                <a:ln>
                  <a:noFill/>
                </a:ln>
                <a:solidFill>
                  <a:prstClr val="black"/>
                </a:solidFill>
                <a:effectLst/>
                <a:uLnTx/>
                <a:uFillTx/>
                <a:latin typeface="Arial" panose="020B0604020202020204" pitchFamily="34" charset="0"/>
                <a:ea typeface="Arial-Rounded" panose="020B0500000000000000" pitchFamily="34" charset="0"/>
                <a:cs typeface="Arial" panose="020B0604020202020204" pitchFamily="34" charset="0"/>
              </a:rPr>
              <a:t>, </a:t>
            </a:r>
            <a:r>
              <a:rPr kumimoji="0" lang="en-US" sz="2400" b="0" i="0" u="none" strike="noStrike" kern="1200" cap="none" spc="0" normalizeH="0" baseline="0" noProof="0" dirty="0" err="1">
                <a:ln>
                  <a:noFill/>
                </a:ln>
                <a:solidFill>
                  <a:prstClr val="black"/>
                </a:solidFill>
                <a:effectLst/>
                <a:uLnTx/>
                <a:uFillTx/>
                <a:latin typeface="Arial" panose="020B0604020202020204" pitchFamily="34" charset="0"/>
                <a:ea typeface="Arial-Rounded" panose="020B0500000000000000" pitchFamily="34" charset="0"/>
                <a:cs typeface="Arial" panose="020B0604020202020204" pitchFamily="34" charset="0"/>
              </a:rPr>
              <a:t>có</a:t>
            </a:r>
            <a:r>
              <a:rPr kumimoji="0" lang="en-US" sz="2400" b="0" i="0" u="none" strike="noStrike" kern="1200" cap="none" spc="0" normalizeH="0" baseline="0" noProof="0" dirty="0">
                <a:ln>
                  <a:noFill/>
                </a:ln>
                <a:solidFill>
                  <a:prstClr val="black"/>
                </a:solidFill>
                <a:effectLst/>
                <a:uLnTx/>
                <a:uFillTx/>
                <a:latin typeface="Arial" panose="020B0604020202020204" pitchFamily="34" charset="0"/>
                <a:ea typeface="Arial-Rounded" panose="020B0500000000000000" pitchFamily="34" charset="0"/>
                <a:cs typeface="Arial" panose="020B0604020202020204" pitchFamily="34" charset="0"/>
              </a:rPr>
              <a:t> </a:t>
            </a:r>
            <a:r>
              <a:rPr kumimoji="0" lang="en-US" sz="2400" b="0" i="0" u="none" strike="noStrike" kern="1200" cap="none" spc="0" normalizeH="0" baseline="0" noProof="0" dirty="0" err="1">
                <a:ln>
                  <a:noFill/>
                </a:ln>
                <a:solidFill>
                  <a:prstClr val="black"/>
                </a:solidFill>
                <a:effectLst/>
                <a:uLnTx/>
                <a:uFillTx/>
                <a:latin typeface="Arial" panose="020B0604020202020204" pitchFamily="34" charset="0"/>
                <a:ea typeface="Arial-Rounded" panose="020B0500000000000000" pitchFamily="34" charset="0"/>
                <a:cs typeface="Arial" panose="020B0604020202020204" pitchFamily="34" charset="0"/>
              </a:rPr>
              <a:t>thêm</a:t>
            </a:r>
            <a:r>
              <a:rPr kumimoji="0" lang="en-US" sz="2400" b="0" i="0" u="none" strike="noStrike" kern="1200" cap="none" spc="0" normalizeH="0" baseline="0" noProof="0" dirty="0">
                <a:ln>
                  <a:noFill/>
                </a:ln>
                <a:solidFill>
                  <a:prstClr val="black"/>
                </a:solidFill>
                <a:effectLst/>
                <a:uLnTx/>
                <a:uFillTx/>
                <a:latin typeface="Arial" panose="020B0604020202020204" pitchFamily="34" charset="0"/>
                <a:ea typeface="Arial-Rounded" panose="020B0500000000000000" pitchFamily="34" charset="0"/>
                <a:cs typeface="Arial" panose="020B0604020202020204" pitchFamily="34" charset="0"/>
              </a:rPr>
              <a:t> </a:t>
            </a:r>
            <a:r>
              <a:rPr kumimoji="0" lang="en-US" sz="2400" b="0" i="0" u="none" strike="noStrike" kern="1200" cap="none" spc="0" normalizeH="0" baseline="0" noProof="0" dirty="0" err="1">
                <a:ln>
                  <a:noFill/>
                </a:ln>
                <a:solidFill>
                  <a:prstClr val="black"/>
                </a:solidFill>
                <a:effectLst/>
                <a:uLnTx/>
                <a:uFillTx/>
                <a:latin typeface="Arial" panose="020B0604020202020204" pitchFamily="34" charset="0"/>
                <a:ea typeface="Arial-Rounded" panose="020B0500000000000000" pitchFamily="34" charset="0"/>
                <a:cs typeface="Arial" panose="020B0604020202020204" pitchFamily="34" charset="0"/>
              </a:rPr>
              <a:t>mấy</a:t>
            </a:r>
            <a:r>
              <a:rPr kumimoji="0" lang="en-US" sz="2400" b="0" i="0" u="none" strike="noStrike" kern="1200" cap="none" spc="0" normalizeH="0" baseline="0" noProof="0" dirty="0">
                <a:ln>
                  <a:noFill/>
                </a:ln>
                <a:solidFill>
                  <a:prstClr val="black"/>
                </a:solidFill>
                <a:effectLst/>
                <a:uLnTx/>
                <a:uFillTx/>
                <a:latin typeface="Arial" panose="020B0604020202020204" pitchFamily="34" charset="0"/>
                <a:ea typeface="Arial-Rounded" panose="020B0500000000000000" pitchFamily="34" charset="0"/>
                <a:cs typeface="Arial" panose="020B0604020202020204" pitchFamily="34" charset="0"/>
              </a:rPr>
              <a:t> </a:t>
            </a:r>
            <a:r>
              <a:rPr kumimoji="0" lang="en-US" sz="2400" b="0" i="0" u="none" strike="noStrike" kern="1200" cap="none" spc="0" normalizeH="0" baseline="0" noProof="0" dirty="0" err="1">
                <a:ln>
                  <a:noFill/>
                </a:ln>
                <a:solidFill>
                  <a:prstClr val="black"/>
                </a:solidFill>
                <a:effectLst/>
                <a:uLnTx/>
                <a:uFillTx/>
                <a:latin typeface="Arial" panose="020B0604020202020204" pitchFamily="34" charset="0"/>
                <a:ea typeface="Arial-Rounded" panose="020B0500000000000000" pitchFamily="34" charset="0"/>
                <a:cs typeface="Arial" panose="020B0604020202020204" pitchFamily="34" charset="0"/>
              </a:rPr>
              <a:t>hàng</a:t>
            </a:r>
            <a:r>
              <a:rPr kumimoji="0" lang="en-US" sz="2400" b="0" i="0" u="none" strike="noStrike" kern="1200" cap="none" spc="0" normalizeH="0" baseline="0" noProof="0" dirty="0">
                <a:ln>
                  <a:noFill/>
                </a:ln>
                <a:solidFill>
                  <a:prstClr val="black"/>
                </a:solidFill>
                <a:effectLst/>
                <a:uLnTx/>
                <a:uFillTx/>
                <a:latin typeface="Arial" panose="020B0604020202020204" pitchFamily="34" charset="0"/>
                <a:ea typeface="Arial-Rounded" panose="020B0500000000000000" pitchFamily="34" charset="0"/>
                <a:cs typeface="Arial" panose="020B0604020202020204" pitchFamily="34" charset="0"/>
              </a:rPr>
              <a:t> </a:t>
            </a:r>
            <a:r>
              <a:rPr kumimoji="0" lang="en-US" sz="2400" b="0" i="0" u="none" strike="noStrike" kern="1200" cap="none" spc="0" normalizeH="0" baseline="0" noProof="0" dirty="0" err="1">
                <a:ln>
                  <a:noFill/>
                </a:ln>
                <a:solidFill>
                  <a:prstClr val="black"/>
                </a:solidFill>
                <a:effectLst/>
                <a:uLnTx/>
                <a:uFillTx/>
                <a:latin typeface="Arial" panose="020B0604020202020204" pitchFamily="34" charset="0"/>
                <a:ea typeface="Arial-Rounded" panose="020B0500000000000000" pitchFamily="34" charset="0"/>
                <a:cs typeface="Arial" panose="020B0604020202020204" pitchFamily="34" charset="0"/>
              </a:rPr>
              <a:t>đồ</a:t>
            </a:r>
            <a:r>
              <a:rPr kumimoji="0" lang="en-US" sz="2400" b="0" i="0" u="none" strike="noStrike" kern="1200" cap="none" spc="0" normalizeH="0" baseline="0" noProof="0" dirty="0">
                <a:ln>
                  <a:noFill/>
                </a:ln>
                <a:solidFill>
                  <a:prstClr val="black"/>
                </a:solidFill>
                <a:effectLst/>
                <a:uLnTx/>
                <a:uFillTx/>
                <a:latin typeface="Arial" panose="020B0604020202020204" pitchFamily="34" charset="0"/>
                <a:ea typeface="Arial-Rounded" panose="020B0500000000000000" pitchFamily="34" charset="0"/>
                <a:cs typeface="Arial" panose="020B0604020202020204" pitchFamily="34" charset="0"/>
              </a:rPr>
              <a:t> </a:t>
            </a:r>
            <a:r>
              <a:rPr kumimoji="0" lang="en-US" sz="2400" b="0" i="0" u="none" strike="noStrike" kern="1200" cap="none" spc="0" normalizeH="0" baseline="0" noProof="0" dirty="0" err="1">
                <a:ln>
                  <a:noFill/>
                </a:ln>
                <a:solidFill>
                  <a:prstClr val="black"/>
                </a:solidFill>
                <a:effectLst/>
                <a:uLnTx/>
                <a:uFillTx/>
                <a:latin typeface="Arial" panose="020B0604020202020204" pitchFamily="34" charset="0"/>
                <a:ea typeface="Arial-Rounded" panose="020B0500000000000000" pitchFamily="34" charset="0"/>
                <a:cs typeface="Arial" panose="020B0604020202020204" pitchFamily="34" charset="0"/>
              </a:rPr>
              <a:t>chơi</a:t>
            </a:r>
            <a:r>
              <a:rPr kumimoji="0" lang="en-US" sz="2400" b="0" i="0" u="none" strike="noStrike" kern="1200" cap="none" spc="0" normalizeH="0" baseline="0" noProof="0" dirty="0">
                <a:ln>
                  <a:noFill/>
                </a:ln>
                <a:solidFill>
                  <a:prstClr val="black"/>
                </a:solidFill>
                <a:effectLst/>
                <a:uLnTx/>
                <a:uFillTx/>
                <a:latin typeface="Arial" panose="020B0604020202020204" pitchFamily="34" charset="0"/>
                <a:ea typeface="Arial-Rounded" panose="020B0500000000000000" pitchFamily="34" charset="0"/>
                <a:cs typeface="Arial" panose="020B0604020202020204" pitchFamily="34" charset="0"/>
              </a:rPr>
              <a:t> </a:t>
            </a:r>
            <a:r>
              <a:rPr kumimoji="0" lang="en-US" sz="2400" b="0" i="0" u="none" strike="noStrike" kern="1200" cap="none" spc="0" normalizeH="0" baseline="0" noProof="0" dirty="0" err="1">
                <a:ln>
                  <a:noFill/>
                </a:ln>
                <a:solidFill>
                  <a:prstClr val="black"/>
                </a:solidFill>
                <a:effectLst/>
                <a:uLnTx/>
                <a:uFillTx/>
                <a:latin typeface="Arial" panose="020B0604020202020204" pitchFamily="34" charset="0"/>
                <a:ea typeface="Arial-Rounded" panose="020B0500000000000000" pitchFamily="34" charset="0"/>
                <a:cs typeface="Arial" panose="020B0604020202020204" pitchFamily="34" charset="0"/>
              </a:rPr>
              <a:t>bằng</a:t>
            </a:r>
            <a:r>
              <a:rPr kumimoji="0" lang="en-US" sz="2400" b="0" i="0" u="none" strike="noStrike" kern="1200" cap="none" spc="0" normalizeH="0" baseline="0" noProof="0" dirty="0">
                <a:ln>
                  <a:noFill/>
                </a:ln>
                <a:solidFill>
                  <a:prstClr val="black"/>
                </a:solidFill>
                <a:effectLst/>
                <a:uLnTx/>
                <a:uFillTx/>
                <a:latin typeface="Arial" panose="020B0604020202020204" pitchFamily="34" charset="0"/>
                <a:ea typeface="Arial-Rounded" panose="020B0500000000000000" pitchFamily="34" charset="0"/>
                <a:cs typeface="Arial" panose="020B0604020202020204" pitchFamily="34" charset="0"/>
              </a:rPr>
              <a:t> </a:t>
            </a:r>
            <a:r>
              <a:rPr kumimoji="0" lang="en-US" sz="2400" b="0" i="0" u="none" strike="noStrike" kern="1200" cap="none" spc="0" normalizeH="0" baseline="0" noProof="0" dirty="0" err="1">
                <a:ln>
                  <a:noFill/>
                </a:ln>
                <a:solidFill>
                  <a:prstClr val="black"/>
                </a:solidFill>
                <a:effectLst/>
                <a:uLnTx/>
                <a:uFillTx/>
                <a:latin typeface="Arial" panose="020B0604020202020204" pitchFamily="34" charset="0"/>
                <a:ea typeface="Arial-Rounded" panose="020B0500000000000000" pitchFamily="34" charset="0"/>
                <a:cs typeface="Arial" panose="020B0604020202020204" pitchFamily="34" charset="0"/>
              </a:rPr>
              <a:t>nhựa</a:t>
            </a:r>
            <a:r>
              <a:rPr kumimoji="0" lang="en-US" sz="2400" b="0" i="0" u="none" strike="noStrike" kern="1200" cap="none" spc="0" normalizeH="0" baseline="0" noProof="0" dirty="0">
                <a:ln>
                  <a:noFill/>
                </a:ln>
                <a:solidFill>
                  <a:prstClr val="black"/>
                </a:solidFill>
                <a:effectLst/>
                <a:uLnTx/>
                <a:uFillTx/>
                <a:latin typeface="Arial" panose="020B0604020202020204" pitchFamily="34" charset="0"/>
                <a:ea typeface="Arial-Rounded" panose="020B0500000000000000" pitchFamily="34" charset="0"/>
                <a:cs typeface="Arial" panose="020B0604020202020204" pitchFamily="34" charset="0"/>
              </a:rPr>
              <a:t>. </a:t>
            </a:r>
            <a:endParaRPr kumimoji="0" lang="vi-VN" sz="2400" b="0" i="0" u="none" strike="noStrike" kern="1200" cap="none" spc="0" normalizeH="0" baseline="0" noProof="0" dirty="0">
              <a:ln>
                <a:noFill/>
              </a:ln>
              <a:solidFill>
                <a:prstClr val="black"/>
              </a:solidFill>
              <a:effectLst/>
              <a:uLnTx/>
              <a:uFillTx/>
              <a:latin typeface="Arial" panose="020B0604020202020204" pitchFamily="34" charset="0"/>
              <a:ea typeface="Arial-Rounded" panose="020B0500000000000000"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400" b="0" i="0" u="none" strike="noStrike" kern="1200" cap="none" spc="0" normalizeH="0" baseline="0" noProof="0" dirty="0">
                <a:ln>
                  <a:noFill/>
                </a:ln>
                <a:solidFill>
                  <a:prstClr val="black"/>
                </a:solidFill>
                <a:effectLst/>
                <a:uLnTx/>
                <a:uFillTx/>
                <a:latin typeface="Arial" panose="020B0604020202020204" pitchFamily="34" charset="0"/>
                <a:ea typeface="Arial-Rounded" panose="020B0500000000000000" pitchFamily="34" charset="0"/>
                <a:cs typeface="Arial" panose="020B0604020202020204" pitchFamily="34" charset="0"/>
              </a:rPr>
              <a:t>   Một hôm, bác Nhân bảo:</a:t>
            </a:r>
            <a:endParaRPr kumimoji="0" lang="en-US" sz="2400" b="0" i="0" u="none" strike="noStrike" kern="1200" cap="none" spc="0" normalizeH="0" baseline="0" noProof="0" dirty="0">
              <a:ln>
                <a:noFill/>
              </a:ln>
              <a:solidFill>
                <a:prstClr val="black"/>
              </a:solidFill>
              <a:effectLst/>
              <a:uLnTx/>
              <a:uFillTx/>
              <a:latin typeface="Arial" panose="020B0604020202020204" pitchFamily="34" charset="0"/>
              <a:ea typeface="Arial-Rounded" panose="020B0500000000000000"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Arial" panose="020B0604020202020204" pitchFamily="34" charset="0"/>
                <a:ea typeface="Arial-Rounded" panose="020B0500000000000000" pitchFamily="34" charset="0"/>
                <a:cs typeface="Arial" panose="020B0604020202020204" pitchFamily="34" charset="0"/>
              </a:rPr>
              <a:t>- B</a:t>
            </a:r>
            <a:r>
              <a:rPr kumimoji="0" lang="vi-VN" sz="2400" b="0" i="0" u="none" strike="noStrike" kern="1200" cap="none" spc="0" normalizeH="0" baseline="0" noProof="0" dirty="0">
                <a:ln>
                  <a:noFill/>
                </a:ln>
                <a:solidFill>
                  <a:prstClr val="black"/>
                </a:solidFill>
                <a:effectLst/>
                <a:uLnTx/>
                <a:uFillTx/>
                <a:latin typeface="Arial" panose="020B0604020202020204" pitchFamily="34" charset="0"/>
                <a:ea typeface="Arial-Rounded" panose="020B0500000000000000" pitchFamily="34" charset="0"/>
                <a:cs typeface="Arial" panose="020B0604020202020204" pitchFamily="34" charset="0"/>
              </a:rPr>
              <a:t>ác sắp </a:t>
            </a:r>
            <a:r>
              <a:rPr kumimoji="0" lang="vi-VN" sz="2400" b="0" i="0" u="none" strike="noStrike" kern="1200" cap="none" spc="0" normalizeH="0" baseline="0" noProof="0" dirty="0">
                <a:ln>
                  <a:noFill/>
                </a:ln>
                <a:solidFill>
                  <a:srgbClr val="FF0000"/>
                </a:solidFill>
                <a:effectLst/>
                <a:uLnTx/>
                <a:uFillTx/>
                <a:latin typeface="Arial" panose="020B0604020202020204" pitchFamily="34" charset="0"/>
                <a:ea typeface="Arial-Rounded" panose="020B0500000000000000" pitchFamily="34" charset="0"/>
                <a:cs typeface="Arial" panose="020B0604020202020204" pitchFamily="34" charset="0"/>
              </a:rPr>
              <a:t>về quê </a:t>
            </a:r>
            <a:r>
              <a:rPr kumimoji="0" lang="en-US" sz="2400" b="0" i="0" u="none" strike="noStrike" kern="1200" cap="none" spc="0" normalizeH="0" baseline="0" noProof="0" dirty="0" err="1">
                <a:ln>
                  <a:noFill/>
                </a:ln>
                <a:solidFill>
                  <a:prstClr val="black"/>
                </a:solidFill>
                <a:effectLst/>
                <a:uLnTx/>
                <a:uFillTx/>
                <a:latin typeface="Arial" panose="020B0604020202020204" pitchFamily="34" charset="0"/>
                <a:ea typeface="Arial-Rounded" panose="020B0500000000000000" pitchFamily="34" charset="0"/>
                <a:cs typeface="Arial" panose="020B0604020202020204" pitchFamily="34" charset="0"/>
              </a:rPr>
              <a:t>đây</a:t>
            </a:r>
            <a:r>
              <a:rPr kumimoji="0" lang="en-US" sz="2400" b="0" i="0" u="none" strike="noStrike" kern="1200" cap="none" spc="0" normalizeH="0" baseline="0" noProof="0" dirty="0">
                <a:ln>
                  <a:noFill/>
                </a:ln>
                <a:solidFill>
                  <a:prstClr val="black"/>
                </a:solidFill>
                <a:effectLst/>
                <a:uLnTx/>
                <a:uFillTx/>
                <a:latin typeface="Arial" panose="020B0604020202020204" pitchFamily="34" charset="0"/>
                <a:ea typeface="Arial-Rounded" panose="020B0500000000000000" pitchFamily="34" charset="0"/>
                <a:cs typeface="Arial" panose="020B0604020202020204" pitchFamily="34" charset="0"/>
              </a:rPr>
              <a:t>, </a:t>
            </a:r>
            <a:r>
              <a:rPr kumimoji="0" lang="en-US" sz="2400" b="0" i="0" u="none" strike="noStrike" kern="1200" cap="none" spc="0" normalizeH="0" baseline="0" noProof="0" dirty="0" err="1">
                <a:ln>
                  <a:noFill/>
                </a:ln>
                <a:solidFill>
                  <a:srgbClr val="FF0000"/>
                </a:solidFill>
                <a:effectLst/>
                <a:uLnTx/>
                <a:uFillTx/>
                <a:latin typeface="Arial" panose="020B0604020202020204" pitchFamily="34" charset="0"/>
                <a:ea typeface="Arial-Rounded" panose="020B0500000000000000" pitchFamily="34" charset="0"/>
                <a:cs typeface="Arial" panose="020B0604020202020204" pitchFamily="34" charset="0"/>
              </a:rPr>
              <a:t>về</a:t>
            </a:r>
            <a:r>
              <a:rPr kumimoji="0" lang="en-US" sz="2400" b="0" i="0" u="none" strike="noStrike" kern="1200" cap="none" spc="0" normalizeH="0" baseline="0" noProof="0" dirty="0">
                <a:ln>
                  <a:noFill/>
                </a:ln>
                <a:solidFill>
                  <a:srgbClr val="FF0000"/>
                </a:solidFill>
                <a:effectLst/>
                <a:uLnTx/>
                <a:uFillTx/>
                <a:latin typeface="Arial" panose="020B0604020202020204" pitchFamily="34" charset="0"/>
                <a:ea typeface="Arial-Rounded" panose="020B0500000000000000" pitchFamily="34" charset="0"/>
                <a:cs typeface="Arial" panose="020B0604020202020204" pitchFamily="34" charset="0"/>
              </a:rPr>
              <a:t> </a:t>
            </a:r>
            <a:r>
              <a:rPr kumimoji="0" lang="en-US" sz="2400" b="0" i="0" u="none" strike="noStrike" kern="1200" cap="none" spc="0" normalizeH="0" baseline="0" noProof="0" dirty="0" err="1">
                <a:ln>
                  <a:noFill/>
                </a:ln>
                <a:solidFill>
                  <a:srgbClr val="FF0000"/>
                </a:solidFill>
                <a:effectLst/>
                <a:uLnTx/>
                <a:uFillTx/>
                <a:latin typeface="Arial" panose="020B0604020202020204" pitchFamily="34" charset="0"/>
                <a:ea typeface="Arial-Rounded" panose="020B0500000000000000" pitchFamily="34" charset="0"/>
                <a:cs typeface="Arial" panose="020B0604020202020204" pitchFamily="34" charset="0"/>
              </a:rPr>
              <a:t>quê</a:t>
            </a:r>
            <a:r>
              <a:rPr kumimoji="0" lang="en-US" sz="2400" b="0" i="0" u="none" strike="noStrike" kern="1200" cap="none" spc="0" normalizeH="0" baseline="0" noProof="0" dirty="0">
                <a:ln>
                  <a:noFill/>
                </a:ln>
                <a:solidFill>
                  <a:srgbClr val="FF0000"/>
                </a:solidFill>
                <a:effectLst/>
                <a:uLnTx/>
                <a:uFillTx/>
                <a:latin typeface="Arial" panose="020B0604020202020204" pitchFamily="34" charset="0"/>
                <a:ea typeface="Arial-Rounded" panose="020B0500000000000000" pitchFamily="34" charset="0"/>
                <a:cs typeface="Arial" panose="020B0604020202020204" pitchFamily="34" charset="0"/>
              </a:rPr>
              <a:t> </a:t>
            </a:r>
            <a:r>
              <a:rPr kumimoji="0" lang="en-US" sz="2400" b="0" i="0" u="none" strike="noStrike" kern="1200" cap="none" spc="0" normalizeH="0" baseline="0" noProof="0" dirty="0" err="1">
                <a:ln>
                  <a:noFill/>
                </a:ln>
                <a:solidFill>
                  <a:prstClr val="black"/>
                </a:solidFill>
                <a:effectLst/>
                <a:uLnTx/>
                <a:uFillTx/>
                <a:latin typeface="Arial" panose="020B0604020202020204" pitchFamily="34" charset="0"/>
                <a:ea typeface="Arial-Rounded" panose="020B0500000000000000" pitchFamily="34" charset="0"/>
                <a:cs typeface="Arial" panose="020B0604020202020204" pitchFamily="34" charset="0"/>
              </a:rPr>
              <a:t>làm</a:t>
            </a:r>
            <a:r>
              <a:rPr kumimoji="0" lang="en-US" sz="2400" b="0" i="0" u="none" strike="noStrike" kern="1200" cap="none" spc="0" normalizeH="0" baseline="0" noProof="0" dirty="0">
                <a:ln>
                  <a:noFill/>
                </a:ln>
                <a:solidFill>
                  <a:prstClr val="black"/>
                </a:solidFill>
                <a:effectLst/>
                <a:uLnTx/>
                <a:uFillTx/>
                <a:latin typeface="Arial" panose="020B0604020202020204" pitchFamily="34" charset="0"/>
                <a:ea typeface="Arial-Rounded" panose="020B0500000000000000" pitchFamily="34" charset="0"/>
                <a:cs typeface="Arial" panose="020B0604020202020204" pitchFamily="34" charset="0"/>
              </a:rPr>
              <a:t> </a:t>
            </a:r>
            <a:r>
              <a:rPr kumimoji="0" lang="en-US" sz="2400" b="0" i="0" u="none" strike="noStrike" kern="1200" cap="none" spc="0" normalizeH="0" baseline="0" noProof="0" dirty="0" err="1">
                <a:ln>
                  <a:noFill/>
                </a:ln>
                <a:solidFill>
                  <a:prstClr val="black"/>
                </a:solidFill>
                <a:effectLst/>
                <a:uLnTx/>
                <a:uFillTx/>
                <a:latin typeface="Arial" panose="020B0604020202020204" pitchFamily="34" charset="0"/>
                <a:ea typeface="Arial-Rounded" panose="020B0500000000000000" pitchFamily="34" charset="0"/>
                <a:cs typeface="Arial" panose="020B0604020202020204" pitchFamily="34" charset="0"/>
              </a:rPr>
              <a:t>ruộng</a:t>
            </a:r>
            <a:r>
              <a:rPr kumimoji="0" lang="en-US" sz="2400" b="0" i="0" u="none" strike="noStrike" kern="1200" cap="none" spc="0" normalizeH="0" baseline="0" noProof="0" dirty="0">
                <a:ln>
                  <a:noFill/>
                </a:ln>
                <a:solidFill>
                  <a:prstClr val="black"/>
                </a:solidFill>
                <a:effectLst/>
                <a:uLnTx/>
                <a:uFillTx/>
                <a:latin typeface="Arial" panose="020B0604020202020204" pitchFamily="34" charset="0"/>
                <a:ea typeface="Arial-Rounded" panose="020B0500000000000000" pitchFamily="34" charset="0"/>
                <a:cs typeface="Arial" panose="020B0604020202020204" pitchFamily="34" charset="0"/>
              </a:rPr>
              <a:t>.</a:t>
            </a:r>
            <a:endParaRPr kumimoji="0" lang="vi-VN" sz="2400" b="0" i="0" u="none" strike="noStrike" kern="1200" cap="none" spc="0" normalizeH="0" baseline="0" noProof="0" dirty="0">
              <a:ln>
                <a:noFill/>
              </a:ln>
              <a:solidFill>
                <a:prstClr val="black"/>
              </a:solidFill>
              <a:effectLst/>
              <a:uLnTx/>
              <a:uFillTx/>
              <a:latin typeface="Arial" panose="020B0604020202020204" pitchFamily="34" charset="0"/>
              <a:ea typeface="Arial-Rounded" panose="020B0500000000000000"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400" b="0" i="0" u="none" strike="noStrike" kern="1200" cap="none" spc="0" normalizeH="0" baseline="0" noProof="0" dirty="0">
                <a:ln>
                  <a:noFill/>
                </a:ln>
                <a:solidFill>
                  <a:prstClr val="black"/>
                </a:solidFill>
                <a:effectLst/>
                <a:uLnTx/>
                <a:uFillTx/>
                <a:latin typeface="Arial" panose="020B0604020202020204" pitchFamily="34" charset="0"/>
                <a:ea typeface="Arial-Rounded" panose="020B0500000000000000" pitchFamily="34" charset="0"/>
                <a:cs typeface="Arial" panose="020B0604020202020204" pitchFamily="34" charset="0"/>
              </a:rPr>
              <a:t>   Tôi </a:t>
            </a:r>
            <a:r>
              <a:rPr kumimoji="0" lang="vi-VN" sz="2400" b="0" i="0" u="none" strike="noStrike" kern="1200" cap="none" spc="0" normalizeH="0" baseline="0" noProof="0" dirty="0">
                <a:ln>
                  <a:noFill/>
                </a:ln>
                <a:solidFill>
                  <a:srgbClr val="FF0000"/>
                </a:solidFill>
                <a:effectLst/>
                <a:uLnTx/>
                <a:uFillTx/>
                <a:latin typeface="Arial" panose="020B0604020202020204" pitchFamily="34" charset="0"/>
                <a:ea typeface="Arial-Rounded" panose="020B0500000000000000" pitchFamily="34" charset="0"/>
                <a:cs typeface="Arial" panose="020B0604020202020204" pitchFamily="34" charset="0"/>
              </a:rPr>
              <a:t>suýt</a:t>
            </a:r>
            <a:r>
              <a:rPr kumimoji="0" lang="vi-VN" sz="2400" b="0" i="0" u="none" strike="noStrike" kern="1200" cap="none" spc="0" normalizeH="0" baseline="0" noProof="0" dirty="0">
                <a:ln>
                  <a:noFill/>
                </a:ln>
                <a:solidFill>
                  <a:prstClr val="black"/>
                </a:solidFill>
                <a:effectLst/>
                <a:uLnTx/>
                <a:uFillTx/>
                <a:latin typeface="Arial" panose="020B0604020202020204" pitchFamily="34" charset="0"/>
                <a:ea typeface="Arial-Rounded" panose="020B0500000000000000" pitchFamily="34" charset="0"/>
                <a:cs typeface="Arial" panose="020B0604020202020204" pitchFamily="34" charset="0"/>
              </a:rPr>
              <a:t> khó</a:t>
            </a:r>
            <a:r>
              <a:rPr kumimoji="0" lang="en-US" sz="2400" b="0" i="0" u="none" strike="noStrike" kern="1200" cap="none" spc="0" normalizeH="0" baseline="0" noProof="0" dirty="0">
                <a:ln>
                  <a:noFill/>
                </a:ln>
                <a:solidFill>
                  <a:prstClr val="black"/>
                </a:solidFill>
                <a:effectLst/>
                <a:uLnTx/>
                <a:uFillTx/>
                <a:latin typeface="Arial" panose="020B0604020202020204" pitchFamily="34" charset="0"/>
                <a:ea typeface="Arial-Rounded" panose="020B0500000000000000" pitchFamily="34" charset="0"/>
                <a:cs typeface="Arial" panose="020B0604020202020204" pitchFamily="34" charset="0"/>
              </a:rPr>
              <a:t>c.</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Arial" panose="020B0604020202020204" pitchFamily="34" charset="0"/>
                <a:ea typeface="Arial-Rounded" panose="020B0500000000000000" pitchFamily="34" charset="0"/>
                <a:cs typeface="Arial" panose="020B0604020202020204" pitchFamily="34" charset="0"/>
              </a:rPr>
              <a:t>- </a:t>
            </a:r>
            <a:r>
              <a:rPr kumimoji="0" lang="en-US" sz="2400" b="0" i="0" u="none" strike="noStrike" kern="1200" cap="none" spc="0" normalizeH="0" baseline="0" noProof="0" dirty="0" err="1">
                <a:ln>
                  <a:noFill/>
                </a:ln>
                <a:solidFill>
                  <a:srgbClr val="FF0000"/>
                </a:solidFill>
                <a:effectLst/>
                <a:uLnTx/>
                <a:uFillTx/>
                <a:latin typeface="Arial" panose="020B0604020202020204" pitchFamily="34" charset="0"/>
                <a:ea typeface="Arial-Rounded" panose="020B0500000000000000" pitchFamily="34" charset="0"/>
                <a:cs typeface="Arial" panose="020B0604020202020204" pitchFamily="34" charset="0"/>
              </a:rPr>
              <a:t>Đừng</a:t>
            </a:r>
            <a:r>
              <a:rPr kumimoji="0" lang="en-US" sz="2400" b="0" i="0" u="none" strike="noStrike" kern="1200" cap="none" spc="0" normalizeH="0" baseline="0" noProof="0" dirty="0">
                <a:ln>
                  <a:noFill/>
                </a:ln>
                <a:solidFill>
                  <a:prstClr val="black"/>
                </a:solidFill>
                <a:effectLst/>
                <a:uLnTx/>
                <a:uFillTx/>
                <a:latin typeface="Arial" panose="020B0604020202020204" pitchFamily="34" charset="0"/>
                <a:ea typeface="Arial-Rounded" panose="020B0500000000000000" pitchFamily="34" charset="0"/>
                <a:cs typeface="Arial" panose="020B0604020202020204" pitchFamily="34" charset="0"/>
              </a:rPr>
              <a:t>, </a:t>
            </a:r>
            <a:r>
              <a:rPr kumimoji="0" lang="en-US" sz="2400" b="0" i="0" u="none" strike="noStrike" kern="1200" cap="none" spc="0" normalizeH="0" baseline="0" noProof="0" dirty="0" err="1">
                <a:ln>
                  <a:noFill/>
                </a:ln>
                <a:solidFill>
                  <a:prstClr val="black"/>
                </a:solidFill>
                <a:effectLst/>
                <a:uLnTx/>
                <a:uFillTx/>
                <a:latin typeface="Arial" panose="020B0604020202020204" pitchFamily="34" charset="0"/>
                <a:ea typeface="Arial-Rounded" panose="020B0500000000000000" pitchFamily="34" charset="0"/>
                <a:cs typeface="Arial" panose="020B0604020202020204" pitchFamily="34" charset="0"/>
              </a:rPr>
              <a:t>bác</a:t>
            </a:r>
            <a:r>
              <a:rPr kumimoji="0" lang="en-US" sz="2400" b="0" i="0" u="none" strike="noStrike" kern="1200" cap="none" spc="0" normalizeH="0" baseline="0" noProof="0" dirty="0">
                <a:ln>
                  <a:noFill/>
                </a:ln>
                <a:solidFill>
                  <a:prstClr val="black"/>
                </a:solidFill>
                <a:effectLst/>
                <a:uLnTx/>
                <a:uFillTx/>
                <a:latin typeface="Arial" panose="020B0604020202020204" pitchFamily="34" charset="0"/>
                <a:ea typeface="Arial-Rounded" panose="020B0500000000000000" pitchFamily="34" charset="0"/>
                <a:cs typeface="Arial" panose="020B0604020202020204" pitchFamily="34" charset="0"/>
              </a:rPr>
              <a:t> </a:t>
            </a:r>
            <a:r>
              <a:rPr kumimoji="0" lang="en-US" sz="2400" b="0" i="0" u="none" strike="noStrike" kern="1200" cap="none" spc="0" normalizeH="0" baseline="0" noProof="0" dirty="0" err="1">
                <a:ln>
                  <a:noFill/>
                </a:ln>
                <a:solidFill>
                  <a:srgbClr val="FF0000"/>
                </a:solidFill>
                <a:effectLst/>
                <a:uLnTx/>
                <a:uFillTx/>
                <a:latin typeface="Arial" panose="020B0604020202020204" pitchFamily="34" charset="0"/>
                <a:ea typeface="Arial-Rounded" panose="020B0500000000000000" pitchFamily="34" charset="0"/>
                <a:cs typeface="Arial" panose="020B0604020202020204" pitchFamily="34" charset="0"/>
              </a:rPr>
              <a:t>đừng</a:t>
            </a:r>
            <a:r>
              <a:rPr kumimoji="0" lang="en-US" sz="2400" b="0" i="0" u="none" strike="noStrike" kern="1200" cap="none" spc="0" normalizeH="0" baseline="0" noProof="0" dirty="0">
                <a:ln>
                  <a:noFill/>
                </a:ln>
                <a:solidFill>
                  <a:srgbClr val="FF0000"/>
                </a:solidFill>
                <a:effectLst/>
                <a:uLnTx/>
                <a:uFillTx/>
                <a:latin typeface="Arial" panose="020B0604020202020204" pitchFamily="34" charset="0"/>
                <a:ea typeface="Arial-Rounded" panose="020B0500000000000000" pitchFamily="34" charset="0"/>
                <a:cs typeface="Arial" panose="020B0604020202020204" pitchFamily="34" charset="0"/>
              </a:rPr>
              <a:t> </a:t>
            </a:r>
            <a:r>
              <a:rPr kumimoji="0" lang="en-US" sz="2400" b="0" i="0" u="none" strike="noStrike" kern="1200" cap="none" spc="0" normalizeH="0" baseline="0" noProof="0" dirty="0" err="1">
                <a:ln>
                  <a:noFill/>
                </a:ln>
                <a:solidFill>
                  <a:srgbClr val="FF0000"/>
                </a:solidFill>
                <a:effectLst/>
                <a:uLnTx/>
                <a:uFillTx/>
                <a:latin typeface="Arial" panose="020B0604020202020204" pitchFamily="34" charset="0"/>
                <a:ea typeface="Arial-Rounded" panose="020B0500000000000000" pitchFamily="34" charset="0"/>
                <a:cs typeface="Arial" panose="020B0604020202020204" pitchFamily="34" charset="0"/>
              </a:rPr>
              <a:t>về</a:t>
            </a:r>
            <a:r>
              <a:rPr kumimoji="0" lang="en-US" sz="2400" b="0" i="0" u="none" strike="noStrike" kern="1200" cap="none" spc="0" normalizeH="0" baseline="0" noProof="0" dirty="0">
                <a:ln>
                  <a:noFill/>
                </a:ln>
                <a:solidFill>
                  <a:prstClr val="black"/>
                </a:solidFill>
                <a:effectLst/>
                <a:uLnTx/>
                <a:uFillTx/>
                <a:latin typeface="Arial" panose="020B0604020202020204" pitchFamily="34" charset="0"/>
                <a:ea typeface="Arial-Rounded" panose="020B0500000000000000" pitchFamily="34" charset="0"/>
                <a:cs typeface="Arial" panose="020B0604020202020204" pitchFamily="34" charset="0"/>
              </a:rPr>
              <a:t>. </a:t>
            </a:r>
            <a:r>
              <a:rPr kumimoji="0" lang="vi-VN" sz="2400" b="0" i="0" u="none" strike="noStrike" kern="1200" cap="none" spc="0" normalizeH="0" baseline="0" noProof="0" dirty="0">
                <a:ln>
                  <a:noFill/>
                </a:ln>
                <a:solidFill>
                  <a:prstClr val="black"/>
                </a:solidFill>
                <a:effectLst/>
                <a:uLnTx/>
                <a:uFillTx/>
                <a:latin typeface="Arial" panose="020B0604020202020204" pitchFamily="34" charset="0"/>
                <a:ea typeface="Arial-Rounded" panose="020B0500000000000000" pitchFamily="34" charset="0"/>
                <a:cs typeface="Arial" panose="020B0604020202020204" pitchFamily="34" charset="0"/>
              </a:rPr>
              <a:t>Bác ở đây làm đồ chơi bán cho chúng cháu.</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400" b="0" i="0" u="none" strike="noStrike" kern="1200" cap="none" spc="0" normalizeH="0" baseline="0" noProof="0" dirty="0">
                <a:ln>
                  <a:noFill/>
                </a:ln>
                <a:solidFill>
                  <a:prstClr val="black"/>
                </a:solidFill>
                <a:effectLst/>
                <a:uLnTx/>
                <a:uFillTx/>
                <a:latin typeface="Arial" panose="020B0604020202020204" pitchFamily="34" charset="0"/>
                <a:ea typeface="Arial-Rounded" panose="020B0500000000000000" pitchFamily="34" charset="0"/>
                <a:cs typeface="Arial" panose="020B0604020202020204" pitchFamily="34" charset="0"/>
              </a:rPr>
              <a:t>- Nhưng độ này </a:t>
            </a:r>
            <a:r>
              <a:rPr kumimoji="0" lang="vi-VN" sz="2400" b="0" i="0" u="none" strike="noStrike" kern="1200" cap="none" spc="0" normalizeH="0" baseline="0" noProof="0" dirty="0">
                <a:ln>
                  <a:noFill/>
                </a:ln>
                <a:solidFill>
                  <a:srgbClr val="FF0000"/>
                </a:solidFill>
                <a:effectLst/>
                <a:uLnTx/>
                <a:uFillTx/>
                <a:latin typeface="Arial" panose="020B0604020202020204" pitchFamily="34" charset="0"/>
                <a:ea typeface="Arial-Rounded" panose="020B0500000000000000" pitchFamily="34" charset="0"/>
                <a:cs typeface="Arial" panose="020B0604020202020204" pitchFamily="34" charset="0"/>
              </a:rPr>
              <a:t>chả mấy ai </a:t>
            </a:r>
            <a:r>
              <a:rPr kumimoji="0" lang="vi-VN" sz="2400" b="0" i="0" u="none" strike="noStrike" kern="1200" cap="none" spc="0" normalizeH="0" baseline="0" noProof="0" dirty="0">
                <a:ln>
                  <a:noFill/>
                </a:ln>
                <a:solidFill>
                  <a:prstClr val="black"/>
                </a:solidFill>
                <a:effectLst/>
                <a:uLnTx/>
                <a:uFillTx/>
                <a:latin typeface="Arial" panose="020B0604020202020204" pitchFamily="34" charset="0"/>
                <a:ea typeface="Arial-Rounded" panose="020B0500000000000000" pitchFamily="34" charset="0"/>
                <a:cs typeface="Arial" panose="020B0604020202020204" pitchFamily="34" charset="0"/>
              </a:rPr>
              <a:t>mua đồ chơi của bác nữa.</a:t>
            </a:r>
            <a:r>
              <a:rPr kumimoji="0" lang="en-US" sz="2400" b="0" i="0" u="none" strike="noStrike" kern="1200" cap="none" spc="0" normalizeH="0" baseline="0" noProof="0" dirty="0">
                <a:ln>
                  <a:noFill/>
                </a:ln>
                <a:solidFill>
                  <a:prstClr val="black"/>
                </a:solidFill>
                <a:effectLst/>
                <a:uLnTx/>
                <a:uFillTx/>
                <a:latin typeface="Arial" panose="020B0604020202020204" pitchFamily="34" charset="0"/>
                <a:ea typeface="Arial-Rounded" panose="020B0500000000000000" pitchFamily="34" charset="0"/>
                <a:cs typeface="Arial" panose="020B0604020202020204" pitchFamily="34" charset="0"/>
              </a:rPr>
              <a:t> </a:t>
            </a:r>
            <a:r>
              <a:rPr kumimoji="0" lang="en-US" sz="2400" b="0" i="0" u="none" strike="noStrike" kern="1200" cap="none" spc="0" normalizeH="0" baseline="0" noProof="0" dirty="0" err="1">
                <a:ln>
                  <a:noFill/>
                </a:ln>
                <a:solidFill>
                  <a:prstClr val="black"/>
                </a:solidFill>
                <a:effectLst/>
                <a:uLnTx/>
                <a:uFillTx/>
                <a:latin typeface="Arial" panose="020B0604020202020204" pitchFamily="34" charset="0"/>
                <a:ea typeface="Arial-Rounded" panose="020B0500000000000000" pitchFamily="34" charset="0"/>
                <a:cs typeface="Arial" panose="020B0604020202020204" pitchFamily="34" charset="0"/>
              </a:rPr>
              <a:t>Còn</a:t>
            </a:r>
            <a:r>
              <a:rPr kumimoji="0" lang="en-US" sz="2400" b="0" i="0" u="none" strike="noStrike" kern="1200" cap="none" spc="0" normalizeH="0" baseline="0" noProof="0" dirty="0">
                <a:ln>
                  <a:noFill/>
                </a:ln>
                <a:solidFill>
                  <a:prstClr val="black"/>
                </a:solidFill>
                <a:effectLst/>
                <a:uLnTx/>
                <a:uFillTx/>
                <a:latin typeface="Arial" panose="020B0604020202020204" pitchFamily="34" charset="0"/>
                <a:ea typeface="Arial-Rounded" panose="020B0500000000000000" pitchFamily="34" charset="0"/>
                <a:cs typeface="Arial" panose="020B0604020202020204" pitchFamily="34" charset="0"/>
              </a:rPr>
              <a:t> </a:t>
            </a:r>
            <a:r>
              <a:rPr kumimoji="0" lang="en-US" sz="2400" b="0" i="0" u="none" strike="noStrike" kern="1200" cap="none" spc="0" normalizeH="0" baseline="0" noProof="0" dirty="0" err="1">
                <a:ln>
                  <a:noFill/>
                </a:ln>
                <a:solidFill>
                  <a:prstClr val="black"/>
                </a:solidFill>
                <a:effectLst/>
                <a:uLnTx/>
                <a:uFillTx/>
                <a:latin typeface="Arial" panose="020B0604020202020204" pitchFamily="34" charset="0"/>
                <a:ea typeface="Arial-Rounded" panose="020B0500000000000000" pitchFamily="34" charset="0"/>
                <a:cs typeface="Arial" panose="020B0604020202020204" pitchFamily="34" charset="0"/>
              </a:rPr>
              <a:t>một</a:t>
            </a:r>
            <a:r>
              <a:rPr kumimoji="0" lang="en-US" sz="2400" b="0" i="0" u="none" strike="noStrike" kern="1200" cap="none" spc="0" normalizeH="0" baseline="0" noProof="0" dirty="0">
                <a:ln>
                  <a:noFill/>
                </a:ln>
                <a:solidFill>
                  <a:prstClr val="black"/>
                </a:solidFill>
                <a:effectLst/>
                <a:uLnTx/>
                <a:uFillTx/>
                <a:latin typeface="Arial" panose="020B0604020202020204" pitchFamily="34" charset="0"/>
                <a:ea typeface="Arial-Rounded" panose="020B0500000000000000" pitchFamily="34" charset="0"/>
                <a:cs typeface="Arial" panose="020B0604020202020204" pitchFamily="34" charset="0"/>
              </a:rPr>
              <a:t> </a:t>
            </a:r>
            <a:r>
              <a:rPr kumimoji="0" lang="en-US" sz="2400" b="0" i="0" u="none" strike="noStrike" kern="1200" cap="none" spc="0" normalizeH="0" baseline="0" noProof="0" dirty="0" err="1">
                <a:ln>
                  <a:noFill/>
                </a:ln>
                <a:solidFill>
                  <a:prstClr val="black"/>
                </a:solidFill>
                <a:effectLst/>
                <a:uLnTx/>
                <a:uFillTx/>
                <a:latin typeface="Arial" panose="020B0604020202020204" pitchFamily="34" charset="0"/>
                <a:ea typeface="Arial-Rounded" panose="020B0500000000000000" pitchFamily="34" charset="0"/>
                <a:cs typeface="Arial" panose="020B0604020202020204" pitchFamily="34" charset="0"/>
              </a:rPr>
              <a:t>ít</a:t>
            </a:r>
            <a:r>
              <a:rPr kumimoji="0" lang="en-US" sz="2400" b="0" i="0" u="none" strike="noStrike" kern="1200" cap="none" spc="0" normalizeH="0" baseline="0" noProof="0" dirty="0">
                <a:ln>
                  <a:noFill/>
                </a:ln>
                <a:solidFill>
                  <a:prstClr val="black"/>
                </a:solidFill>
                <a:effectLst/>
                <a:uLnTx/>
                <a:uFillTx/>
                <a:latin typeface="Arial" panose="020B0604020202020204" pitchFamily="34" charset="0"/>
                <a:ea typeface="Arial-Rounded" panose="020B0500000000000000" pitchFamily="34" charset="0"/>
                <a:cs typeface="Arial" panose="020B0604020202020204" pitchFamily="34" charset="0"/>
              </a:rPr>
              <a:t> </a:t>
            </a:r>
            <a:r>
              <a:rPr kumimoji="0" lang="en-US" sz="2400" b="0" i="0" u="none" strike="noStrike" kern="1200" cap="none" spc="0" normalizeH="0" baseline="0" noProof="0" dirty="0" err="1">
                <a:ln>
                  <a:noFill/>
                </a:ln>
                <a:solidFill>
                  <a:prstClr val="black"/>
                </a:solidFill>
                <a:effectLst/>
                <a:uLnTx/>
                <a:uFillTx/>
                <a:latin typeface="Arial" panose="020B0604020202020204" pitchFamily="34" charset="0"/>
                <a:ea typeface="Arial-Rounded" panose="020B0500000000000000" pitchFamily="34" charset="0"/>
                <a:cs typeface="Arial" panose="020B0604020202020204" pitchFamily="34" charset="0"/>
              </a:rPr>
              <a:t>bột</a:t>
            </a:r>
            <a:r>
              <a:rPr kumimoji="0" lang="en-US" sz="2400" b="0" i="0" u="none" strike="noStrike" kern="1200" cap="none" spc="0" normalizeH="0" baseline="0" noProof="0" dirty="0">
                <a:ln>
                  <a:noFill/>
                </a:ln>
                <a:solidFill>
                  <a:prstClr val="black"/>
                </a:solidFill>
                <a:effectLst/>
                <a:uLnTx/>
                <a:uFillTx/>
                <a:latin typeface="Arial" panose="020B0604020202020204" pitchFamily="34" charset="0"/>
                <a:ea typeface="Arial-Rounded" panose="020B0500000000000000" pitchFamily="34" charset="0"/>
                <a:cs typeface="Arial" panose="020B0604020202020204" pitchFamily="34" charset="0"/>
              </a:rPr>
              <a:t> </a:t>
            </a:r>
            <a:r>
              <a:rPr kumimoji="0" lang="en-US" sz="2400" b="0" i="0" u="none" strike="noStrike" kern="1200" cap="none" spc="0" normalizeH="0" baseline="0" noProof="0" dirty="0" err="1">
                <a:ln>
                  <a:noFill/>
                </a:ln>
                <a:solidFill>
                  <a:prstClr val="black"/>
                </a:solidFill>
                <a:effectLst/>
                <a:uLnTx/>
                <a:uFillTx/>
                <a:latin typeface="Arial" panose="020B0604020202020204" pitchFamily="34" charset="0"/>
                <a:ea typeface="Arial-Rounded" panose="020B0500000000000000" pitchFamily="34" charset="0"/>
                <a:cs typeface="Arial" panose="020B0604020202020204" pitchFamily="34" charset="0"/>
              </a:rPr>
              <a:t>và</a:t>
            </a:r>
            <a:r>
              <a:rPr kumimoji="0" lang="en-US" sz="2400" b="0" i="0" u="none" strike="noStrike" kern="1200" cap="none" spc="0" normalizeH="0" baseline="0" noProof="0" dirty="0">
                <a:ln>
                  <a:noFill/>
                </a:ln>
                <a:solidFill>
                  <a:prstClr val="black"/>
                </a:solidFill>
                <a:effectLst/>
                <a:uLnTx/>
                <a:uFillTx/>
                <a:latin typeface="Arial" panose="020B0604020202020204" pitchFamily="34" charset="0"/>
                <a:ea typeface="Arial-Rounded" panose="020B0500000000000000" pitchFamily="34" charset="0"/>
                <a:cs typeface="Arial" panose="020B0604020202020204" pitchFamily="34" charset="0"/>
              </a:rPr>
              <a:t> </a:t>
            </a:r>
            <a:r>
              <a:rPr kumimoji="0" lang="en-US" sz="2400" b="0" i="0" u="none" strike="noStrike" kern="1200" cap="none" spc="0" normalizeH="0" baseline="0" noProof="0" dirty="0" err="1">
                <a:ln>
                  <a:noFill/>
                </a:ln>
                <a:solidFill>
                  <a:prstClr val="black"/>
                </a:solidFill>
                <a:effectLst/>
                <a:uLnTx/>
                <a:uFillTx/>
                <a:latin typeface="Arial" panose="020B0604020202020204" pitchFamily="34" charset="0"/>
                <a:ea typeface="Arial-Rounded" panose="020B0500000000000000" pitchFamily="34" charset="0"/>
                <a:cs typeface="Arial" panose="020B0604020202020204" pitchFamily="34" charset="0"/>
              </a:rPr>
              <a:t>màu</a:t>
            </a:r>
            <a:r>
              <a:rPr kumimoji="0" lang="en-US" sz="2400" b="0" i="0" u="none" strike="noStrike" kern="1200" cap="none" spc="0" normalizeH="0" baseline="0" noProof="0" dirty="0">
                <a:ln>
                  <a:noFill/>
                </a:ln>
                <a:solidFill>
                  <a:prstClr val="black"/>
                </a:solidFill>
                <a:effectLst/>
                <a:uLnTx/>
                <a:uFillTx/>
                <a:latin typeface="Arial" panose="020B0604020202020204" pitchFamily="34" charset="0"/>
                <a:ea typeface="Arial-Rounded" panose="020B0500000000000000" pitchFamily="34" charset="0"/>
                <a:cs typeface="Arial" panose="020B0604020202020204" pitchFamily="34" charset="0"/>
              </a:rPr>
              <a:t>, </a:t>
            </a:r>
            <a:r>
              <a:rPr kumimoji="0" lang="en-US" sz="2400" b="0" i="0" u="none" strike="noStrike" kern="1200" cap="none" spc="0" normalizeH="0" baseline="0" noProof="0" dirty="0" err="1">
                <a:ln>
                  <a:noFill/>
                </a:ln>
                <a:solidFill>
                  <a:prstClr val="black"/>
                </a:solidFill>
                <a:effectLst/>
                <a:uLnTx/>
                <a:uFillTx/>
                <a:latin typeface="Arial" panose="020B0604020202020204" pitchFamily="34" charset="0"/>
                <a:ea typeface="Arial-Rounded" panose="020B0500000000000000" pitchFamily="34" charset="0"/>
                <a:cs typeface="Arial" panose="020B0604020202020204" pitchFamily="34" charset="0"/>
              </a:rPr>
              <a:t>bác</a:t>
            </a:r>
            <a:r>
              <a:rPr kumimoji="0" lang="en-US" sz="2400" b="0" i="0" u="none" strike="noStrike" kern="1200" cap="none" spc="0" normalizeH="0" baseline="0" noProof="0" dirty="0">
                <a:ln>
                  <a:noFill/>
                </a:ln>
                <a:solidFill>
                  <a:prstClr val="black"/>
                </a:solidFill>
                <a:effectLst/>
                <a:uLnTx/>
                <a:uFillTx/>
                <a:latin typeface="Arial" panose="020B0604020202020204" pitchFamily="34" charset="0"/>
                <a:ea typeface="Arial-Rounded" panose="020B0500000000000000" pitchFamily="34" charset="0"/>
                <a:cs typeface="Arial" panose="020B0604020202020204" pitchFamily="34" charset="0"/>
              </a:rPr>
              <a:t> </a:t>
            </a:r>
            <a:r>
              <a:rPr kumimoji="0" lang="en-US" sz="2400" b="0" i="0" u="none" strike="noStrike" kern="1200" cap="none" spc="0" normalizeH="0" baseline="0" noProof="0" dirty="0" err="1">
                <a:ln>
                  <a:noFill/>
                </a:ln>
                <a:solidFill>
                  <a:prstClr val="black"/>
                </a:solidFill>
                <a:effectLst/>
                <a:uLnTx/>
                <a:uFillTx/>
                <a:latin typeface="Arial" panose="020B0604020202020204" pitchFamily="34" charset="0"/>
                <a:ea typeface="Arial-Rounded" panose="020B0500000000000000" pitchFamily="34" charset="0"/>
                <a:cs typeface="Arial" panose="020B0604020202020204" pitchFamily="34" charset="0"/>
              </a:rPr>
              <a:t>sẽ</a:t>
            </a:r>
            <a:r>
              <a:rPr kumimoji="0" lang="en-US" sz="2400" b="0" i="0" u="none" strike="noStrike" kern="1200" cap="none" spc="0" normalizeH="0" baseline="0" noProof="0" dirty="0">
                <a:ln>
                  <a:noFill/>
                </a:ln>
                <a:solidFill>
                  <a:prstClr val="black"/>
                </a:solidFill>
                <a:effectLst/>
                <a:uLnTx/>
                <a:uFillTx/>
                <a:latin typeface="Arial" panose="020B0604020202020204" pitchFamily="34" charset="0"/>
                <a:ea typeface="Arial-Rounded" panose="020B0500000000000000" pitchFamily="34" charset="0"/>
                <a:cs typeface="Arial" panose="020B0604020202020204" pitchFamily="34" charset="0"/>
              </a:rPr>
              <a:t> </a:t>
            </a:r>
            <a:r>
              <a:rPr kumimoji="0" lang="en-US" sz="2400" b="0" i="0" u="none" strike="noStrike" kern="1200" cap="none" spc="0" normalizeH="0" baseline="0" noProof="0" dirty="0" err="1">
                <a:ln>
                  <a:noFill/>
                </a:ln>
                <a:solidFill>
                  <a:prstClr val="black"/>
                </a:solidFill>
                <a:effectLst/>
                <a:uLnTx/>
                <a:uFillTx/>
                <a:latin typeface="Arial" panose="020B0604020202020204" pitchFamily="34" charset="0"/>
                <a:ea typeface="Arial-Rounded" panose="020B0500000000000000" pitchFamily="34" charset="0"/>
                <a:cs typeface="Arial" panose="020B0604020202020204" pitchFamily="34" charset="0"/>
              </a:rPr>
              <a:t>nặn</a:t>
            </a:r>
            <a:r>
              <a:rPr kumimoji="0" lang="en-US" sz="2400" b="0" i="0" u="none" strike="noStrike" kern="1200" cap="none" spc="0" normalizeH="0" baseline="0" noProof="0" dirty="0">
                <a:ln>
                  <a:noFill/>
                </a:ln>
                <a:solidFill>
                  <a:prstClr val="black"/>
                </a:solidFill>
                <a:effectLst/>
                <a:uLnTx/>
                <a:uFillTx/>
                <a:latin typeface="Arial" panose="020B0604020202020204" pitchFamily="34" charset="0"/>
                <a:ea typeface="Arial-Rounded" panose="020B0500000000000000" pitchFamily="34" charset="0"/>
                <a:cs typeface="Arial" panose="020B0604020202020204" pitchFamily="34" charset="0"/>
              </a:rPr>
              <a:t> </a:t>
            </a:r>
            <a:r>
              <a:rPr kumimoji="0" lang="en-US" sz="2400" b="0" i="0" u="none" strike="noStrike" kern="1200" cap="none" spc="0" normalizeH="0" baseline="0" noProof="0" dirty="0" err="1">
                <a:ln>
                  <a:noFill/>
                </a:ln>
                <a:solidFill>
                  <a:prstClr val="black"/>
                </a:solidFill>
                <a:effectLst/>
                <a:uLnTx/>
                <a:uFillTx/>
                <a:latin typeface="Arial" panose="020B0604020202020204" pitchFamily="34" charset="0"/>
                <a:ea typeface="Arial-Rounded" panose="020B0500000000000000" pitchFamily="34" charset="0"/>
                <a:cs typeface="Arial" panose="020B0604020202020204" pitchFamily="34" charset="0"/>
              </a:rPr>
              <a:t>và</a:t>
            </a:r>
            <a:r>
              <a:rPr kumimoji="0" lang="en-US" sz="2400" b="0" i="0" u="none" strike="noStrike" kern="1200" cap="none" spc="0" normalizeH="0" baseline="0" noProof="0" dirty="0">
                <a:ln>
                  <a:noFill/>
                </a:ln>
                <a:solidFill>
                  <a:prstClr val="black"/>
                </a:solidFill>
                <a:effectLst/>
                <a:uLnTx/>
                <a:uFillTx/>
                <a:latin typeface="Arial" panose="020B0604020202020204" pitchFamily="34" charset="0"/>
                <a:ea typeface="Arial-Rounded" panose="020B0500000000000000" pitchFamily="34" charset="0"/>
                <a:cs typeface="Arial" panose="020B0604020202020204" pitchFamily="34" charset="0"/>
              </a:rPr>
              <a:t> </a:t>
            </a:r>
            <a:r>
              <a:rPr kumimoji="0" lang="en-US" sz="2400" b="0" i="0" u="none" strike="noStrike" kern="1200" cap="none" spc="0" normalizeH="0" baseline="0" noProof="0" dirty="0" err="1">
                <a:ln>
                  <a:noFill/>
                </a:ln>
                <a:solidFill>
                  <a:prstClr val="black"/>
                </a:solidFill>
                <a:effectLst/>
                <a:uLnTx/>
                <a:uFillTx/>
                <a:latin typeface="Arial" panose="020B0604020202020204" pitchFamily="34" charset="0"/>
                <a:ea typeface="Arial-Rounded" panose="020B0500000000000000" pitchFamily="34" charset="0"/>
                <a:cs typeface="Arial" panose="020B0604020202020204" pitchFamily="34" charset="0"/>
              </a:rPr>
              <a:t>bán</a:t>
            </a:r>
            <a:r>
              <a:rPr kumimoji="0" lang="en-US" sz="2400" b="0" i="0" u="none" strike="noStrike" kern="1200" cap="none" spc="0" normalizeH="0" baseline="0" noProof="0" dirty="0">
                <a:ln>
                  <a:noFill/>
                </a:ln>
                <a:solidFill>
                  <a:prstClr val="black"/>
                </a:solidFill>
                <a:effectLst/>
                <a:uLnTx/>
                <a:uFillTx/>
                <a:latin typeface="Arial" panose="020B0604020202020204" pitchFamily="34" charset="0"/>
                <a:ea typeface="Arial-Rounded" panose="020B0500000000000000" pitchFamily="34" charset="0"/>
                <a:cs typeface="Arial" panose="020B0604020202020204" pitchFamily="34" charset="0"/>
              </a:rPr>
              <a:t> </a:t>
            </a:r>
            <a:r>
              <a:rPr kumimoji="0" lang="en-US" sz="2400" b="0" i="0" u="none" strike="noStrike" kern="1200" cap="none" spc="0" normalizeH="0" baseline="0" noProof="0" dirty="0" err="1">
                <a:ln>
                  <a:noFill/>
                </a:ln>
                <a:solidFill>
                  <a:prstClr val="black"/>
                </a:solidFill>
                <a:effectLst/>
                <a:uLnTx/>
                <a:uFillTx/>
                <a:latin typeface="Arial" panose="020B0604020202020204" pitchFamily="34" charset="0"/>
                <a:ea typeface="Arial-Rounded" panose="020B0500000000000000" pitchFamily="34" charset="0"/>
                <a:cs typeface="Arial" panose="020B0604020202020204" pitchFamily="34" charset="0"/>
              </a:rPr>
              <a:t>nốt</a:t>
            </a:r>
            <a:r>
              <a:rPr kumimoji="0" lang="en-US" sz="2400" b="0" i="0" u="none" strike="noStrike" kern="1200" cap="none" spc="0" normalizeH="0" baseline="0" noProof="0" dirty="0">
                <a:ln>
                  <a:noFill/>
                </a:ln>
                <a:solidFill>
                  <a:prstClr val="black"/>
                </a:solidFill>
                <a:effectLst/>
                <a:uLnTx/>
                <a:uFillTx/>
                <a:latin typeface="Arial" panose="020B0604020202020204" pitchFamily="34" charset="0"/>
                <a:ea typeface="Arial-Rounded" panose="020B0500000000000000" pitchFamily="34" charset="0"/>
                <a:cs typeface="Arial" panose="020B0604020202020204" pitchFamily="34" charset="0"/>
              </a:rPr>
              <a:t> </a:t>
            </a:r>
            <a:r>
              <a:rPr kumimoji="0" lang="en-US" sz="2400" b="0" i="0" u="none" strike="noStrike" kern="1200" cap="none" spc="0" normalizeH="0" baseline="0" noProof="0" dirty="0" err="1">
                <a:ln>
                  <a:noFill/>
                </a:ln>
                <a:solidFill>
                  <a:prstClr val="black"/>
                </a:solidFill>
                <a:effectLst/>
                <a:uLnTx/>
                <a:uFillTx/>
                <a:latin typeface="Arial" panose="020B0604020202020204" pitchFamily="34" charset="0"/>
                <a:ea typeface="Arial-Rounded" panose="020B0500000000000000" pitchFamily="34" charset="0"/>
                <a:cs typeface="Arial" panose="020B0604020202020204" pitchFamily="34" charset="0"/>
              </a:rPr>
              <a:t>trong</a:t>
            </a:r>
            <a:r>
              <a:rPr kumimoji="0" lang="en-US" sz="2400" b="0" i="0" u="none" strike="noStrike" kern="1200" cap="none" spc="0" normalizeH="0" baseline="0" noProof="0" dirty="0">
                <a:ln>
                  <a:noFill/>
                </a:ln>
                <a:solidFill>
                  <a:prstClr val="black"/>
                </a:solidFill>
                <a:effectLst/>
                <a:uLnTx/>
                <a:uFillTx/>
                <a:latin typeface="Arial" panose="020B0604020202020204" pitchFamily="34" charset="0"/>
                <a:ea typeface="Arial-Rounded" panose="020B0500000000000000" pitchFamily="34" charset="0"/>
                <a:cs typeface="Arial" panose="020B0604020202020204" pitchFamily="34" charset="0"/>
              </a:rPr>
              <a:t> </a:t>
            </a:r>
            <a:r>
              <a:rPr kumimoji="0" lang="en-US" sz="2400" b="0" i="0" u="none" strike="noStrike" kern="1200" cap="none" spc="0" normalizeH="0" baseline="0" noProof="0" dirty="0" err="1">
                <a:ln>
                  <a:noFill/>
                </a:ln>
                <a:solidFill>
                  <a:prstClr val="black"/>
                </a:solidFill>
                <a:effectLst/>
                <a:uLnTx/>
                <a:uFillTx/>
                <a:latin typeface="Arial" panose="020B0604020202020204" pitchFamily="34" charset="0"/>
                <a:ea typeface="Arial-Rounded" panose="020B0500000000000000" pitchFamily="34" charset="0"/>
                <a:cs typeface="Arial" panose="020B0604020202020204" pitchFamily="34" charset="0"/>
              </a:rPr>
              <a:t>ngày</a:t>
            </a:r>
            <a:r>
              <a:rPr kumimoji="0" lang="en-US" sz="2400" b="0" i="0" u="none" strike="noStrike" kern="1200" cap="none" spc="0" normalizeH="0" baseline="0" noProof="0" dirty="0">
                <a:ln>
                  <a:noFill/>
                </a:ln>
                <a:solidFill>
                  <a:prstClr val="black"/>
                </a:solidFill>
                <a:effectLst/>
                <a:uLnTx/>
                <a:uFillTx/>
                <a:latin typeface="Arial" panose="020B0604020202020204" pitchFamily="34" charset="0"/>
                <a:ea typeface="Arial-Rounded" panose="020B0500000000000000" pitchFamily="34" charset="0"/>
                <a:cs typeface="Arial" panose="020B0604020202020204" pitchFamily="34" charset="0"/>
              </a:rPr>
              <a:t> </a:t>
            </a:r>
            <a:r>
              <a:rPr kumimoji="0" lang="en-US" sz="2400" b="0" i="0" u="none" strike="noStrike" kern="1200" cap="none" spc="0" normalizeH="0" baseline="0" noProof="0" dirty="0" err="1">
                <a:ln>
                  <a:noFill/>
                </a:ln>
                <a:solidFill>
                  <a:prstClr val="black"/>
                </a:solidFill>
                <a:effectLst/>
                <a:uLnTx/>
                <a:uFillTx/>
                <a:latin typeface="Arial" panose="020B0604020202020204" pitchFamily="34" charset="0"/>
                <a:ea typeface="Arial-Rounded" panose="020B0500000000000000" pitchFamily="34" charset="0"/>
                <a:cs typeface="Arial" panose="020B0604020202020204" pitchFamily="34" charset="0"/>
              </a:rPr>
              <a:t>mai</a:t>
            </a:r>
            <a:r>
              <a:rPr kumimoji="0" lang="en-US" sz="2400" b="0" i="0" u="none" strike="noStrike" kern="1200" cap="none" spc="0" normalizeH="0" baseline="0" noProof="0" dirty="0">
                <a:ln>
                  <a:noFill/>
                </a:ln>
                <a:solidFill>
                  <a:prstClr val="black"/>
                </a:solidFill>
                <a:effectLst/>
                <a:uLnTx/>
                <a:uFillTx/>
                <a:latin typeface="Arial" panose="020B0604020202020204" pitchFamily="34" charset="0"/>
                <a:ea typeface="Arial-Rounded" panose="020B0500000000000000" pitchFamily="34" charset="0"/>
                <a:cs typeface="Arial" panose="020B0604020202020204" pitchFamily="34" charset="0"/>
              </a:rPr>
              <a:t>.</a:t>
            </a:r>
            <a:endParaRPr kumimoji="0" lang="vi-VN" sz="2400" b="0" i="0" u="none" strike="noStrike" kern="1200" cap="none" spc="0" normalizeH="0" baseline="0" noProof="0" dirty="0">
              <a:ln>
                <a:noFill/>
              </a:ln>
              <a:solidFill>
                <a:prstClr val="black"/>
              </a:solidFill>
              <a:effectLst/>
              <a:uLnTx/>
              <a:uFillTx/>
              <a:latin typeface="Arial" panose="020B0604020202020204" pitchFamily="34" charset="0"/>
              <a:ea typeface="Arial-Rounded" panose="020B0500000000000000" pitchFamily="34" charset="0"/>
              <a:cs typeface="Arial" panose="020B0604020202020204" pitchFamily="34"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vi-VN" sz="2400" b="0" i="0" u="none" strike="noStrike" kern="1200" cap="none" spc="0" normalizeH="0" baseline="0" noProof="0" dirty="0">
              <a:ln>
                <a:noFill/>
              </a:ln>
              <a:solidFill>
                <a:srgbClr val="002060"/>
              </a:solidFill>
              <a:effectLst/>
              <a:uLnTx/>
              <a:uFillTx/>
              <a:latin typeface="Arial" panose="020B0604020202020204" pitchFamily="34" charset="0"/>
              <a:ea typeface="Arial-Rounded" panose="020B0500000000000000" pitchFamily="34" charset="0"/>
              <a:cs typeface="Arial" panose="020B0604020202020204" pitchFamily="34" charset="0"/>
            </a:endParaRPr>
          </a:p>
        </p:txBody>
      </p:sp>
      <p:grpSp>
        <p:nvGrpSpPr>
          <p:cNvPr id="6" name="Group 5">
            <a:extLst>
              <a:ext uri="{FF2B5EF4-FFF2-40B4-BE49-F238E27FC236}">
                <a16:creationId xmlns:a16="http://schemas.microsoft.com/office/drawing/2014/main" id="{B906C0C2-DC15-4F57-B64A-8C837B35840B}"/>
              </a:ext>
            </a:extLst>
          </p:cNvPr>
          <p:cNvGrpSpPr/>
          <p:nvPr/>
        </p:nvGrpSpPr>
        <p:grpSpPr>
          <a:xfrm>
            <a:off x="477685" y="424485"/>
            <a:ext cx="3540234" cy="625703"/>
            <a:chOff x="1053394" y="206467"/>
            <a:chExt cx="2880723" cy="432581"/>
          </a:xfrm>
        </p:grpSpPr>
        <p:sp>
          <p:nvSpPr>
            <p:cNvPr id="7" name="Rectangle: Rounded Corners 43">
              <a:extLst>
                <a:ext uri="{FF2B5EF4-FFF2-40B4-BE49-F238E27FC236}">
                  <a16:creationId xmlns:a16="http://schemas.microsoft.com/office/drawing/2014/main" id="{E2D66A6C-8D75-4E43-BB3A-8B758EEB2E47}"/>
                </a:ext>
              </a:extLst>
            </p:cNvPr>
            <p:cNvSpPr/>
            <p:nvPr/>
          </p:nvSpPr>
          <p:spPr>
            <a:xfrm>
              <a:off x="1106327" y="206467"/>
              <a:ext cx="2827790" cy="432581"/>
            </a:xfrm>
            <a:custGeom>
              <a:avLst/>
              <a:gdLst>
                <a:gd name="connsiteX0" fmla="*/ 0 w 2827790"/>
                <a:gd name="connsiteY0" fmla="*/ 72098 h 432581"/>
                <a:gd name="connsiteX1" fmla="*/ 72098 w 2827790"/>
                <a:gd name="connsiteY1" fmla="*/ 0 h 432581"/>
                <a:gd name="connsiteX2" fmla="*/ 635653 w 2827790"/>
                <a:gd name="connsiteY2" fmla="*/ 0 h 432581"/>
                <a:gd name="connsiteX3" fmla="*/ 1118700 w 2827790"/>
                <a:gd name="connsiteY3" fmla="*/ 0 h 432581"/>
                <a:gd name="connsiteX4" fmla="*/ 1601747 w 2827790"/>
                <a:gd name="connsiteY4" fmla="*/ 0 h 432581"/>
                <a:gd name="connsiteX5" fmla="*/ 2138465 w 2827790"/>
                <a:gd name="connsiteY5" fmla="*/ 0 h 432581"/>
                <a:gd name="connsiteX6" fmla="*/ 2755692 w 2827790"/>
                <a:gd name="connsiteY6" fmla="*/ 0 h 432581"/>
                <a:gd name="connsiteX7" fmla="*/ 2827790 w 2827790"/>
                <a:gd name="connsiteY7" fmla="*/ 72098 h 432581"/>
                <a:gd name="connsiteX8" fmla="*/ 2827790 w 2827790"/>
                <a:gd name="connsiteY8" fmla="*/ 360483 h 432581"/>
                <a:gd name="connsiteX9" fmla="*/ 2755692 w 2827790"/>
                <a:gd name="connsiteY9" fmla="*/ 432581 h 432581"/>
                <a:gd name="connsiteX10" fmla="*/ 2245809 w 2827790"/>
                <a:gd name="connsiteY10" fmla="*/ 432581 h 432581"/>
                <a:gd name="connsiteX11" fmla="*/ 1709090 w 2827790"/>
                <a:gd name="connsiteY11" fmla="*/ 432581 h 432581"/>
                <a:gd name="connsiteX12" fmla="*/ 1199207 w 2827790"/>
                <a:gd name="connsiteY12" fmla="*/ 432581 h 432581"/>
                <a:gd name="connsiteX13" fmla="*/ 716161 w 2827790"/>
                <a:gd name="connsiteY13" fmla="*/ 432581 h 432581"/>
                <a:gd name="connsiteX14" fmla="*/ 72098 w 2827790"/>
                <a:gd name="connsiteY14" fmla="*/ 432581 h 432581"/>
                <a:gd name="connsiteX15" fmla="*/ 0 w 2827790"/>
                <a:gd name="connsiteY15" fmla="*/ 360483 h 432581"/>
                <a:gd name="connsiteX16" fmla="*/ 0 w 2827790"/>
                <a:gd name="connsiteY16" fmla="*/ 72098 h 4325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827790" h="432581" fill="none" extrusionOk="0">
                  <a:moveTo>
                    <a:pt x="0" y="72098"/>
                  </a:moveTo>
                  <a:cubicBezTo>
                    <a:pt x="1001" y="25215"/>
                    <a:pt x="34345" y="4891"/>
                    <a:pt x="72098" y="0"/>
                  </a:cubicBezTo>
                  <a:cubicBezTo>
                    <a:pt x="229340" y="-51516"/>
                    <a:pt x="419749" y="29485"/>
                    <a:pt x="635653" y="0"/>
                  </a:cubicBezTo>
                  <a:cubicBezTo>
                    <a:pt x="851558" y="-29485"/>
                    <a:pt x="978709" y="27118"/>
                    <a:pt x="1118700" y="0"/>
                  </a:cubicBezTo>
                  <a:cubicBezTo>
                    <a:pt x="1258691" y="-27118"/>
                    <a:pt x="1420170" y="14335"/>
                    <a:pt x="1601747" y="0"/>
                  </a:cubicBezTo>
                  <a:cubicBezTo>
                    <a:pt x="1783324" y="-14335"/>
                    <a:pt x="1952381" y="48729"/>
                    <a:pt x="2138465" y="0"/>
                  </a:cubicBezTo>
                  <a:cubicBezTo>
                    <a:pt x="2324549" y="-48729"/>
                    <a:pt x="2522957" y="32208"/>
                    <a:pt x="2755692" y="0"/>
                  </a:cubicBezTo>
                  <a:cubicBezTo>
                    <a:pt x="2792909" y="1288"/>
                    <a:pt x="2834995" y="27631"/>
                    <a:pt x="2827790" y="72098"/>
                  </a:cubicBezTo>
                  <a:cubicBezTo>
                    <a:pt x="2860237" y="179020"/>
                    <a:pt x="2816481" y="240392"/>
                    <a:pt x="2827790" y="360483"/>
                  </a:cubicBezTo>
                  <a:cubicBezTo>
                    <a:pt x="2826533" y="402355"/>
                    <a:pt x="2801843" y="439445"/>
                    <a:pt x="2755692" y="432581"/>
                  </a:cubicBezTo>
                  <a:cubicBezTo>
                    <a:pt x="2591990" y="455432"/>
                    <a:pt x="2398484" y="422711"/>
                    <a:pt x="2245809" y="432581"/>
                  </a:cubicBezTo>
                  <a:cubicBezTo>
                    <a:pt x="2093134" y="442451"/>
                    <a:pt x="1855517" y="416456"/>
                    <a:pt x="1709090" y="432581"/>
                  </a:cubicBezTo>
                  <a:cubicBezTo>
                    <a:pt x="1562663" y="448706"/>
                    <a:pt x="1370978" y="384086"/>
                    <a:pt x="1199207" y="432581"/>
                  </a:cubicBezTo>
                  <a:cubicBezTo>
                    <a:pt x="1027436" y="481076"/>
                    <a:pt x="897717" y="416537"/>
                    <a:pt x="716161" y="432581"/>
                  </a:cubicBezTo>
                  <a:cubicBezTo>
                    <a:pt x="534605" y="448625"/>
                    <a:pt x="318805" y="402407"/>
                    <a:pt x="72098" y="432581"/>
                  </a:cubicBezTo>
                  <a:cubicBezTo>
                    <a:pt x="28200" y="424964"/>
                    <a:pt x="7023" y="404653"/>
                    <a:pt x="0" y="360483"/>
                  </a:cubicBezTo>
                  <a:cubicBezTo>
                    <a:pt x="-14659" y="233349"/>
                    <a:pt x="21818" y="208548"/>
                    <a:pt x="0" y="72098"/>
                  </a:cubicBezTo>
                  <a:close/>
                </a:path>
                <a:path w="2827790" h="432581" stroke="0" extrusionOk="0">
                  <a:moveTo>
                    <a:pt x="0" y="72098"/>
                  </a:moveTo>
                  <a:cubicBezTo>
                    <a:pt x="-8013" y="29912"/>
                    <a:pt x="38893" y="5035"/>
                    <a:pt x="72098" y="0"/>
                  </a:cubicBezTo>
                  <a:cubicBezTo>
                    <a:pt x="286748" y="-20249"/>
                    <a:pt x="372321" y="44445"/>
                    <a:pt x="635653" y="0"/>
                  </a:cubicBezTo>
                  <a:cubicBezTo>
                    <a:pt x="898986" y="-44445"/>
                    <a:pt x="1061610" y="30941"/>
                    <a:pt x="1199207" y="0"/>
                  </a:cubicBezTo>
                  <a:cubicBezTo>
                    <a:pt x="1336804" y="-30941"/>
                    <a:pt x="1538963" y="51190"/>
                    <a:pt x="1762762" y="0"/>
                  </a:cubicBezTo>
                  <a:cubicBezTo>
                    <a:pt x="1986561" y="-51190"/>
                    <a:pt x="2397808" y="31337"/>
                    <a:pt x="2755692" y="0"/>
                  </a:cubicBezTo>
                  <a:cubicBezTo>
                    <a:pt x="2783903" y="-2755"/>
                    <a:pt x="2833834" y="30682"/>
                    <a:pt x="2827790" y="72098"/>
                  </a:cubicBezTo>
                  <a:cubicBezTo>
                    <a:pt x="2831393" y="140277"/>
                    <a:pt x="2794730" y="282470"/>
                    <a:pt x="2827790" y="360483"/>
                  </a:cubicBezTo>
                  <a:cubicBezTo>
                    <a:pt x="2830389" y="404694"/>
                    <a:pt x="2792864" y="422924"/>
                    <a:pt x="2755692" y="432581"/>
                  </a:cubicBezTo>
                  <a:cubicBezTo>
                    <a:pt x="2601571" y="472590"/>
                    <a:pt x="2351431" y="390222"/>
                    <a:pt x="2245809" y="432581"/>
                  </a:cubicBezTo>
                  <a:cubicBezTo>
                    <a:pt x="2140187" y="474940"/>
                    <a:pt x="1943293" y="414455"/>
                    <a:pt x="1789598" y="432581"/>
                  </a:cubicBezTo>
                  <a:cubicBezTo>
                    <a:pt x="1635903" y="450707"/>
                    <a:pt x="1357966" y="393016"/>
                    <a:pt x="1226043" y="432581"/>
                  </a:cubicBezTo>
                  <a:cubicBezTo>
                    <a:pt x="1094120" y="472146"/>
                    <a:pt x="893879" y="375318"/>
                    <a:pt x="742996" y="432581"/>
                  </a:cubicBezTo>
                  <a:cubicBezTo>
                    <a:pt x="592113" y="489844"/>
                    <a:pt x="359594" y="419002"/>
                    <a:pt x="72098" y="432581"/>
                  </a:cubicBezTo>
                  <a:cubicBezTo>
                    <a:pt x="36563" y="438401"/>
                    <a:pt x="1583" y="399949"/>
                    <a:pt x="0" y="360483"/>
                  </a:cubicBezTo>
                  <a:cubicBezTo>
                    <a:pt x="-20063" y="239111"/>
                    <a:pt x="23227" y="211769"/>
                    <a:pt x="0" y="72098"/>
                  </a:cubicBezTo>
                  <a:close/>
                </a:path>
              </a:pathLst>
            </a:custGeom>
            <a:solidFill>
              <a:srgbClr val="ED7D31">
                <a:lumMod val="40000"/>
                <a:lumOff val="60000"/>
              </a:srgbClr>
            </a:solidFill>
            <a:ln w="12700" cap="flat" cmpd="sng" algn="ctr">
              <a:solidFill>
                <a:srgbClr val="ED7D31">
                  <a:lumMod val="50000"/>
                </a:srgbClr>
              </a:solidFill>
              <a:prstDash val="solid"/>
              <a:miter lim="800000"/>
              <a:extLst>
                <a:ext uri="{C807C97D-BFC1-408E-A445-0C87EB9F89A2}">
                  <ask:lineSketchStyleProps xmlns:ask="http://schemas.microsoft.com/office/drawing/2018/sketchyshapes" sd="3444377824">
                    <a:prstGeom prst="roundRect">
                      <a:avLst/>
                    </a:prstGeom>
                    <ask:type>
                      <ask:lineSketchScribble/>
                    </ask:type>
                  </ask:lineSketchStyleProps>
                </a:ext>
              </a:extLst>
            </a:ln>
            <a:effectLst/>
          </p:spPr>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prstClr val="white"/>
                </a:solidFill>
                <a:effectLst/>
                <a:uLnTx/>
                <a:uFillTx/>
                <a:latin typeface="Calibri" panose="020F0502020204030204" pitchFamily="34" charset="0"/>
                <a:ea typeface="字魂20号-石头体"/>
                <a:cs typeface="Calibri" panose="020F0502020204030204" pitchFamily="34" charset="0"/>
                <a:sym typeface="Arial"/>
              </a:endParaRPr>
            </a:p>
          </p:txBody>
        </p:sp>
        <p:sp>
          <p:nvSpPr>
            <p:cNvPr id="8" name="Rectangle 7">
              <a:extLst>
                <a:ext uri="{FF2B5EF4-FFF2-40B4-BE49-F238E27FC236}">
                  <a16:creationId xmlns:a16="http://schemas.microsoft.com/office/drawing/2014/main" id="{1B2D4302-8755-405D-8FBC-BF7948A801D9}"/>
                </a:ext>
              </a:extLst>
            </p:cNvPr>
            <p:cNvSpPr/>
            <p:nvPr/>
          </p:nvSpPr>
          <p:spPr>
            <a:xfrm>
              <a:off x="1053394" y="206467"/>
              <a:ext cx="2880723" cy="404285"/>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3200" b="1" i="0" u="none" strike="noStrike" kern="0" cap="none" spc="0" normalizeH="0" baseline="0" noProof="0" dirty="0" err="1">
                  <a:ln>
                    <a:noFill/>
                  </a:ln>
                  <a:solidFill>
                    <a:prstClr val="black"/>
                  </a:solidFill>
                  <a:effectLst/>
                  <a:uLnTx/>
                  <a:uFillTx/>
                  <a:latin typeface="Calibri" panose="020F0502020204030204" pitchFamily="34" charset="0"/>
                  <a:ea typeface="字魂20号-石头体"/>
                  <a:cs typeface="Calibri" panose="020F0502020204030204" pitchFamily="34" charset="0"/>
                  <a:sym typeface="Arial"/>
                </a:rPr>
                <a:t>Luyện</a:t>
              </a:r>
              <a:r>
                <a:rPr kumimoji="0" lang="en-US" sz="3200" b="1" i="0" u="none" strike="noStrike" kern="0" cap="none" spc="0" normalizeH="0" baseline="0" noProof="0" dirty="0">
                  <a:ln>
                    <a:noFill/>
                  </a:ln>
                  <a:solidFill>
                    <a:prstClr val="black"/>
                  </a:solidFill>
                  <a:effectLst/>
                  <a:uLnTx/>
                  <a:uFillTx/>
                  <a:latin typeface="Calibri" panose="020F0502020204030204" pitchFamily="34" charset="0"/>
                  <a:ea typeface="字魂20号-石头体"/>
                  <a:cs typeface="Calibri" panose="020F0502020204030204" pitchFamily="34" charset="0"/>
                  <a:sym typeface="Arial"/>
                </a:rPr>
                <a:t> </a:t>
              </a:r>
              <a:r>
                <a:rPr kumimoji="0" lang="en-US" sz="3200" b="1" i="0" u="none" strike="noStrike" kern="0" cap="none" spc="0" normalizeH="0" baseline="0" noProof="0" dirty="0" err="1">
                  <a:ln>
                    <a:noFill/>
                  </a:ln>
                  <a:solidFill>
                    <a:prstClr val="black"/>
                  </a:solidFill>
                  <a:effectLst/>
                  <a:uLnTx/>
                  <a:uFillTx/>
                  <a:latin typeface="Calibri" panose="020F0502020204030204" pitchFamily="34" charset="0"/>
                  <a:ea typeface="字魂20号-石头体"/>
                  <a:cs typeface="Calibri" panose="020F0502020204030204" pitchFamily="34" charset="0"/>
                  <a:sym typeface="Arial"/>
                </a:rPr>
                <a:t>đọc</a:t>
              </a:r>
              <a:r>
                <a:rPr kumimoji="0" lang="en-US" sz="3200" b="1" i="0" u="none" strike="noStrike" kern="0" cap="none" spc="0" normalizeH="0" baseline="0" noProof="0" dirty="0">
                  <a:ln>
                    <a:noFill/>
                  </a:ln>
                  <a:solidFill>
                    <a:prstClr val="black"/>
                  </a:solidFill>
                  <a:effectLst/>
                  <a:uLnTx/>
                  <a:uFillTx/>
                  <a:latin typeface="Calibri" panose="020F0502020204030204" pitchFamily="34" charset="0"/>
                  <a:ea typeface="字魂20号-石头体"/>
                  <a:cs typeface="Calibri" panose="020F0502020204030204" pitchFamily="34" charset="0"/>
                  <a:sym typeface="Arial"/>
                </a:rPr>
                <a:t> </a:t>
              </a:r>
              <a:r>
                <a:rPr kumimoji="0" lang="en-US" sz="3200" b="1" i="0" u="none" strike="noStrike" kern="0" cap="none" spc="0" normalizeH="0" baseline="0" noProof="0" dirty="0" err="1">
                  <a:ln>
                    <a:noFill/>
                  </a:ln>
                  <a:solidFill>
                    <a:prstClr val="black"/>
                  </a:solidFill>
                  <a:effectLst/>
                  <a:uLnTx/>
                  <a:uFillTx/>
                  <a:latin typeface="Calibri" panose="020F0502020204030204" pitchFamily="34" charset="0"/>
                  <a:ea typeface="字魂20号-石头体"/>
                  <a:cs typeface="Calibri" panose="020F0502020204030204" pitchFamily="34" charset="0"/>
                  <a:sym typeface="Arial"/>
                </a:rPr>
                <a:t>lại</a:t>
              </a:r>
              <a:endParaRPr kumimoji="0" lang="en-US" sz="3200" b="1" i="0" u="none" strike="noStrike" kern="0" cap="none" spc="0" normalizeH="0" baseline="0" noProof="0" dirty="0">
                <a:ln>
                  <a:noFill/>
                </a:ln>
                <a:solidFill>
                  <a:prstClr val="black"/>
                </a:solidFill>
                <a:effectLst/>
                <a:uLnTx/>
                <a:uFillTx/>
                <a:latin typeface="Calibri" panose="020F0502020204030204" pitchFamily="34" charset="0"/>
                <a:ea typeface="字魂20号-石头体"/>
                <a:cs typeface="Calibri" panose="020F0502020204030204" pitchFamily="34" charset="0"/>
                <a:sym typeface="Arial"/>
              </a:endParaRPr>
            </a:p>
          </p:txBody>
        </p:sp>
      </p:grpSp>
      <p:pic>
        <p:nvPicPr>
          <p:cNvPr id="9" name="Picture 8">
            <a:extLst>
              <a:ext uri="{FF2B5EF4-FFF2-40B4-BE49-F238E27FC236}">
                <a16:creationId xmlns:a16="http://schemas.microsoft.com/office/drawing/2014/main" id="{C5AB30A6-C8D0-4ABE-8133-B6F306E9B2B5}"/>
              </a:ext>
            </a:extLst>
          </p:cNvPr>
          <p:cNvPicPr>
            <a:picLocks noChangeAspect="1"/>
          </p:cNvPicPr>
          <p:nvPr/>
        </p:nvPicPr>
        <p:blipFill>
          <a:blip r:embed="rId3">
            <a:clrChange>
              <a:clrFrom>
                <a:srgbClr val="F3FFD5"/>
              </a:clrFrom>
              <a:clrTo>
                <a:srgbClr val="F3FFD5">
                  <a:alpha val="0"/>
                </a:srgbClr>
              </a:clrTo>
            </a:clrChange>
            <a:extLst>
              <a:ext uri="{BEBA8EAE-BF5A-486C-A8C5-ECC9F3942E4B}">
                <a14:imgProps xmlns:a14="http://schemas.microsoft.com/office/drawing/2010/main">
                  <a14:imgLayer r:embed="rId4">
                    <a14:imgEffect>
                      <a14:backgroundRemoval t="9375" b="88542" l="2326" r="98837"/>
                    </a14:imgEffect>
                  </a14:imgLayer>
                </a14:imgProps>
              </a:ext>
            </a:extLst>
          </a:blip>
          <a:stretch>
            <a:fillRect/>
          </a:stretch>
        </p:blipFill>
        <p:spPr>
          <a:xfrm>
            <a:off x="442761" y="344584"/>
            <a:ext cx="667016" cy="744576"/>
          </a:xfrm>
          <a:prstGeom prst="rect">
            <a:avLst/>
          </a:prstGeom>
        </p:spPr>
      </p:pic>
    </p:spTree>
    <p:extLst>
      <p:ext uri="{BB962C8B-B14F-4D97-AF65-F5344CB8AC3E}">
        <p14:creationId xmlns:p14="http://schemas.microsoft.com/office/powerpoint/2010/main" val="155716968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圆角 4">
            <a:extLst>
              <a:ext uri="{FF2B5EF4-FFF2-40B4-BE49-F238E27FC236}">
                <a16:creationId xmlns:a16="http://schemas.microsoft.com/office/drawing/2014/main" id="{53D93AEA-F173-47A7-945C-E60F759EDE51}"/>
              </a:ext>
            </a:extLst>
          </p:cNvPr>
          <p:cNvSpPr/>
          <p:nvPr/>
        </p:nvSpPr>
        <p:spPr>
          <a:xfrm>
            <a:off x="336150" y="328744"/>
            <a:ext cx="11538350" cy="6211756"/>
          </a:xfrm>
          <a:prstGeom prst="roundRect">
            <a:avLst>
              <a:gd name="adj" fmla="val 3831"/>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1" i="0" u="none" strike="noStrike" kern="1200" cap="none" spc="0" normalizeH="0" baseline="0" noProof="0" dirty="0">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mn-lt"/>
            </a:endParaRPr>
          </a:p>
        </p:txBody>
      </p:sp>
      <p:sp>
        <p:nvSpPr>
          <p:cNvPr id="10" name="矩形: 圆角 9">
            <a:extLst>
              <a:ext uri="{FF2B5EF4-FFF2-40B4-BE49-F238E27FC236}">
                <a16:creationId xmlns:a16="http://schemas.microsoft.com/office/drawing/2014/main" id="{826518D0-4D48-4928-9BCB-5E1DDDA8EDC1}"/>
              </a:ext>
            </a:extLst>
          </p:cNvPr>
          <p:cNvSpPr/>
          <p:nvPr/>
        </p:nvSpPr>
        <p:spPr>
          <a:xfrm>
            <a:off x="454518" y="328744"/>
            <a:ext cx="11208150" cy="6101553"/>
          </a:xfrm>
          <a:prstGeom prst="roundRect">
            <a:avLst>
              <a:gd name="adj" fmla="val 3831"/>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1" i="0" u="none" strike="noStrike" kern="1200" cap="none" spc="0" normalizeH="0" baseline="0" noProof="0" dirty="0">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mn-lt"/>
            </a:endParaRPr>
          </a:p>
        </p:txBody>
      </p:sp>
      <p:sp>
        <p:nvSpPr>
          <p:cNvPr id="13" name="TextBox 12"/>
          <p:cNvSpPr txBox="1"/>
          <p:nvPr/>
        </p:nvSpPr>
        <p:spPr>
          <a:xfrm>
            <a:off x="-1848465" y="-6900"/>
            <a:ext cx="1848465" cy="1659592"/>
          </a:xfrm>
          <a:prstGeom prst="rect">
            <a:avLst/>
          </a:prstGeom>
          <a:solidFill>
            <a:schemeClr val="bg2"/>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ea typeface="字魂20号-石头体"/>
              <a:cs typeface="+mn-cs"/>
            </a:endParaRP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191252" y="1082398"/>
            <a:ext cx="5550589" cy="4151841"/>
          </a:xfrm>
          <a:prstGeom prst="rect">
            <a:avLst/>
          </a:prstGeo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94485" y="431047"/>
            <a:ext cx="4634599" cy="3724481"/>
          </a:xfrm>
          <a:prstGeom prst="rect">
            <a:avLst/>
          </a:prstGeom>
        </p:spPr>
      </p:pic>
      <p:pic>
        <p:nvPicPr>
          <p:cNvPr id="7" name="Picture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01250" y="4196583"/>
            <a:ext cx="5610829" cy="1627141"/>
          </a:xfrm>
          <a:prstGeom prst="rect">
            <a:avLst/>
          </a:prstGeom>
        </p:spPr>
      </p:pic>
      <p:sp>
        <p:nvSpPr>
          <p:cNvPr id="17" name="Rounded Rectangle 16"/>
          <p:cNvSpPr/>
          <p:nvPr/>
        </p:nvSpPr>
        <p:spPr>
          <a:xfrm>
            <a:off x="604903" y="389992"/>
            <a:ext cx="1152939" cy="437320"/>
          </a:xfrm>
          <a:prstGeom prst="roundRect">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002060"/>
                </a:solidFill>
                <a:effectLst/>
                <a:uLnTx/>
                <a:uFillTx/>
                <a:latin typeface="等线" panose="020F0502020204030204"/>
                <a:ea typeface="字魂20号-石头体"/>
                <a:cs typeface="+mn-cs"/>
              </a:rPr>
              <a:t>SGK/137</a:t>
            </a:r>
          </a:p>
        </p:txBody>
      </p:sp>
      <p:grpSp>
        <p:nvGrpSpPr>
          <p:cNvPr id="16" name="Group 15">
            <a:extLst>
              <a:ext uri="{FF2B5EF4-FFF2-40B4-BE49-F238E27FC236}">
                <a16:creationId xmlns:a16="http://schemas.microsoft.com/office/drawing/2014/main" id="{AEC2839E-D8CA-059E-EA24-6073973F55C7}"/>
              </a:ext>
            </a:extLst>
          </p:cNvPr>
          <p:cNvGrpSpPr/>
          <p:nvPr/>
        </p:nvGrpSpPr>
        <p:grpSpPr>
          <a:xfrm>
            <a:off x="8851640" y="499493"/>
            <a:ext cx="2787920" cy="583942"/>
            <a:chOff x="2834082" y="693066"/>
            <a:chExt cx="5648902" cy="657348"/>
          </a:xfrm>
        </p:grpSpPr>
        <p:sp>
          <p:nvSpPr>
            <p:cNvPr id="18" name="Rounded Rectangle 8">
              <a:extLst>
                <a:ext uri="{FF2B5EF4-FFF2-40B4-BE49-F238E27FC236}">
                  <a16:creationId xmlns:a16="http://schemas.microsoft.com/office/drawing/2014/main" id="{DAB9C2EE-E8F1-7B16-6752-F43705473CF4}"/>
                </a:ext>
              </a:extLst>
            </p:cNvPr>
            <p:cNvSpPr/>
            <p:nvPr/>
          </p:nvSpPr>
          <p:spPr>
            <a:xfrm>
              <a:off x="3435634" y="693066"/>
              <a:ext cx="5047350" cy="657348"/>
            </a:xfrm>
            <a:prstGeom prst="roundRect">
              <a:avLst>
                <a:gd name="adj" fmla="val 18361"/>
              </a:avLst>
            </a:prstGeom>
            <a:solidFill>
              <a:srgbClr val="FFF1C6"/>
            </a:solidFill>
          </p:spPr>
          <p:txBody>
            <a:bodyPr wrap="square">
              <a:spAutoFit/>
            </a:bodyPr>
            <a:lstStyle/>
            <a:p>
              <a:pPr algn="ctr">
                <a:defRPr/>
              </a:pPr>
              <a:r>
                <a:rPr lang="en-US" altLang="zh-CN" sz="2800" b="1" kern="0" dirty="0" err="1">
                  <a:solidFill>
                    <a:srgbClr val="FF0000"/>
                  </a:solidFill>
                  <a:latin typeface="Calibri" panose="020F0502020204030204" pitchFamily="34" charset="0"/>
                  <a:ea typeface="inpin heiti" charset="-122"/>
                  <a:cs typeface="Calibri" panose="020F0502020204030204" pitchFamily="34" charset="0"/>
                </a:rPr>
                <a:t>Đọc</a:t>
              </a:r>
              <a:r>
                <a:rPr lang="en-US" altLang="zh-CN" sz="2800" b="1" kern="0" dirty="0">
                  <a:solidFill>
                    <a:srgbClr val="FF0000"/>
                  </a:solidFill>
                  <a:latin typeface="Calibri" panose="020F0502020204030204" pitchFamily="34" charset="0"/>
                  <a:ea typeface="inpin heiti" charset="-122"/>
                  <a:cs typeface="Calibri" panose="020F0502020204030204" pitchFamily="34" charset="0"/>
                </a:rPr>
                <a:t> </a:t>
              </a:r>
              <a:r>
                <a:rPr lang="en-US" altLang="zh-CN" sz="2800" b="1" kern="0" dirty="0" err="1">
                  <a:solidFill>
                    <a:srgbClr val="FF0000"/>
                  </a:solidFill>
                  <a:latin typeface="Calibri" panose="020F0502020204030204" pitchFamily="34" charset="0"/>
                  <a:ea typeface="inpin heiti" charset="-122"/>
                  <a:cs typeface="Calibri" panose="020F0502020204030204" pitchFamily="34" charset="0"/>
                </a:rPr>
                <a:t>toàn</a:t>
              </a:r>
              <a:r>
                <a:rPr lang="en-US" altLang="zh-CN" sz="2800" b="1" kern="0" dirty="0">
                  <a:solidFill>
                    <a:srgbClr val="FF0000"/>
                  </a:solidFill>
                  <a:latin typeface="Calibri" panose="020F0502020204030204" pitchFamily="34" charset="0"/>
                  <a:ea typeface="inpin heiti" charset="-122"/>
                  <a:cs typeface="Calibri" panose="020F0502020204030204" pitchFamily="34" charset="0"/>
                </a:rPr>
                <a:t> </a:t>
              </a:r>
              <a:r>
                <a:rPr lang="en-US" altLang="zh-CN" sz="2800" b="1" kern="0" dirty="0" err="1">
                  <a:solidFill>
                    <a:srgbClr val="FF0000"/>
                  </a:solidFill>
                  <a:latin typeface="Calibri" panose="020F0502020204030204" pitchFamily="34" charset="0"/>
                  <a:ea typeface="inpin heiti" charset="-122"/>
                  <a:cs typeface="Calibri" panose="020F0502020204030204" pitchFamily="34" charset="0"/>
                </a:rPr>
                <a:t>bài</a:t>
              </a:r>
              <a:endParaRPr lang="zh-CN" altLang="en-US" sz="2800" b="1" kern="0" dirty="0">
                <a:solidFill>
                  <a:srgbClr val="FF0000"/>
                </a:solidFill>
                <a:latin typeface="Calibri" panose="020F0502020204030204" pitchFamily="34" charset="0"/>
                <a:ea typeface="inpin heiti" charset="-122"/>
                <a:cs typeface="Calibri" panose="020F0502020204030204" pitchFamily="34" charset="0"/>
              </a:endParaRPr>
            </a:p>
          </p:txBody>
        </p:sp>
        <p:pic>
          <p:nvPicPr>
            <p:cNvPr id="19" name="Picture 18">
              <a:extLst>
                <a:ext uri="{FF2B5EF4-FFF2-40B4-BE49-F238E27FC236}">
                  <a16:creationId xmlns:a16="http://schemas.microsoft.com/office/drawing/2014/main" id="{0B486C43-9463-41AB-5C44-0FAF876A20B1}"/>
                </a:ext>
              </a:extLst>
            </p:cNvPr>
            <p:cNvPicPr>
              <a:picLocks noChangeAspect="1"/>
            </p:cNvPicPr>
            <p:nvPr/>
          </p:nvPicPr>
          <p:blipFill>
            <a:blip r:embed="rId6"/>
            <a:stretch>
              <a:fillRect/>
            </a:stretch>
          </p:blipFill>
          <p:spPr>
            <a:xfrm rot="16200000">
              <a:off x="3125635" y="401514"/>
              <a:ext cx="629993" cy="1213099"/>
            </a:xfrm>
            <a:prstGeom prst="rect">
              <a:avLst/>
            </a:prstGeom>
          </p:spPr>
        </p:pic>
      </p:grpSp>
    </p:spTree>
    <p:extLst>
      <p:ext uri="{BB962C8B-B14F-4D97-AF65-F5344CB8AC3E}">
        <p14:creationId xmlns:p14="http://schemas.microsoft.com/office/powerpoint/2010/main" val="357573200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wipe(left)">
                                      <p:cBhvr>
                                        <p:cTn id="7"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4">
            <a:extLst>
              <a:ext uri="{FF2B5EF4-FFF2-40B4-BE49-F238E27FC236}">
                <a16:creationId xmlns:a16="http://schemas.microsoft.com/office/drawing/2014/main" id="{337053BB-D970-617D-DEFC-3E42D28B1ECB}"/>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319967">
            <a:off x="3080725" y="323250"/>
            <a:ext cx="4713152" cy="2764591"/>
          </a:xfrm>
          <a:prstGeom prst="rect">
            <a:avLst/>
          </a:prstGeom>
        </p:spPr>
      </p:pic>
      <p:pic>
        <p:nvPicPr>
          <p:cNvPr id="3" name="图片 5" descr="图片包含 玩偶, 玩具, 室内, 天空&#10;&#10;已生成极高可信度的说明">
            <a:extLst>
              <a:ext uri="{FF2B5EF4-FFF2-40B4-BE49-F238E27FC236}">
                <a16:creationId xmlns:a16="http://schemas.microsoft.com/office/drawing/2014/main" id="{60EA505C-0399-8CAE-2367-D439B3DF46F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416357" y="-176527"/>
            <a:ext cx="2265335" cy="2265335"/>
          </a:xfrm>
          <a:prstGeom prst="rect">
            <a:avLst/>
          </a:prstGeom>
        </p:spPr>
      </p:pic>
      <p:pic>
        <p:nvPicPr>
          <p:cNvPr id="4" name="图片 8">
            <a:extLst>
              <a:ext uri="{FF2B5EF4-FFF2-40B4-BE49-F238E27FC236}">
                <a16:creationId xmlns:a16="http://schemas.microsoft.com/office/drawing/2014/main" id="{D96F26EA-D66F-671D-5B77-937D02A33A3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344993" y="1306682"/>
            <a:ext cx="645126" cy="645126"/>
          </a:xfrm>
          <a:prstGeom prst="rect">
            <a:avLst/>
          </a:prstGeom>
        </p:spPr>
      </p:pic>
      <p:pic>
        <p:nvPicPr>
          <p:cNvPr id="5" name="图片 11">
            <a:extLst>
              <a:ext uri="{FF2B5EF4-FFF2-40B4-BE49-F238E27FC236}">
                <a16:creationId xmlns:a16="http://schemas.microsoft.com/office/drawing/2014/main" id="{DAFC8F2B-B37A-F3FD-AB6F-27AEB7D124E9}"/>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rot="1905642">
            <a:off x="7101755" y="1169786"/>
            <a:ext cx="1272762" cy="845921"/>
          </a:xfrm>
          <a:prstGeom prst="rect">
            <a:avLst/>
          </a:prstGeom>
        </p:spPr>
      </p:pic>
      <p:sp>
        <p:nvSpPr>
          <p:cNvPr id="6" name="TextBox 5">
            <a:extLst>
              <a:ext uri="{FF2B5EF4-FFF2-40B4-BE49-F238E27FC236}">
                <a16:creationId xmlns:a16="http://schemas.microsoft.com/office/drawing/2014/main" id="{ADA3427E-40D2-A6E8-1873-16643F438E5B}"/>
              </a:ext>
            </a:extLst>
          </p:cNvPr>
          <p:cNvSpPr txBox="1"/>
          <p:nvPr/>
        </p:nvSpPr>
        <p:spPr>
          <a:xfrm>
            <a:off x="3631136" y="1592746"/>
            <a:ext cx="4281012" cy="83099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dirty="0">
                <a:ln>
                  <a:noFill/>
                </a:ln>
                <a:solidFill>
                  <a:srgbClr val="FF0000"/>
                </a:solidFill>
                <a:effectLst>
                  <a:outerShdw blurRad="38100" dist="38100" dir="2700000" algn="tl">
                    <a:srgbClr val="000000">
                      <a:alpha val="43137"/>
                    </a:srgbClr>
                  </a:outerShdw>
                </a:effectLst>
                <a:uLnTx/>
                <a:uFillTx/>
                <a:latin typeface="Arial" panose="020B0604020202020204" pitchFamily="34" charset="0"/>
                <a:ea typeface="微软雅黑" panose="020B0503020204020204" pitchFamily="34" charset="-122"/>
                <a:cs typeface="Arial" panose="020B0604020202020204" pitchFamily="34" charset="0"/>
              </a:rPr>
              <a:t>NỘI DUNG:</a:t>
            </a:r>
          </a:p>
        </p:txBody>
      </p:sp>
      <p:sp>
        <p:nvSpPr>
          <p:cNvPr id="7" name="Rounded Rectangle 1">
            <a:extLst>
              <a:ext uri="{FF2B5EF4-FFF2-40B4-BE49-F238E27FC236}">
                <a16:creationId xmlns:a16="http://schemas.microsoft.com/office/drawing/2014/main" id="{B9BD2AD0-BA0E-2560-D53D-1B4B6892B2E9}"/>
              </a:ext>
            </a:extLst>
          </p:cNvPr>
          <p:cNvSpPr/>
          <p:nvPr/>
        </p:nvSpPr>
        <p:spPr>
          <a:xfrm>
            <a:off x="1121551" y="2500593"/>
            <a:ext cx="10611414" cy="1933665"/>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2800" dirty="0">
                <a:solidFill>
                  <a:srgbClr val="002060"/>
                </a:solidFill>
                <a:latin typeface="Arial" panose="020B0604020202020204" pitchFamily="34" charset="0"/>
                <a:ea typeface="Arial-Rounded" panose="020B0500000000000000" pitchFamily="34" charset="0"/>
                <a:cs typeface="Arial" panose="020B0604020202020204" pitchFamily="34" charset="0"/>
              </a:rPr>
              <a:t>  </a:t>
            </a:r>
            <a:r>
              <a:rPr lang="vi-VN" sz="2800" b="1" dirty="0">
                <a:solidFill>
                  <a:srgbClr val="000099"/>
                </a:solidFill>
                <a:latin typeface="Arial" panose="020B0604020202020204" pitchFamily="34" charset="0"/>
                <a:ea typeface="Arial-Rounded" panose="020B0500000000000000" pitchFamily="34" charset="0"/>
                <a:cs typeface="Arial" panose="020B0604020202020204" pitchFamily="34" charset="0"/>
              </a:rPr>
              <a:t>Bác Nhân, người chuy</a:t>
            </a:r>
            <a:r>
              <a:rPr lang="en-US" sz="2800" b="1" dirty="0" err="1">
                <a:solidFill>
                  <a:srgbClr val="000099"/>
                </a:solidFill>
                <a:latin typeface="Arial" panose="020B0604020202020204" pitchFamily="34" charset="0"/>
                <a:ea typeface="Arial-Rounded" panose="020B0500000000000000" pitchFamily="34" charset="0"/>
                <a:cs typeface="Arial" panose="020B0604020202020204" pitchFamily="34" charset="0"/>
              </a:rPr>
              <a:t>ên</a:t>
            </a:r>
            <a:r>
              <a:rPr lang="vi-VN" sz="2800" b="1" dirty="0">
                <a:solidFill>
                  <a:srgbClr val="000099"/>
                </a:solidFill>
                <a:latin typeface="Arial" panose="020B0604020202020204" pitchFamily="34" charset="0"/>
                <a:ea typeface="Arial-Rounded" panose="020B0500000000000000" pitchFamily="34" charset="0"/>
                <a:cs typeface="Arial" panose="020B0604020202020204" pitchFamily="34" charset="0"/>
              </a:rPr>
              <a:t> làm đồ chơi cho trẻ em, là một người yêu nghề, yêu các bạn nhỏ. </a:t>
            </a:r>
            <a:r>
              <a:rPr lang="en-US" sz="2800" b="1" dirty="0">
                <a:solidFill>
                  <a:srgbClr val="000099"/>
                </a:solidFill>
                <a:latin typeface="Arial" panose="020B0604020202020204" pitchFamily="34" charset="0"/>
                <a:ea typeface="Arial-Rounded" panose="020B0500000000000000" pitchFamily="34" charset="0"/>
                <a:cs typeface="Arial" panose="020B0604020202020204" pitchFamily="34" charset="0"/>
              </a:rPr>
              <a:t>M</a:t>
            </a:r>
            <a:r>
              <a:rPr lang="vi-VN" sz="2800" b="1" dirty="0" err="1">
                <a:solidFill>
                  <a:srgbClr val="000099"/>
                </a:solidFill>
                <a:latin typeface="Arial" panose="020B0604020202020204" pitchFamily="34" charset="0"/>
                <a:ea typeface="Arial-Rounded" panose="020B0500000000000000" pitchFamily="34" charset="0"/>
                <a:cs typeface="Arial" panose="020B0604020202020204" pitchFamily="34" charset="0"/>
              </a:rPr>
              <a:t>ột</a:t>
            </a:r>
            <a:r>
              <a:rPr lang="vi-VN" sz="2800" b="1" dirty="0">
                <a:solidFill>
                  <a:srgbClr val="000099"/>
                </a:solidFill>
                <a:latin typeface="Arial" panose="020B0604020202020204" pitchFamily="34" charset="0"/>
                <a:ea typeface="Arial-Rounded" panose="020B0500000000000000" pitchFamily="34" charset="0"/>
                <a:cs typeface="Arial" panose="020B0604020202020204" pitchFamily="34" charset="0"/>
              </a:rPr>
              <a:t> bạn nhỏ</a:t>
            </a:r>
            <a:r>
              <a:rPr lang="en-US" sz="2800" b="1" dirty="0">
                <a:solidFill>
                  <a:srgbClr val="000099"/>
                </a:solidFill>
                <a:latin typeface="Arial" panose="020B0604020202020204" pitchFamily="34" charset="0"/>
                <a:ea typeface="Arial-Rounded" panose="020B0500000000000000" pitchFamily="34" charset="0"/>
                <a:cs typeface="Arial" panose="020B0604020202020204" pitchFamily="34" charset="0"/>
              </a:rPr>
              <a:t> </a:t>
            </a:r>
            <a:r>
              <a:rPr lang="en-US" sz="2800" b="1" dirty="0" err="1">
                <a:solidFill>
                  <a:srgbClr val="000099"/>
                </a:solidFill>
                <a:latin typeface="Arial" panose="020B0604020202020204" pitchFamily="34" charset="0"/>
                <a:ea typeface="Arial-Rounded" panose="020B0500000000000000" pitchFamily="34" charset="0"/>
                <a:cs typeface="Arial" panose="020B0604020202020204" pitchFamily="34" charset="0"/>
              </a:rPr>
              <a:t>đã</a:t>
            </a:r>
            <a:r>
              <a:rPr lang="vi-VN" sz="2800" b="1" dirty="0">
                <a:solidFill>
                  <a:srgbClr val="000099"/>
                </a:solidFill>
                <a:latin typeface="Arial" panose="020B0604020202020204" pitchFamily="34" charset="0"/>
                <a:ea typeface="Arial-Rounded" panose="020B0500000000000000" pitchFamily="34" charset="0"/>
                <a:cs typeface="Arial" panose="020B0604020202020204" pitchFamily="34" charset="0"/>
              </a:rPr>
              <a:t> tìm cách để làm cho </a:t>
            </a:r>
            <a:r>
              <a:rPr lang="en-US" sz="2800" b="1" dirty="0" err="1">
                <a:solidFill>
                  <a:srgbClr val="000099"/>
                </a:solidFill>
                <a:latin typeface="Arial" panose="020B0604020202020204" pitchFamily="34" charset="0"/>
                <a:ea typeface="Arial-Rounded" panose="020B0500000000000000" pitchFamily="34" charset="0"/>
                <a:cs typeface="Arial" panose="020B0604020202020204" pitchFamily="34" charset="0"/>
              </a:rPr>
              <a:t>bác</a:t>
            </a:r>
            <a:r>
              <a:rPr lang="en-US" sz="2800" b="1" dirty="0">
                <a:solidFill>
                  <a:srgbClr val="000099"/>
                </a:solidFill>
                <a:latin typeface="Arial" panose="020B0604020202020204" pitchFamily="34" charset="0"/>
                <a:ea typeface="Arial-Rounded" panose="020B0500000000000000" pitchFamily="34" charset="0"/>
                <a:cs typeface="Arial" panose="020B0604020202020204" pitchFamily="34" charset="0"/>
              </a:rPr>
              <a:t> </a:t>
            </a:r>
            <a:r>
              <a:rPr lang="en-US" sz="2800" b="1" dirty="0" err="1">
                <a:solidFill>
                  <a:srgbClr val="000099"/>
                </a:solidFill>
                <a:latin typeface="Arial" panose="020B0604020202020204" pitchFamily="34" charset="0"/>
                <a:ea typeface="Arial-Rounded" panose="020B0500000000000000" pitchFamily="34" charset="0"/>
                <a:cs typeface="Arial" panose="020B0604020202020204" pitchFamily="34" charset="0"/>
              </a:rPr>
              <a:t>Nhân</a:t>
            </a:r>
            <a:r>
              <a:rPr lang="en-US" sz="2800" b="1" dirty="0">
                <a:solidFill>
                  <a:srgbClr val="000099"/>
                </a:solidFill>
                <a:latin typeface="Arial" panose="020B0604020202020204" pitchFamily="34" charset="0"/>
                <a:ea typeface="Arial-Rounded" panose="020B0500000000000000" pitchFamily="34" charset="0"/>
                <a:cs typeface="Arial" panose="020B0604020202020204" pitchFamily="34" charset="0"/>
              </a:rPr>
              <a:t>, </a:t>
            </a:r>
            <a:r>
              <a:rPr lang="en-US" sz="2800" b="1" dirty="0" err="1">
                <a:solidFill>
                  <a:srgbClr val="000099"/>
                </a:solidFill>
                <a:latin typeface="Arial" panose="020B0604020202020204" pitchFamily="34" charset="0"/>
                <a:ea typeface="Arial-Rounded" panose="020B0500000000000000" pitchFamily="34" charset="0"/>
                <a:cs typeface="Arial" panose="020B0604020202020204" pitchFamily="34" charset="0"/>
              </a:rPr>
              <a:t>người</a:t>
            </a:r>
            <a:r>
              <a:rPr lang="en-US" sz="2800" b="1" dirty="0">
                <a:solidFill>
                  <a:srgbClr val="000099"/>
                </a:solidFill>
                <a:latin typeface="Arial" panose="020B0604020202020204" pitchFamily="34" charset="0"/>
                <a:ea typeface="Arial-Rounded" panose="020B0500000000000000" pitchFamily="34" charset="0"/>
                <a:cs typeface="Arial" panose="020B0604020202020204" pitchFamily="34" charset="0"/>
              </a:rPr>
              <a:t> </a:t>
            </a:r>
            <a:r>
              <a:rPr lang="en-US" sz="2800" b="1" dirty="0" err="1">
                <a:solidFill>
                  <a:srgbClr val="000099"/>
                </a:solidFill>
                <a:latin typeface="Arial" panose="020B0604020202020204" pitchFamily="34" charset="0"/>
                <a:ea typeface="Arial-Rounded" panose="020B0500000000000000" pitchFamily="34" charset="0"/>
                <a:cs typeface="Arial" panose="020B0604020202020204" pitchFamily="34" charset="0"/>
              </a:rPr>
              <a:t>mà</a:t>
            </a:r>
            <a:r>
              <a:rPr lang="en-US" sz="2800" b="1" dirty="0">
                <a:solidFill>
                  <a:srgbClr val="000099"/>
                </a:solidFill>
                <a:latin typeface="Arial" panose="020B0604020202020204" pitchFamily="34" charset="0"/>
                <a:ea typeface="Arial-Rounded" panose="020B0500000000000000" pitchFamily="34" charset="0"/>
                <a:cs typeface="Arial" panose="020B0604020202020204" pitchFamily="34" charset="0"/>
              </a:rPr>
              <a:t> </a:t>
            </a:r>
            <a:r>
              <a:rPr lang="en-US" sz="2800" b="1" dirty="0" err="1">
                <a:solidFill>
                  <a:srgbClr val="000099"/>
                </a:solidFill>
                <a:latin typeface="Arial" panose="020B0604020202020204" pitchFamily="34" charset="0"/>
                <a:ea typeface="Arial-Rounded" panose="020B0500000000000000" pitchFamily="34" charset="0"/>
                <a:cs typeface="Arial" panose="020B0604020202020204" pitchFamily="34" charset="0"/>
              </a:rPr>
              <a:t>bạn</a:t>
            </a:r>
            <a:r>
              <a:rPr lang="en-US" sz="2800" b="1" dirty="0">
                <a:solidFill>
                  <a:srgbClr val="000099"/>
                </a:solidFill>
                <a:latin typeface="Arial" panose="020B0604020202020204" pitchFamily="34" charset="0"/>
                <a:ea typeface="Arial-Rounded" panose="020B0500000000000000" pitchFamily="34" charset="0"/>
                <a:cs typeface="Arial" panose="020B0604020202020204" pitchFamily="34" charset="0"/>
              </a:rPr>
              <a:t> </a:t>
            </a:r>
            <a:r>
              <a:rPr lang="en-US" sz="2800" b="1" dirty="0" err="1">
                <a:solidFill>
                  <a:srgbClr val="000099"/>
                </a:solidFill>
                <a:latin typeface="Arial" panose="020B0604020202020204" pitchFamily="34" charset="0"/>
                <a:ea typeface="Arial-Rounded" panose="020B0500000000000000" pitchFamily="34" charset="0"/>
                <a:cs typeface="Arial" panose="020B0604020202020204" pitchFamily="34" charset="0"/>
              </a:rPr>
              <a:t>yêu</a:t>
            </a:r>
            <a:r>
              <a:rPr lang="en-US" sz="2800" b="1" dirty="0">
                <a:solidFill>
                  <a:srgbClr val="000099"/>
                </a:solidFill>
                <a:latin typeface="Arial" panose="020B0604020202020204" pitchFamily="34" charset="0"/>
                <a:ea typeface="Arial-Rounded" panose="020B0500000000000000" pitchFamily="34" charset="0"/>
                <a:cs typeface="Arial" panose="020B0604020202020204" pitchFamily="34" charset="0"/>
              </a:rPr>
              <a:t> </a:t>
            </a:r>
            <a:r>
              <a:rPr lang="en-US" sz="2800" b="1" dirty="0" err="1">
                <a:solidFill>
                  <a:srgbClr val="000099"/>
                </a:solidFill>
                <a:latin typeface="Arial" panose="020B0604020202020204" pitchFamily="34" charset="0"/>
                <a:ea typeface="Arial-Rounded" panose="020B0500000000000000" pitchFamily="34" charset="0"/>
                <a:cs typeface="Arial" panose="020B0604020202020204" pitchFamily="34" charset="0"/>
              </a:rPr>
              <a:t>quý</a:t>
            </a:r>
            <a:r>
              <a:rPr lang="en-US" sz="2800" b="1" dirty="0">
                <a:solidFill>
                  <a:srgbClr val="000099"/>
                </a:solidFill>
                <a:latin typeface="Arial" panose="020B0604020202020204" pitchFamily="34" charset="0"/>
                <a:ea typeface="Arial-Rounded" panose="020B0500000000000000" pitchFamily="34" charset="0"/>
                <a:cs typeface="Arial" panose="020B0604020202020204" pitchFamily="34" charset="0"/>
              </a:rPr>
              <a:t> </a:t>
            </a:r>
            <a:r>
              <a:rPr lang="en-US" sz="2800" b="1" dirty="0" err="1">
                <a:solidFill>
                  <a:srgbClr val="000099"/>
                </a:solidFill>
                <a:latin typeface="Arial" panose="020B0604020202020204" pitchFamily="34" charset="0"/>
                <a:ea typeface="Arial-Rounded" panose="020B0500000000000000" pitchFamily="34" charset="0"/>
                <a:cs typeface="Arial" panose="020B0604020202020204" pitchFamily="34" charset="0"/>
              </a:rPr>
              <a:t>được</a:t>
            </a:r>
            <a:r>
              <a:rPr lang="en-US" sz="2800" b="1" dirty="0">
                <a:solidFill>
                  <a:srgbClr val="000099"/>
                </a:solidFill>
                <a:latin typeface="Arial" panose="020B0604020202020204" pitchFamily="34" charset="0"/>
                <a:ea typeface="Arial-Rounded" panose="020B0500000000000000" pitchFamily="34" charset="0"/>
                <a:cs typeface="Arial" panose="020B0604020202020204" pitchFamily="34" charset="0"/>
              </a:rPr>
              <a:t> </a:t>
            </a:r>
            <a:r>
              <a:rPr lang="en-US" sz="2800" b="1" dirty="0" err="1">
                <a:solidFill>
                  <a:srgbClr val="000099"/>
                </a:solidFill>
                <a:latin typeface="Arial" panose="020B0604020202020204" pitchFamily="34" charset="0"/>
                <a:ea typeface="Arial-Rounded" panose="020B0500000000000000" pitchFamily="34" charset="0"/>
                <a:cs typeface="Arial" panose="020B0604020202020204" pitchFamily="34" charset="0"/>
              </a:rPr>
              <a:t>vui</a:t>
            </a:r>
            <a:r>
              <a:rPr lang="en-US" sz="2800" b="1" dirty="0">
                <a:solidFill>
                  <a:srgbClr val="000099"/>
                </a:solidFill>
                <a:latin typeface="Arial" panose="020B0604020202020204" pitchFamily="34" charset="0"/>
                <a:ea typeface="Arial-Rounded" panose="020B0500000000000000" pitchFamily="34" charset="0"/>
                <a:cs typeface="Arial" panose="020B0604020202020204" pitchFamily="34" charset="0"/>
              </a:rPr>
              <a:t> </a:t>
            </a:r>
            <a:r>
              <a:rPr lang="en-US" sz="2800" b="1" dirty="0" err="1">
                <a:solidFill>
                  <a:srgbClr val="000099"/>
                </a:solidFill>
                <a:latin typeface="Arial" panose="020B0604020202020204" pitchFamily="34" charset="0"/>
                <a:ea typeface="Arial-Rounded" panose="020B0500000000000000" pitchFamily="34" charset="0"/>
                <a:cs typeface="Arial" panose="020B0604020202020204" pitchFamily="34" charset="0"/>
              </a:rPr>
              <a:t>vẻ</a:t>
            </a:r>
            <a:r>
              <a:rPr lang="en-US" sz="2800" b="1" dirty="0">
                <a:solidFill>
                  <a:srgbClr val="000099"/>
                </a:solidFill>
                <a:latin typeface="Arial" panose="020B0604020202020204" pitchFamily="34" charset="0"/>
                <a:ea typeface="Arial-Rounded" panose="020B0500000000000000" pitchFamily="34" charset="0"/>
                <a:cs typeface="Arial" panose="020B0604020202020204" pitchFamily="34" charset="0"/>
              </a:rPr>
              <a:t>, </a:t>
            </a:r>
            <a:r>
              <a:rPr lang="en-US" sz="2800" b="1" dirty="0" err="1">
                <a:solidFill>
                  <a:srgbClr val="000099"/>
                </a:solidFill>
                <a:latin typeface="Arial" panose="020B0604020202020204" pitchFamily="34" charset="0"/>
                <a:ea typeface="Arial-Rounded" panose="020B0500000000000000" pitchFamily="34" charset="0"/>
                <a:cs typeface="Arial" panose="020B0604020202020204" pitchFamily="34" charset="0"/>
              </a:rPr>
              <a:t>hạnh</a:t>
            </a:r>
            <a:r>
              <a:rPr lang="en-US" sz="2800" b="1" dirty="0">
                <a:solidFill>
                  <a:srgbClr val="000099"/>
                </a:solidFill>
                <a:latin typeface="Arial" panose="020B0604020202020204" pitchFamily="34" charset="0"/>
                <a:ea typeface="Arial-Rounded" panose="020B0500000000000000" pitchFamily="34" charset="0"/>
                <a:cs typeface="Arial" panose="020B0604020202020204" pitchFamily="34" charset="0"/>
              </a:rPr>
              <a:t> </a:t>
            </a:r>
            <a:r>
              <a:rPr lang="en-US" sz="2800" b="1" dirty="0" err="1">
                <a:solidFill>
                  <a:srgbClr val="000099"/>
                </a:solidFill>
                <a:latin typeface="Arial" panose="020B0604020202020204" pitchFamily="34" charset="0"/>
                <a:ea typeface="Arial-Rounded" panose="020B0500000000000000" pitchFamily="34" charset="0"/>
                <a:cs typeface="Arial" panose="020B0604020202020204" pitchFamily="34" charset="0"/>
              </a:rPr>
              <a:t>phúc</a:t>
            </a:r>
            <a:r>
              <a:rPr lang="en-US" sz="2800" b="1" dirty="0">
                <a:solidFill>
                  <a:srgbClr val="000099"/>
                </a:solidFill>
                <a:latin typeface="Arial" panose="020B0604020202020204" pitchFamily="34" charset="0"/>
                <a:ea typeface="Arial-Rounded" panose="020B0500000000000000" pitchFamily="34" charset="0"/>
                <a:cs typeface="Arial" panose="020B0604020202020204" pitchFamily="34" charset="0"/>
              </a:rPr>
              <a:t>.</a:t>
            </a:r>
          </a:p>
        </p:txBody>
      </p:sp>
    </p:spTree>
    <p:extLst>
      <p:ext uri="{BB962C8B-B14F-4D97-AF65-F5344CB8AC3E}">
        <p14:creationId xmlns:p14="http://schemas.microsoft.com/office/powerpoint/2010/main" val="905840960"/>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a:extLst>
              <a:ext uri="{FF2B5EF4-FFF2-40B4-BE49-F238E27FC236}">
                <a16:creationId xmlns:a16="http://schemas.microsoft.com/office/drawing/2014/main" id="{27584F26-81B6-413E-915A-A3CBAE8E59A7}"/>
              </a:ext>
            </a:extLst>
          </p:cNvPr>
          <p:cNvSpPr/>
          <p:nvPr/>
        </p:nvSpPr>
        <p:spPr>
          <a:xfrm>
            <a:off x="0" y="4009292"/>
            <a:ext cx="12192000" cy="2848708"/>
          </a:xfrm>
          <a:prstGeom prst="rect">
            <a:avLst/>
          </a:prstGeom>
          <a:solidFill>
            <a:srgbClr val="009A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微软雅黑" panose="020F0502020204030204"/>
              <a:ea typeface="微软雅黑"/>
              <a:cs typeface="+mn-ea"/>
              <a:sym typeface="+mn-lt"/>
            </a:endParaRPr>
          </a:p>
        </p:txBody>
      </p:sp>
      <p:pic>
        <p:nvPicPr>
          <p:cNvPr id="8" name="图片 7">
            <a:extLst>
              <a:ext uri="{FF2B5EF4-FFF2-40B4-BE49-F238E27FC236}">
                <a16:creationId xmlns:a16="http://schemas.microsoft.com/office/drawing/2014/main" id="{A82CD2A2-5739-4140-B375-1FF0D03FD886}"/>
              </a:ext>
            </a:extLst>
          </p:cNvPr>
          <p:cNvPicPr>
            <a:picLocks noChangeAspect="1"/>
          </p:cNvPicPr>
          <p:nvPr/>
        </p:nvPicPr>
        <p:blipFill rotWithShape="1">
          <a:blip r:embed="rId3">
            <a:extLst>
              <a:ext uri="{28A0092B-C50C-407E-A947-70E740481C1C}">
                <a14:useLocalDpi xmlns:a14="http://schemas.microsoft.com/office/drawing/2010/main" val="0"/>
              </a:ext>
            </a:extLst>
          </a:blip>
          <a:srcRect r="52925"/>
          <a:stretch/>
        </p:blipFill>
        <p:spPr>
          <a:xfrm>
            <a:off x="3354" y="0"/>
            <a:ext cx="5355908" cy="6858000"/>
          </a:xfrm>
          <a:prstGeom prst="rect">
            <a:avLst/>
          </a:prstGeom>
        </p:spPr>
      </p:pic>
      <p:pic>
        <p:nvPicPr>
          <p:cNvPr id="11" name="图片 10">
            <a:extLst>
              <a:ext uri="{FF2B5EF4-FFF2-40B4-BE49-F238E27FC236}">
                <a16:creationId xmlns:a16="http://schemas.microsoft.com/office/drawing/2014/main" id="{428F2E1C-8BB7-4C4D-9EB6-D7D6E0E317AD}"/>
              </a:ext>
            </a:extLst>
          </p:cNvPr>
          <p:cNvPicPr>
            <a:picLocks noChangeAspect="1"/>
          </p:cNvPicPr>
          <p:nvPr/>
        </p:nvPicPr>
        <p:blipFill rotWithShape="1">
          <a:blip r:embed="rId4">
            <a:extLst>
              <a:ext uri="{28A0092B-C50C-407E-A947-70E740481C1C}">
                <a14:useLocalDpi xmlns:a14="http://schemas.microsoft.com/office/drawing/2010/main" val="0"/>
              </a:ext>
            </a:extLst>
          </a:blip>
          <a:srcRect l="37333" t="18051" r="49575" b="34155"/>
          <a:stretch/>
        </p:blipFill>
        <p:spPr>
          <a:xfrm>
            <a:off x="10893082" y="-59048"/>
            <a:ext cx="1298918" cy="3277772"/>
          </a:xfrm>
          <a:prstGeom prst="rect">
            <a:avLst/>
          </a:prstGeom>
        </p:spPr>
      </p:pic>
      <p:grpSp>
        <p:nvGrpSpPr>
          <p:cNvPr id="10" name="Group 9">
            <a:extLst>
              <a:ext uri="{FF2B5EF4-FFF2-40B4-BE49-F238E27FC236}">
                <a16:creationId xmlns:a16="http://schemas.microsoft.com/office/drawing/2014/main" id="{CA1FB374-B4BA-4796-8719-C38A85EC0ED2}"/>
              </a:ext>
            </a:extLst>
          </p:cNvPr>
          <p:cNvGrpSpPr/>
          <p:nvPr/>
        </p:nvGrpSpPr>
        <p:grpSpPr>
          <a:xfrm>
            <a:off x="6240196" y="1913155"/>
            <a:ext cx="3726053" cy="1863025"/>
            <a:chOff x="5878217" y="1066411"/>
            <a:chExt cx="3726053" cy="1863025"/>
          </a:xfrm>
        </p:grpSpPr>
        <p:pic>
          <p:nvPicPr>
            <p:cNvPr id="12" name="图片 9">
              <a:extLst>
                <a:ext uri="{FF2B5EF4-FFF2-40B4-BE49-F238E27FC236}">
                  <a16:creationId xmlns:a16="http://schemas.microsoft.com/office/drawing/2014/main" id="{71E5AEC2-CEEA-4033-AD01-5665CD456999}"/>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878217" y="1066411"/>
              <a:ext cx="3726053" cy="1863025"/>
            </a:xfrm>
            <a:prstGeom prst="rect">
              <a:avLst/>
            </a:prstGeom>
          </p:spPr>
        </p:pic>
        <p:pic>
          <p:nvPicPr>
            <p:cNvPr id="15" name="Picture 14" descr="Text, logo&#10;&#10;Description automatically generated">
              <a:extLst>
                <a:ext uri="{FF2B5EF4-FFF2-40B4-BE49-F238E27FC236}">
                  <a16:creationId xmlns:a16="http://schemas.microsoft.com/office/drawing/2014/main" id="{D696EE8B-AD54-4AC1-9F84-3090963420CF}"/>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296200" y="1626208"/>
              <a:ext cx="2890086" cy="1069581"/>
            </a:xfrm>
            <a:prstGeom prst="rect">
              <a:avLst/>
            </a:prstGeom>
          </p:spPr>
        </p:pic>
      </p:grpSp>
      <p:pic>
        <p:nvPicPr>
          <p:cNvPr id="5" name="Picture 4">
            <a:extLst>
              <a:ext uri="{FF2B5EF4-FFF2-40B4-BE49-F238E27FC236}">
                <a16:creationId xmlns:a16="http://schemas.microsoft.com/office/drawing/2014/main" id="{3606629A-4680-472A-8D9A-637820B76D93}"/>
              </a:ext>
            </a:extLst>
          </p:cNvPr>
          <p:cNvPicPr>
            <a:picLocks noChangeAspect="1"/>
          </p:cNvPicPr>
          <p:nvPr/>
        </p:nvPicPr>
        <p:blipFill>
          <a:blip r:embed="rId7"/>
          <a:stretch>
            <a:fillRect/>
          </a:stretch>
        </p:blipFill>
        <p:spPr>
          <a:xfrm>
            <a:off x="4119140" y="4089100"/>
            <a:ext cx="7968163" cy="2097206"/>
          </a:xfrm>
          <a:prstGeom prst="rect">
            <a:avLst/>
          </a:prstGeom>
        </p:spPr>
      </p:pic>
    </p:spTree>
    <p:extLst>
      <p:ext uri="{BB962C8B-B14F-4D97-AF65-F5344CB8AC3E}">
        <p14:creationId xmlns:p14="http://schemas.microsoft.com/office/powerpoint/2010/main" val="3065635383"/>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par>
                                <p:cTn id="8" presetID="42" presetClass="entr" presetSubtype="0" fill="hold"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fade">
                                      <p:cBhvr>
                                        <p:cTn id="10" dur="1000"/>
                                        <p:tgtEl>
                                          <p:spTgt spid="8"/>
                                        </p:tgtEl>
                                      </p:cBhvr>
                                    </p:animEffect>
                                    <p:anim calcmode="lin" valueType="num">
                                      <p:cBhvr>
                                        <p:cTn id="11" dur="1000" fill="hold"/>
                                        <p:tgtEl>
                                          <p:spTgt spid="8"/>
                                        </p:tgtEl>
                                        <p:attrNameLst>
                                          <p:attrName>ppt_x</p:attrName>
                                        </p:attrNameLst>
                                      </p:cBhvr>
                                      <p:tavLst>
                                        <p:tav tm="0">
                                          <p:val>
                                            <p:strVal val="#ppt_x"/>
                                          </p:val>
                                        </p:tav>
                                        <p:tav tm="100000">
                                          <p:val>
                                            <p:strVal val="#ppt_x"/>
                                          </p:val>
                                        </p:tav>
                                      </p:tavLst>
                                    </p:anim>
                                    <p:anim calcmode="lin" valueType="num">
                                      <p:cBhvr>
                                        <p:cTn id="12" dur="1000" fill="hold"/>
                                        <p:tgtEl>
                                          <p:spTgt spid="8"/>
                                        </p:tgtEl>
                                        <p:attrNameLst>
                                          <p:attrName>ppt_y</p:attrName>
                                        </p:attrNameLst>
                                      </p:cBhvr>
                                      <p:tavLst>
                                        <p:tav tm="0">
                                          <p:val>
                                            <p:strVal val="#ppt_y+.1"/>
                                          </p:val>
                                        </p:tav>
                                        <p:tav tm="100000">
                                          <p:val>
                                            <p:strVal val="#ppt_y"/>
                                          </p:val>
                                        </p:tav>
                                      </p:tavLst>
                                    </p:anim>
                                  </p:childTnLst>
                                </p:cTn>
                              </p:par>
                              <p:par>
                                <p:cTn id="13" presetID="42" presetClass="entr" presetSubtype="0" fill="hold" nodeType="with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fade">
                                      <p:cBhvr>
                                        <p:cTn id="15" dur="1000"/>
                                        <p:tgtEl>
                                          <p:spTgt spid="11"/>
                                        </p:tgtEl>
                                      </p:cBhvr>
                                    </p:animEffect>
                                    <p:anim calcmode="lin" valueType="num">
                                      <p:cBhvr>
                                        <p:cTn id="16" dur="1000" fill="hold"/>
                                        <p:tgtEl>
                                          <p:spTgt spid="11"/>
                                        </p:tgtEl>
                                        <p:attrNameLst>
                                          <p:attrName>ppt_x</p:attrName>
                                        </p:attrNameLst>
                                      </p:cBhvr>
                                      <p:tavLst>
                                        <p:tav tm="0">
                                          <p:val>
                                            <p:strVal val="#ppt_x"/>
                                          </p:val>
                                        </p:tav>
                                        <p:tav tm="100000">
                                          <p:val>
                                            <p:strVal val="#ppt_x"/>
                                          </p:val>
                                        </p:tav>
                                      </p:tavLst>
                                    </p:anim>
                                    <p:anim calcmode="lin" valueType="num">
                                      <p:cBhvr>
                                        <p:cTn id="17" dur="1000" fill="hold"/>
                                        <p:tgtEl>
                                          <p:spTgt spid="11"/>
                                        </p:tgtEl>
                                        <p:attrNameLst>
                                          <p:attrName>ppt_y</p:attrName>
                                        </p:attrNameLst>
                                      </p:cBhvr>
                                      <p:tavLst>
                                        <p:tav tm="0">
                                          <p:val>
                                            <p:strVal val="#ppt_y+.1"/>
                                          </p:val>
                                        </p:tav>
                                        <p:tav tm="100000">
                                          <p:val>
                                            <p:strVal val="#ppt_y"/>
                                          </p:val>
                                        </p:tav>
                                      </p:tavLst>
                                    </p:anim>
                                  </p:childTnLst>
                                </p:cTn>
                              </p:par>
                            </p:childTnLst>
                          </p:cTn>
                        </p:par>
                        <p:par>
                          <p:cTn id="18" fill="hold">
                            <p:stCondLst>
                              <p:cond delay="1000"/>
                            </p:stCondLst>
                            <p:childTnLst>
                              <p:par>
                                <p:cTn id="19" presetID="16" presetClass="entr" presetSubtype="37" fill="hold" nodeType="afterEffect">
                                  <p:stCondLst>
                                    <p:cond delay="0"/>
                                  </p:stCondLst>
                                  <p:childTnLst>
                                    <p:set>
                                      <p:cBhvr>
                                        <p:cTn id="20" dur="1" fill="hold">
                                          <p:stCondLst>
                                            <p:cond delay="0"/>
                                          </p:stCondLst>
                                        </p:cTn>
                                        <p:tgtEl>
                                          <p:spTgt spid="10"/>
                                        </p:tgtEl>
                                        <p:attrNameLst>
                                          <p:attrName>style.visibility</p:attrName>
                                        </p:attrNameLst>
                                      </p:cBhvr>
                                      <p:to>
                                        <p:strVal val="visible"/>
                                      </p:to>
                                    </p:set>
                                    <p:animEffect transition="in" filter="barn(outVertical)">
                                      <p:cBhvr>
                                        <p:cTn id="21" dur="500"/>
                                        <p:tgtEl>
                                          <p:spTgt spid="10"/>
                                        </p:tgtEl>
                                      </p:cBhvr>
                                    </p:animEffect>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nodeType="clickEffect">
                                  <p:stCondLst>
                                    <p:cond delay="0"/>
                                  </p:stCondLst>
                                  <p:childTnLst>
                                    <p:set>
                                      <p:cBhvr>
                                        <p:cTn id="25" dur="1" fill="hold">
                                          <p:stCondLst>
                                            <p:cond delay="0"/>
                                          </p:stCondLst>
                                        </p:cTn>
                                        <p:tgtEl>
                                          <p:spTgt spid="5"/>
                                        </p:tgtEl>
                                        <p:attrNameLst>
                                          <p:attrName>style.visibility</p:attrName>
                                        </p:attrNameLst>
                                      </p:cBhvr>
                                      <p:to>
                                        <p:strVal val="visible"/>
                                      </p:to>
                                    </p:set>
                                    <p:animEffect transition="in" filter="fade">
                                      <p:cBhvr>
                                        <p:cTn id="26" dur="1000"/>
                                        <p:tgtEl>
                                          <p:spTgt spid="5"/>
                                        </p:tgtEl>
                                      </p:cBhvr>
                                    </p:animEffect>
                                    <p:anim calcmode="lin" valueType="num">
                                      <p:cBhvr>
                                        <p:cTn id="27" dur="1000" fill="hold"/>
                                        <p:tgtEl>
                                          <p:spTgt spid="5"/>
                                        </p:tgtEl>
                                        <p:attrNameLst>
                                          <p:attrName>ppt_x</p:attrName>
                                        </p:attrNameLst>
                                      </p:cBhvr>
                                      <p:tavLst>
                                        <p:tav tm="0">
                                          <p:val>
                                            <p:strVal val="#ppt_x"/>
                                          </p:val>
                                        </p:tav>
                                        <p:tav tm="100000">
                                          <p:val>
                                            <p:strVal val="#ppt_x"/>
                                          </p:val>
                                        </p:tav>
                                      </p:tavLst>
                                    </p:anim>
                                    <p:anim calcmode="lin" valueType="num">
                                      <p:cBhvr>
                                        <p:cTn id="28"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53BCF7FE-C083-42AD-DA58-13DAA562317D}"/>
              </a:ext>
            </a:extLst>
          </p:cNvPr>
          <p:cNvGrpSpPr/>
          <p:nvPr/>
        </p:nvGrpSpPr>
        <p:grpSpPr>
          <a:xfrm>
            <a:off x="20" y="10"/>
            <a:ext cx="12191980" cy="6857990"/>
            <a:chOff x="20" y="10"/>
            <a:chExt cx="12191980" cy="6857990"/>
          </a:xfrm>
        </p:grpSpPr>
        <p:pic>
          <p:nvPicPr>
            <p:cNvPr id="5" name="Picture 4" descr="鳥と森で若い女の子のイラスト のイラスト素材・ベクタ - . Image 25816579.">
              <a:extLst>
                <a:ext uri="{FF2B5EF4-FFF2-40B4-BE49-F238E27FC236}">
                  <a16:creationId xmlns:a16="http://schemas.microsoft.com/office/drawing/2014/main" id="{AFE8669A-1921-598A-0EA5-02E27CE13724}"/>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405" b="17777"/>
            <a:stretch/>
          </p:blipFill>
          <p:spPr bwMode="auto">
            <a:xfrm>
              <a:off x="20" y="10"/>
              <a:ext cx="12191980" cy="6857990"/>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a:extLst>
                <a:ext uri="{FF2B5EF4-FFF2-40B4-BE49-F238E27FC236}">
                  <a16:creationId xmlns:a16="http://schemas.microsoft.com/office/drawing/2014/main" id="{C1BA5D08-470C-A287-0909-F754177DCB70}"/>
                </a:ext>
              </a:extLst>
            </p:cNvPr>
            <p:cNvSpPr/>
            <p:nvPr/>
          </p:nvSpPr>
          <p:spPr>
            <a:xfrm>
              <a:off x="197224" y="140677"/>
              <a:ext cx="11797552" cy="6636641"/>
            </a:xfrm>
            <a:prstGeom prst="rect">
              <a:avLst/>
            </a:prstGeom>
            <a:solidFill>
              <a:schemeClr val="bg1"/>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sp>
        <p:nvSpPr>
          <p:cNvPr id="2" name="TextBox 1">
            <a:extLst>
              <a:ext uri="{FF2B5EF4-FFF2-40B4-BE49-F238E27FC236}">
                <a16:creationId xmlns:a16="http://schemas.microsoft.com/office/drawing/2014/main" id="{CBC795D5-67B4-4553-940E-9B8081F942D7}"/>
              </a:ext>
            </a:extLst>
          </p:cNvPr>
          <p:cNvSpPr txBox="1"/>
          <p:nvPr/>
        </p:nvSpPr>
        <p:spPr>
          <a:xfrm>
            <a:off x="1280160" y="508000"/>
            <a:ext cx="10424160" cy="58477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err="1">
                <a:ln>
                  <a:noFill/>
                </a:ln>
                <a:solidFill>
                  <a:srgbClr val="00B050"/>
                </a:solidFill>
                <a:effectLst/>
                <a:uLnTx/>
                <a:uFillTx/>
                <a:latin typeface="Arial" panose="020B0604020202020204" pitchFamily="34" charset="0"/>
                <a:cs typeface="Arial" panose="020B0604020202020204" pitchFamily="34" charset="0"/>
              </a:rPr>
              <a:t>Kể</a:t>
            </a:r>
            <a:r>
              <a:rPr kumimoji="0" lang="en-US" sz="3200" b="1" i="0" u="none" strike="noStrike" kern="1200" cap="none" spc="0" normalizeH="0" noProof="0" dirty="0">
                <a:ln>
                  <a:noFill/>
                </a:ln>
                <a:solidFill>
                  <a:srgbClr val="00B050"/>
                </a:solidFill>
                <a:effectLst/>
                <a:uLnTx/>
                <a:uFillTx/>
                <a:latin typeface="Arial" panose="020B0604020202020204" pitchFamily="34" charset="0"/>
                <a:cs typeface="Arial" panose="020B0604020202020204" pitchFamily="34" charset="0"/>
              </a:rPr>
              <a:t> </a:t>
            </a:r>
            <a:r>
              <a:rPr kumimoji="0" lang="en-US" sz="3200" b="1" i="0" u="none" strike="noStrike" kern="1200" cap="none" spc="0" normalizeH="0" noProof="0" dirty="0" err="1">
                <a:ln>
                  <a:noFill/>
                </a:ln>
                <a:solidFill>
                  <a:srgbClr val="00B050"/>
                </a:solidFill>
                <a:effectLst/>
                <a:uLnTx/>
                <a:uFillTx/>
                <a:latin typeface="Arial" panose="020B0604020202020204" pitchFamily="34" charset="0"/>
                <a:cs typeface="Arial" panose="020B0604020202020204" pitchFamily="34" charset="0"/>
              </a:rPr>
              <a:t>với</a:t>
            </a:r>
            <a:r>
              <a:rPr kumimoji="0" lang="en-US" sz="3200" b="1" i="0" u="none" strike="noStrike" kern="1200" cap="none" spc="0" normalizeH="0" noProof="0" dirty="0">
                <a:ln>
                  <a:noFill/>
                </a:ln>
                <a:solidFill>
                  <a:srgbClr val="00B050"/>
                </a:solidFill>
                <a:effectLst/>
                <a:uLnTx/>
                <a:uFillTx/>
                <a:latin typeface="Arial" panose="020B0604020202020204" pitchFamily="34" charset="0"/>
                <a:cs typeface="Arial" panose="020B0604020202020204" pitchFamily="34" charset="0"/>
              </a:rPr>
              <a:t> </a:t>
            </a:r>
            <a:r>
              <a:rPr kumimoji="0" lang="en-US" sz="3200" b="1" i="0" u="none" strike="noStrike" kern="1200" cap="none" spc="0" normalizeH="0" noProof="0" dirty="0" err="1">
                <a:ln>
                  <a:noFill/>
                </a:ln>
                <a:solidFill>
                  <a:srgbClr val="00B050"/>
                </a:solidFill>
                <a:effectLst/>
                <a:uLnTx/>
                <a:uFillTx/>
                <a:latin typeface="Arial" panose="020B0604020202020204" pitchFamily="34" charset="0"/>
                <a:cs typeface="Arial" panose="020B0604020202020204" pitchFamily="34" charset="0"/>
              </a:rPr>
              <a:t>các</a:t>
            </a:r>
            <a:r>
              <a:rPr kumimoji="0" lang="en-US" sz="3200" b="1" i="0" u="none" strike="noStrike" kern="1200" cap="none" spc="0" normalizeH="0" noProof="0" dirty="0">
                <a:ln>
                  <a:noFill/>
                </a:ln>
                <a:solidFill>
                  <a:srgbClr val="00B050"/>
                </a:solidFill>
                <a:effectLst/>
                <a:uLnTx/>
                <a:uFillTx/>
                <a:latin typeface="Arial" panose="020B0604020202020204" pitchFamily="34" charset="0"/>
                <a:cs typeface="Arial" panose="020B0604020202020204" pitchFamily="34" charset="0"/>
              </a:rPr>
              <a:t> </a:t>
            </a:r>
            <a:r>
              <a:rPr kumimoji="0" lang="en-US" sz="3200" b="1" i="0" u="none" strike="noStrike" kern="1200" cap="none" spc="0" normalizeH="0" noProof="0" dirty="0" err="1">
                <a:ln>
                  <a:noFill/>
                </a:ln>
                <a:solidFill>
                  <a:srgbClr val="00B050"/>
                </a:solidFill>
                <a:effectLst/>
                <a:uLnTx/>
                <a:uFillTx/>
                <a:latin typeface="Arial" panose="020B0604020202020204" pitchFamily="34" charset="0"/>
                <a:cs typeface="Arial" panose="020B0604020202020204" pitchFamily="34" charset="0"/>
              </a:rPr>
              <a:t>bạn</a:t>
            </a:r>
            <a:r>
              <a:rPr kumimoji="0" lang="en-US" sz="3200" b="1" i="0" u="none" strike="noStrike" kern="1200" cap="none" spc="0" normalizeH="0" noProof="0" dirty="0">
                <a:ln>
                  <a:noFill/>
                </a:ln>
                <a:solidFill>
                  <a:srgbClr val="00B050"/>
                </a:solidFill>
                <a:effectLst/>
                <a:uLnTx/>
                <a:uFillTx/>
                <a:latin typeface="Arial" panose="020B0604020202020204" pitchFamily="34" charset="0"/>
                <a:cs typeface="Arial" panose="020B0604020202020204" pitchFamily="34" charset="0"/>
              </a:rPr>
              <a:t> </a:t>
            </a:r>
            <a:r>
              <a:rPr kumimoji="0" lang="en-US" sz="3200" b="1" i="0" u="none" strike="noStrike" kern="1200" cap="none" spc="0" normalizeH="0" noProof="0" dirty="0" err="1">
                <a:ln>
                  <a:noFill/>
                </a:ln>
                <a:solidFill>
                  <a:srgbClr val="00B050"/>
                </a:solidFill>
                <a:effectLst/>
                <a:uLnTx/>
                <a:uFillTx/>
                <a:latin typeface="Arial" panose="020B0604020202020204" pitchFamily="34" charset="0"/>
                <a:cs typeface="Arial" panose="020B0604020202020204" pitchFamily="34" charset="0"/>
              </a:rPr>
              <a:t>về</a:t>
            </a:r>
            <a:r>
              <a:rPr kumimoji="0" lang="en-US" sz="3200" b="1" i="0" u="none" strike="noStrike" kern="1200" cap="none" spc="0" normalizeH="0" noProof="0" dirty="0">
                <a:ln>
                  <a:noFill/>
                </a:ln>
                <a:solidFill>
                  <a:srgbClr val="00B050"/>
                </a:solidFill>
                <a:effectLst/>
                <a:uLnTx/>
                <a:uFillTx/>
                <a:latin typeface="Arial" panose="020B0604020202020204" pitchFamily="34" charset="0"/>
                <a:cs typeface="Arial" panose="020B0604020202020204" pitchFamily="34" charset="0"/>
              </a:rPr>
              <a:t> </a:t>
            </a:r>
            <a:r>
              <a:rPr kumimoji="0" lang="en-US" sz="3200" b="1" i="0" u="none" strike="noStrike" kern="1200" cap="none" spc="0" normalizeH="0" noProof="0" dirty="0" err="1">
                <a:ln>
                  <a:noFill/>
                </a:ln>
                <a:solidFill>
                  <a:srgbClr val="00B050"/>
                </a:solidFill>
                <a:effectLst/>
                <a:uLnTx/>
                <a:uFillTx/>
                <a:latin typeface="Arial" panose="020B0604020202020204" pitchFamily="34" charset="0"/>
                <a:cs typeface="Arial" panose="020B0604020202020204" pitchFamily="34" charset="0"/>
              </a:rPr>
              <a:t>món</a:t>
            </a:r>
            <a:r>
              <a:rPr kumimoji="0" lang="en-US" sz="3200" b="1" i="0" u="none" strike="noStrike" kern="1200" cap="none" spc="0" normalizeH="0" noProof="0" dirty="0">
                <a:ln>
                  <a:noFill/>
                </a:ln>
                <a:solidFill>
                  <a:srgbClr val="00B050"/>
                </a:solidFill>
                <a:effectLst/>
                <a:uLnTx/>
                <a:uFillTx/>
                <a:latin typeface="Arial" panose="020B0604020202020204" pitchFamily="34" charset="0"/>
                <a:cs typeface="Arial" panose="020B0604020202020204" pitchFamily="34" charset="0"/>
              </a:rPr>
              <a:t> </a:t>
            </a:r>
            <a:r>
              <a:rPr kumimoji="0" lang="en-US" sz="3200" b="1" i="0" u="none" strike="noStrike" kern="1200" cap="none" spc="0" normalizeH="0" noProof="0" dirty="0" err="1">
                <a:ln>
                  <a:noFill/>
                </a:ln>
                <a:solidFill>
                  <a:srgbClr val="00B050"/>
                </a:solidFill>
                <a:effectLst/>
                <a:uLnTx/>
                <a:uFillTx/>
                <a:latin typeface="Arial" panose="020B0604020202020204" pitchFamily="34" charset="0"/>
                <a:cs typeface="Arial" panose="020B0604020202020204" pitchFamily="34" charset="0"/>
              </a:rPr>
              <a:t>đồ</a:t>
            </a:r>
            <a:r>
              <a:rPr kumimoji="0" lang="en-US" sz="3200" b="1" i="0" u="none" strike="noStrike" kern="1200" cap="none" spc="0" normalizeH="0" noProof="0" dirty="0">
                <a:ln>
                  <a:noFill/>
                </a:ln>
                <a:solidFill>
                  <a:srgbClr val="00B050"/>
                </a:solidFill>
                <a:effectLst/>
                <a:uLnTx/>
                <a:uFillTx/>
                <a:latin typeface="Arial" panose="020B0604020202020204" pitchFamily="34" charset="0"/>
                <a:cs typeface="Arial" panose="020B0604020202020204" pitchFamily="34" charset="0"/>
              </a:rPr>
              <a:t> </a:t>
            </a:r>
            <a:r>
              <a:rPr kumimoji="0" lang="en-US" sz="3200" b="1" i="0" u="none" strike="noStrike" kern="1200" cap="none" spc="0" normalizeH="0" noProof="0" dirty="0" err="1">
                <a:ln>
                  <a:noFill/>
                </a:ln>
                <a:solidFill>
                  <a:srgbClr val="00B050"/>
                </a:solidFill>
                <a:effectLst/>
                <a:uLnTx/>
                <a:uFillTx/>
                <a:latin typeface="Arial" panose="020B0604020202020204" pitchFamily="34" charset="0"/>
                <a:cs typeface="Arial" panose="020B0604020202020204" pitchFamily="34" charset="0"/>
              </a:rPr>
              <a:t>chơi</a:t>
            </a:r>
            <a:r>
              <a:rPr kumimoji="0" lang="en-US" sz="3200" b="1" i="0" u="none" strike="noStrike" kern="1200" cap="none" spc="0" normalizeH="0" noProof="0" dirty="0">
                <a:ln>
                  <a:noFill/>
                </a:ln>
                <a:solidFill>
                  <a:srgbClr val="00B050"/>
                </a:solidFill>
                <a:effectLst/>
                <a:uLnTx/>
                <a:uFillTx/>
                <a:latin typeface="Arial" panose="020B0604020202020204" pitchFamily="34" charset="0"/>
                <a:cs typeface="Arial" panose="020B0604020202020204" pitchFamily="34" charset="0"/>
              </a:rPr>
              <a:t> </a:t>
            </a:r>
            <a:r>
              <a:rPr kumimoji="0" lang="en-US" sz="3200" b="1" i="0" u="none" strike="noStrike" kern="1200" cap="none" spc="0" normalizeH="0" noProof="0" dirty="0" err="1">
                <a:ln>
                  <a:noFill/>
                </a:ln>
                <a:solidFill>
                  <a:srgbClr val="00B050"/>
                </a:solidFill>
                <a:effectLst/>
                <a:uLnTx/>
                <a:uFillTx/>
                <a:latin typeface="Arial" panose="020B0604020202020204" pitchFamily="34" charset="0"/>
                <a:cs typeface="Arial" panose="020B0604020202020204" pitchFamily="34" charset="0"/>
              </a:rPr>
              <a:t>em</a:t>
            </a:r>
            <a:r>
              <a:rPr kumimoji="0" lang="en-US" sz="3200" b="1" i="0" u="none" strike="noStrike" kern="1200" cap="none" spc="0" normalizeH="0" noProof="0" dirty="0">
                <a:ln>
                  <a:noFill/>
                </a:ln>
                <a:solidFill>
                  <a:srgbClr val="00B050"/>
                </a:solidFill>
                <a:effectLst/>
                <a:uLnTx/>
                <a:uFillTx/>
                <a:latin typeface="Arial" panose="020B0604020202020204" pitchFamily="34" charset="0"/>
                <a:cs typeface="Arial" panose="020B0604020202020204" pitchFamily="34" charset="0"/>
              </a:rPr>
              <a:t> </a:t>
            </a:r>
            <a:r>
              <a:rPr kumimoji="0" lang="en-US" sz="3200" b="1" i="0" u="none" strike="noStrike" kern="1200" cap="none" spc="0" normalizeH="0" noProof="0" dirty="0" err="1">
                <a:ln>
                  <a:noFill/>
                </a:ln>
                <a:solidFill>
                  <a:srgbClr val="00B050"/>
                </a:solidFill>
                <a:effectLst/>
                <a:uLnTx/>
                <a:uFillTx/>
                <a:latin typeface="Arial" panose="020B0604020202020204" pitchFamily="34" charset="0"/>
                <a:cs typeface="Arial" panose="020B0604020202020204" pitchFamily="34" charset="0"/>
              </a:rPr>
              <a:t>thích</a:t>
            </a:r>
            <a:r>
              <a:rPr kumimoji="0" lang="en-US" sz="3200" b="1" i="0" u="none" strike="noStrike" kern="1200" cap="none" spc="0" normalizeH="0" noProof="0" dirty="0">
                <a:ln>
                  <a:noFill/>
                </a:ln>
                <a:solidFill>
                  <a:srgbClr val="00B050"/>
                </a:solidFill>
                <a:effectLst/>
                <a:uLnTx/>
                <a:uFillTx/>
                <a:latin typeface="Arial" panose="020B0604020202020204" pitchFamily="34" charset="0"/>
                <a:cs typeface="Arial" panose="020B0604020202020204" pitchFamily="34" charset="0"/>
              </a:rPr>
              <a:t> </a:t>
            </a:r>
            <a:r>
              <a:rPr kumimoji="0" lang="en-US" sz="3200" b="1" i="0" u="none" strike="noStrike" kern="1200" cap="none" spc="0" normalizeH="0" noProof="0" dirty="0" err="1">
                <a:ln>
                  <a:noFill/>
                </a:ln>
                <a:solidFill>
                  <a:srgbClr val="00B050"/>
                </a:solidFill>
                <a:effectLst/>
                <a:uLnTx/>
                <a:uFillTx/>
                <a:latin typeface="Arial" panose="020B0604020202020204" pitchFamily="34" charset="0"/>
                <a:cs typeface="Arial" panose="020B0604020202020204" pitchFamily="34" charset="0"/>
              </a:rPr>
              <a:t>nhất</a:t>
            </a:r>
            <a:r>
              <a:rPr kumimoji="0" lang="en-US" sz="3200" b="1" i="0" u="none" strike="noStrike" kern="1200" cap="none" spc="0" normalizeH="0" noProof="0" dirty="0">
                <a:ln>
                  <a:noFill/>
                </a:ln>
                <a:solidFill>
                  <a:srgbClr val="00B050"/>
                </a:solidFill>
                <a:effectLst/>
                <a:uLnTx/>
                <a:uFillTx/>
                <a:latin typeface="Arial" panose="020B0604020202020204" pitchFamily="34" charset="0"/>
                <a:cs typeface="Arial" panose="020B0604020202020204" pitchFamily="34" charset="0"/>
              </a:rPr>
              <a:t>.</a:t>
            </a:r>
            <a:endParaRPr kumimoji="0" lang="en-US" sz="3200" b="1" i="0" u="none" strike="noStrike" kern="1200" cap="none" spc="0" normalizeH="0" baseline="0" noProof="0" dirty="0">
              <a:ln>
                <a:noFill/>
              </a:ln>
              <a:solidFill>
                <a:srgbClr val="00B050"/>
              </a:solidFill>
              <a:effectLst/>
              <a:uLnTx/>
              <a:uFillTx/>
              <a:latin typeface="Arial" panose="020B0604020202020204" pitchFamily="34" charset="0"/>
              <a:cs typeface="Arial" panose="020B0604020202020204" pitchFamily="34" charset="0"/>
            </a:endParaRPr>
          </a:p>
        </p:txBody>
      </p:sp>
      <p:sp>
        <p:nvSpPr>
          <p:cNvPr id="7" name="TextBox 6"/>
          <p:cNvSpPr txBox="1"/>
          <p:nvPr/>
        </p:nvSpPr>
        <p:spPr>
          <a:xfrm>
            <a:off x="-1848465" y="-6900"/>
            <a:ext cx="1848465" cy="1659592"/>
          </a:xfrm>
          <a:prstGeom prst="rect">
            <a:avLst/>
          </a:prstGeom>
          <a:solidFill>
            <a:schemeClr val="bg2"/>
          </a:solidFill>
        </p:spPr>
        <p:txBody>
          <a:bodyPr wrap="square" rtlCol="0">
            <a:spAutoFit/>
          </a:bodyPr>
          <a:lstStyle/>
          <a:p>
            <a:endParaRPr lang="en-US" dirty="0"/>
          </a:p>
        </p:txBody>
      </p:sp>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486111" y="1332103"/>
            <a:ext cx="6913527" cy="5205886"/>
          </a:xfrm>
          <a:prstGeom prst="rect">
            <a:avLst/>
          </a:prstGeom>
        </p:spPr>
      </p:pic>
    </p:spTree>
    <p:extLst>
      <p:ext uri="{BB962C8B-B14F-4D97-AF65-F5344CB8AC3E}">
        <p14:creationId xmlns:p14="http://schemas.microsoft.com/office/powerpoint/2010/main" val="20269752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1000"/>
                                        <p:tgtEl>
                                          <p:spTgt spid="2">
                                            <p:txEl>
                                              <p:pRg st="0" end="0"/>
                                            </p:txEl>
                                          </p:spTgt>
                                        </p:tgtEl>
                                      </p:cBhvr>
                                    </p:animEffect>
                                    <p:anim calcmode="lin" valueType="num">
                                      <p:cBhvr>
                                        <p:cTn id="8" dur="1000" fill="hold"/>
                                        <p:tgtEl>
                                          <p:spTgt spid="2">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2">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a:extLst>
              <a:ext uri="{FF2B5EF4-FFF2-40B4-BE49-F238E27FC236}">
                <a16:creationId xmlns:a16="http://schemas.microsoft.com/office/drawing/2014/main" id="{6E41E7F2-9BB6-4DC2-9ABE-B240D0172E55}"/>
              </a:ext>
            </a:extLst>
          </p:cNvPr>
          <p:cNvSpPr/>
          <p:nvPr/>
        </p:nvSpPr>
        <p:spPr>
          <a:xfrm>
            <a:off x="0" y="0"/>
            <a:ext cx="12192000" cy="1203627"/>
          </a:xfrm>
          <a:prstGeom prst="rect">
            <a:avLst/>
          </a:prstGeom>
          <a:solidFill>
            <a:srgbClr val="009A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微软雅黑" panose="020F0502020204030204"/>
              <a:ea typeface="微软雅黑"/>
              <a:cs typeface="+mn-ea"/>
              <a:sym typeface="+mn-lt"/>
            </a:endParaRPr>
          </a:p>
        </p:txBody>
      </p:sp>
      <p:pic>
        <p:nvPicPr>
          <p:cNvPr id="6" name="图片 5">
            <a:extLst>
              <a:ext uri="{FF2B5EF4-FFF2-40B4-BE49-F238E27FC236}">
                <a16:creationId xmlns:a16="http://schemas.microsoft.com/office/drawing/2014/main" id="{7574D5CA-BEB1-4816-8068-CB90E5522A83}"/>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51844" t="18051" r="8928" b="7488"/>
          <a:stretch/>
        </p:blipFill>
        <p:spPr>
          <a:xfrm>
            <a:off x="1" y="-112542"/>
            <a:ext cx="1814732" cy="2381101"/>
          </a:xfrm>
          <a:prstGeom prst="rect">
            <a:avLst/>
          </a:prstGeom>
        </p:spPr>
      </p:pic>
      <p:sp>
        <p:nvSpPr>
          <p:cNvPr id="16" name="TextBox 15">
            <a:extLst>
              <a:ext uri="{FF2B5EF4-FFF2-40B4-BE49-F238E27FC236}">
                <a16:creationId xmlns:a16="http://schemas.microsoft.com/office/drawing/2014/main" id="{DE437FE1-8E6C-4AC8-A4E1-15E0601984EF}"/>
              </a:ext>
            </a:extLst>
          </p:cNvPr>
          <p:cNvSpPr txBox="1"/>
          <p:nvPr/>
        </p:nvSpPr>
        <p:spPr>
          <a:xfrm>
            <a:off x="1814735" y="56091"/>
            <a:ext cx="10014592" cy="1200329"/>
          </a:xfrm>
          <a:prstGeom prst="rect">
            <a:avLst/>
          </a:prstGeom>
          <a:solidFill>
            <a:schemeClr val="bg1"/>
          </a:solidFill>
        </p:spPr>
        <p:txBody>
          <a:bodyPr wrap="square" rtlCol="0">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err="1">
                <a:ln>
                  <a:noFill/>
                </a:ln>
                <a:solidFill>
                  <a:srgbClr val="000099"/>
                </a:solidFill>
                <a:effectLst/>
                <a:uLnTx/>
                <a:uFillTx/>
                <a:latin typeface="Calibri" panose="020F0502020204030204" pitchFamily="34" charset="0"/>
                <a:ea typeface="微软雅黑"/>
                <a:cs typeface="Calibri" panose="020F0502020204030204" pitchFamily="34" charset="0"/>
              </a:rPr>
              <a:t>Dựa</a:t>
            </a:r>
            <a:r>
              <a:rPr kumimoji="0" lang="en-US" sz="3600" b="1" i="0" u="none" strike="noStrike" kern="1200" cap="none" spc="0" normalizeH="0" noProof="0" dirty="0">
                <a:ln>
                  <a:noFill/>
                </a:ln>
                <a:solidFill>
                  <a:srgbClr val="000099"/>
                </a:solidFill>
                <a:effectLst/>
                <a:uLnTx/>
                <a:uFillTx/>
                <a:latin typeface="Calibri" panose="020F0502020204030204" pitchFamily="34" charset="0"/>
                <a:ea typeface="微软雅黑"/>
                <a:cs typeface="Calibri" panose="020F0502020204030204" pitchFamily="34" charset="0"/>
              </a:rPr>
              <a:t> </a:t>
            </a:r>
            <a:r>
              <a:rPr kumimoji="0" lang="en-US" sz="3600" b="1" i="0" u="none" strike="noStrike" kern="1200" cap="none" spc="0" normalizeH="0" noProof="0" dirty="0" err="1">
                <a:ln>
                  <a:noFill/>
                </a:ln>
                <a:solidFill>
                  <a:srgbClr val="000099"/>
                </a:solidFill>
                <a:effectLst/>
                <a:uLnTx/>
                <a:uFillTx/>
                <a:latin typeface="Calibri" panose="020F0502020204030204" pitchFamily="34" charset="0"/>
                <a:ea typeface="微软雅黑"/>
                <a:cs typeface="Calibri" panose="020F0502020204030204" pitchFamily="34" charset="0"/>
              </a:rPr>
              <a:t>vào</a:t>
            </a:r>
            <a:r>
              <a:rPr kumimoji="0" lang="en-US" sz="3600" b="1" i="0" u="none" strike="noStrike" kern="1200" cap="none" spc="0" normalizeH="0" noProof="0" dirty="0">
                <a:ln>
                  <a:noFill/>
                </a:ln>
                <a:solidFill>
                  <a:srgbClr val="000099"/>
                </a:solidFill>
                <a:effectLst/>
                <a:uLnTx/>
                <a:uFillTx/>
                <a:latin typeface="Calibri" panose="020F0502020204030204" pitchFamily="34" charset="0"/>
                <a:ea typeface="微软雅黑"/>
                <a:cs typeface="Calibri" panose="020F0502020204030204" pitchFamily="34" charset="0"/>
              </a:rPr>
              <a:t> </a:t>
            </a:r>
            <a:r>
              <a:rPr kumimoji="0" lang="en-US" sz="3600" b="1" i="0" u="none" strike="noStrike" kern="1200" cap="none" spc="0" normalizeH="0" noProof="0" dirty="0" err="1">
                <a:ln>
                  <a:noFill/>
                </a:ln>
                <a:solidFill>
                  <a:srgbClr val="000099"/>
                </a:solidFill>
                <a:effectLst/>
                <a:uLnTx/>
                <a:uFillTx/>
                <a:latin typeface="Calibri" panose="020F0502020204030204" pitchFamily="34" charset="0"/>
                <a:ea typeface="微软雅黑"/>
                <a:cs typeface="Calibri" panose="020F0502020204030204" pitchFamily="34" charset="0"/>
              </a:rPr>
              <a:t>những</a:t>
            </a:r>
            <a:r>
              <a:rPr kumimoji="0" lang="en-US" sz="3600" b="1" i="0" u="none" strike="noStrike" kern="1200" cap="none" spc="0" normalizeH="0" noProof="0" dirty="0">
                <a:ln>
                  <a:noFill/>
                </a:ln>
                <a:solidFill>
                  <a:srgbClr val="000099"/>
                </a:solidFill>
                <a:effectLst/>
                <a:uLnTx/>
                <a:uFillTx/>
                <a:latin typeface="Calibri" panose="020F0502020204030204" pitchFamily="34" charset="0"/>
                <a:ea typeface="微软雅黑"/>
                <a:cs typeface="Calibri" panose="020F0502020204030204" pitchFamily="34" charset="0"/>
              </a:rPr>
              <a:t> </a:t>
            </a:r>
            <a:r>
              <a:rPr kumimoji="0" lang="en-US" sz="3600" b="1" i="0" u="none" strike="noStrike" kern="1200" cap="none" spc="0" normalizeH="0" noProof="0" dirty="0" err="1">
                <a:ln>
                  <a:noFill/>
                </a:ln>
                <a:solidFill>
                  <a:srgbClr val="000099"/>
                </a:solidFill>
                <a:effectLst/>
                <a:uLnTx/>
                <a:uFillTx/>
                <a:latin typeface="Calibri" panose="020F0502020204030204" pitchFamily="34" charset="0"/>
                <a:ea typeface="微软雅黑"/>
                <a:cs typeface="Calibri" panose="020F0502020204030204" pitchFamily="34" charset="0"/>
              </a:rPr>
              <a:t>gợi</a:t>
            </a:r>
            <a:r>
              <a:rPr kumimoji="0" lang="en-US" sz="3600" b="1" i="0" u="none" strike="noStrike" kern="1200" cap="none" spc="0" normalizeH="0" noProof="0" dirty="0">
                <a:ln>
                  <a:noFill/>
                </a:ln>
                <a:solidFill>
                  <a:srgbClr val="000099"/>
                </a:solidFill>
                <a:effectLst/>
                <a:uLnTx/>
                <a:uFillTx/>
                <a:latin typeface="Calibri" panose="020F0502020204030204" pitchFamily="34" charset="0"/>
                <a:ea typeface="微软雅黑"/>
                <a:cs typeface="Calibri" panose="020F0502020204030204" pitchFamily="34" charset="0"/>
              </a:rPr>
              <a:t> ý </a:t>
            </a:r>
            <a:r>
              <a:rPr kumimoji="0" lang="en-US" sz="3600" b="1" i="0" u="none" strike="noStrike" kern="1200" cap="none" spc="0" normalizeH="0" noProof="0" dirty="0" err="1">
                <a:ln>
                  <a:noFill/>
                </a:ln>
                <a:solidFill>
                  <a:srgbClr val="000099"/>
                </a:solidFill>
                <a:effectLst/>
                <a:uLnTx/>
                <a:uFillTx/>
                <a:latin typeface="Calibri" panose="020F0502020204030204" pitchFamily="34" charset="0"/>
                <a:ea typeface="微软雅黑"/>
                <a:cs typeface="Calibri" panose="020F0502020204030204" pitchFamily="34" charset="0"/>
              </a:rPr>
              <a:t>dưới</a:t>
            </a:r>
            <a:r>
              <a:rPr kumimoji="0" lang="en-US" sz="3600" b="1" i="0" u="none" strike="noStrike" kern="1200" cap="none" spc="0" normalizeH="0" noProof="0" dirty="0">
                <a:ln>
                  <a:noFill/>
                </a:ln>
                <a:solidFill>
                  <a:srgbClr val="000099"/>
                </a:solidFill>
                <a:effectLst/>
                <a:uLnTx/>
                <a:uFillTx/>
                <a:latin typeface="Calibri" panose="020F0502020204030204" pitchFamily="34" charset="0"/>
                <a:ea typeface="微软雅黑"/>
                <a:cs typeface="Calibri" panose="020F0502020204030204" pitchFamily="34" charset="0"/>
              </a:rPr>
              <a:t> </a:t>
            </a:r>
            <a:r>
              <a:rPr kumimoji="0" lang="en-US" sz="3600" b="1" i="0" u="none" strike="noStrike" kern="1200" cap="none" spc="0" normalizeH="0" noProof="0" dirty="0" err="1">
                <a:ln>
                  <a:noFill/>
                </a:ln>
                <a:solidFill>
                  <a:srgbClr val="000099"/>
                </a:solidFill>
                <a:effectLst/>
                <a:uLnTx/>
                <a:uFillTx/>
                <a:latin typeface="Calibri" panose="020F0502020204030204" pitchFamily="34" charset="0"/>
                <a:ea typeface="微软雅黑"/>
                <a:cs typeface="Calibri" panose="020F0502020204030204" pitchFamily="34" charset="0"/>
              </a:rPr>
              <a:t>đây</a:t>
            </a:r>
            <a:r>
              <a:rPr kumimoji="0" lang="en-US" sz="3600" b="1" i="0" u="none" strike="noStrike" kern="1200" cap="none" spc="0" normalizeH="0" noProof="0" dirty="0">
                <a:ln>
                  <a:noFill/>
                </a:ln>
                <a:solidFill>
                  <a:srgbClr val="000099"/>
                </a:solidFill>
                <a:effectLst/>
                <a:uLnTx/>
                <a:uFillTx/>
                <a:latin typeface="Calibri" panose="020F0502020204030204" pitchFamily="34" charset="0"/>
                <a:ea typeface="微软雅黑"/>
                <a:cs typeface="Calibri" panose="020F0502020204030204" pitchFamily="34" charset="0"/>
              </a:rPr>
              <a:t>, </a:t>
            </a:r>
            <a:r>
              <a:rPr kumimoji="0" lang="en-US" sz="3600" b="1" i="0" u="none" strike="noStrike" kern="1200" cap="none" spc="0" normalizeH="0" noProof="0" dirty="0" err="1">
                <a:ln>
                  <a:noFill/>
                </a:ln>
                <a:solidFill>
                  <a:srgbClr val="000099"/>
                </a:solidFill>
                <a:effectLst/>
                <a:uLnTx/>
                <a:uFillTx/>
                <a:latin typeface="Calibri" panose="020F0502020204030204" pitchFamily="34" charset="0"/>
                <a:ea typeface="微软雅黑"/>
                <a:cs typeface="Calibri" panose="020F0502020204030204" pitchFamily="34" charset="0"/>
              </a:rPr>
              <a:t>kể</a:t>
            </a:r>
            <a:r>
              <a:rPr kumimoji="0" lang="en-US" sz="3600" b="1" i="0" u="none" strike="noStrike" kern="1200" cap="none" spc="0" normalizeH="0" noProof="0" dirty="0">
                <a:ln>
                  <a:noFill/>
                </a:ln>
                <a:solidFill>
                  <a:srgbClr val="000099"/>
                </a:solidFill>
                <a:effectLst/>
                <a:uLnTx/>
                <a:uFillTx/>
                <a:latin typeface="Calibri" panose="020F0502020204030204" pitchFamily="34" charset="0"/>
                <a:ea typeface="微软雅黑"/>
                <a:cs typeface="Calibri" panose="020F0502020204030204" pitchFamily="34" charset="0"/>
              </a:rPr>
              <a:t> </a:t>
            </a:r>
            <a:r>
              <a:rPr kumimoji="0" lang="en-US" sz="3600" b="1" i="0" u="none" strike="noStrike" kern="1200" cap="none" spc="0" normalizeH="0" noProof="0" dirty="0" err="1">
                <a:ln>
                  <a:noFill/>
                </a:ln>
                <a:solidFill>
                  <a:srgbClr val="000099"/>
                </a:solidFill>
                <a:effectLst/>
                <a:uLnTx/>
                <a:uFillTx/>
                <a:latin typeface="Calibri" panose="020F0502020204030204" pitchFamily="34" charset="0"/>
                <a:ea typeface="微软雅黑"/>
                <a:cs typeface="Calibri" panose="020F0502020204030204" pitchFamily="34" charset="0"/>
              </a:rPr>
              <a:t>lại</a:t>
            </a:r>
            <a:r>
              <a:rPr kumimoji="0" lang="en-US" sz="3600" b="1" i="0" u="none" strike="noStrike" kern="1200" cap="none" spc="0" normalizeH="0" noProof="0" dirty="0">
                <a:ln>
                  <a:noFill/>
                </a:ln>
                <a:solidFill>
                  <a:srgbClr val="000099"/>
                </a:solidFill>
                <a:effectLst/>
                <a:uLnTx/>
                <a:uFillTx/>
                <a:latin typeface="Calibri" panose="020F0502020204030204" pitchFamily="34" charset="0"/>
                <a:ea typeface="微软雅黑"/>
                <a:cs typeface="Calibri" panose="020F0502020204030204" pitchFamily="34" charset="0"/>
              </a:rPr>
              <a:t> </a:t>
            </a:r>
            <a:r>
              <a:rPr kumimoji="0" lang="en-US" sz="3600" b="1" i="0" u="none" strike="noStrike" kern="1200" cap="none" spc="0" normalizeH="0" noProof="0" dirty="0" err="1">
                <a:ln>
                  <a:noFill/>
                </a:ln>
                <a:solidFill>
                  <a:srgbClr val="000099"/>
                </a:solidFill>
                <a:effectLst/>
                <a:uLnTx/>
                <a:uFillTx/>
                <a:latin typeface="Calibri" panose="020F0502020204030204" pitchFamily="34" charset="0"/>
                <a:ea typeface="微软雅黑"/>
                <a:cs typeface="Calibri" panose="020F0502020204030204" pitchFamily="34" charset="0"/>
              </a:rPr>
              <a:t>từng</a:t>
            </a:r>
            <a:r>
              <a:rPr kumimoji="0" lang="en-US" sz="3600" b="1" i="0" u="none" strike="noStrike" kern="1200" cap="none" spc="0" normalizeH="0" noProof="0" dirty="0">
                <a:ln>
                  <a:noFill/>
                </a:ln>
                <a:solidFill>
                  <a:srgbClr val="000099"/>
                </a:solidFill>
                <a:effectLst/>
                <a:uLnTx/>
                <a:uFillTx/>
                <a:latin typeface="Calibri" panose="020F0502020204030204" pitchFamily="34" charset="0"/>
                <a:ea typeface="微软雅黑"/>
                <a:cs typeface="Calibri" panose="020F0502020204030204" pitchFamily="34" charset="0"/>
              </a:rPr>
              <a:t> </a:t>
            </a:r>
            <a:r>
              <a:rPr kumimoji="0" lang="en-US" sz="3600" b="1" i="0" u="none" strike="noStrike" kern="1200" cap="none" spc="0" normalizeH="0" noProof="0" dirty="0" err="1">
                <a:ln>
                  <a:noFill/>
                </a:ln>
                <a:solidFill>
                  <a:srgbClr val="000099"/>
                </a:solidFill>
                <a:effectLst/>
                <a:uLnTx/>
                <a:uFillTx/>
                <a:latin typeface="Calibri" panose="020F0502020204030204" pitchFamily="34" charset="0"/>
                <a:ea typeface="微软雅黑"/>
                <a:cs typeface="Calibri" panose="020F0502020204030204" pitchFamily="34" charset="0"/>
              </a:rPr>
              <a:t>đoạn</a:t>
            </a:r>
            <a:r>
              <a:rPr kumimoji="0" lang="en-US" sz="3600" b="1" i="0" u="none" strike="noStrike" kern="1200" cap="none" spc="0" normalizeH="0" noProof="0" dirty="0">
                <a:ln>
                  <a:noFill/>
                </a:ln>
                <a:solidFill>
                  <a:srgbClr val="000099"/>
                </a:solidFill>
                <a:effectLst/>
                <a:uLnTx/>
                <a:uFillTx/>
                <a:latin typeface="Calibri" panose="020F0502020204030204" pitchFamily="34" charset="0"/>
                <a:ea typeface="微软雅黑"/>
                <a:cs typeface="Calibri" panose="020F0502020204030204" pitchFamily="34" charset="0"/>
              </a:rPr>
              <a:t> </a:t>
            </a:r>
            <a:r>
              <a:rPr kumimoji="0" lang="en-US" sz="3600" b="1" i="0" u="none" strike="noStrike" kern="1200" cap="none" spc="0" normalizeH="0" noProof="0" dirty="0" err="1">
                <a:ln>
                  <a:noFill/>
                </a:ln>
                <a:solidFill>
                  <a:srgbClr val="000099"/>
                </a:solidFill>
                <a:effectLst/>
                <a:uLnTx/>
                <a:uFillTx/>
                <a:latin typeface="Calibri" panose="020F0502020204030204" pitchFamily="34" charset="0"/>
                <a:ea typeface="微软雅黑"/>
                <a:cs typeface="Calibri" panose="020F0502020204030204" pitchFamily="34" charset="0"/>
              </a:rPr>
              <a:t>trong</a:t>
            </a:r>
            <a:r>
              <a:rPr kumimoji="0" lang="en-US" sz="3600" b="1" i="0" u="none" strike="noStrike" kern="1200" cap="none" spc="0" normalizeH="0" noProof="0" dirty="0">
                <a:ln>
                  <a:noFill/>
                </a:ln>
                <a:solidFill>
                  <a:srgbClr val="000099"/>
                </a:solidFill>
                <a:effectLst/>
                <a:uLnTx/>
                <a:uFillTx/>
                <a:latin typeface="Calibri" panose="020F0502020204030204" pitchFamily="34" charset="0"/>
                <a:ea typeface="微软雅黑"/>
                <a:cs typeface="Calibri" panose="020F0502020204030204" pitchFamily="34" charset="0"/>
              </a:rPr>
              <a:t> </a:t>
            </a:r>
            <a:r>
              <a:rPr kumimoji="0" lang="en-US" sz="3600" b="1" i="0" u="none" strike="noStrike" kern="1200" cap="none" spc="0" normalizeH="0" noProof="0" dirty="0" err="1">
                <a:ln>
                  <a:noFill/>
                </a:ln>
                <a:solidFill>
                  <a:srgbClr val="000099"/>
                </a:solidFill>
                <a:effectLst/>
                <a:uLnTx/>
                <a:uFillTx/>
                <a:latin typeface="Calibri" panose="020F0502020204030204" pitchFamily="34" charset="0"/>
                <a:ea typeface="微软雅黑"/>
                <a:cs typeface="Calibri" panose="020F0502020204030204" pitchFamily="34" charset="0"/>
              </a:rPr>
              <a:t>câu</a:t>
            </a:r>
            <a:r>
              <a:rPr kumimoji="0" lang="en-US" sz="3600" b="1" i="0" u="none" strike="noStrike" kern="1200" cap="none" spc="0" normalizeH="0" noProof="0" dirty="0">
                <a:ln>
                  <a:noFill/>
                </a:ln>
                <a:solidFill>
                  <a:srgbClr val="000099"/>
                </a:solidFill>
                <a:effectLst/>
                <a:uLnTx/>
                <a:uFillTx/>
                <a:latin typeface="Calibri" panose="020F0502020204030204" pitchFamily="34" charset="0"/>
                <a:ea typeface="微软雅黑"/>
                <a:cs typeface="Calibri" panose="020F0502020204030204" pitchFamily="34" charset="0"/>
              </a:rPr>
              <a:t> </a:t>
            </a:r>
            <a:r>
              <a:rPr kumimoji="0" lang="en-US" sz="3600" b="1" i="0" u="none" strike="noStrike" kern="1200" cap="none" spc="0" normalizeH="0" noProof="0" dirty="0" err="1">
                <a:ln>
                  <a:noFill/>
                </a:ln>
                <a:solidFill>
                  <a:srgbClr val="000099"/>
                </a:solidFill>
                <a:effectLst/>
                <a:uLnTx/>
                <a:uFillTx/>
                <a:latin typeface="Calibri" panose="020F0502020204030204" pitchFamily="34" charset="0"/>
                <a:ea typeface="微软雅黑"/>
                <a:cs typeface="Calibri" panose="020F0502020204030204" pitchFamily="34" charset="0"/>
              </a:rPr>
              <a:t>chuyện</a:t>
            </a:r>
            <a:endParaRPr kumimoji="0" lang="en-US" sz="3600" b="1" i="0" u="none" strike="noStrike" kern="1200" cap="none" spc="0" normalizeH="0" baseline="0" noProof="0" dirty="0">
              <a:ln>
                <a:noFill/>
              </a:ln>
              <a:solidFill>
                <a:srgbClr val="000099"/>
              </a:solidFill>
              <a:effectLst/>
              <a:uLnTx/>
              <a:uFillTx/>
              <a:latin typeface="Calibri" panose="020F0502020204030204" pitchFamily="34" charset="0"/>
              <a:ea typeface="微软雅黑"/>
              <a:cs typeface="Calibri" panose="020F0502020204030204" pitchFamily="34" charset="0"/>
            </a:endParaRPr>
          </a:p>
        </p:txBody>
      </p:sp>
      <p:pic>
        <p:nvPicPr>
          <p:cNvPr id="3" name="Picture 2">
            <a:extLst>
              <a:ext uri="{FF2B5EF4-FFF2-40B4-BE49-F238E27FC236}">
                <a16:creationId xmlns:a16="http://schemas.microsoft.com/office/drawing/2014/main" id="{C69A7A6B-BF00-4949-BF4C-F06D45968FA1}"/>
              </a:ext>
            </a:extLst>
          </p:cNvPr>
          <p:cNvPicPr>
            <a:picLocks noChangeAspect="1"/>
          </p:cNvPicPr>
          <p:nvPr/>
        </p:nvPicPr>
        <p:blipFill>
          <a:blip r:embed="rId4"/>
          <a:stretch>
            <a:fillRect/>
          </a:stretch>
        </p:blipFill>
        <p:spPr>
          <a:xfrm>
            <a:off x="1269305" y="1256420"/>
            <a:ext cx="8782050" cy="5400675"/>
          </a:xfrm>
          <a:prstGeom prst="rect">
            <a:avLst/>
          </a:prstGeom>
        </p:spPr>
      </p:pic>
      <p:pic>
        <p:nvPicPr>
          <p:cNvPr id="7" name="Picture 6">
            <a:extLst>
              <a:ext uri="{FF2B5EF4-FFF2-40B4-BE49-F238E27FC236}">
                <a16:creationId xmlns:a16="http://schemas.microsoft.com/office/drawing/2014/main" id="{3D840092-D2D5-4A61-BE19-19C74865EE6A}"/>
              </a:ext>
            </a:extLst>
          </p:cNvPr>
          <p:cNvPicPr>
            <a:picLocks noChangeAspect="1"/>
          </p:cNvPicPr>
          <p:nvPr/>
        </p:nvPicPr>
        <p:blipFill>
          <a:blip r:embed="rId5"/>
          <a:stretch>
            <a:fillRect/>
          </a:stretch>
        </p:blipFill>
        <p:spPr>
          <a:xfrm>
            <a:off x="9375776" y="2686356"/>
            <a:ext cx="3129131" cy="2540802"/>
          </a:xfrm>
          <a:prstGeom prst="rect">
            <a:avLst/>
          </a:prstGeom>
        </p:spPr>
      </p:pic>
    </p:spTree>
    <p:extLst>
      <p:ext uri="{BB962C8B-B14F-4D97-AF65-F5344CB8AC3E}">
        <p14:creationId xmlns:p14="http://schemas.microsoft.com/office/powerpoint/2010/main" val="2795995182"/>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0-#ppt_w/2"/>
                                          </p:val>
                                        </p:tav>
                                        <p:tav tm="100000">
                                          <p:val>
                                            <p:strVal val="#ppt_x"/>
                                          </p:val>
                                        </p:tav>
                                      </p:tavLst>
                                    </p:anim>
                                    <p:anim calcmode="lin" valueType="num">
                                      <p:cBhvr additive="base">
                                        <p:cTn id="8" dur="500" fill="hold"/>
                                        <p:tgtEl>
                                          <p:spTgt spid="6"/>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2" presetClass="entr" presetSubtype="8" fill="hold" grpId="0" nodeType="after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ipe(left)">
                                      <p:cBhvr>
                                        <p:cTn id="12" dur="500"/>
                                        <p:tgtEl>
                                          <p:spTgt spid="4"/>
                                        </p:tgtEl>
                                      </p:cBhvr>
                                    </p:animEffect>
                                  </p:childTnLst>
                                </p:cTn>
                              </p:par>
                            </p:childTnLst>
                          </p:cTn>
                        </p:par>
                        <p:par>
                          <p:cTn id="13" fill="hold">
                            <p:stCondLst>
                              <p:cond delay="1000"/>
                            </p:stCondLst>
                            <p:childTnLst>
                              <p:par>
                                <p:cTn id="14" presetID="22" presetClass="entr" presetSubtype="8" fill="hold" grpId="0" nodeType="afterEffect">
                                  <p:stCondLst>
                                    <p:cond delay="0"/>
                                  </p:stCondLst>
                                  <p:childTnLst>
                                    <p:set>
                                      <p:cBhvr>
                                        <p:cTn id="15" dur="1" fill="hold">
                                          <p:stCondLst>
                                            <p:cond delay="0"/>
                                          </p:stCondLst>
                                        </p:cTn>
                                        <p:tgtEl>
                                          <p:spTgt spid="16"/>
                                        </p:tgtEl>
                                        <p:attrNameLst>
                                          <p:attrName>style.visibility</p:attrName>
                                        </p:attrNameLst>
                                      </p:cBhvr>
                                      <p:to>
                                        <p:strVal val="visible"/>
                                      </p:to>
                                    </p:set>
                                    <p:animEffect transition="in" filter="wipe(left)">
                                      <p:cBhvr>
                                        <p:cTn id="16" dur="500"/>
                                        <p:tgtEl>
                                          <p:spTgt spid="16"/>
                                        </p:tgtEl>
                                      </p:cBhvr>
                                    </p:animEffect>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gtEl>
                                        <p:attrNameLst>
                                          <p:attrName>style.visibility</p:attrName>
                                        </p:attrNameLst>
                                      </p:cBhvr>
                                      <p:to>
                                        <p:strVal val="visible"/>
                                      </p:to>
                                    </p:set>
                                    <p:animEffect transition="in" filter="fade">
                                      <p:cBhvr>
                                        <p:cTn id="21" dur="1000"/>
                                        <p:tgtEl>
                                          <p:spTgt spid="3"/>
                                        </p:tgtEl>
                                      </p:cBhvr>
                                    </p:animEffect>
                                    <p:anim calcmode="lin" valueType="num">
                                      <p:cBhvr>
                                        <p:cTn id="22" dur="1000" fill="hold"/>
                                        <p:tgtEl>
                                          <p:spTgt spid="3"/>
                                        </p:tgtEl>
                                        <p:attrNameLst>
                                          <p:attrName>ppt_x</p:attrName>
                                        </p:attrNameLst>
                                      </p:cBhvr>
                                      <p:tavLst>
                                        <p:tav tm="0">
                                          <p:val>
                                            <p:strVal val="#ppt_x"/>
                                          </p:val>
                                        </p:tav>
                                        <p:tav tm="100000">
                                          <p:val>
                                            <p:strVal val="#ppt_x"/>
                                          </p:val>
                                        </p:tav>
                                      </p:tavLst>
                                    </p:anim>
                                    <p:anim calcmode="lin" valueType="num">
                                      <p:cBhvr>
                                        <p:cTn id="23"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16" presetClass="entr" presetSubtype="21" fill="hold" nodeType="clickEffect">
                                  <p:stCondLst>
                                    <p:cond delay="0"/>
                                  </p:stCondLst>
                                  <p:childTnLst>
                                    <p:set>
                                      <p:cBhvr>
                                        <p:cTn id="27" dur="1" fill="hold">
                                          <p:stCondLst>
                                            <p:cond delay="0"/>
                                          </p:stCondLst>
                                        </p:cTn>
                                        <p:tgtEl>
                                          <p:spTgt spid="7"/>
                                        </p:tgtEl>
                                        <p:attrNameLst>
                                          <p:attrName>style.visibility</p:attrName>
                                        </p:attrNameLst>
                                      </p:cBhvr>
                                      <p:to>
                                        <p:strVal val="visible"/>
                                      </p:to>
                                    </p:set>
                                    <p:animEffect transition="in" filter="barn(inVertical)">
                                      <p:cBhvr>
                                        <p:cTn id="28"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16"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a:extLst>
              <a:ext uri="{FF2B5EF4-FFF2-40B4-BE49-F238E27FC236}">
                <a16:creationId xmlns:a16="http://schemas.microsoft.com/office/drawing/2014/main" id="{6E41E7F2-9BB6-4DC2-9ABE-B240D0172E55}"/>
              </a:ext>
            </a:extLst>
          </p:cNvPr>
          <p:cNvSpPr/>
          <p:nvPr/>
        </p:nvSpPr>
        <p:spPr>
          <a:xfrm>
            <a:off x="0" y="0"/>
            <a:ext cx="12192000" cy="1203627"/>
          </a:xfrm>
          <a:prstGeom prst="rect">
            <a:avLst/>
          </a:prstGeom>
          <a:solidFill>
            <a:srgbClr val="009A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微软雅黑" panose="020F0502020204030204"/>
              <a:ea typeface="微软雅黑"/>
              <a:cs typeface="+mn-ea"/>
              <a:sym typeface="+mn-lt"/>
            </a:endParaRPr>
          </a:p>
        </p:txBody>
      </p:sp>
      <p:pic>
        <p:nvPicPr>
          <p:cNvPr id="6" name="图片 5">
            <a:extLst>
              <a:ext uri="{FF2B5EF4-FFF2-40B4-BE49-F238E27FC236}">
                <a16:creationId xmlns:a16="http://schemas.microsoft.com/office/drawing/2014/main" id="{7574D5CA-BEB1-4816-8068-CB90E5522A83}"/>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51844" t="18051" r="8928" b="7488"/>
          <a:stretch/>
        </p:blipFill>
        <p:spPr>
          <a:xfrm>
            <a:off x="1" y="-112542"/>
            <a:ext cx="1814732" cy="2381101"/>
          </a:xfrm>
          <a:prstGeom prst="rect">
            <a:avLst/>
          </a:prstGeom>
        </p:spPr>
      </p:pic>
      <p:pic>
        <p:nvPicPr>
          <p:cNvPr id="8" name="Picture 7">
            <a:extLst>
              <a:ext uri="{FF2B5EF4-FFF2-40B4-BE49-F238E27FC236}">
                <a16:creationId xmlns:a16="http://schemas.microsoft.com/office/drawing/2014/main" id="{A9E69EAD-BD5E-471E-BE31-C6D8EFC2417D}"/>
              </a:ext>
            </a:extLst>
          </p:cNvPr>
          <p:cNvPicPr>
            <a:picLocks noChangeAspect="1"/>
          </p:cNvPicPr>
          <p:nvPr/>
        </p:nvPicPr>
        <p:blipFill>
          <a:blip r:embed="rId4"/>
          <a:stretch>
            <a:fillRect/>
          </a:stretch>
        </p:blipFill>
        <p:spPr>
          <a:xfrm>
            <a:off x="2945641" y="144483"/>
            <a:ext cx="7010400" cy="943704"/>
          </a:xfrm>
          <a:prstGeom prst="rect">
            <a:avLst/>
          </a:prstGeom>
        </p:spPr>
      </p:pic>
      <p:sp>
        <p:nvSpPr>
          <p:cNvPr id="9" name="Flowchart: Alternate Process 8">
            <a:extLst>
              <a:ext uri="{FF2B5EF4-FFF2-40B4-BE49-F238E27FC236}">
                <a16:creationId xmlns:a16="http://schemas.microsoft.com/office/drawing/2014/main" id="{58011266-E580-4404-A1EE-96E52FEF92C2}"/>
              </a:ext>
            </a:extLst>
          </p:cNvPr>
          <p:cNvSpPr/>
          <p:nvPr/>
        </p:nvSpPr>
        <p:spPr>
          <a:xfrm>
            <a:off x="6164826" y="2574195"/>
            <a:ext cx="5822731" cy="3468414"/>
          </a:xfrm>
          <a:prstGeom prst="flowChartAlternateProcess">
            <a:avLst/>
          </a:prstGeom>
          <a:solidFill>
            <a:schemeClr val="accent4">
              <a:lumMod val="20000"/>
              <a:lumOff val="80000"/>
            </a:schemeClr>
          </a:solidFill>
          <a:ln w="28575">
            <a:solidFill>
              <a:schemeClr val="tx1">
                <a:lumMod val="65000"/>
                <a:lumOff val="3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just" defTabSz="457200" rtl="0" eaLnBrk="1" fontAlgn="auto" latinLnBrk="0" hangingPunct="1">
              <a:lnSpc>
                <a:spcPct val="100000"/>
              </a:lnSpc>
              <a:spcBef>
                <a:spcPts val="600"/>
              </a:spcBef>
              <a:spcAft>
                <a:spcPts val="600"/>
              </a:spcAft>
              <a:buClrTx/>
              <a:buSzTx/>
              <a:buFontTx/>
              <a:buNone/>
              <a:tabLst/>
              <a:defRPr/>
            </a:pPr>
            <a:r>
              <a:rPr kumimoji="0" lang="vi-VN" sz="2800" i="0" u="none" strike="noStrike" kern="1200" cap="none" spc="0" normalizeH="0" baseline="0" noProof="0" dirty="0">
                <a:ln>
                  <a:noFill/>
                </a:ln>
                <a:solidFill>
                  <a:srgbClr val="FF0000"/>
                </a:solidFill>
                <a:effectLst/>
                <a:uLnTx/>
                <a:uFillTx/>
                <a:latin typeface="Arial" panose="020B0604020202020204" pitchFamily="34" charset="0"/>
                <a:ea typeface="微软雅黑"/>
                <a:cs typeface="Arial" panose="020B0604020202020204" pitchFamily="34" charset="0"/>
              </a:rPr>
              <a:t>- Vài năm gần đây, những món đồ chơi của bác không được đắt hàng như trước. Bởi vì ở cổng công viên có thêm mấy hàng đồ chơi bằng nhựa. </a:t>
            </a:r>
          </a:p>
          <a:p>
            <a:pPr marL="0" marR="0" lvl="0" indent="0" algn="just" defTabSz="457200" rtl="0" eaLnBrk="1" fontAlgn="auto" latinLnBrk="0" hangingPunct="1">
              <a:lnSpc>
                <a:spcPct val="100000"/>
              </a:lnSpc>
              <a:spcBef>
                <a:spcPts val="600"/>
              </a:spcBef>
              <a:spcAft>
                <a:spcPts val="600"/>
              </a:spcAft>
              <a:buClrTx/>
              <a:buSzTx/>
              <a:buFontTx/>
              <a:buNone/>
              <a:tabLst/>
              <a:defRPr/>
            </a:pPr>
            <a:r>
              <a:rPr lang="vi-VN" sz="2800" noProof="0" dirty="0">
                <a:solidFill>
                  <a:srgbClr val="FF0000"/>
                </a:solidFill>
                <a:latin typeface="Arial" panose="020B0604020202020204" pitchFamily="34" charset="0"/>
                <a:ea typeface="微软雅黑"/>
                <a:cs typeface="Arial" panose="020B0604020202020204" pitchFamily="34" charset="0"/>
              </a:rPr>
              <a:t>- </a:t>
            </a:r>
            <a:r>
              <a:rPr kumimoji="0" lang="vi-VN" sz="2800" i="0" u="none" strike="noStrike" kern="1200" cap="none" spc="0" normalizeH="0" baseline="0" noProof="0" dirty="0">
                <a:ln>
                  <a:noFill/>
                </a:ln>
                <a:solidFill>
                  <a:srgbClr val="FF0000"/>
                </a:solidFill>
                <a:effectLst/>
                <a:uLnTx/>
                <a:uFillTx/>
                <a:latin typeface="Arial" panose="020B0604020202020204" pitchFamily="34" charset="0"/>
                <a:ea typeface="微软雅黑"/>
                <a:cs typeface="Arial" panose="020B0604020202020204" pitchFamily="34" charset="0"/>
              </a:rPr>
              <a:t>Bác Nhân nói với bạn nhỏ rằng bác muốn về quê làm ruộng.</a:t>
            </a:r>
          </a:p>
        </p:txBody>
      </p:sp>
      <p:pic>
        <p:nvPicPr>
          <p:cNvPr id="3" name="Picture 2">
            <a:extLst>
              <a:ext uri="{FF2B5EF4-FFF2-40B4-BE49-F238E27FC236}">
                <a16:creationId xmlns:a16="http://schemas.microsoft.com/office/drawing/2014/main" id="{ACE0B0EA-C01B-4A40-9693-F8D1C2B42532}"/>
              </a:ext>
            </a:extLst>
          </p:cNvPr>
          <p:cNvPicPr>
            <a:picLocks noChangeAspect="1"/>
          </p:cNvPicPr>
          <p:nvPr/>
        </p:nvPicPr>
        <p:blipFill>
          <a:blip r:embed="rId5"/>
          <a:stretch>
            <a:fillRect/>
          </a:stretch>
        </p:blipFill>
        <p:spPr>
          <a:xfrm>
            <a:off x="132463" y="2268559"/>
            <a:ext cx="5732421" cy="3292269"/>
          </a:xfrm>
          <a:prstGeom prst="rect">
            <a:avLst/>
          </a:prstGeom>
        </p:spPr>
      </p:pic>
    </p:spTree>
    <p:extLst>
      <p:ext uri="{BB962C8B-B14F-4D97-AF65-F5344CB8AC3E}">
        <p14:creationId xmlns:p14="http://schemas.microsoft.com/office/powerpoint/2010/main" val="3396117238"/>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0-#ppt_w/2"/>
                                          </p:val>
                                        </p:tav>
                                        <p:tav tm="100000">
                                          <p:val>
                                            <p:strVal val="#ppt_x"/>
                                          </p:val>
                                        </p:tav>
                                      </p:tavLst>
                                    </p:anim>
                                    <p:anim calcmode="lin" valueType="num">
                                      <p:cBhvr additive="base">
                                        <p:cTn id="8" dur="500" fill="hold"/>
                                        <p:tgtEl>
                                          <p:spTgt spid="6"/>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2" presetClass="entr" presetSubtype="8" fill="hold" grpId="0" nodeType="after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ipe(left)">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53" presetClass="entr" presetSubtype="16"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 calcmode="lin" valueType="num">
                                      <p:cBhvr>
                                        <p:cTn id="17" dur="500" fill="hold"/>
                                        <p:tgtEl>
                                          <p:spTgt spid="9"/>
                                        </p:tgtEl>
                                        <p:attrNameLst>
                                          <p:attrName>ppt_w</p:attrName>
                                        </p:attrNameLst>
                                      </p:cBhvr>
                                      <p:tavLst>
                                        <p:tav tm="0">
                                          <p:val>
                                            <p:fltVal val="0"/>
                                          </p:val>
                                        </p:tav>
                                        <p:tav tm="100000">
                                          <p:val>
                                            <p:strVal val="#ppt_w"/>
                                          </p:val>
                                        </p:tav>
                                      </p:tavLst>
                                    </p:anim>
                                    <p:anim calcmode="lin" valueType="num">
                                      <p:cBhvr>
                                        <p:cTn id="18" dur="500" fill="hold"/>
                                        <p:tgtEl>
                                          <p:spTgt spid="9"/>
                                        </p:tgtEl>
                                        <p:attrNameLst>
                                          <p:attrName>ppt_h</p:attrName>
                                        </p:attrNameLst>
                                      </p:cBhvr>
                                      <p:tavLst>
                                        <p:tav tm="0">
                                          <p:val>
                                            <p:fltVal val="0"/>
                                          </p:val>
                                        </p:tav>
                                        <p:tav tm="100000">
                                          <p:val>
                                            <p:strVal val="#ppt_h"/>
                                          </p:val>
                                        </p:tav>
                                      </p:tavLst>
                                    </p:anim>
                                    <p:animEffect transition="in" filter="fade">
                                      <p:cBhvr>
                                        <p:cTn id="19"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9"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a:extLst>
              <a:ext uri="{FF2B5EF4-FFF2-40B4-BE49-F238E27FC236}">
                <a16:creationId xmlns:a16="http://schemas.microsoft.com/office/drawing/2014/main" id="{6E41E7F2-9BB6-4DC2-9ABE-B240D0172E55}"/>
              </a:ext>
            </a:extLst>
          </p:cNvPr>
          <p:cNvSpPr/>
          <p:nvPr/>
        </p:nvSpPr>
        <p:spPr>
          <a:xfrm>
            <a:off x="0" y="0"/>
            <a:ext cx="12192000" cy="1203627"/>
          </a:xfrm>
          <a:prstGeom prst="rect">
            <a:avLst/>
          </a:prstGeom>
          <a:solidFill>
            <a:srgbClr val="009A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微软雅黑" panose="020F0502020204030204"/>
              <a:ea typeface="微软雅黑"/>
              <a:cs typeface="+mn-ea"/>
              <a:sym typeface="+mn-lt"/>
            </a:endParaRPr>
          </a:p>
        </p:txBody>
      </p:sp>
      <p:pic>
        <p:nvPicPr>
          <p:cNvPr id="6" name="图片 5">
            <a:extLst>
              <a:ext uri="{FF2B5EF4-FFF2-40B4-BE49-F238E27FC236}">
                <a16:creationId xmlns:a16="http://schemas.microsoft.com/office/drawing/2014/main" id="{7574D5CA-BEB1-4816-8068-CB90E5522A83}"/>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51844" t="18051" r="8928" b="7488"/>
          <a:stretch/>
        </p:blipFill>
        <p:spPr>
          <a:xfrm>
            <a:off x="1" y="-112542"/>
            <a:ext cx="1814732" cy="2381101"/>
          </a:xfrm>
          <a:prstGeom prst="rect">
            <a:avLst/>
          </a:prstGeom>
        </p:spPr>
      </p:pic>
      <p:pic>
        <p:nvPicPr>
          <p:cNvPr id="8" name="Picture 7">
            <a:extLst>
              <a:ext uri="{FF2B5EF4-FFF2-40B4-BE49-F238E27FC236}">
                <a16:creationId xmlns:a16="http://schemas.microsoft.com/office/drawing/2014/main" id="{A9E69EAD-BD5E-471E-BE31-C6D8EFC2417D}"/>
              </a:ext>
            </a:extLst>
          </p:cNvPr>
          <p:cNvPicPr>
            <a:picLocks noChangeAspect="1"/>
          </p:cNvPicPr>
          <p:nvPr/>
        </p:nvPicPr>
        <p:blipFill>
          <a:blip r:embed="rId4"/>
          <a:stretch>
            <a:fillRect/>
          </a:stretch>
        </p:blipFill>
        <p:spPr>
          <a:xfrm>
            <a:off x="2945641" y="144483"/>
            <a:ext cx="7010400" cy="943704"/>
          </a:xfrm>
          <a:prstGeom prst="rect">
            <a:avLst/>
          </a:prstGeom>
        </p:spPr>
      </p:pic>
      <p:sp>
        <p:nvSpPr>
          <p:cNvPr id="9" name="Flowchart: Alternate Process 8">
            <a:extLst>
              <a:ext uri="{FF2B5EF4-FFF2-40B4-BE49-F238E27FC236}">
                <a16:creationId xmlns:a16="http://schemas.microsoft.com/office/drawing/2014/main" id="{58011266-E580-4404-A1EE-96E52FEF92C2}"/>
              </a:ext>
            </a:extLst>
          </p:cNvPr>
          <p:cNvSpPr/>
          <p:nvPr/>
        </p:nvSpPr>
        <p:spPr>
          <a:xfrm>
            <a:off x="5241852" y="1920928"/>
            <a:ext cx="6676880" cy="4136771"/>
          </a:xfrm>
          <a:prstGeom prst="flowChartAlternateProcess">
            <a:avLst/>
          </a:prstGeom>
          <a:solidFill>
            <a:schemeClr val="bg1"/>
          </a:solidFill>
          <a:ln w="28575">
            <a:solidFill>
              <a:schemeClr val="tx1">
                <a:lumMod val="65000"/>
                <a:lumOff val="3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just" defTabSz="457200" rtl="0" eaLnBrk="1" fontAlgn="auto" latinLnBrk="0" hangingPunct="1">
              <a:lnSpc>
                <a:spcPct val="100000"/>
              </a:lnSpc>
              <a:spcBef>
                <a:spcPts val="600"/>
              </a:spcBef>
              <a:spcAft>
                <a:spcPts val="600"/>
              </a:spcAft>
              <a:buClrTx/>
              <a:buSzTx/>
              <a:buFontTx/>
              <a:buNone/>
              <a:tabLst/>
              <a:defRPr/>
            </a:pPr>
            <a:r>
              <a:rPr kumimoji="0" lang="vi-VN" sz="2800" i="0" u="none" strike="noStrike" kern="1200" cap="none" spc="0" normalizeH="0" baseline="0" noProof="0" dirty="0">
                <a:ln>
                  <a:noFill/>
                </a:ln>
                <a:solidFill>
                  <a:srgbClr val="FF0000"/>
                </a:solidFill>
                <a:effectLst/>
                <a:uLnTx/>
                <a:uFillTx/>
                <a:latin typeface="Arial" panose="020B0604020202020204" pitchFamily="34" charset="0"/>
                <a:ea typeface="微软雅黑"/>
                <a:cs typeface="Arial" panose="020B0604020202020204" pitchFamily="34" charset="0"/>
              </a:rPr>
              <a:t>- </a:t>
            </a:r>
            <a:r>
              <a:rPr kumimoji="0" lang="vi-VN" sz="2800" b="1" i="0" u="none" strike="noStrike" kern="1200" cap="none" spc="0" normalizeH="0" baseline="0" noProof="0" dirty="0">
                <a:ln>
                  <a:noFill/>
                </a:ln>
                <a:solidFill>
                  <a:srgbClr val="000099"/>
                </a:solidFill>
                <a:effectLst/>
                <a:uLnTx/>
                <a:uFillTx/>
                <a:latin typeface="Arial" panose="020B0604020202020204" pitchFamily="34" charset="0"/>
                <a:ea typeface="微软雅黑"/>
                <a:cs typeface="Arial" panose="020B0604020202020204" pitchFamily="34" charset="0"/>
              </a:rPr>
              <a:t>Khi nghe bác Nhân nói về việc bán hàng của mình dạo gần đây và mong muốn về quê của bác, bạn nhỏ cảm thấy rất buồn. </a:t>
            </a:r>
          </a:p>
          <a:p>
            <a:pPr marL="0" marR="0" lvl="0" indent="0" algn="just" defTabSz="457200" rtl="0" eaLnBrk="1" fontAlgn="auto" latinLnBrk="0" hangingPunct="1">
              <a:lnSpc>
                <a:spcPct val="100000"/>
              </a:lnSpc>
              <a:spcBef>
                <a:spcPts val="600"/>
              </a:spcBef>
              <a:spcAft>
                <a:spcPts val="600"/>
              </a:spcAft>
              <a:buClrTx/>
              <a:buSzTx/>
              <a:buFontTx/>
              <a:buNone/>
              <a:tabLst/>
              <a:defRPr/>
            </a:pPr>
            <a:r>
              <a:rPr lang="vi-VN" sz="2800" b="1" dirty="0">
                <a:solidFill>
                  <a:srgbClr val="000099"/>
                </a:solidFill>
                <a:latin typeface="Arial" panose="020B0604020202020204" pitchFamily="34" charset="0"/>
                <a:ea typeface="微软雅黑"/>
                <a:cs typeface="Arial" panose="020B0604020202020204" pitchFamily="34" charset="0"/>
              </a:rPr>
              <a:t>- </a:t>
            </a:r>
            <a:r>
              <a:rPr kumimoji="0" lang="vi-VN" sz="2800" b="1" i="0" u="none" strike="noStrike" kern="1200" cap="none" spc="0" normalizeH="0" baseline="0" noProof="0" dirty="0">
                <a:ln>
                  <a:noFill/>
                </a:ln>
                <a:solidFill>
                  <a:srgbClr val="000099"/>
                </a:solidFill>
                <a:effectLst/>
                <a:uLnTx/>
                <a:uFillTx/>
                <a:latin typeface="Arial" panose="020B0604020202020204" pitchFamily="34" charset="0"/>
                <a:ea typeface="微软雅黑"/>
                <a:cs typeface="Arial" panose="020B0604020202020204" pitchFamily="34" charset="0"/>
              </a:rPr>
              <a:t>Đêm trước buổi bán hàng cuối cùng của bác Nhân, bạn nhỏ đập con lợn đất, dùng số tiền của mình chia thành các món nhỏ và nhờ mấy bạn trong lớp mua giúp đồ chơi của bác.</a:t>
            </a:r>
          </a:p>
        </p:txBody>
      </p:sp>
      <p:pic>
        <p:nvPicPr>
          <p:cNvPr id="5" name="Picture 4">
            <a:extLst>
              <a:ext uri="{FF2B5EF4-FFF2-40B4-BE49-F238E27FC236}">
                <a16:creationId xmlns:a16="http://schemas.microsoft.com/office/drawing/2014/main" id="{CA28BCDF-0F2B-49A3-A335-2F2DAC35CCFF}"/>
              </a:ext>
            </a:extLst>
          </p:cNvPr>
          <p:cNvPicPr>
            <a:picLocks noChangeAspect="1"/>
          </p:cNvPicPr>
          <p:nvPr/>
        </p:nvPicPr>
        <p:blipFill>
          <a:blip r:embed="rId5"/>
          <a:stretch>
            <a:fillRect/>
          </a:stretch>
        </p:blipFill>
        <p:spPr>
          <a:xfrm>
            <a:off x="299852" y="2078744"/>
            <a:ext cx="4942000" cy="2796911"/>
          </a:xfrm>
          <a:prstGeom prst="rect">
            <a:avLst/>
          </a:prstGeom>
        </p:spPr>
      </p:pic>
    </p:spTree>
    <p:extLst>
      <p:ext uri="{BB962C8B-B14F-4D97-AF65-F5344CB8AC3E}">
        <p14:creationId xmlns:p14="http://schemas.microsoft.com/office/powerpoint/2010/main" val="697482846"/>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0-#ppt_w/2"/>
                                          </p:val>
                                        </p:tav>
                                        <p:tav tm="100000">
                                          <p:val>
                                            <p:strVal val="#ppt_x"/>
                                          </p:val>
                                        </p:tav>
                                      </p:tavLst>
                                    </p:anim>
                                    <p:anim calcmode="lin" valueType="num">
                                      <p:cBhvr additive="base">
                                        <p:cTn id="8" dur="500" fill="hold"/>
                                        <p:tgtEl>
                                          <p:spTgt spid="6"/>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2" presetClass="entr" presetSubtype="8" fill="hold" grpId="0" nodeType="after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ipe(left)">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53" presetClass="entr" presetSubtype="16"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 calcmode="lin" valueType="num">
                                      <p:cBhvr>
                                        <p:cTn id="17" dur="500" fill="hold"/>
                                        <p:tgtEl>
                                          <p:spTgt spid="9"/>
                                        </p:tgtEl>
                                        <p:attrNameLst>
                                          <p:attrName>ppt_w</p:attrName>
                                        </p:attrNameLst>
                                      </p:cBhvr>
                                      <p:tavLst>
                                        <p:tav tm="0">
                                          <p:val>
                                            <p:fltVal val="0"/>
                                          </p:val>
                                        </p:tav>
                                        <p:tav tm="100000">
                                          <p:val>
                                            <p:strVal val="#ppt_w"/>
                                          </p:val>
                                        </p:tav>
                                      </p:tavLst>
                                    </p:anim>
                                    <p:anim calcmode="lin" valueType="num">
                                      <p:cBhvr>
                                        <p:cTn id="18" dur="500" fill="hold"/>
                                        <p:tgtEl>
                                          <p:spTgt spid="9"/>
                                        </p:tgtEl>
                                        <p:attrNameLst>
                                          <p:attrName>ppt_h</p:attrName>
                                        </p:attrNameLst>
                                      </p:cBhvr>
                                      <p:tavLst>
                                        <p:tav tm="0">
                                          <p:val>
                                            <p:fltVal val="0"/>
                                          </p:val>
                                        </p:tav>
                                        <p:tav tm="100000">
                                          <p:val>
                                            <p:strVal val="#ppt_h"/>
                                          </p:val>
                                        </p:tav>
                                      </p:tavLst>
                                    </p:anim>
                                    <p:animEffect transition="in" filter="fade">
                                      <p:cBhvr>
                                        <p:cTn id="19"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9"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a:extLst>
              <a:ext uri="{FF2B5EF4-FFF2-40B4-BE49-F238E27FC236}">
                <a16:creationId xmlns:a16="http://schemas.microsoft.com/office/drawing/2014/main" id="{6E41E7F2-9BB6-4DC2-9ABE-B240D0172E55}"/>
              </a:ext>
            </a:extLst>
          </p:cNvPr>
          <p:cNvSpPr/>
          <p:nvPr/>
        </p:nvSpPr>
        <p:spPr>
          <a:xfrm>
            <a:off x="0" y="0"/>
            <a:ext cx="12192000" cy="1203627"/>
          </a:xfrm>
          <a:prstGeom prst="rect">
            <a:avLst/>
          </a:prstGeom>
          <a:solidFill>
            <a:srgbClr val="009A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微软雅黑" panose="020F0502020204030204"/>
              <a:ea typeface="微软雅黑"/>
              <a:cs typeface="+mn-ea"/>
              <a:sym typeface="+mn-lt"/>
            </a:endParaRPr>
          </a:p>
        </p:txBody>
      </p:sp>
      <p:pic>
        <p:nvPicPr>
          <p:cNvPr id="6" name="图片 5">
            <a:extLst>
              <a:ext uri="{FF2B5EF4-FFF2-40B4-BE49-F238E27FC236}">
                <a16:creationId xmlns:a16="http://schemas.microsoft.com/office/drawing/2014/main" id="{7574D5CA-BEB1-4816-8068-CB90E5522A83}"/>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51844" t="18051" r="8928" b="7488"/>
          <a:stretch/>
        </p:blipFill>
        <p:spPr>
          <a:xfrm>
            <a:off x="1" y="-112542"/>
            <a:ext cx="1814732" cy="2381101"/>
          </a:xfrm>
          <a:prstGeom prst="rect">
            <a:avLst/>
          </a:prstGeom>
        </p:spPr>
      </p:pic>
      <p:sp>
        <p:nvSpPr>
          <p:cNvPr id="16" name="TextBox 15">
            <a:extLst>
              <a:ext uri="{FF2B5EF4-FFF2-40B4-BE49-F238E27FC236}">
                <a16:creationId xmlns:a16="http://schemas.microsoft.com/office/drawing/2014/main" id="{DE437FE1-8E6C-4AC8-A4E1-15E0601984EF}"/>
              </a:ext>
            </a:extLst>
          </p:cNvPr>
          <p:cNvSpPr txBox="1"/>
          <p:nvPr/>
        </p:nvSpPr>
        <p:spPr>
          <a:xfrm>
            <a:off x="1814735" y="56091"/>
            <a:ext cx="10014592" cy="120032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err="1">
                <a:ln>
                  <a:noFill/>
                </a:ln>
                <a:solidFill>
                  <a:prstClr val="white"/>
                </a:solidFill>
                <a:effectLst/>
                <a:uLnTx/>
                <a:uFillTx/>
                <a:latin typeface="Calibri" panose="020F0502020204030204" pitchFamily="34" charset="0"/>
                <a:ea typeface="微软雅黑"/>
                <a:cs typeface="Calibri" panose="020F0502020204030204" pitchFamily="34" charset="0"/>
              </a:rPr>
              <a:t>Dựa</a:t>
            </a:r>
            <a:r>
              <a:rPr kumimoji="0" lang="en-US" sz="3600" b="1" i="0" u="none" strike="noStrike" kern="1200" cap="none" spc="0" normalizeH="0" baseline="0" noProof="0" dirty="0">
                <a:ln>
                  <a:noFill/>
                </a:ln>
                <a:solidFill>
                  <a:prstClr val="white"/>
                </a:solidFill>
                <a:effectLst/>
                <a:uLnTx/>
                <a:uFillTx/>
                <a:latin typeface="Calibri" panose="020F0502020204030204" pitchFamily="34" charset="0"/>
                <a:ea typeface="微软雅黑"/>
                <a:cs typeface="Calibri" panose="020F0502020204030204" pitchFamily="34" charset="0"/>
              </a:rPr>
              <a:t> </a:t>
            </a:r>
            <a:r>
              <a:rPr kumimoji="0" lang="en-US" sz="3600" b="1" i="0" u="none" strike="noStrike" kern="1200" cap="none" spc="0" normalizeH="0" baseline="0" noProof="0" dirty="0" err="1">
                <a:ln>
                  <a:noFill/>
                </a:ln>
                <a:solidFill>
                  <a:prstClr val="white"/>
                </a:solidFill>
                <a:effectLst/>
                <a:uLnTx/>
                <a:uFillTx/>
                <a:latin typeface="Calibri" panose="020F0502020204030204" pitchFamily="34" charset="0"/>
                <a:ea typeface="微软雅黑"/>
                <a:cs typeface="Calibri" panose="020F0502020204030204" pitchFamily="34" charset="0"/>
              </a:rPr>
              <a:t>vào</a:t>
            </a:r>
            <a:r>
              <a:rPr kumimoji="0" lang="en-US" sz="3600" b="1" i="0" u="none" strike="noStrike" kern="1200" cap="none" spc="0" normalizeH="0" baseline="0" noProof="0" dirty="0">
                <a:ln>
                  <a:noFill/>
                </a:ln>
                <a:solidFill>
                  <a:prstClr val="white"/>
                </a:solidFill>
                <a:effectLst/>
                <a:uLnTx/>
                <a:uFillTx/>
                <a:latin typeface="Calibri" panose="020F0502020204030204" pitchFamily="34" charset="0"/>
                <a:ea typeface="微软雅黑"/>
                <a:cs typeface="Calibri" panose="020F0502020204030204" pitchFamily="34" charset="0"/>
              </a:rPr>
              <a:t> </a:t>
            </a:r>
            <a:r>
              <a:rPr kumimoji="0" lang="en-US" sz="3600" b="1" i="0" u="none" strike="noStrike" kern="1200" cap="none" spc="0" normalizeH="0" baseline="0" noProof="0" dirty="0" err="1">
                <a:ln>
                  <a:noFill/>
                </a:ln>
                <a:solidFill>
                  <a:prstClr val="white"/>
                </a:solidFill>
                <a:effectLst/>
                <a:uLnTx/>
                <a:uFillTx/>
                <a:latin typeface="Calibri" panose="020F0502020204030204" pitchFamily="34" charset="0"/>
                <a:ea typeface="微软雅黑"/>
                <a:cs typeface="Calibri" panose="020F0502020204030204" pitchFamily="34" charset="0"/>
              </a:rPr>
              <a:t>những</a:t>
            </a:r>
            <a:r>
              <a:rPr kumimoji="0" lang="en-US" sz="3600" b="1" i="0" u="none" strike="noStrike" kern="1200" cap="none" spc="0" normalizeH="0" baseline="0" noProof="0" dirty="0">
                <a:ln>
                  <a:noFill/>
                </a:ln>
                <a:solidFill>
                  <a:prstClr val="white"/>
                </a:solidFill>
                <a:effectLst/>
                <a:uLnTx/>
                <a:uFillTx/>
                <a:latin typeface="Calibri" panose="020F0502020204030204" pitchFamily="34" charset="0"/>
                <a:ea typeface="微软雅黑"/>
                <a:cs typeface="Calibri" panose="020F0502020204030204" pitchFamily="34" charset="0"/>
              </a:rPr>
              <a:t> </a:t>
            </a:r>
            <a:r>
              <a:rPr kumimoji="0" lang="en-US" sz="3600" b="1" i="0" u="none" strike="noStrike" kern="1200" cap="none" spc="0" normalizeH="0" baseline="0" noProof="0" dirty="0" err="1">
                <a:ln>
                  <a:noFill/>
                </a:ln>
                <a:solidFill>
                  <a:prstClr val="white"/>
                </a:solidFill>
                <a:effectLst/>
                <a:uLnTx/>
                <a:uFillTx/>
                <a:latin typeface="Calibri" panose="020F0502020204030204" pitchFamily="34" charset="0"/>
                <a:ea typeface="微软雅黑"/>
                <a:cs typeface="Calibri" panose="020F0502020204030204" pitchFamily="34" charset="0"/>
              </a:rPr>
              <a:t>gợi</a:t>
            </a:r>
            <a:r>
              <a:rPr kumimoji="0" lang="en-US" sz="3600" b="1" i="0" u="none" strike="noStrike" kern="1200" cap="none" spc="0" normalizeH="0" baseline="0" noProof="0" dirty="0">
                <a:ln>
                  <a:noFill/>
                </a:ln>
                <a:solidFill>
                  <a:prstClr val="white"/>
                </a:solidFill>
                <a:effectLst/>
                <a:uLnTx/>
                <a:uFillTx/>
                <a:latin typeface="Calibri" panose="020F0502020204030204" pitchFamily="34" charset="0"/>
                <a:ea typeface="微软雅黑"/>
                <a:cs typeface="Calibri" panose="020F0502020204030204" pitchFamily="34" charset="0"/>
              </a:rPr>
              <a:t> ý </a:t>
            </a:r>
            <a:r>
              <a:rPr kumimoji="0" lang="en-US" sz="3600" b="1" i="0" u="none" strike="noStrike" kern="1200" cap="none" spc="0" normalizeH="0" baseline="0" noProof="0" dirty="0" err="1">
                <a:ln>
                  <a:noFill/>
                </a:ln>
                <a:solidFill>
                  <a:prstClr val="white"/>
                </a:solidFill>
                <a:effectLst/>
                <a:uLnTx/>
                <a:uFillTx/>
                <a:latin typeface="Calibri" panose="020F0502020204030204" pitchFamily="34" charset="0"/>
                <a:ea typeface="微软雅黑"/>
                <a:cs typeface="Calibri" panose="020F0502020204030204" pitchFamily="34" charset="0"/>
              </a:rPr>
              <a:t>dưới</a:t>
            </a:r>
            <a:r>
              <a:rPr kumimoji="0" lang="en-US" sz="3600" b="1" i="0" u="none" strike="noStrike" kern="1200" cap="none" spc="0" normalizeH="0" baseline="0" noProof="0" dirty="0">
                <a:ln>
                  <a:noFill/>
                </a:ln>
                <a:solidFill>
                  <a:prstClr val="white"/>
                </a:solidFill>
                <a:effectLst/>
                <a:uLnTx/>
                <a:uFillTx/>
                <a:latin typeface="Calibri" panose="020F0502020204030204" pitchFamily="34" charset="0"/>
                <a:ea typeface="微软雅黑"/>
                <a:cs typeface="Calibri" panose="020F0502020204030204" pitchFamily="34" charset="0"/>
              </a:rPr>
              <a:t> </a:t>
            </a:r>
            <a:r>
              <a:rPr kumimoji="0" lang="en-US" sz="3600" b="1" i="0" u="none" strike="noStrike" kern="1200" cap="none" spc="0" normalizeH="0" baseline="0" noProof="0" dirty="0" err="1">
                <a:ln>
                  <a:noFill/>
                </a:ln>
                <a:solidFill>
                  <a:prstClr val="white"/>
                </a:solidFill>
                <a:effectLst/>
                <a:uLnTx/>
                <a:uFillTx/>
                <a:latin typeface="Calibri" panose="020F0502020204030204" pitchFamily="34" charset="0"/>
                <a:ea typeface="微软雅黑"/>
                <a:cs typeface="Calibri" panose="020F0502020204030204" pitchFamily="34" charset="0"/>
              </a:rPr>
              <a:t>đây</a:t>
            </a:r>
            <a:r>
              <a:rPr kumimoji="0" lang="en-US" sz="3600" b="1" i="0" u="none" strike="noStrike" kern="1200" cap="none" spc="0" normalizeH="0" baseline="0" noProof="0" dirty="0">
                <a:ln>
                  <a:noFill/>
                </a:ln>
                <a:solidFill>
                  <a:prstClr val="white"/>
                </a:solidFill>
                <a:effectLst/>
                <a:uLnTx/>
                <a:uFillTx/>
                <a:latin typeface="Calibri" panose="020F0502020204030204" pitchFamily="34" charset="0"/>
                <a:ea typeface="微软雅黑"/>
                <a:cs typeface="Calibri" panose="020F0502020204030204" pitchFamily="34" charset="0"/>
              </a:rPr>
              <a:t>, </a:t>
            </a:r>
            <a:r>
              <a:rPr kumimoji="0" lang="en-US" sz="3600" b="1" i="0" u="none" strike="noStrike" kern="1200" cap="none" spc="0" normalizeH="0" baseline="0" noProof="0" dirty="0" err="1">
                <a:ln>
                  <a:noFill/>
                </a:ln>
                <a:solidFill>
                  <a:prstClr val="white"/>
                </a:solidFill>
                <a:effectLst/>
                <a:uLnTx/>
                <a:uFillTx/>
                <a:latin typeface="Calibri" panose="020F0502020204030204" pitchFamily="34" charset="0"/>
                <a:ea typeface="微软雅黑"/>
                <a:cs typeface="Calibri" panose="020F0502020204030204" pitchFamily="34" charset="0"/>
              </a:rPr>
              <a:t>kể</a:t>
            </a:r>
            <a:r>
              <a:rPr kumimoji="0" lang="en-US" sz="3600" b="1" i="0" u="none" strike="noStrike" kern="1200" cap="none" spc="0" normalizeH="0" baseline="0" noProof="0" dirty="0">
                <a:ln>
                  <a:noFill/>
                </a:ln>
                <a:solidFill>
                  <a:prstClr val="white"/>
                </a:solidFill>
                <a:effectLst/>
                <a:uLnTx/>
                <a:uFillTx/>
                <a:latin typeface="Calibri" panose="020F0502020204030204" pitchFamily="34" charset="0"/>
                <a:ea typeface="微软雅黑"/>
                <a:cs typeface="Calibri" panose="020F0502020204030204" pitchFamily="34" charset="0"/>
              </a:rPr>
              <a:t> </a:t>
            </a:r>
            <a:r>
              <a:rPr kumimoji="0" lang="en-US" sz="3600" b="1" i="0" u="none" strike="noStrike" kern="1200" cap="none" spc="0" normalizeH="0" baseline="0" noProof="0" dirty="0" err="1">
                <a:ln>
                  <a:noFill/>
                </a:ln>
                <a:solidFill>
                  <a:prstClr val="white"/>
                </a:solidFill>
                <a:effectLst/>
                <a:uLnTx/>
                <a:uFillTx/>
                <a:latin typeface="Calibri" panose="020F0502020204030204" pitchFamily="34" charset="0"/>
                <a:ea typeface="微软雅黑"/>
                <a:cs typeface="Calibri" panose="020F0502020204030204" pitchFamily="34" charset="0"/>
              </a:rPr>
              <a:t>lại</a:t>
            </a:r>
            <a:r>
              <a:rPr kumimoji="0" lang="en-US" sz="3600" b="1" i="0" u="none" strike="noStrike" kern="1200" cap="none" spc="0" normalizeH="0" baseline="0" noProof="0" dirty="0">
                <a:ln>
                  <a:noFill/>
                </a:ln>
                <a:solidFill>
                  <a:prstClr val="white"/>
                </a:solidFill>
                <a:effectLst/>
                <a:uLnTx/>
                <a:uFillTx/>
                <a:latin typeface="Calibri" panose="020F0502020204030204" pitchFamily="34" charset="0"/>
                <a:ea typeface="微软雅黑"/>
                <a:cs typeface="Calibri" panose="020F0502020204030204" pitchFamily="34" charset="0"/>
              </a:rPr>
              <a:t> </a:t>
            </a:r>
            <a:r>
              <a:rPr kumimoji="0" lang="en-US" sz="3600" b="1" i="0" u="none" strike="noStrike" kern="1200" cap="none" spc="0" normalizeH="0" baseline="0" noProof="0" dirty="0" err="1">
                <a:ln>
                  <a:noFill/>
                </a:ln>
                <a:solidFill>
                  <a:prstClr val="white"/>
                </a:solidFill>
                <a:effectLst/>
                <a:uLnTx/>
                <a:uFillTx/>
                <a:latin typeface="Calibri" panose="020F0502020204030204" pitchFamily="34" charset="0"/>
                <a:ea typeface="微软雅黑"/>
                <a:cs typeface="Calibri" panose="020F0502020204030204" pitchFamily="34" charset="0"/>
              </a:rPr>
              <a:t>từng</a:t>
            </a:r>
            <a:r>
              <a:rPr kumimoji="0" lang="en-US" sz="3600" b="1" i="0" u="none" strike="noStrike" kern="1200" cap="none" spc="0" normalizeH="0" baseline="0" noProof="0" dirty="0">
                <a:ln>
                  <a:noFill/>
                </a:ln>
                <a:solidFill>
                  <a:prstClr val="white"/>
                </a:solidFill>
                <a:effectLst/>
                <a:uLnTx/>
                <a:uFillTx/>
                <a:latin typeface="Calibri" panose="020F0502020204030204" pitchFamily="34" charset="0"/>
                <a:ea typeface="微软雅黑"/>
                <a:cs typeface="Calibri" panose="020F0502020204030204" pitchFamily="34" charset="0"/>
              </a:rPr>
              <a:t> </a:t>
            </a:r>
            <a:r>
              <a:rPr kumimoji="0" lang="en-US" sz="3600" b="1" i="0" u="none" strike="noStrike" kern="1200" cap="none" spc="0" normalizeH="0" baseline="0" noProof="0" dirty="0" err="1">
                <a:ln>
                  <a:noFill/>
                </a:ln>
                <a:solidFill>
                  <a:prstClr val="white"/>
                </a:solidFill>
                <a:effectLst/>
                <a:uLnTx/>
                <a:uFillTx/>
                <a:latin typeface="Calibri" panose="020F0502020204030204" pitchFamily="34" charset="0"/>
                <a:ea typeface="微软雅黑"/>
                <a:cs typeface="Calibri" panose="020F0502020204030204" pitchFamily="34" charset="0"/>
              </a:rPr>
              <a:t>đoạn</a:t>
            </a:r>
            <a:r>
              <a:rPr kumimoji="0" lang="en-US" sz="3600" b="1" i="0" u="none" strike="noStrike" kern="1200" cap="none" spc="0" normalizeH="0" baseline="0" noProof="0" dirty="0">
                <a:ln>
                  <a:noFill/>
                </a:ln>
                <a:solidFill>
                  <a:prstClr val="white"/>
                </a:solidFill>
                <a:effectLst/>
                <a:uLnTx/>
                <a:uFillTx/>
                <a:latin typeface="Calibri" panose="020F0502020204030204" pitchFamily="34" charset="0"/>
                <a:ea typeface="微软雅黑"/>
                <a:cs typeface="Calibri" panose="020F0502020204030204" pitchFamily="34" charset="0"/>
              </a:rPr>
              <a:t> </a:t>
            </a:r>
            <a:r>
              <a:rPr kumimoji="0" lang="en-US" sz="3600" b="1" i="0" u="none" strike="noStrike" kern="1200" cap="none" spc="0" normalizeH="0" baseline="0" noProof="0" dirty="0" err="1">
                <a:ln>
                  <a:noFill/>
                </a:ln>
                <a:solidFill>
                  <a:prstClr val="white"/>
                </a:solidFill>
                <a:effectLst/>
                <a:uLnTx/>
                <a:uFillTx/>
                <a:latin typeface="Calibri" panose="020F0502020204030204" pitchFamily="34" charset="0"/>
                <a:ea typeface="微软雅黑"/>
                <a:cs typeface="Calibri" panose="020F0502020204030204" pitchFamily="34" charset="0"/>
              </a:rPr>
              <a:t>trong</a:t>
            </a:r>
            <a:r>
              <a:rPr kumimoji="0" lang="en-US" sz="3600" b="1" i="0" u="none" strike="noStrike" kern="1200" cap="none" spc="0" normalizeH="0" baseline="0" noProof="0" dirty="0">
                <a:ln>
                  <a:noFill/>
                </a:ln>
                <a:solidFill>
                  <a:prstClr val="white"/>
                </a:solidFill>
                <a:effectLst/>
                <a:uLnTx/>
                <a:uFillTx/>
                <a:latin typeface="Calibri" panose="020F0502020204030204" pitchFamily="34" charset="0"/>
                <a:ea typeface="微软雅黑"/>
                <a:cs typeface="Calibri" panose="020F0502020204030204" pitchFamily="34" charset="0"/>
              </a:rPr>
              <a:t> </a:t>
            </a:r>
            <a:r>
              <a:rPr kumimoji="0" lang="en-US" sz="3600" b="1" i="0" u="none" strike="noStrike" kern="1200" cap="none" spc="0" normalizeH="0" baseline="0" noProof="0" dirty="0" err="1">
                <a:ln>
                  <a:noFill/>
                </a:ln>
                <a:solidFill>
                  <a:prstClr val="white"/>
                </a:solidFill>
                <a:effectLst/>
                <a:uLnTx/>
                <a:uFillTx/>
                <a:latin typeface="Calibri" panose="020F0502020204030204" pitchFamily="34" charset="0"/>
                <a:ea typeface="微软雅黑"/>
                <a:cs typeface="Calibri" panose="020F0502020204030204" pitchFamily="34" charset="0"/>
              </a:rPr>
              <a:t>câu</a:t>
            </a:r>
            <a:r>
              <a:rPr kumimoji="0" lang="en-US" sz="3600" b="1" i="0" u="none" strike="noStrike" kern="1200" cap="none" spc="0" normalizeH="0" baseline="0" noProof="0" dirty="0">
                <a:ln>
                  <a:noFill/>
                </a:ln>
                <a:solidFill>
                  <a:prstClr val="white"/>
                </a:solidFill>
                <a:effectLst/>
                <a:uLnTx/>
                <a:uFillTx/>
                <a:latin typeface="Calibri" panose="020F0502020204030204" pitchFamily="34" charset="0"/>
                <a:ea typeface="微软雅黑"/>
                <a:cs typeface="Calibri" panose="020F0502020204030204" pitchFamily="34" charset="0"/>
              </a:rPr>
              <a:t> </a:t>
            </a:r>
            <a:r>
              <a:rPr kumimoji="0" lang="en-US" sz="3600" b="1" i="0" u="none" strike="noStrike" kern="1200" cap="none" spc="0" normalizeH="0" baseline="0" noProof="0" dirty="0" err="1">
                <a:ln>
                  <a:noFill/>
                </a:ln>
                <a:solidFill>
                  <a:prstClr val="white"/>
                </a:solidFill>
                <a:effectLst/>
                <a:uLnTx/>
                <a:uFillTx/>
                <a:latin typeface="Calibri" panose="020F0502020204030204" pitchFamily="34" charset="0"/>
                <a:ea typeface="微软雅黑"/>
                <a:cs typeface="Calibri" panose="020F0502020204030204" pitchFamily="34" charset="0"/>
              </a:rPr>
              <a:t>chuyện</a:t>
            </a:r>
            <a:endParaRPr kumimoji="0" lang="en-US" sz="3600" b="1" i="0" u="none" strike="noStrike" kern="1200" cap="none" spc="0" normalizeH="0" baseline="0" noProof="0" dirty="0">
              <a:ln>
                <a:noFill/>
              </a:ln>
              <a:solidFill>
                <a:prstClr val="white"/>
              </a:solidFill>
              <a:effectLst/>
              <a:uLnTx/>
              <a:uFillTx/>
              <a:latin typeface="Calibri" panose="020F0502020204030204" pitchFamily="34" charset="0"/>
              <a:ea typeface="微软雅黑"/>
              <a:cs typeface="Calibri" panose="020F0502020204030204" pitchFamily="34" charset="0"/>
            </a:endParaRPr>
          </a:p>
        </p:txBody>
      </p:sp>
      <p:pic>
        <p:nvPicPr>
          <p:cNvPr id="3" name="Picture 2">
            <a:extLst>
              <a:ext uri="{FF2B5EF4-FFF2-40B4-BE49-F238E27FC236}">
                <a16:creationId xmlns:a16="http://schemas.microsoft.com/office/drawing/2014/main" id="{C69A7A6B-BF00-4949-BF4C-F06D45968FA1}"/>
              </a:ext>
            </a:extLst>
          </p:cNvPr>
          <p:cNvPicPr>
            <a:picLocks noChangeAspect="1"/>
          </p:cNvPicPr>
          <p:nvPr/>
        </p:nvPicPr>
        <p:blipFill>
          <a:blip r:embed="rId4"/>
          <a:stretch>
            <a:fillRect/>
          </a:stretch>
        </p:blipFill>
        <p:spPr>
          <a:xfrm>
            <a:off x="1269305" y="1256420"/>
            <a:ext cx="8782050" cy="5400675"/>
          </a:xfrm>
          <a:prstGeom prst="rect">
            <a:avLst/>
          </a:prstGeom>
        </p:spPr>
      </p:pic>
    </p:spTree>
    <p:extLst>
      <p:ext uri="{BB962C8B-B14F-4D97-AF65-F5344CB8AC3E}">
        <p14:creationId xmlns:p14="http://schemas.microsoft.com/office/powerpoint/2010/main" val="3986754699"/>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0-#ppt_w/2"/>
                                          </p:val>
                                        </p:tav>
                                        <p:tav tm="100000">
                                          <p:val>
                                            <p:strVal val="#ppt_x"/>
                                          </p:val>
                                        </p:tav>
                                      </p:tavLst>
                                    </p:anim>
                                    <p:anim calcmode="lin" valueType="num">
                                      <p:cBhvr additive="base">
                                        <p:cTn id="8" dur="500" fill="hold"/>
                                        <p:tgtEl>
                                          <p:spTgt spid="6"/>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2" presetClass="entr" presetSubtype="8" fill="hold" grpId="0" nodeType="after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ipe(left)">
                                      <p:cBhvr>
                                        <p:cTn id="12" dur="500"/>
                                        <p:tgtEl>
                                          <p:spTgt spid="4"/>
                                        </p:tgtEl>
                                      </p:cBhvr>
                                    </p:animEffect>
                                  </p:childTnLst>
                                </p:cTn>
                              </p:par>
                            </p:childTnLst>
                          </p:cTn>
                        </p:par>
                        <p:par>
                          <p:cTn id="13" fill="hold">
                            <p:stCondLst>
                              <p:cond delay="1000"/>
                            </p:stCondLst>
                            <p:childTnLst>
                              <p:par>
                                <p:cTn id="14" presetID="22" presetClass="entr" presetSubtype="8" fill="hold" grpId="0" nodeType="afterEffect">
                                  <p:stCondLst>
                                    <p:cond delay="0"/>
                                  </p:stCondLst>
                                  <p:childTnLst>
                                    <p:set>
                                      <p:cBhvr>
                                        <p:cTn id="15" dur="1" fill="hold">
                                          <p:stCondLst>
                                            <p:cond delay="0"/>
                                          </p:stCondLst>
                                        </p:cTn>
                                        <p:tgtEl>
                                          <p:spTgt spid="16"/>
                                        </p:tgtEl>
                                        <p:attrNameLst>
                                          <p:attrName>style.visibility</p:attrName>
                                        </p:attrNameLst>
                                      </p:cBhvr>
                                      <p:to>
                                        <p:strVal val="visible"/>
                                      </p:to>
                                    </p:set>
                                    <p:animEffect transition="in" filter="wipe(left)">
                                      <p:cBhvr>
                                        <p:cTn id="16" dur="500"/>
                                        <p:tgtEl>
                                          <p:spTgt spid="16"/>
                                        </p:tgtEl>
                                      </p:cBhvr>
                                    </p:animEffect>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gtEl>
                                        <p:attrNameLst>
                                          <p:attrName>style.visibility</p:attrName>
                                        </p:attrNameLst>
                                      </p:cBhvr>
                                      <p:to>
                                        <p:strVal val="visible"/>
                                      </p:to>
                                    </p:set>
                                    <p:animEffect transition="in" filter="fade">
                                      <p:cBhvr>
                                        <p:cTn id="21" dur="1000"/>
                                        <p:tgtEl>
                                          <p:spTgt spid="3"/>
                                        </p:tgtEl>
                                      </p:cBhvr>
                                    </p:animEffect>
                                    <p:anim calcmode="lin" valueType="num">
                                      <p:cBhvr>
                                        <p:cTn id="22" dur="1000" fill="hold"/>
                                        <p:tgtEl>
                                          <p:spTgt spid="3"/>
                                        </p:tgtEl>
                                        <p:attrNameLst>
                                          <p:attrName>ppt_x</p:attrName>
                                        </p:attrNameLst>
                                      </p:cBhvr>
                                      <p:tavLst>
                                        <p:tav tm="0">
                                          <p:val>
                                            <p:strVal val="#ppt_x"/>
                                          </p:val>
                                        </p:tav>
                                        <p:tav tm="100000">
                                          <p:val>
                                            <p:strVal val="#ppt_x"/>
                                          </p:val>
                                        </p:tav>
                                      </p:tavLst>
                                    </p:anim>
                                    <p:anim calcmode="lin" valueType="num">
                                      <p:cBhvr>
                                        <p:cTn id="23"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16"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a:extLst>
              <a:ext uri="{FF2B5EF4-FFF2-40B4-BE49-F238E27FC236}">
                <a16:creationId xmlns:a16="http://schemas.microsoft.com/office/drawing/2014/main" id="{36E3EB29-0D69-4492-AF96-1BE5755344A5}"/>
              </a:ext>
            </a:extLst>
          </p:cNvPr>
          <p:cNvSpPr/>
          <p:nvPr/>
        </p:nvSpPr>
        <p:spPr>
          <a:xfrm>
            <a:off x="-11830" y="1614575"/>
            <a:ext cx="12282852" cy="4407535"/>
          </a:xfrm>
          <a:prstGeom prst="rect">
            <a:avLst/>
          </a:prstGeom>
          <a:solidFill>
            <a:srgbClr val="009A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微软雅黑" panose="020F0502020204030204"/>
              <a:ea typeface="微软雅黑"/>
              <a:cs typeface="+mn-ea"/>
              <a:sym typeface="+mn-lt"/>
            </a:endParaRPr>
          </a:p>
        </p:txBody>
      </p:sp>
      <p:pic>
        <p:nvPicPr>
          <p:cNvPr id="19" name="Picture 18" descr="Icon&#10;&#10;Description automatically generated">
            <a:extLst>
              <a:ext uri="{FF2B5EF4-FFF2-40B4-BE49-F238E27FC236}">
                <a16:creationId xmlns:a16="http://schemas.microsoft.com/office/drawing/2014/main" id="{9C67621C-B686-4FA3-963B-831228CFEE5B}"/>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31255" r="31255"/>
          <a:stretch/>
        </p:blipFill>
        <p:spPr>
          <a:xfrm>
            <a:off x="1387731" y="1934328"/>
            <a:ext cx="757382" cy="1168500"/>
          </a:xfrm>
          <a:prstGeom prst="rect">
            <a:avLst/>
          </a:prstGeom>
        </p:spPr>
      </p:pic>
      <p:grpSp>
        <p:nvGrpSpPr>
          <p:cNvPr id="24" name="Group 23">
            <a:extLst>
              <a:ext uri="{FF2B5EF4-FFF2-40B4-BE49-F238E27FC236}">
                <a16:creationId xmlns:a16="http://schemas.microsoft.com/office/drawing/2014/main" id="{B76ABA17-A1B2-4054-BA29-B3F50F138ABC}"/>
              </a:ext>
            </a:extLst>
          </p:cNvPr>
          <p:cNvGrpSpPr/>
          <p:nvPr/>
        </p:nvGrpSpPr>
        <p:grpSpPr>
          <a:xfrm>
            <a:off x="2281317" y="728856"/>
            <a:ext cx="6023365" cy="1835018"/>
            <a:chOff x="615645" y="178170"/>
            <a:chExt cx="10962855" cy="1632511"/>
          </a:xfrm>
        </p:grpSpPr>
        <p:grpSp>
          <p:nvGrpSpPr>
            <p:cNvPr id="25" name="Group 24">
              <a:extLst>
                <a:ext uri="{FF2B5EF4-FFF2-40B4-BE49-F238E27FC236}">
                  <a16:creationId xmlns:a16="http://schemas.microsoft.com/office/drawing/2014/main" id="{90DDA3A1-F2A8-4160-8D01-CB92A9974054}"/>
                </a:ext>
              </a:extLst>
            </p:cNvPr>
            <p:cNvGrpSpPr/>
            <p:nvPr/>
          </p:nvGrpSpPr>
          <p:grpSpPr>
            <a:xfrm>
              <a:off x="615645" y="178170"/>
              <a:ext cx="10962855" cy="1632511"/>
              <a:chOff x="2368419" y="-1613946"/>
              <a:chExt cx="7346706" cy="1338735"/>
            </a:xfrm>
            <a:effectLst>
              <a:outerShdw blurRad="50800" dist="38100" dir="5400000" algn="t" rotWithShape="0">
                <a:prstClr val="black">
                  <a:alpha val="40000"/>
                </a:prstClr>
              </a:outerShdw>
            </a:effectLst>
          </p:grpSpPr>
          <p:sp>
            <p:nvSpPr>
              <p:cNvPr id="27" name="Rectangle: Diagonal Corners Rounded 26">
                <a:extLst>
                  <a:ext uri="{FF2B5EF4-FFF2-40B4-BE49-F238E27FC236}">
                    <a16:creationId xmlns:a16="http://schemas.microsoft.com/office/drawing/2014/main" id="{E91A6E72-4A1E-4ECA-B270-15655872D8A6}"/>
                  </a:ext>
                </a:extLst>
              </p:cNvPr>
              <p:cNvSpPr/>
              <p:nvPr/>
            </p:nvSpPr>
            <p:spPr>
              <a:xfrm>
                <a:off x="2453058" y="-1512534"/>
                <a:ext cx="7262067" cy="1237323"/>
              </a:xfrm>
              <a:prstGeom prst="round2DiagRect">
                <a:avLst>
                  <a:gd name="adj1" fmla="val 50000"/>
                  <a:gd name="adj2" fmla="val 13343"/>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微软雅黑" panose="020F0502020204030204"/>
                  <a:ea typeface="微软雅黑"/>
                  <a:cs typeface="+mn-cs"/>
                </a:endParaRPr>
              </a:p>
            </p:txBody>
          </p:sp>
          <p:sp>
            <p:nvSpPr>
              <p:cNvPr id="28" name="Rectangle: Diagonal Corners Rounded 27">
                <a:extLst>
                  <a:ext uri="{FF2B5EF4-FFF2-40B4-BE49-F238E27FC236}">
                    <a16:creationId xmlns:a16="http://schemas.microsoft.com/office/drawing/2014/main" id="{F206F472-8289-46F9-8AFC-4701E83D0A3A}"/>
                  </a:ext>
                </a:extLst>
              </p:cNvPr>
              <p:cNvSpPr/>
              <p:nvPr/>
            </p:nvSpPr>
            <p:spPr>
              <a:xfrm>
                <a:off x="2368419" y="-1613946"/>
                <a:ext cx="7262067" cy="1237323"/>
              </a:xfrm>
              <a:prstGeom prst="round2DiagRect">
                <a:avLst>
                  <a:gd name="adj1" fmla="val 50000"/>
                  <a:gd name="adj2" fmla="val 13343"/>
                </a:avLst>
              </a:prstGeom>
              <a:noFill/>
              <a:ln w="50800">
                <a:solidFill>
                  <a:srgbClr val="FFC23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微软雅黑" panose="020F0502020204030204"/>
                  <a:ea typeface="微软雅黑"/>
                  <a:cs typeface="+mn-cs"/>
                </a:endParaRPr>
              </a:p>
            </p:txBody>
          </p:sp>
        </p:grpSp>
        <p:sp>
          <p:nvSpPr>
            <p:cNvPr id="26" name="TextBox 25">
              <a:extLst>
                <a:ext uri="{FF2B5EF4-FFF2-40B4-BE49-F238E27FC236}">
                  <a16:creationId xmlns:a16="http://schemas.microsoft.com/office/drawing/2014/main" id="{1C8C011D-D857-48F7-BE31-B4A9A8940D4C}"/>
                </a:ext>
              </a:extLst>
            </p:cNvPr>
            <p:cNvSpPr txBox="1"/>
            <p:nvPr/>
          </p:nvSpPr>
          <p:spPr>
            <a:xfrm>
              <a:off x="719645" y="281909"/>
              <a:ext cx="10712630" cy="1303285"/>
            </a:xfrm>
            <a:prstGeom prst="rect">
              <a:avLst/>
            </a:prstGeom>
            <a:noFill/>
          </p:spPr>
          <p:txBody>
            <a:bodyPr wrap="square" rtlCol="0">
              <a:spAutoFit/>
            </a:bodyPr>
            <a:lstStyle/>
            <a:p>
              <a:pPr marL="0" marR="0" lvl="0" indent="0" algn="ctr" defTabSz="914400" rtl="0" eaLnBrk="1" fontAlgn="auto" latinLnBrk="0" hangingPunct="1">
                <a:lnSpc>
                  <a:spcPct val="129000"/>
                </a:lnSpc>
                <a:spcBef>
                  <a:spcPts val="0"/>
                </a:spcBef>
                <a:spcAft>
                  <a:spcPts val="0"/>
                </a:spcAft>
                <a:buClrTx/>
                <a:buSzTx/>
                <a:buFontTx/>
                <a:buNone/>
                <a:tabLst/>
                <a:defRPr/>
              </a:pPr>
              <a:r>
                <a:rPr kumimoji="0" lang="en-US" sz="3600" b="1" i="0" u="none" strike="noStrike" kern="1200" cap="none" spc="0" normalizeH="0" baseline="0" noProof="0" dirty="0">
                  <a:ln>
                    <a:noFill/>
                  </a:ln>
                  <a:solidFill>
                    <a:srgbClr val="000099"/>
                  </a:solidFill>
                  <a:effectLst/>
                  <a:uLnTx/>
                  <a:uFillTx/>
                  <a:latin typeface="Calibri" panose="020F0502020204030204" pitchFamily="34" charset="0"/>
                  <a:ea typeface="微软雅黑"/>
                  <a:cs typeface="Calibri" panose="020F0502020204030204" pitchFamily="34" charset="0"/>
                </a:rPr>
                <a:t>Theo </a:t>
              </a:r>
              <a:r>
                <a:rPr kumimoji="0" lang="en-US" sz="3600" b="1" i="0" u="none" strike="noStrike" kern="1200" cap="none" spc="0" normalizeH="0" baseline="0" noProof="0" dirty="0" err="1">
                  <a:ln>
                    <a:noFill/>
                  </a:ln>
                  <a:solidFill>
                    <a:srgbClr val="000099"/>
                  </a:solidFill>
                  <a:effectLst/>
                  <a:uLnTx/>
                  <a:uFillTx/>
                  <a:latin typeface="Calibri" panose="020F0502020204030204" pitchFamily="34" charset="0"/>
                  <a:ea typeface="微软雅黑"/>
                  <a:cs typeface="Calibri" panose="020F0502020204030204" pitchFamily="34" charset="0"/>
                </a:rPr>
                <a:t>em</a:t>
              </a:r>
              <a:r>
                <a:rPr kumimoji="0" lang="en-US" sz="3600" b="1" i="0" u="none" strike="noStrike" kern="1200" cap="none" spc="0" normalizeH="0" baseline="0" noProof="0" dirty="0">
                  <a:ln>
                    <a:noFill/>
                  </a:ln>
                  <a:solidFill>
                    <a:srgbClr val="000099"/>
                  </a:solidFill>
                  <a:effectLst/>
                  <a:uLnTx/>
                  <a:uFillTx/>
                  <a:latin typeface="Calibri" panose="020F0502020204030204" pitchFamily="34" charset="0"/>
                  <a:ea typeface="微软雅黑"/>
                  <a:cs typeface="Calibri" panose="020F0502020204030204" pitchFamily="34" charset="0"/>
                </a:rPr>
                <a:t>, </a:t>
              </a:r>
              <a:r>
                <a:rPr kumimoji="0" lang="en-US" sz="3600" b="1" i="0" u="none" strike="noStrike" kern="1200" cap="none" spc="0" normalizeH="0" baseline="0" noProof="0" dirty="0" err="1">
                  <a:ln>
                    <a:noFill/>
                  </a:ln>
                  <a:solidFill>
                    <a:srgbClr val="000099"/>
                  </a:solidFill>
                  <a:effectLst/>
                  <a:uLnTx/>
                  <a:uFillTx/>
                  <a:latin typeface="Calibri" panose="020F0502020204030204" pitchFamily="34" charset="0"/>
                  <a:ea typeface="微软雅黑"/>
                  <a:cs typeface="Calibri" panose="020F0502020204030204" pitchFamily="34" charset="0"/>
                </a:rPr>
                <a:t>nội</a:t>
              </a:r>
              <a:r>
                <a:rPr kumimoji="0" lang="en-US" sz="3600" b="1" i="0" u="none" strike="noStrike" kern="1200" cap="none" spc="0" normalizeH="0" baseline="0" noProof="0" dirty="0">
                  <a:ln>
                    <a:noFill/>
                  </a:ln>
                  <a:solidFill>
                    <a:srgbClr val="000099"/>
                  </a:solidFill>
                  <a:effectLst/>
                  <a:uLnTx/>
                  <a:uFillTx/>
                  <a:latin typeface="Calibri" panose="020F0502020204030204" pitchFamily="34" charset="0"/>
                  <a:ea typeface="微软雅黑"/>
                  <a:cs typeface="Calibri" panose="020F0502020204030204" pitchFamily="34" charset="0"/>
                </a:rPr>
                <a:t> dung </a:t>
              </a:r>
              <a:r>
                <a:rPr kumimoji="0" lang="en-US" sz="3600" b="1" i="0" u="none" strike="noStrike" kern="1200" cap="none" spc="0" normalizeH="0" baseline="0" noProof="0" dirty="0" err="1">
                  <a:ln>
                    <a:noFill/>
                  </a:ln>
                  <a:solidFill>
                    <a:srgbClr val="000099"/>
                  </a:solidFill>
                  <a:effectLst/>
                  <a:uLnTx/>
                  <a:uFillTx/>
                  <a:latin typeface="Calibri" panose="020F0502020204030204" pitchFamily="34" charset="0"/>
                  <a:ea typeface="微软雅黑"/>
                  <a:cs typeface="Calibri" panose="020F0502020204030204" pitchFamily="34" charset="0"/>
                </a:rPr>
                <a:t>câu</a:t>
              </a:r>
              <a:r>
                <a:rPr kumimoji="0" lang="en-US" sz="3600" b="1" i="0" u="none" strike="noStrike" kern="1200" cap="none" spc="0" normalizeH="0" baseline="0" noProof="0" dirty="0">
                  <a:ln>
                    <a:noFill/>
                  </a:ln>
                  <a:solidFill>
                    <a:srgbClr val="000099"/>
                  </a:solidFill>
                  <a:effectLst/>
                  <a:uLnTx/>
                  <a:uFillTx/>
                  <a:latin typeface="Calibri" panose="020F0502020204030204" pitchFamily="34" charset="0"/>
                  <a:ea typeface="微软雅黑"/>
                  <a:cs typeface="Calibri" panose="020F0502020204030204" pitchFamily="34" charset="0"/>
                </a:rPr>
                <a:t> </a:t>
              </a:r>
              <a:r>
                <a:rPr kumimoji="0" lang="en-US" sz="3600" b="1" i="0" u="none" strike="noStrike" kern="1200" cap="none" spc="0" normalizeH="0" baseline="0" noProof="0" dirty="0" err="1">
                  <a:ln>
                    <a:noFill/>
                  </a:ln>
                  <a:solidFill>
                    <a:srgbClr val="000099"/>
                  </a:solidFill>
                  <a:effectLst/>
                  <a:uLnTx/>
                  <a:uFillTx/>
                  <a:latin typeface="Calibri" panose="020F0502020204030204" pitchFamily="34" charset="0"/>
                  <a:ea typeface="微软雅黑"/>
                  <a:cs typeface="Calibri" panose="020F0502020204030204" pitchFamily="34" charset="0"/>
                </a:rPr>
                <a:t>chuyện</a:t>
              </a:r>
              <a:r>
                <a:rPr kumimoji="0" lang="en-US" sz="3600" b="1" i="0" u="none" strike="noStrike" kern="1200" cap="none" spc="0" normalizeH="0" baseline="0" noProof="0" dirty="0">
                  <a:ln>
                    <a:noFill/>
                  </a:ln>
                  <a:solidFill>
                    <a:srgbClr val="000099"/>
                  </a:solidFill>
                  <a:effectLst/>
                  <a:uLnTx/>
                  <a:uFillTx/>
                  <a:latin typeface="Calibri" panose="020F0502020204030204" pitchFamily="34" charset="0"/>
                  <a:ea typeface="微软雅黑"/>
                  <a:cs typeface="Calibri" panose="020F0502020204030204" pitchFamily="34" charset="0"/>
                </a:rPr>
                <a:t> </a:t>
              </a:r>
              <a:r>
                <a:rPr kumimoji="0" lang="en-US" sz="3600" b="1" i="0" u="none" strike="noStrike" kern="1200" cap="none" spc="0" normalizeH="0" baseline="0" noProof="0" dirty="0" err="1">
                  <a:ln>
                    <a:noFill/>
                  </a:ln>
                  <a:solidFill>
                    <a:srgbClr val="000099"/>
                  </a:solidFill>
                  <a:effectLst/>
                  <a:uLnTx/>
                  <a:uFillTx/>
                  <a:latin typeface="Calibri" panose="020F0502020204030204" pitchFamily="34" charset="0"/>
                  <a:ea typeface="微软雅黑"/>
                  <a:cs typeface="Calibri" panose="020F0502020204030204" pitchFamily="34" charset="0"/>
                </a:rPr>
                <a:t>là</a:t>
              </a:r>
              <a:r>
                <a:rPr kumimoji="0" lang="en-US" sz="3600" b="1" i="0" u="none" strike="noStrike" kern="1200" cap="none" spc="0" normalizeH="0" baseline="0" noProof="0" dirty="0">
                  <a:ln>
                    <a:noFill/>
                  </a:ln>
                  <a:solidFill>
                    <a:srgbClr val="000099"/>
                  </a:solidFill>
                  <a:effectLst/>
                  <a:uLnTx/>
                  <a:uFillTx/>
                  <a:latin typeface="Calibri" panose="020F0502020204030204" pitchFamily="34" charset="0"/>
                  <a:ea typeface="微软雅黑"/>
                  <a:cs typeface="Calibri" panose="020F0502020204030204" pitchFamily="34" charset="0"/>
                </a:rPr>
                <a:t> </a:t>
              </a:r>
              <a:r>
                <a:rPr kumimoji="0" lang="en-US" sz="3600" b="1" i="0" u="none" strike="noStrike" kern="1200" cap="none" spc="0" normalizeH="0" baseline="0" noProof="0" dirty="0" err="1">
                  <a:ln>
                    <a:noFill/>
                  </a:ln>
                  <a:solidFill>
                    <a:srgbClr val="000099"/>
                  </a:solidFill>
                  <a:effectLst/>
                  <a:uLnTx/>
                  <a:uFillTx/>
                  <a:latin typeface="Calibri" panose="020F0502020204030204" pitchFamily="34" charset="0"/>
                  <a:ea typeface="微软雅黑"/>
                  <a:cs typeface="Calibri" panose="020F0502020204030204" pitchFamily="34" charset="0"/>
                </a:rPr>
                <a:t>gì</a:t>
              </a:r>
              <a:r>
                <a:rPr kumimoji="0" lang="en-US" sz="3600" b="1" i="0" u="none" strike="noStrike" kern="1200" cap="none" spc="0" normalizeH="0" baseline="0" noProof="0" dirty="0">
                  <a:ln>
                    <a:noFill/>
                  </a:ln>
                  <a:solidFill>
                    <a:srgbClr val="000099"/>
                  </a:solidFill>
                  <a:effectLst/>
                  <a:uLnTx/>
                  <a:uFillTx/>
                  <a:latin typeface="Calibri" panose="020F0502020204030204" pitchFamily="34" charset="0"/>
                  <a:ea typeface="微软雅黑"/>
                  <a:cs typeface="Calibri" panose="020F0502020204030204" pitchFamily="34" charset="0"/>
                </a:rPr>
                <a:t>?</a:t>
              </a:r>
            </a:p>
          </p:txBody>
        </p:sp>
      </p:grpSp>
      <p:pic>
        <p:nvPicPr>
          <p:cNvPr id="3" name="Picture 2" descr="A picture containing toy, vector graphics&#10;&#10;Description automatically generated">
            <a:extLst>
              <a:ext uri="{FF2B5EF4-FFF2-40B4-BE49-F238E27FC236}">
                <a16:creationId xmlns:a16="http://schemas.microsoft.com/office/drawing/2014/main" id="{C76B33A2-A55E-4ED2-A9A4-6D258EF0AA61}"/>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9765" y="2774754"/>
            <a:ext cx="3520533" cy="4083246"/>
          </a:xfrm>
          <a:prstGeom prst="rect">
            <a:avLst/>
          </a:prstGeom>
        </p:spPr>
      </p:pic>
      <p:grpSp>
        <p:nvGrpSpPr>
          <p:cNvPr id="30" name="Group 29">
            <a:extLst>
              <a:ext uri="{FF2B5EF4-FFF2-40B4-BE49-F238E27FC236}">
                <a16:creationId xmlns:a16="http://schemas.microsoft.com/office/drawing/2014/main" id="{A5539F2C-6E94-454E-9BAD-947D6AB32E6C}"/>
              </a:ext>
            </a:extLst>
          </p:cNvPr>
          <p:cNvGrpSpPr/>
          <p:nvPr/>
        </p:nvGrpSpPr>
        <p:grpSpPr>
          <a:xfrm>
            <a:off x="3224719" y="3310587"/>
            <a:ext cx="8782158" cy="3061409"/>
            <a:chOff x="615645" y="178170"/>
            <a:chExt cx="11042382" cy="1632511"/>
          </a:xfrm>
        </p:grpSpPr>
        <p:grpSp>
          <p:nvGrpSpPr>
            <p:cNvPr id="31" name="Group 30">
              <a:extLst>
                <a:ext uri="{FF2B5EF4-FFF2-40B4-BE49-F238E27FC236}">
                  <a16:creationId xmlns:a16="http://schemas.microsoft.com/office/drawing/2014/main" id="{8FE0B993-C655-48C4-BDBC-64624660472C}"/>
                </a:ext>
              </a:extLst>
            </p:cNvPr>
            <p:cNvGrpSpPr/>
            <p:nvPr/>
          </p:nvGrpSpPr>
          <p:grpSpPr>
            <a:xfrm>
              <a:off x="615645" y="178170"/>
              <a:ext cx="10962855" cy="1632511"/>
              <a:chOff x="2368419" y="-1613946"/>
              <a:chExt cx="7346706" cy="1338735"/>
            </a:xfrm>
            <a:effectLst>
              <a:outerShdw blurRad="50800" dist="38100" dir="5400000" algn="t" rotWithShape="0">
                <a:prstClr val="black">
                  <a:alpha val="40000"/>
                </a:prstClr>
              </a:outerShdw>
            </a:effectLst>
          </p:grpSpPr>
          <p:sp>
            <p:nvSpPr>
              <p:cNvPr id="33" name="Rectangle: Diagonal Corners Rounded 32">
                <a:extLst>
                  <a:ext uri="{FF2B5EF4-FFF2-40B4-BE49-F238E27FC236}">
                    <a16:creationId xmlns:a16="http://schemas.microsoft.com/office/drawing/2014/main" id="{1A3BD9B1-2515-499E-9A1C-F37328244FE5}"/>
                  </a:ext>
                </a:extLst>
              </p:cNvPr>
              <p:cNvSpPr/>
              <p:nvPr/>
            </p:nvSpPr>
            <p:spPr>
              <a:xfrm>
                <a:off x="2453058" y="-1512534"/>
                <a:ext cx="7262067" cy="1237323"/>
              </a:xfrm>
              <a:prstGeom prst="round2DiagRect">
                <a:avLst>
                  <a:gd name="adj1" fmla="val 50000"/>
                  <a:gd name="adj2" fmla="val 13343"/>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微软雅黑" panose="020F0502020204030204"/>
                  <a:ea typeface="微软雅黑"/>
                  <a:cs typeface="+mn-cs"/>
                </a:endParaRPr>
              </a:p>
            </p:txBody>
          </p:sp>
          <p:sp>
            <p:nvSpPr>
              <p:cNvPr id="34" name="Rectangle: Diagonal Corners Rounded 33">
                <a:extLst>
                  <a:ext uri="{FF2B5EF4-FFF2-40B4-BE49-F238E27FC236}">
                    <a16:creationId xmlns:a16="http://schemas.microsoft.com/office/drawing/2014/main" id="{0E758A91-7CFA-4840-B9B4-5F1FC266CC21}"/>
                  </a:ext>
                </a:extLst>
              </p:cNvPr>
              <p:cNvSpPr/>
              <p:nvPr/>
            </p:nvSpPr>
            <p:spPr>
              <a:xfrm>
                <a:off x="2368419" y="-1613946"/>
                <a:ext cx="7262067" cy="1237323"/>
              </a:xfrm>
              <a:prstGeom prst="round2DiagRect">
                <a:avLst>
                  <a:gd name="adj1" fmla="val 50000"/>
                  <a:gd name="adj2" fmla="val 13343"/>
                </a:avLst>
              </a:prstGeom>
              <a:noFill/>
              <a:ln w="508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微软雅黑" panose="020F0502020204030204"/>
                  <a:ea typeface="微软雅黑"/>
                  <a:cs typeface="+mn-cs"/>
                </a:endParaRPr>
              </a:p>
            </p:txBody>
          </p:sp>
        </p:grpSp>
        <p:sp>
          <p:nvSpPr>
            <p:cNvPr id="32" name="TextBox 31">
              <a:extLst>
                <a:ext uri="{FF2B5EF4-FFF2-40B4-BE49-F238E27FC236}">
                  <a16:creationId xmlns:a16="http://schemas.microsoft.com/office/drawing/2014/main" id="{69373D0A-0590-4C3C-9803-4DF77B5C3594}"/>
                </a:ext>
              </a:extLst>
            </p:cNvPr>
            <p:cNvSpPr txBox="1"/>
            <p:nvPr/>
          </p:nvSpPr>
          <p:spPr>
            <a:xfrm>
              <a:off x="920315" y="403717"/>
              <a:ext cx="10737712" cy="1069503"/>
            </a:xfrm>
            <a:prstGeom prst="rect">
              <a:avLst/>
            </a:prstGeom>
            <a:noFill/>
          </p:spPr>
          <p:txBody>
            <a:bodyPr wrap="square" rtlCol="0">
              <a:spAutoFit/>
            </a:bodyPr>
            <a:lstStyle/>
            <a:p>
              <a:pPr marL="0" marR="0" lvl="0" indent="0" algn="ctr" defTabSz="914400" rtl="0" eaLnBrk="1" fontAlgn="auto" latinLnBrk="0" hangingPunct="1">
                <a:lnSpc>
                  <a:spcPct val="129000"/>
                </a:lnSpc>
                <a:spcBef>
                  <a:spcPts val="0"/>
                </a:spcBef>
                <a:spcAft>
                  <a:spcPts val="0"/>
                </a:spcAft>
                <a:buClrTx/>
                <a:buSzTx/>
                <a:buFontTx/>
                <a:buNone/>
                <a:tabLst/>
                <a:defRPr/>
              </a:pPr>
              <a:r>
                <a:rPr kumimoji="0" lang="en-US" sz="3300" b="1" i="0" u="none" strike="noStrike" kern="1200" cap="none" spc="0" normalizeH="0" baseline="0" noProof="0" dirty="0" err="1">
                  <a:ln>
                    <a:noFill/>
                  </a:ln>
                  <a:solidFill>
                    <a:srgbClr val="FF0000"/>
                  </a:solidFill>
                  <a:effectLst/>
                  <a:uLnTx/>
                  <a:uFillTx/>
                  <a:latin typeface="Calibri" panose="020F0502020204030204" pitchFamily="34" charset="0"/>
                  <a:ea typeface="微软雅黑"/>
                  <a:cs typeface="Calibri" panose="020F0502020204030204" pitchFamily="34" charset="0"/>
                </a:rPr>
                <a:t>Bài</a:t>
              </a:r>
              <a:r>
                <a:rPr kumimoji="0" lang="en-US" sz="3300" b="1" i="0" u="none" strike="noStrike" kern="1200" cap="none" spc="0" normalizeH="0" baseline="0" noProof="0" dirty="0">
                  <a:ln>
                    <a:noFill/>
                  </a:ln>
                  <a:solidFill>
                    <a:srgbClr val="FF0000"/>
                  </a:solidFill>
                  <a:effectLst/>
                  <a:uLnTx/>
                  <a:uFillTx/>
                  <a:latin typeface="Calibri" panose="020F0502020204030204" pitchFamily="34" charset="0"/>
                  <a:ea typeface="微软雅黑"/>
                  <a:cs typeface="Calibri" panose="020F0502020204030204" pitchFamily="34" charset="0"/>
                </a:rPr>
                <a:t> </a:t>
              </a:r>
              <a:r>
                <a:rPr kumimoji="0" lang="en-US" sz="3300" b="1" i="0" u="none" strike="noStrike" kern="1200" cap="none" spc="0" normalizeH="0" baseline="0" noProof="0" dirty="0" err="1">
                  <a:ln>
                    <a:noFill/>
                  </a:ln>
                  <a:solidFill>
                    <a:srgbClr val="FF0000"/>
                  </a:solidFill>
                  <a:effectLst/>
                  <a:uLnTx/>
                  <a:uFillTx/>
                  <a:latin typeface="Calibri" panose="020F0502020204030204" pitchFamily="34" charset="0"/>
                  <a:ea typeface="微软雅黑"/>
                  <a:cs typeface="Calibri" panose="020F0502020204030204" pitchFamily="34" charset="0"/>
                </a:rPr>
                <a:t>nói</a:t>
              </a:r>
              <a:r>
                <a:rPr kumimoji="0" lang="vi-VN" sz="3300" b="1" i="0" u="none" strike="noStrike" kern="1200" cap="none" spc="0" normalizeH="0" baseline="0" noProof="0" dirty="0">
                  <a:ln>
                    <a:noFill/>
                  </a:ln>
                  <a:solidFill>
                    <a:srgbClr val="FF0000"/>
                  </a:solidFill>
                  <a:effectLst/>
                  <a:uLnTx/>
                  <a:uFillTx/>
                  <a:latin typeface="Calibri" panose="020F0502020204030204" pitchFamily="34" charset="0"/>
                  <a:ea typeface="微软雅黑"/>
                  <a:cs typeface="Calibri" panose="020F0502020204030204" pitchFamily="34" charset="0"/>
                </a:rPr>
                <a:t> về tấm lòng đáng trân trọng nhất của một bạn nhỏ; tìm mọi cách để làm cho người mình yêu quý được vui vẻ và hạnh phúc.</a:t>
              </a:r>
              <a:endParaRPr kumimoji="0" lang="en-US" sz="3300" b="1" i="0" u="none" strike="noStrike" kern="1200" cap="none" spc="0" normalizeH="0" baseline="0" noProof="0" dirty="0">
                <a:ln>
                  <a:noFill/>
                </a:ln>
                <a:solidFill>
                  <a:srgbClr val="FF0000"/>
                </a:solidFill>
                <a:effectLst/>
                <a:uLnTx/>
                <a:uFillTx/>
                <a:latin typeface="Calibri" panose="020F0502020204030204" pitchFamily="34" charset="0"/>
                <a:ea typeface="微软雅黑"/>
                <a:cs typeface="Calibri" panose="020F0502020204030204" pitchFamily="34" charset="0"/>
              </a:endParaRPr>
            </a:p>
          </p:txBody>
        </p:sp>
      </p:grpSp>
      <p:sp>
        <p:nvSpPr>
          <p:cNvPr id="35" name="Freeform: Shape 34">
            <a:extLst>
              <a:ext uri="{FF2B5EF4-FFF2-40B4-BE49-F238E27FC236}">
                <a16:creationId xmlns:a16="http://schemas.microsoft.com/office/drawing/2014/main" id="{510914A5-FB11-4045-8B8D-C37FA8B6B03B}"/>
              </a:ext>
            </a:extLst>
          </p:cNvPr>
          <p:cNvSpPr/>
          <p:nvPr/>
        </p:nvSpPr>
        <p:spPr>
          <a:xfrm>
            <a:off x="2363874" y="2471661"/>
            <a:ext cx="1279934" cy="884197"/>
          </a:xfrm>
          <a:custGeom>
            <a:avLst/>
            <a:gdLst>
              <a:gd name="connsiteX0" fmla="*/ 5495 w 730885"/>
              <a:gd name="connsiteY0" fmla="*/ 130766 h 536889"/>
              <a:gd name="connsiteX1" fmla="*/ 71904 w 730885"/>
              <a:gd name="connsiteY1" fmla="*/ 222717 h 536889"/>
              <a:gd name="connsiteX2" fmla="*/ 189397 w 730885"/>
              <a:gd name="connsiteY2" fmla="*/ 322331 h 536889"/>
              <a:gd name="connsiteX3" fmla="*/ 350311 w 730885"/>
              <a:gd name="connsiteY3" fmla="*/ 424498 h 536889"/>
              <a:gd name="connsiteX4" fmla="*/ 460141 w 730885"/>
              <a:gd name="connsiteY4" fmla="*/ 455148 h 536889"/>
              <a:gd name="connsiteX5" fmla="*/ 416720 w 730885"/>
              <a:gd name="connsiteY5" fmla="*/ 534328 h 536889"/>
              <a:gd name="connsiteX6" fmla="*/ 603176 w 730885"/>
              <a:gd name="connsiteY6" fmla="*/ 519003 h 536889"/>
              <a:gd name="connsiteX7" fmla="*/ 730885 w 730885"/>
              <a:gd name="connsiteY7" fmla="*/ 508786 h 536889"/>
              <a:gd name="connsiteX8" fmla="*/ 603176 w 730885"/>
              <a:gd name="connsiteY8" fmla="*/ 289126 h 536889"/>
              <a:gd name="connsiteX9" fmla="*/ 521442 w 730885"/>
              <a:gd name="connsiteY9" fmla="*/ 347872 h 536889"/>
              <a:gd name="connsiteX10" fmla="*/ 332431 w 730885"/>
              <a:gd name="connsiteY10" fmla="*/ 179296 h 536889"/>
              <a:gd name="connsiteX11" fmla="*/ 214939 w 730885"/>
              <a:gd name="connsiteY11" fmla="*/ 503 h 536889"/>
              <a:gd name="connsiteX12" fmla="*/ 5495 w 730885"/>
              <a:gd name="connsiteY12" fmla="*/ 130766 h 5368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30885" h="536889">
                <a:moveTo>
                  <a:pt x="5495" y="130766"/>
                </a:moveTo>
                <a:cubicBezTo>
                  <a:pt x="-18344" y="167802"/>
                  <a:pt x="41254" y="190789"/>
                  <a:pt x="71904" y="222717"/>
                </a:cubicBezTo>
                <a:cubicBezTo>
                  <a:pt x="102554" y="254645"/>
                  <a:pt x="142996" y="288701"/>
                  <a:pt x="189397" y="322331"/>
                </a:cubicBezTo>
                <a:cubicBezTo>
                  <a:pt x="235798" y="355961"/>
                  <a:pt x="305187" y="402362"/>
                  <a:pt x="350311" y="424498"/>
                </a:cubicBezTo>
                <a:cubicBezTo>
                  <a:pt x="395435" y="446634"/>
                  <a:pt x="449073" y="436843"/>
                  <a:pt x="460141" y="455148"/>
                </a:cubicBezTo>
                <a:cubicBezTo>
                  <a:pt x="471209" y="473453"/>
                  <a:pt x="392881" y="523686"/>
                  <a:pt x="416720" y="534328"/>
                </a:cubicBezTo>
                <a:cubicBezTo>
                  <a:pt x="440559" y="544971"/>
                  <a:pt x="603176" y="519003"/>
                  <a:pt x="603176" y="519003"/>
                </a:cubicBezTo>
                <a:cubicBezTo>
                  <a:pt x="655537" y="514746"/>
                  <a:pt x="730885" y="547099"/>
                  <a:pt x="730885" y="508786"/>
                </a:cubicBezTo>
                <a:cubicBezTo>
                  <a:pt x="730885" y="470473"/>
                  <a:pt x="638083" y="315945"/>
                  <a:pt x="603176" y="289126"/>
                </a:cubicBezTo>
                <a:cubicBezTo>
                  <a:pt x="568269" y="262307"/>
                  <a:pt x="566566" y="366177"/>
                  <a:pt x="521442" y="347872"/>
                </a:cubicBezTo>
                <a:cubicBezTo>
                  <a:pt x="476318" y="329567"/>
                  <a:pt x="383515" y="237191"/>
                  <a:pt x="332431" y="179296"/>
                </a:cubicBezTo>
                <a:cubicBezTo>
                  <a:pt x="281347" y="121401"/>
                  <a:pt x="267726" y="9017"/>
                  <a:pt x="214939" y="503"/>
                </a:cubicBezTo>
                <a:cubicBezTo>
                  <a:pt x="162152" y="-8011"/>
                  <a:pt x="29334" y="93730"/>
                  <a:pt x="5495" y="130766"/>
                </a:cubicBezTo>
                <a:close/>
              </a:path>
            </a:pathLst>
          </a:custGeom>
          <a:solidFill>
            <a:schemeClr val="accent4">
              <a:lumMod val="60000"/>
              <a:lumOff val="40000"/>
            </a:schemeClr>
          </a:solidFill>
          <a:ln w="28575">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微软雅黑" panose="020F0502020204030204"/>
              <a:ea typeface="微软雅黑"/>
              <a:cs typeface="+mn-cs"/>
            </a:endParaRPr>
          </a:p>
        </p:txBody>
      </p:sp>
    </p:spTree>
    <p:extLst>
      <p:ext uri="{BB962C8B-B14F-4D97-AF65-F5344CB8AC3E}">
        <p14:creationId xmlns:p14="http://schemas.microsoft.com/office/powerpoint/2010/main" val="2977343471"/>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9"/>
                                        </p:tgtEl>
                                        <p:attrNameLst>
                                          <p:attrName>style.visibility</p:attrName>
                                        </p:attrNameLst>
                                      </p:cBhvr>
                                      <p:to>
                                        <p:strVal val="visible"/>
                                      </p:to>
                                    </p:set>
                                    <p:anim calcmode="lin" valueType="num">
                                      <p:cBhvr>
                                        <p:cTn id="7" dur="500" fill="hold"/>
                                        <p:tgtEl>
                                          <p:spTgt spid="19"/>
                                        </p:tgtEl>
                                        <p:attrNameLst>
                                          <p:attrName>ppt_w</p:attrName>
                                        </p:attrNameLst>
                                      </p:cBhvr>
                                      <p:tavLst>
                                        <p:tav tm="0">
                                          <p:val>
                                            <p:fltVal val="0"/>
                                          </p:val>
                                        </p:tav>
                                        <p:tav tm="100000">
                                          <p:val>
                                            <p:strVal val="#ppt_w"/>
                                          </p:val>
                                        </p:tav>
                                      </p:tavLst>
                                    </p:anim>
                                    <p:anim calcmode="lin" valueType="num">
                                      <p:cBhvr>
                                        <p:cTn id="8" dur="500" fill="hold"/>
                                        <p:tgtEl>
                                          <p:spTgt spid="19"/>
                                        </p:tgtEl>
                                        <p:attrNameLst>
                                          <p:attrName>ppt_h</p:attrName>
                                        </p:attrNameLst>
                                      </p:cBhvr>
                                      <p:tavLst>
                                        <p:tav tm="0">
                                          <p:val>
                                            <p:fltVal val="0"/>
                                          </p:val>
                                        </p:tav>
                                        <p:tav tm="100000">
                                          <p:val>
                                            <p:strVal val="#ppt_h"/>
                                          </p:val>
                                        </p:tav>
                                      </p:tavLst>
                                    </p:anim>
                                    <p:animEffect transition="in" filter="fade">
                                      <p:cBhvr>
                                        <p:cTn id="9" dur="500"/>
                                        <p:tgtEl>
                                          <p:spTgt spid="19"/>
                                        </p:tgtEl>
                                      </p:cBhvr>
                                    </p:animEffect>
                                  </p:childTnLst>
                                </p:cTn>
                              </p:par>
                            </p:childTnLst>
                          </p:cTn>
                        </p:par>
                        <p:par>
                          <p:cTn id="10" fill="hold">
                            <p:stCondLst>
                              <p:cond delay="500"/>
                            </p:stCondLst>
                            <p:childTnLst>
                              <p:par>
                                <p:cTn id="11" presetID="2" presetClass="entr" presetSubtype="8" fill="hold" nodeType="afterEffect">
                                  <p:stCondLst>
                                    <p:cond delay="0"/>
                                  </p:stCondLst>
                                  <p:childTnLst>
                                    <p:set>
                                      <p:cBhvr>
                                        <p:cTn id="12" dur="1" fill="hold">
                                          <p:stCondLst>
                                            <p:cond delay="0"/>
                                          </p:stCondLst>
                                        </p:cTn>
                                        <p:tgtEl>
                                          <p:spTgt spid="24"/>
                                        </p:tgtEl>
                                        <p:attrNameLst>
                                          <p:attrName>style.visibility</p:attrName>
                                        </p:attrNameLst>
                                      </p:cBhvr>
                                      <p:to>
                                        <p:strVal val="visible"/>
                                      </p:to>
                                    </p:set>
                                    <p:anim calcmode="lin" valueType="num">
                                      <p:cBhvr additive="base">
                                        <p:cTn id="13" dur="500" fill="hold"/>
                                        <p:tgtEl>
                                          <p:spTgt spid="24"/>
                                        </p:tgtEl>
                                        <p:attrNameLst>
                                          <p:attrName>ppt_x</p:attrName>
                                        </p:attrNameLst>
                                      </p:cBhvr>
                                      <p:tavLst>
                                        <p:tav tm="0">
                                          <p:val>
                                            <p:strVal val="0-#ppt_w/2"/>
                                          </p:val>
                                        </p:tav>
                                        <p:tav tm="100000">
                                          <p:val>
                                            <p:strVal val="#ppt_x"/>
                                          </p:val>
                                        </p:tav>
                                      </p:tavLst>
                                    </p:anim>
                                    <p:anim calcmode="lin" valueType="num">
                                      <p:cBhvr additive="base">
                                        <p:cTn id="14" dur="500" fill="hold"/>
                                        <p:tgtEl>
                                          <p:spTgt spid="24"/>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2" presetClass="entr" presetSubtype="1" fill="hold" grpId="0" nodeType="clickEffect">
                                  <p:stCondLst>
                                    <p:cond delay="0"/>
                                  </p:stCondLst>
                                  <p:childTnLst>
                                    <p:set>
                                      <p:cBhvr>
                                        <p:cTn id="18" dur="1" fill="hold">
                                          <p:stCondLst>
                                            <p:cond delay="0"/>
                                          </p:stCondLst>
                                        </p:cTn>
                                        <p:tgtEl>
                                          <p:spTgt spid="35"/>
                                        </p:tgtEl>
                                        <p:attrNameLst>
                                          <p:attrName>style.visibility</p:attrName>
                                        </p:attrNameLst>
                                      </p:cBhvr>
                                      <p:to>
                                        <p:strVal val="visible"/>
                                      </p:to>
                                    </p:set>
                                    <p:animEffect transition="in" filter="wipe(up)">
                                      <p:cBhvr>
                                        <p:cTn id="19" dur="500"/>
                                        <p:tgtEl>
                                          <p:spTgt spid="35"/>
                                        </p:tgtEl>
                                      </p:cBhvr>
                                    </p:animEffect>
                                  </p:childTnLst>
                                </p:cTn>
                              </p:par>
                            </p:childTnLst>
                          </p:cTn>
                        </p:par>
                        <p:par>
                          <p:cTn id="20" fill="hold">
                            <p:stCondLst>
                              <p:cond delay="500"/>
                            </p:stCondLst>
                            <p:childTnLst>
                              <p:par>
                                <p:cTn id="21" presetID="2" presetClass="entr" presetSubtype="8" fill="hold" nodeType="afterEffect">
                                  <p:stCondLst>
                                    <p:cond delay="0"/>
                                  </p:stCondLst>
                                  <p:childTnLst>
                                    <p:set>
                                      <p:cBhvr>
                                        <p:cTn id="22" dur="1" fill="hold">
                                          <p:stCondLst>
                                            <p:cond delay="0"/>
                                          </p:stCondLst>
                                        </p:cTn>
                                        <p:tgtEl>
                                          <p:spTgt spid="30"/>
                                        </p:tgtEl>
                                        <p:attrNameLst>
                                          <p:attrName>style.visibility</p:attrName>
                                        </p:attrNameLst>
                                      </p:cBhvr>
                                      <p:to>
                                        <p:strVal val="visible"/>
                                      </p:to>
                                    </p:set>
                                    <p:anim calcmode="lin" valueType="num">
                                      <p:cBhvr additive="base">
                                        <p:cTn id="23" dur="500" fill="hold"/>
                                        <p:tgtEl>
                                          <p:spTgt spid="30"/>
                                        </p:tgtEl>
                                        <p:attrNameLst>
                                          <p:attrName>ppt_x</p:attrName>
                                        </p:attrNameLst>
                                      </p:cBhvr>
                                      <p:tavLst>
                                        <p:tav tm="0">
                                          <p:val>
                                            <p:strVal val="0-#ppt_w/2"/>
                                          </p:val>
                                        </p:tav>
                                        <p:tav tm="100000">
                                          <p:val>
                                            <p:strVal val="#ppt_x"/>
                                          </p:val>
                                        </p:tav>
                                      </p:tavLst>
                                    </p:anim>
                                    <p:anim calcmode="lin" valueType="num">
                                      <p:cBhvr additive="base">
                                        <p:cTn id="24" dur="500" fill="hold"/>
                                        <p:tgtEl>
                                          <p:spTgt spid="3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53BCF7FE-C083-42AD-DA58-13DAA562317D}"/>
              </a:ext>
            </a:extLst>
          </p:cNvPr>
          <p:cNvGrpSpPr/>
          <p:nvPr/>
        </p:nvGrpSpPr>
        <p:grpSpPr>
          <a:xfrm>
            <a:off x="20" y="10"/>
            <a:ext cx="12191980" cy="6857990"/>
            <a:chOff x="20" y="10"/>
            <a:chExt cx="12191980" cy="6857990"/>
          </a:xfrm>
        </p:grpSpPr>
        <p:pic>
          <p:nvPicPr>
            <p:cNvPr id="5" name="Picture 4" descr="鳥と森で若い女の子のイラスト のイラスト素材・ベクタ - . Image 25816579.">
              <a:extLst>
                <a:ext uri="{FF2B5EF4-FFF2-40B4-BE49-F238E27FC236}">
                  <a16:creationId xmlns:a16="http://schemas.microsoft.com/office/drawing/2014/main" id="{AFE8669A-1921-598A-0EA5-02E27CE13724}"/>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405" b="17777"/>
            <a:stretch/>
          </p:blipFill>
          <p:spPr bwMode="auto">
            <a:xfrm>
              <a:off x="20" y="10"/>
              <a:ext cx="12191980" cy="6857990"/>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a:extLst>
                <a:ext uri="{FF2B5EF4-FFF2-40B4-BE49-F238E27FC236}">
                  <a16:creationId xmlns:a16="http://schemas.microsoft.com/office/drawing/2014/main" id="{C1BA5D08-470C-A287-0909-F754177DCB70}"/>
                </a:ext>
              </a:extLst>
            </p:cNvPr>
            <p:cNvSpPr/>
            <p:nvPr/>
          </p:nvSpPr>
          <p:spPr>
            <a:xfrm>
              <a:off x="197224" y="140677"/>
              <a:ext cx="11797552" cy="6636641"/>
            </a:xfrm>
            <a:prstGeom prst="rect">
              <a:avLst/>
            </a:prstGeom>
            <a:solidFill>
              <a:schemeClr val="bg1"/>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sp>
        <p:nvSpPr>
          <p:cNvPr id="2" name="TextBox 1">
            <a:extLst>
              <a:ext uri="{FF2B5EF4-FFF2-40B4-BE49-F238E27FC236}">
                <a16:creationId xmlns:a16="http://schemas.microsoft.com/office/drawing/2014/main" id="{CBC795D5-67B4-4553-940E-9B8081F942D7}"/>
              </a:ext>
            </a:extLst>
          </p:cNvPr>
          <p:cNvSpPr txBox="1"/>
          <p:nvPr/>
        </p:nvSpPr>
        <p:spPr>
          <a:xfrm>
            <a:off x="3787386" y="327890"/>
            <a:ext cx="4845337" cy="783193"/>
          </a:xfrm>
          <a:prstGeom prst="roundRect">
            <a:avLst/>
          </a:prstGeom>
          <a:solidFill>
            <a:srgbClr val="FFFF00"/>
          </a:solidFill>
          <a:ln>
            <a:solidFill>
              <a:schemeClr val="tx1"/>
            </a:solidFill>
            <a:prstDash val="dash"/>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err="1">
                <a:ln>
                  <a:noFill/>
                </a:ln>
                <a:solidFill>
                  <a:srgbClr val="FF0000"/>
                </a:solidFill>
                <a:effectLst/>
                <a:uLnTx/>
                <a:uFillTx/>
                <a:ea typeface="+mn-ea"/>
                <a:cs typeface="+mn-cs"/>
              </a:rPr>
              <a:t>Người</a:t>
            </a:r>
            <a:r>
              <a:rPr kumimoji="0" lang="en-US" sz="4000" b="1" i="0" u="none" strike="noStrike" kern="1200" cap="none" spc="0" normalizeH="0" noProof="0" dirty="0">
                <a:ln>
                  <a:noFill/>
                </a:ln>
                <a:solidFill>
                  <a:srgbClr val="FF0000"/>
                </a:solidFill>
                <a:effectLst/>
                <a:uLnTx/>
                <a:uFillTx/>
                <a:ea typeface="+mn-ea"/>
                <a:cs typeface="+mn-cs"/>
              </a:rPr>
              <a:t> </a:t>
            </a:r>
            <a:r>
              <a:rPr kumimoji="0" lang="en-US" sz="4000" b="1" i="0" u="none" strike="noStrike" kern="1200" cap="none" spc="0" normalizeH="0" noProof="0" dirty="0" err="1">
                <a:ln>
                  <a:noFill/>
                </a:ln>
                <a:solidFill>
                  <a:srgbClr val="FF0000"/>
                </a:solidFill>
                <a:effectLst/>
                <a:uLnTx/>
                <a:uFillTx/>
                <a:ea typeface="+mn-ea"/>
                <a:cs typeface="+mn-cs"/>
              </a:rPr>
              <a:t>làm</a:t>
            </a:r>
            <a:r>
              <a:rPr kumimoji="0" lang="en-US" sz="4000" b="1" i="0" u="none" strike="noStrike" kern="1200" cap="none" spc="0" normalizeH="0" noProof="0" dirty="0">
                <a:ln>
                  <a:noFill/>
                </a:ln>
                <a:solidFill>
                  <a:srgbClr val="FF0000"/>
                </a:solidFill>
                <a:effectLst/>
                <a:uLnTx/>
                <a:uFillTx/>
                <a:ea typeface="+mn-ea"/>
                <a:cs typeface="+mn-cs"/>
              </a:rPr>
              <a:t> </a:t>
            </a:r>
            <a:r>
              <a:rPr kumimoji="0" lang="en-US" sz="4000" b="1" i="0" u="none" strike="noStrike" kern="1200" cap="none" spc="0" normalizeH="0" noProof="0" dirty="0" err="1">
                <a:ln>
                  <a:noFill/>
                </a:ln>
                <a:solidFill>
                  <a:srgbClr val="FF0000"/>
                </a:solidFill>
                <a:effectLst/>
                <a:uLnTx/>
                <a:uFillTx/>
                <a:ea typeface="+mn-ea"/>
                <a:cs typeface="+mn-cs"/>
              </a:rPr>
              <a:t>đồ</a:t>
            </a:r>
            <a:r>
              <a:rPr kumimoji="0" lang="en-US" sz="4000" b="1" i="0" u="none" strike="noStrike" kern="1200" cap="none" spc="0" normalizeH="0" noProof="0" dirty="0">
                <a:ln>
                  <a:noFill/>
                </a:ln>
                <a:solidFill>
                  <a:srgbClr val="FF0000"/>
                </a:solidFill>
                <a:effectLst/>
                <a:uLnTx/>
                <a:uFillTx/>
                <a:ea typeface="+mn-ea"/>
                <a:cs typeface="+mn-cs"/>
              </a:rPr>
              <a:t> </a:t>
            </a:r>
            <a:r>
              <a:rPr kumimoji="0" lang="en-US" sz="4000" b="1" i="0" u="none" strike="noStrike" kern="1200" cap="none" spc="0" normalizeH="0" noProof="0" dirty="0" err="1">
                <a:ln>
                  <a:noFill/>
                </a:ln>
                <a:solidFill>
                  <a:srgbClr val="FF0000"/>
                </a:solidFill>
                <a:effectLst/>
                <a:uLnTx/>
                <a:uFillTx/>
                <a:ea typeface="+mn-ea"/>
                <a:cs typeface="+mn-cs"/>
              </a:rPr>
              <a:t>chơi</a:t>
            </a:r>
            <a:endParaRPr kumimoji="0" lang="en-US" sz="4000" b="1" i="0" u="none" strike="noStrike" kern="1200" cap="none" spc="0" normalizeH="0" baseline="0" noProof="0" dirty="0">
              <a:ln>
                <a:noFill/>
              </a:ln>
              <a:solidFill>
                <a:srgbClr val="FF0000"/>
              </a:solidFill>
              <a:effectLst/>
              <a:uLnTx/>
              <a:uFillTx/>
              <a:ea typeface="+mn-ea"/>
              <a:cs typeface="+mn-cs"/>
            </a:endParaRPr>
          </a:p>
        </p:txBody>
      </p:sp>
      <p:sp>
        <p:nvSpPr>
          <p:cNvPr id="7" name="TextBox 6"/>
          <p:cNvSpPr txBox="1"/>
          <p:nvPr/>
        </p:nvSpPr>
        <p:spPr>
          <a:xfrm>
            <a:off x="-1848465" y="-6900"/>
            <a:ext cx="1848465" cy="1659592"/>
          </a:xfrm>
          <a:prstGeom prst="rect">
            <a:avLst/>
          </a:prstGeom>
          <a:solidFill>
            <a:schemeClr val="bg2"/>
          </a:solidFill>
        </p:spPr>
        <p:txBody>
          <a:bodyPr wrap="square" rtlCol="0">
            <a:spAutoFit/>
          </a:bodyPr>
          <a:lstStyle/>
          <a:p>
            <a:endParaRPr lang="en-US" dirty="0"/>
          </a:p>
        </p:txBody>
      </p:sp>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635046" y="1086376"/>
            <a:ext cx="6986544" cy="5260867"/>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spTree>
    <p:extLst>
      <p:ext uri="{BB962C8B-B14F-4D97-AF65-F5344CB8AC3E}">
        <p14:creationId xmlns:p14="http://schemas.microsoft.com/office/powerpoint/2010/main" val="20163888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圆角 4">
            <a:extLst>
              <a:ext uri="{FF2B5EF4-FFF2-40B4-BE49-F238E27FC236}">
                <a16:creationId xmlns:a16="http://schemas.microsoft.com/office/drawing/2014/main" id="{53D93AEA-F173-47A7-945C-E60F759EDE51}"/>
              </a:ext>
            </a:extLst>
          </p:cNvPr>
          <p:cNvSpPr/>
          <p:nvPr/>
        </p:nvSpPr>
        <p:spPr>
          <a:xfrm>
            <a:off x="336150" y="328744"/>
            <a:ext cx="11538350" cy="6211756"/>
          </a:xfrm>
          <a:prstGeom prst="roundRect">
            <a:avLst>
              <a:gd name="adj" fmla="val 3831"/>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1" i="0" u="none" strike="noStrike" kern="1200" cap="none" spc="0" normalizeH="0" baseline="0" noProof="0" dirty="0">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mn-lt"/>
            </a:endParaRPr>
          </a:p>
        </p:txBody>
      </p:sp>
      <p:sp>
        <p:nvSpPr>
          <p:cNvPr id="10" name="矩形: 圆角 9">
            <a:extLst>
              <a:ext uri="{FF2B5EF4-FFF2-40B4-BE49-F238E27FC236}">
                <a16:creationId xmlns:a16="http://schemas.microsoft.com/office/drawing/2014/main" id="{826518D0-4D48-4928-9BCB-5E1DDDA8EDC1}"/>
              </a:ext>
            </a:extLst>
          </p:cNvPr>
          <p:cNvSpPr/>
          <p:nvPr/>
        </p:nvSpPr>
        <p:spPr>
          <a:xfrm>
            <a:off x="454518" y="328744"/>
            <a:ext cx="11208150" cy="6101553"/>
          </a:xfrm>
          <a:prstGeom prst="roundRect">
            <a:avLst>
              <a:gd name="adj" fmla="val 3831"/>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1" i="0" u="none" strike="noStrike" kern="1200" cap="none" spc="0" normalizeH="0" baseline="0" noProof="0" dirty="0">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mn-lt"/>
            </a:endParaRPr>
          </a:p>
        </p:txBody>
      </p:sp>
      <p:sp>
        <p:nvSpPr>
          <p:cNvPr id="13" name="TextBox 12"/>
          <p:cNvSpPr txBox="1"/>
          <p:nvPr/>
        </p:nvSpPr>
        <p:spPr>
          <a:xfrm>
            <a:off x="-1848465" y="-6900"/>
            <a:ext cx="1848465" cy="1659592"/>
          </a:xfrm>
          <a:prstGeom prst="rect">
            <a:avLst/>
          </a:prstGeom>
          <a:solidFill>
            <a:schemeClr val="bg2"/>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ea typeface="字魂20号-石头体"/>
              <a:cs typeface="+mn-cs"/>
            </a:endParaRP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191252" y="1082398"/>
            <a:ext cx="5550589" cy="4151841"/>
          </a:xfrm>
          <a:prstGeom prst="rect">
            <a:avLst/>
          </a:prstGeo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94485" y="431047"/>
            <a:ext cx="4634599" cy="3724481"/>
          </a:xfrm>
          <a:prstGeom prst="rect">
            <a:avLst/>
          </a:prstGeom>
        </p:spPr>
      </p:pic>
      <p:pic>
        <p:nvPicPr>
          <p:cNvPr id="7" name="Picture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01250" y="4196583"/>
            <a:ext cx="5610829" cy="1627141"/>
          </a:xfrm>
          <a:prstGeom prst="rect">
            <a:avLst/>
          </a:prstGeom>
        </p:spPr>
      </p:pic>
      <p:sp>
        <p:nvSpPr>
          <p:cNvPr id="17" name="Rounded Rectangle 16"/>
          <p:cNvSpPr/>
          <p:nvPr/>
        </p:nvSpPr>
        <p:spPr>
          <a:xfrm>
            <a:off x="604903" y="389992"/>
            <a:ext cx="1152939" cy="437320"/>
          </a:xfrm>
          <a:prstGeom prst="roundRect">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002060"/>
                </a:solidFill>
                <a:effectLst/>
                <a:uLnTx/>
                <a:uFillTx/>
                <a:latin typeface="等线" panose="020F0502020204030204"/>
                <a:ea typeface="字魂20号-石头体"/>
                <a:cs typeface="+mn-cs"/>
              </a:rPr>
              <a:t>SGK/137</a:t>
            </a:r>
          </a:p>
        </p:txBody>
      </p:sp>
      <p:grpSp>
        <p:nvGrpSpPr>
          <p:cNvPr id="27" name="Group 26">
            <a:extLst>
              <a:ext uri="{FF2B5EF4-FFF2-40B4-BE49-F238E27FC236}">
                <a16:creationId xmlns:a16="http://schemas.microsoft.com/office/drawing/2014/main" id="{CCA81694-810B-8465-BFA2-9D5EE937A946}"/>
              </a:ext>
            </a:extLst>
          </p:cNvPr>
          <p:cNvGrpSpPr/>
          <p:nvPr/>
        </p:nvGrpSpPr>
        <p:grpSpPr>
          <a:xfrm>
            <a:off x="7920877" y="477579"/>
            <a:ext cx="3788523" cy="653170"/>
            <a:chOff x="2247161" y="712373"/>
            <a:chExt cx="6539516" cy="567210"/>
          </a:xfrm>
        </p:grpSpPr>
        <p:sp>
          <p:nvSpPr>
            <p:cNvPr id="31" name="Rounded Rectangle 8">
              <a:extLst>
                <a:ext uri="{FF2B5EF4-FFF2-40B4-BE49-F238E27FC236}">
                  <a16:creationId xmlns:a16="http://schemas.microsoft.com/office/drawing/2014/main" id="{B7EA3C35-6BBD-4D64-0ED7-D9FA1DC76A0F}"/>
                </a:ext>
              </a:extLst>
            </p:cNvPr>
            <p:cNvSpPr/>
            <p:nvPr/>
          </p:nvSpPr>
          <p:spPr>
            <a:xfrm>
              <a:off x="3127531" y="729393"/>
              <a:ext cx="5659146" cy="507093"/>
            </a:xfrm>
            <a:prstGeom prst="roundRect">
              <a:avLst>
                <a:gd name="adj" fmla="val 18361"/>
              </a:avLst>
            </a:prstGeom>
            <a:solidFill>
              <a:srgbClr val="FFF1C6"/>
            </a:solidFill>
            <a:ln>
              <a:solidFill>
                <a:schemeClr val="accent1"/>
              </a:solidFill>
            </a:ln>
          </p:spPr>
          <p:txBody>
            <a:bodyPr wrap="square">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US" altLang="zh-CN" sz="2800" b="1" kern="0" dirty="0" err="1">
                  <a:solidFill>
                    <a:srgbClr val="FF0000"/>
                  </a:solidFill>
                  <a:latin typeface="Arial" panose="020B0604020202020204" pitchFamily="34" charset="0"/>
                  <a:ea typeface="inpin heiti" charset="-122"/>
                  <a:cs typeface="Arial" panose="020B0604020202020204" pitchFamily="34" charset="0"/>
                </a:rPr>
                <a:t>Đọc</a:t>
              </a:r>
              <a:r>
                <a:rPr lang="en-US" altLang="zh-CN" sz="2800" b="1" kern="0" dirty="0">
                  <a:solidFill>
                    <a:srgbClr val="FF0000"/>
                  </a:solidFill>
                  <a:latin typeface="Arial" panose="020B0604020202020204" pitchFamily="34" charset="0"/>
                  <a:ea typeface="inpin heiti" charset="-122"/>
                  <a:cs typeface="Arial" panose="020B0604020202020204" pitchFamily="34" charset="0"/>
                </a:rPr>
                <a:t> </a:t>
              </a:r>
              <a:r>
                <a:rPr lang="en-US" altLang="zh-CN" sz="2800" b="1" kern="0" dirty="0" err="1">
                  <a:solidFill>
                    <a:srgbClr val="FF0000"/>
                  </a:solidFill>
                  <a:latin typeface="Arial" panose="020B0604020202020204" pitchFamily="34" charset="0"/>
                  <a:ea typeface="inpin heiti" charset="-122"/>
                  <a:cs typeface="Arial" panose="020B0604020202020204" pitchFamily="34" charset="0"/>
                </a:rPr>
                <a:t>nối</a:t>
              </a:r>
              <a:r>
                <a:rPr lang="en-US" altLang="zh-CN" sz="2800" b="1" kern="0" dirty="0">
                  <a:solidFill>
                    <a:srgbClr val="FF0000"/>
                  </a:solidFill>
                  <a:latin typeface="Arial" panose="020B0604020202020204" pitchFamily="34" charset="0"/>
                  <a:ea typeface="inpin heiti" charset="-122"/>
                  <a:cs typeface="Arial" panose="020B0604020202020204" pitchFamily="34" charset="0"/>
                </a:rPr>
                <a:t> </a:t>
              </a:r>
              <a:r>
                <a:rPr lang="en-US" altLang="zh-CN" sz="2800" b="1" kern="0" dirty="0" err="1">
                  <a:solidFill>
                    <a:srgbClr val="FF0000"/>
                  </a:solidFill>
                  <a:latin typeface="Arial" panose="020B0604020202020204" pitchFamily="34" charset="0"/>
                  <a:ea typeface="inpin heiti" charset="-122"/>
                  <a:cs typeface="Arial" panose="020B0604020202020204" pitchFamily="34" charset="0"/>
                </a:rPr>
                <a:t>tiếp</a:t>
              </a:r>
              <a:r>
                <a:rPr kumimoji="0" lang="en-US" altLang="zh-CN" sz="2800" b="1" i="0" u="none" strike="noStrike" kern="0" cap="none" spc="0" normalizeH="0" baseline="0" noProof="0" dirty="0">
                  <a:ln>
                    <a:noFill/>
                  </a:ln>
                  <a:solidFill>
                    <a:srgbClr val="FF0000"/>
                  </a:solidFill>
                  <a:effectLst/>
                  <a:uLnTx/>
                  <a:uFillTx/>
                  <a:latin typeface="Arial" panose="020B0604020202020204" pitchFamily="34" charset="0"/>
                  <a:ea typeface="inpin heiti" charset="-122"/>
                  <a:cs typeface="Arial" panose="020B0604020202020204" pitchFamily="34" charset="0"/>
                </a:rPr>
                <a:t> </a:t>
              </a:r>
              <a:r>
                <a:rPr kumimoji="0" lang="en-US" altLang="zh-CN" sz="2800" b="1" i="0" u="none" strike="noStrike" kern="0" cap="none" spc="0" normalizeH="0" baseline="0" noProof="0" dirty="0" err="1">
                  <a:ln>
                    <a:noFill/>
                  </a:ln>
                  <a:solidFill>
                    <a:srgbClr val="FF0000"/>
                  </a:solidFill>
                  <a:effectLst/>
                  <a:uLnTx/>
                  <a:uFillTx/>
                  <a:latin typeface="Arial" panose="020B0604020202020204" pitchFamily="34" charset="0"/>
                  <a:ea typeface="inpin heiti" charset="-122"/>
                  <a:cs typeface="Arial" panose="020B0604020202020204" pitchFamily="34" charset="0"/>
                </a:rPr>
                <a:t>đoạn</a:t>
              </a:r>
              <a:endParaRPr kumimoji="0" lang="en-US" altLang="zh-CN" sz="2800" b="1" i="0" u="none" strike="noStrike" kern="0" cap="none" spc="0" normalizeH="0" baseline="0" noProof="0" dirty="0">
                <a:ln>
                  <a:noFill/>
                </a:ln>
                <a:solidFill>
                  <a:srgbClr val="FF0000"/>
                </a:solidFill>
                <a:effectLst/>
                <a:uLnTx/>
                <a:uFillTx/>
                <a:latin typeface="Arial" panose="020B0604020202020204" pitchFamily="34" charset="0"/>
                <a:ea typeface="inpin heiti" charset="-122"/>
                <a:cs typeface="Arial" panose="020B0604020202020204" pitchFamily="34" charset="0"/>
              </a:endParaRPr>
            </a:p>
          </p:txBody>
        </p:sp>
        <p:pic>
          <p:nvPicPr>
            <p:cNvPr id="32" name="Picture 31">
              <a:extLst>
                <a:ext uri="{FF2B5EF4-FFF2-40B4-BE49-F238E27FC236}">
                  <a16:creationId xmlns:a16="http://schemas.microsoft.com/office/drawing/2014/main" id="{4217A120-C145-9884-076F-638DA9DD74EF}"/>
                </a:ext>
              </a:extLst>
            </p:cNvPr>
            <p:cNvPicPr>
              <a:picLocks noChangeAspect="1"/>
            </p:cNvPicPr>
            <p:nvPr/>
          </p:nvPicPr>
          <p:blipFill>
            <a:blip r:embed="rId6"/>
            <a:stretch>
              <a:fillRect/>
            </a:stretch>
          </p:blipFill>
          <p:spPr>
            <a:xfrm rot="16200000">
              <a:off x="2509659" y="449875"/>
              <a:ext cx="567210" cy="1092206"/>
            </a:xfrm>
            <a:prstGeom prst="rect">
              <a:avLst/>
            </a:prstGeom>
            <a:ln>
              <a:noFill/>
            </a:ln>
          </p:spPr>
        </p:pic>
      </p:grpSp>
      <p:sp>
        <p:nvSpPr>
          <p:cNvPr id="33" name="Teardrop 32">
            <a:extLst>
              <a:ext uri="{FF2B5EF4-FFF2-40B4-BE49-F238E27FC236}">
                <a16:creationId xmlns:a16="http://schemas.microsoft.com/office/drawing/2014/main" id="{52E52692-8C49-44A5-AE8A-A1A651408AE9}"/>
              </a:ext>
            </a:extLst>
          </p:cNvPr>
          <p:cNvSpPr/>
          <p:nvPr/>
        </p:nvSpPr>
        <p:spPr>
          <a:xfrm>
            <a:off x="6050874" y="972196"/>
            <a:ext cx="389256" cy="374824"/>
          </a:xfrm>
          <a:prstGeom prst="teardrop">
            <a:avLst/>
          </a:prstGeom>
          <a:solidFill>
            <a:srgbClr val="FFFF00"/>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defRPr/>
            </a:pPr>
            <a:r>
              <a:rPr lang="en-US" sz="3200" dirty="0">
                <a:solidFill>
                  <a:srgbClr val="000000"/>
                </a:solidFill>
                <a:latin typeface="Arial" panose="020B0604020202020204" pitchFamily="34" charset="0"/>
                <a:cs typeface="Arial" panose="020B0604020202020204" pitchFamily="34" charset="0"/>
                <a:sym typeface="Arial"/>
              </a:rPr>
              <a:t>2</a:t>
            </a:r>
          </a:p>
        </p:txBody>
      </p:sp>
      <p:sp>
        <p:nvSpPr>
          <p:cNvPr id="34" name="Teardrop 33">
            <a:extLst>
              <a:ext uri="{FF2B5EF4-FFF2-40B4-BE49-F238E27FC236}">
                <a16:creationId xmlns:a16="http://schemas.microsoft.com/office/drawing/2014/main" id="{52E52692-8C49-44A5-AE8A-A1A651408AE9}"/>
              </a:ext>
            </a:extLst>
          </p:cNvPr>
          <p:cNvSpPr/>
          <p:nvPr/>
        </p:nvSpPr>
        <p:spPr>
          <a:xfrm>
            <a:off x="5960913" y="3374567"/>
            <a:ext cx="380894" cy="351860"/>
          </a:xfrm>
          <a:prstGeom prst="teardrop">
            <a:avLst/>
          </a:prstGeom>
          <a:solidFill>
            <a:srgbClr val="FFFF00"/>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defRPr/>
            </a:pPr>
            <a:r>
              <a:rPr lang="en-US" sz="3200" dirty="0">
                <a:solidFill>
                  <a:srgbClr val="000000"/>
                </a:solidFill>
                <a:latin typeface="Arial" panose="020B0604020202020204" pitchFamily="34" charset="0"/>
                <a:cs typeface="Arial" panose="020B0604020202020204" pitchFamily="34" charset="0"/>
                <a:sym typeface="Arial"/>
              </a:rPr>
              <a:t>3</a:t>
            </a:r>
          </a:p>
        </p:txBody>
      </p:sp>
      <p:sp>
        <p:nvSpPr>
          <p:cNvPr id="35" name="Teardrop 34">
            <a:extLst>
              <a:ext uri="{FF2B5EF4-FFF2-40B4-BE49-F238E27FC236}">
                <a16:creationId xmlns:a16="http://schemas.microsoft.com/office/drawing/2014/main" id="{52E52692-8C49-44A5-AE8A-A1A651408AE9}"/>
              </a:ext>
            </a:extLst>
          </p:cNvPr>
          <p:cNvSpPr/>
          <p:nvPr/>
        </p:nvSpPr>
        <p:spPr>
          <a:xfrm>
            <a:off x="296072" y="4086380"/>
            <a:ext cx="351682" cy="387297"/>
          </a:xfrm>
          <a:prstGeom prst="teardrop">
            <a:avLst/>
          </a:prstGeom>
          <a:solidFill>
            <a:srgbClr val="FFFF00"/>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defRPr/>
            </a:pPr>
            <a:r>
              <a:rPr lang="en-US" sz="3200" dirty="0">
                <a:solidFill>
                  <a:srgbClr val="000000"/>
                </a:solidFill>
                <a:latin typeface="Arial" panose="020B0604020202020204" pitchFamily="34" charset="0"/>
                <a:cs typeface="Arial" panose="020B0604020202020204" pitchFamily="34" charset="0"/>
                <a:sym typeface="Arial"/>
              </a:rPr>
              <a:t>1</a:t>
            </a:r>
          </a:p>
        </p:txBody>
      </p:sp>
    </p:spTree>
    <p:extLst>
      <p:ext uri="{BB962C8B-B14F-4D97-AF65-F5344CB8AC3E}">
        <p14:creationId xmlns:p14="http://schemas.microsoft.com/office/powerpoint/2010/main" val="408241038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矩形: 圆角 9">
            <a:extLst>
              <a:ext uri="{FF2B5EF4-FFF2-40B4-BE49-F238E27FC236}">
                <a16:creationId xmlns:a16="http://schemas.microsoft.com/office/drawing/2014/main" id="{826518D0-4D48-4928-9BCB-5E1DDDA8EDC1}"/>
              </a:ext>
            </a:extLst>
          </p:cNvPr>
          <p:cNvSpPr/>
          <p:nvPr/>
        </p:nvSpPr>
        <p:spPr>
          <a:xfrm>
            <a:off x="491924" y="475522"/>
            <a:ext cx="14861177" cy="5906956"/>
          </a:xfrm>
          <a:prstGeom prst="roundRect">
            <a:avLst>
              <a:gd name="adj" fmla="val 3831"/>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latin typeface="Arial" panose="020B0604020202020204" pitchFamily="34" charset="0"/>
              <a:ea typeface="字魂20号-石头体"/>
              <a:cs typeface="Arial" panose="020B0604020202020204" pitchFamily="34" charset="0"/>
              <a:sym typeface="+mn-lt"/>
            </a:endParaRPr>
          </a:p>
        </p:txBody>
      </p:sp>
      <p:pic>
        <p:nvPicPr>
          <p:cNvPr id="3" name="Picture 2" descr="A picture containing text, toy, vector graphics&#10;&#10;Description automatically generated">
            <a:extLst>
              <a:ext uri="{FF2B5EF4-FFF2-40B4-BE49-F238E27FC236}">
                <a16:creationId xmlns:a16="http://schemas.microsoft.com/office/drawing/2014/main" id="{2111C4FB-F5D2-4569-A1DF-3DEAFFDA6ED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68884" y="2375853"/>
            <a:ext cx="4969590" cy="3510987"/>
          </a:xfrm>
          <a:prstGeom prst="rect">
            <a:avLst/>
          </a:prstGeom>
        </p:spPr>
      </p:pic>
      <p:grpSp>
        <p:nvGrpSpPr>
          <p:cNvPr id="4" name="Group 3">
            <a:extLst>
              <a:ext uri="{FF2B5EF4-FFF2-40B4-BE49-F238E27FC236}">
                <a16:creationId xmlns:a16="http://schemas.microsoft.com/office/drawing/2014/main" id="{0185C5D0-FB30-44B1-BE35-C1C27B857B0B}"/>
              </a:ext>
            </a:extLst>
          </p:cNvPr>
          <p:cNvGrpSpPr/>
          <p:nvPr/>
        </p:nvGrpSpPr>
        <p:grpSpPr>
          <a:xfrm>
            <a:off x="6000767" y="2566296"/>
            <a:ext cx="4876390" cy="1043679"/>
            <a:chOff x="6410789" y="819970"/>
            <a:chExt cx="4322439" cy="1121761"/>
          </a:xfrm>
        </p:grpSpPr>
        <p:pic>
          <p:nvPicPr>
            <p:cNvPr id="5" name="Picture 4">
              <a:extLst>
                <a:ext uri="{FF2B5EF4-FFF2-40B4-BE49-F238E27FC236}">
                  <a16:creationId xmlns:a16="http://schemas.microsoft.com/office/drawing/2014/main" id="{EF2E5BFB-1CB2-44C2-8A37-5B36CEB0334C}"/>
                </a:ext>
              </a:extLst>
            </p:cNvPr>
            <p:cNvPicPr>
              <a:picLocks noChangeAspect="1"/>
            </p:cNvPicPr>
            <p:nvPr/>
          </p:nvPicPr>
          <p:blipFill>
            <a:blip r:embed="rId4">
              <a:extLst>
                <a:ext uri="{BEBA8EAE-BF5A-486C-A8C5-ECC9F3942E4B}">
                  <a14:imgProps xmlns:a14="http://schemas.microsoft.com/office/drawing/2010/main">
                    <a14:imgLayer r:embed="rId5">
                      <a14:imgEffect>
                        <a14:artisticBlur/>
                      </a14:imgEffect>
                    </a14:imgLayer>
                  </a14:imgProps>
                </a:ext>
              </a:extLst>
            </a:blip>
            <a:stretch>
              <a:fillRect/>
            </a:stretch>
          </p:blipFill>
          <p:spPr>
            <a:xfrm>
              <a:off x="6410789" y="819970"/>
              <a:ext cx="4322439" cy="1121761"/>
            </a:xfrm>
            <a:prstGeom prst="rect">
              <a:avLst/>
            </a:prstGeom>
          </p:spPr>
        </p:pic>
        <p:sp>
          <p:nvSpPr>
            <p:cNvPr id="6" name="TextBox 5">
              <a:extLst>
                <a:ext uri="{FF2B5EF4-FFF2-40B4-BE49-F238E27FC236}">
                  <a16:creationId xmlns:a16="http://schemas.microsoft.com/office/drawing/2014/main" id="{5CB03D46-9A89-4B6C-A119-6602EDFFECBF}"/>
                </a:ext>
              </a:extLst>
            </p:cNvPr>
            <p:cNvSpPr txBox="1"/>
            <p:nvPr/>
          </p:nvSpPr>
          <p:spPr>
            <a:xfrm>
              <a:off x="6735044" y="915929"/>
              <a:ext cx="3440395" cy="926247"/>
            </a:xfrm>
            <a:prstGeom prst="rect">
              <a:avLst/>
            </a:prstGeom>
            <a:noFill/>
          </p:spPr>
          <p:txBody>
            <a:bodyPr wrap="square" rtlCol="0">
              <a:spAutoFit/>
            </a:bodyPr>
            <a:lstStyle/>
            <a:p>
              <a:pPr algn="ctr">
                <a:defRPr/>
              </a:pPr>
              <a:r>
                <a:rPr lang="en-US" sz="5000" b="1" kern="0" dirty="0" err="1">
                  <a:solidFill>
                    <a:prstClr val="white"/>
                  </a:solidFill>
                  <a:latin typeface="Arial" panose="020B0604020202020204" pitchFamily="34" charset="0"/>
                  <a:ea typeface="Arial-Rounded" panose="020B0500000000000000" pitchFamily="34" charset="0"/>
                  <a:cs typeface="Arial" panose="020B0604020202020204" pitchFamily="34" charset="0"/>
                </a:rPr>
                <a:t>xúm</a:t>
              </a:r>
              <a:r>
                <a:rPr lang="en-US" sz="5000" b="1" kern="0" dirty="0">
                  <a:solidFill>
                    <a:prstClr val="white"/>
                  </a:solidFill>
                  <a:latin typeface="Arial" panose="020B0604020202020204" pitchFamily="34" charset="0"/>
                  <a:ea typeface="Arial-Rounded" panose="020B0500000000000000" pitchFamily="34" charset="0"/>
                  <a:cs typeface="Arial" panose="020B0604020202020204" pitchFamily="34" charset="0"/>
                </a:rPr>
                <a:t> </a:t>
              </a:r>
              <a:r>
                <a:rPr lang="en-US" sz="5000" b="1" kern="0" dirty="0" err="1">
                  <a:solidFill>
                    <a:prstClr val="white"/>
                  </a:solidFill>
                  <a:latin typeface="Arial" panose="020B0604020202020204" pitchFamily="34" charset="0"/>
                  <a:ea typeface="Arial-Rounded" panose="020B0500000000000000" pitchFamily="34" charset="0"/>
                  <a:cs typeface="Arial" panose="020B0604020202020204" pitchFamily="34" charset="0"/>
                </a:rPr>
                <a:t>lại</a:t>
              </a:r>
              <a:endParaRPr lang="en-US" sz="5000" b="1" kern="0" dirty="0">
                <a:solidFill>
                  <a:prstClr val="white"/>
                </a:solidFill>
                <a:latin typeface="Arial" panose="020B0604020202020204" pitchFamily="34" charset="0"/>
                <a:ea typeface="Arial-Rounded" panose="020B0500000000000000" pitchFamily="34" charset="0"/>
                <a:cs typeface="Arial" panose="020B0604020202020204" pitchFamily="34" charset="0"/>
              </a:endParaRPr>
            </a:p>
          </p:txBody>
        </p:sp>
      </p:grpSp>
      <p:grpSp>
        <p:nvGrpSpPr>
          <p:cNvPr id="7" name="Group 6">
            <a:extLst>
              <a:ext uri="{FF2B5EF4-FFF2-40B4-BE49-F238E27FC236}">
                <a16:creationId xmlns:a16="http://schemas.microsoft.com/office/drawing/2014/main" id="{5CAC2A59-392F-4DBE-8218-C55C2D77480C}"/>
              </a:ext>
            </a:extLst>
          </p:cNvPr>
          <p:cNvGrpSpPr/>
          <p:nvPr/>
        </p:nvGrpSpPr>
        <p:grpSpPr>
          <a:xfrm>
            <a:off x="5972537" y="3730920"/>
            <a:ext cx="5013941" cy="1043679"/>
            <a:chOff x="6410789" y="2733385"/>
            <a:chExt cx="4322439" cy="1121761"/>
          </a:xfrm>
        </p:grpSpPr>
        <p:pic>
          <p:nvPicPr>
            <p:cNvPr id="8" name="Picture 7">
              <a:extLst>
                <a:ext uri="{FF2B5EF4-FFF2-40B4-BE49-F238E27FC236}">
                  <a16:creationId xmlns:a16="http://schemas.microsoft.com/office/drawing/2014/main" id="{09CE871C-CF55-4AF4-8BCF-32E0D4C71BAA}"/>
                </a:ext>
              </a:extLst>
            </p:cNvPr>
            <p:cNvPicPr>
              <a:picLocks noChangeAspect="1"/>
            </p:cNvPicPr>
            <p:nvPr/>
          </p:nvPicPr>
          <p:blipFill>
            <a:blip r:embed="rId6">
              <a:extLst>
                <a:ext uri="{BEBA8EAE-BF5A-486C-A8C5-ECC9F3942E4B}">
                  <a14:imgProps xmlns:a14="http://schemas.microsoft.com/office/drawing/2010/main">
                    <a14:imgLayer r:embed="rId7">
                      <a14:imgEffect>
                        <a14:artisticBlur/>
                      </a14:imgEffect>
                    </a14:imgLayer>
                  </a14:imgProps>
                </a:ext>
              </a:extLst>
            </a:blip>
            <a:stretch>
              <a:fillRect/>
            </a:stretch>
          </p:blipFill>
          <p:spPr>
            <a:xfrm>
              <a:off x="6410789" y="2733385"/>
              <a:ext cx="4322439" cy="1121761"/>
            </a:xfrm>
            <a:prstGeom prst="rect">
              <a:avLst/>
            </a:prstGeom>
          </p:spPr>
        </p:pic>
        <p:sp>
          <p:nvSpPr>
            <p:cNvPr id="9" name="TextBox 8">
              <a:extLst>
                <a:ext uri="{FF2B5EF4-FFF2-40B4-BE49-F238E27FC236}">
                  <a16:creationId xmlns:a16="http://schemas.microsoft.com/office/drawing/2014/main" id="{B9C25662-2251-48DC-BB66-FC9479B1B3CE}"/>
                </a:ext>
              </a:extLst>
            </p:cNvPr>
            <p:cNvSpPr txBox="1"/>
            <p:nvPr/>
          </p:nvSpPr>
          <p:spPr>
            <a:xfrm>
              <a:off x="6735046" y="2868421"/>
              <a:ext cx="3440394" cy="926247"/>
            </a:xfrm>
            <a:prstGeom prst="rect">
              <a:avLst/>
            </a:prstGeom>
            <a:noFill/>
          </p:spPr>
          <p:txBody>
            <a:bodyPr wrap="square" rtlCol="0">
              <a:spAutoFit/>
            </a:bodyPr>
            <a:lstStyle/>
            <a:p>
              <a:pPr algn="ctr">
                <a:defRPr/>
              </a:pPr>
              <a:r>
                <a:rPr lang="en-US" sz="5000" b="1" dirty="0" err="1">
                  <a:solidFill>
                    <a:prstClr val="white"/>
                  </a:solidFill>
                  <a:latin typeface="Arial" panose="020B0604020202020204" pitchFamily="34" charset="0"/>
                  <a:ea typeface="Arial-Rounded" panose="020B0500000000000000" pitchFamily="34" charset="0"/>
                  <a:cs typeface="Arial" panose="020B0604020202020204" pitchFamily="34" charset="0"/>
                </a:rPr>
                <a:t>làm</a:t>
              </a:r>
              <a:r>
                <a:rPr lang="en-US" sz="5000" b="1" dirty="0">
                  <a:solidFill>
                    <a:prstClr val="white"/>
                  </a:solidFill>
                  <a:latin typeface="Arial" panose="020B0604020202020204" pitchFamily="34" charset="0"/>
                  <a:ea typeface="Arial-Rounded" panose="020B0500000000000000" pitchFamily="34" charset="0"/>
                  <a:cs typeface="Arial" panose="020B0604020202020204" pitchFamily="34" charset="0"/>
                </a:rPr>
                <a:t> </a:t>
              </a:r>
              <a:r>
                <a:rPr lang="en-US" sz="5000" b="1" dirty="0" err="1">
                  <a:solidFill>
                    <a:prstClr val="white"/>
                  </a:solidFill>
                  <a:latin typeface="Arial" panose="020B0604020202020204" pitchFamily="34" charset="0"/>
                  <a:ea typeface="Arial-Rounded" panose="020B0500000000000000" pitchFamily="34" charset="0"/>
                  <a:cs typeface="Arial" panose="020B0604020202020204" pitchFamily="34" charset="0"/>
                </a:rPr>
                <a:t>ruộng</a:t>
              </a:r>
              <a:endParaRPr lang="en-US" sz="5000" b="1" dirty="0">
                <a:solidFill>
                  <a:prstClr val="white"/>
                </a:solidFill>
                <a:latin typeface="Arial" panose="020B0604020202020204" pitchFamily="34" charset="0"/>
                <a:ea typeface="Arial-Rounded" panose="020B0500000000000000" pitchFamily="34" charset="0"/>
                <a:cs typeface="Arial" panose="020B0604020202020204" pitchFamily="34" charset="0"/>
              </a:endParaRPr>
            </a:p>
          </p:txBody>
        </p:sp>
      </p:grpSp>
      <p:sp>
        <p:nvSpPr>
          <p:cNvPr id="11" name="Rectangle 10">
            <a:extLst>
              <a:ext uri="{FF2B5EF4-FFF2-40B4-BE49-F238E27FC236}">
                <a16:creationId xmlns:a16="http://schemas.microsoft.com/office/drawing/2014/main" id="{398A4CFB-FD74-4EE6-919F-1A600049102A}"/>
              </a:ext>
            </a:extLst>
          </p:cNvPr>
          <p:cNvSpPr/>
          <p:nvPr/>
        </p:nvSpPr>
        <p:spPr>
          <a:xfrm>
            <a:off x="211900" y="639602"/>
            <a:ext cx="5947471" cy="707886"/>
          </a:xfrm>
          <a:prstGeom prst="rect">
            <a:avLst/>
          </a:prstGeom>
        </p:spPr>
        <p:txBody>
          <a:bodyPr wrap="square">
            <a:spAutoFit/>
          </a:bodyPr>
          <a:lstStyle/>
          <a:p>
            <a:pPr algn="ctr">
              <a:defRPr/>
            </a:pPr>
            <a:r>
              <a:rPr lang="en-US" sz="4000" b="1" dirty="0" err="1">
                <a:solidFill>
                  <a:srgbClr val="002060"/>
                </a:solidFill>
                <a:latin typeface="Arial" panose="020B0604020202020204" pitchFamily="34" charset="0"/>
                <a:ea typeface="Arial-Rounded" panose="020B0500000000000000" pitchFamily="34" charset="0"/>
                <a:cs typeface="Arial" panose="020B0604020202020204" pitchFamily="34" charset="0"/>
              </a:rPr>
              <a:t>Luyện</a:t>
            </a:r>
            <a:r>
              <a:rPr lang="en-US" sz="4000" b="1" dirty="0">
                <a:solidFill>
                  <a:srgbClr val="002060"/>
                </a:solidFill>
                <a:latin typeface="Arial" panose="020B0604020202020204" pitchFamily="34" charset="0"/>
                <a:ea typeface="Arial-Rounded" panose="020B0500000000000000" pitchFamily="34" charset="0"/>
                <a:cs typeface="Arial" panose="020B0604020202020204" pitchFamily="34" charset="0"/>
              </a:rPr>
              <a:t> </a:t>
            </a:r>
            <a:r>
              <a:rPr lang="en-US" sz="4000" b="1" dirty="0" err="1">
                <a:solidFill>
                  <a:srgbClr val="002060"/>
                </a:solidFill>
                <a:latin typeface="Arial" panose="020B0604020202020204" pitchFamily="34" charset="0"/>
                <a:ea typeface="Arial-Rounded" panose="020B0500000000000000" pitchFamily="34" charset="0"/>
                <a:cs typeface="Arial" panose="020B0604020202020204" pitchFamily="34" charset="0"/>
              </a:rPr>
              <a:t>đọc</a:t>
            </a:r>
            <a:r>
              <a:rPr lang="en-US" sz="4000" b="1" dirty="0">
                <a:solidFill>
                  <a:srgbClr val="002060"/>
                </a:solidFill>
                <a:latin typeface="Arial" panose="020B0604020202020204" pitchFamily="34" charset="0"/>
                <a:ea typeface="Arial-Rounded" panose="020B0500000000000000" pitchFamily="34" charset="0"/>
                <a:cs typeface="Arial" panose="020B0604020202020204" pitchFamily="34" charset="0"/>
              </a:rPr>
              <a:t> </a:t>
            </a:r>
            <a:r>
              <a:rPr lang="en-US" sz="4000" b="1" dirty="0" err="1">
                <a:solidFill>
                  <a:srgbClr val="002060"/>
                </a:solidFill>
                <a:latin typeface="Arial" panose="020B0604020202020204" pitchFamily="34" charset="0"/>
                <a:ea typeface="Arial-Rounded" panose="020B0500000000000000" pitchFamily="34" charset="0"/>
                <a:cs typeface="Arial" panose="020B0604020202020204" pitchFamily="34" charset="0"/>
              </a:rPr>
              <a:t>từ</a:t>
            </a:r>
            <a:r>
              <a:rPr lang="en-US" sz="4000" b="1" dirty="0">
                <a:solidFill>
                  <a:srgbClr val="002060"/>
                </a:solidFill>
                <a:latin typeface="Arial" panose="020B0604020202020204" pitchFamily="34" charset="0"/>
                <a:ea typeface="Arial-Rounded" panose="020B0500000000000000" pitchFamily="34" charset="0"/>
                <a:cs typeface="Arial" panose="020B0604020202020204" pitchFamily="34" charset="0"/>
              </a:rPr>
              <a:t> </a:t>
            </a:r>
            <a:r>
              <a:rPr lang="en-US" sz="4000" b="1" dirty="0" err="1">
                <a:solidFill>
                  <a:srgbClr val="002060"/>
                </a:solidFill>
                <a:latin typeface="Arial" panose="020B0604020202020204" pitchFamily="34" charset="0"/>
                <a:ea typeface="Arial-Rounded" panose="020B0500000000000000" pitchFamily="34" charset="0"/>
                <a:cs typeface="Arial" panose="020B0604020202020204" pitchFamily="34" charset="0"/>
              </a:rPr>
              <a:t>khó</a:t>
            </a:r>
            <a:endParaRPr lang="en-US" sz="4000" b="1" dirty="0">
              <a:solidFill>
                <a:srgbClr val="338C8E"/>
              </a:solidFill>
              <a:latin typeface="Arial" panose="020B0604020202020204" pitchFamily="34" charset="0"/>
              <a:ea typeface="Arial-Rounded" panose="020B0500000000000000" pitchFamily="34" charset="0"/>
              <a:cs typeface="Arial" panose="020B0604020202020204" pitchFamily="34" charset="0"/>
            </a:endParaRPr>
          </a:p>
        </p:txBody>
      </p:sp>
      <p:grpSp>
        <p:nvGrpSpPr>
          <p:cNvPr id="12" name="Group 11">
            <a:extLst>
              <a:ext uri="{FF2B5EF4-FFF2-40B4-BE49-F238E27FC236}">
                <a16:creationId xmlns:a16="http://schemas.microsoft.com/office/drawing/2014/main" id="{16BAC82B-BC78-4102-AFF1-7461526FCEA4}"/>
              </a:ext>
            </a:extLst>
          </p:cNvPr>
          <p:cNvGrpSpPr/>
          <p:nvPr/>
        </p:nvGrpSpPr>
        <p:grpSpPr>
          <a:xfrm>
            <a:off x="5879347" y="1331443"/>
            <a:ext cx="5013940" cy="1121761"/>
            <a:chOff x="6410789" y="819970"/>
            <a:chExt cx="4322439" cy="1121761"/>
          </a:xfrm>
        </p:grpSpPr>
        <p:pic>
          <p:nvPicPr>
            <p:cNvPr id="13" name="Picture 12">
              <a:extLst>
                <a:ext uri="{FF2B5EF4-FFF2-40B4-BE49-F238E27FC236}">
                  <a16:creationId xmlns:a16="http://schemas.microsoft.com/office/drawing/2014/main" id="{58513611-1349-4BFD-BB92-357265362F55}"/>
                </a:ext>
              </a:extLst>
            </p:cNvPr>
            <p:cNvPicPr>
              <a:picLocks noChangeAspect="1"/>
            </p:cNvPicPr>
            <p:nvPr/>
          </p:nvPicPr>
          <p:blipFill>
            <a:blip r:embed="rId4">
              <a:duotone>
                <a:prstClr val="black"/>
                <a:srgbClr val="31AA44">
                  <a:tint val="45000"/>
                  <a:satMod val="400000"/>
                </a:srgbClr>
              </a:duotone>
              <a:extLst>
                <a:ext uri="{BEBA8EAE-BF5A-486C-A8C5-ECC9F3942E4B}">
                  <a14:imgProps xmlns:a14="http://schemas.microsoft.com/office/drawing/2010/main">
                    <a14:imgLayer r:embed="rId5">
                      <a14:imgEffect>
                        <a14:artisticBlur/>
                      </a14:imgEffect>
                    </a14:imgLayer>
                  </a14:imgProps>
                </a:ext>
              </a:extLst>
            </a:blip>
            <a:stretch>
              <a:fillRect/>
            </a:stretch>
          </p:blipFill>
          <p:spPr>
            <a:xfrm>
              <a:off x="6410789" y="819970"/>
              <a:ext cx="4322439" cy="1121761"/>
            </a:xfrm>
            <a:prstGeom prst="rect">
              <a:avLst/>
            </a:prstGeom>
          </p:spPr>
        </p:pic>
        <p:sp>
          <p:nvSpPr>
            <p:cNvPr id="14" name="TextBox 13">
              <a:extLst>
                <a:ext uri="{FF2B5EF4-FFF2-40B4-BE49-F238E27FC236}">
                  <a16:creationId xmlns:a16="http://schemas.microsoft.com/office/drawing/2014/main" id="{AE7A277B-A94B-4AD5-A189-65547D420637}"/>
                </a:ext>
              </a:extLst>
            </p:cNvPr>
            <p:cNvSpPr txBox="1"/>
            <p:nvPr/>
          </p:nvSpPr>
          <p:spPr>
            <a:xfrm>
              <a:off x="6735045" y="915929"/>
              <a:ext cx="3871977" cy="861774"/>
            </a:xfrm>
            <a:prstGeom prst="rect">
              <a:avLst/>
            </a:prstGeom>
            <a:noFill/>
          </p:spPr>
          <p:txBody>
            <a:bodyPr wrap="square" rtlCol="0">
              <a:spAutoFit/>
            </a:bodyPr>
            <a:lstStyle/>
            <a:p>
              <a:pPr algn="ctr">
                <a:defRPr/>
              </a:pPr>
              <a:r>
                <a:rPr lang="en-US" sz="5000" b="1" kern="0" dirty="0" err="1">
                  <a:solidFill>
                    <a:prstClr val="white"/>
                  </a:solidFill>
                  <a:latin typeface="Arial" panose="020B0604020202020204" pitchFamily="34" charset="0"/>
                  <a:ea typeface="Arial-Rounded" panose="020B0500000000000000" pitchFamily="34" charset="0"/>
                  <a:cs typeface="Arial" panose="020B0604020202020204" pitchFamily="34" charset="0"/>
                </a:rPr>
                <a:t>sào</a:t>
              </a:r>
              <a:r>
                <a:rPr lang="en-US" sz="5000" b="1" kern="0" dirty="0">
                  <a:solidFill>
                    <a:prstClr val="white"/>
                  </a:solidFill>
                  <a:latin typeface="Arial" panose="020B0604020202020204" pitchFamily="34" charset="0"/>
                  <a:ea typeface="Arial-Rounded" panose="020B0500000000000000" pitchFamily="34" charset="0"/>
                  <a:cs typeface="Arial" panose="020B0604020202020204" pitchFamily="34" charset="0"/>
                </a:rPr>
                <a:t> </a:t>
              </a:r>
              <a:r>
                <a:rPr lang="en-US" sz="5000" b="1" kern="0" dirty="0" err="1">
                  <a:solidFill>
                    <a:prstClr val="white"/>
                  </a:solidFill>
                  <a:latin typeface="Arial" panose="020B0604020202020204" pitchFamily="34" charset="0"/>
                  <a:ea typeface="Arial-Rounded" panose="020B0500000000000000" pitchFamily="34" charset="0"/>
                  <a:cs typeface="Arial" panose="020B0604020202020204" pitchFamily="34" charset="0"/>
                </a:rPr>
                <a:t>nứa</a:t>
              </a:r>
              <a:endParaRPr lang="en-US" sz="5000" b="1" kern="0" dirty="0">
                <a:solidFill>
                  <a:prstClr val="white"/>
                </a:solidFill>
                <a:latin typeface="Arial" panose="020B0604020202020204" pitchFamily="34" charset="0"/>
                <a:ea typeface="Arial-Rounded" panose="020B0500000000000000" pitchFamily="34" charset="0"/>
                <a:cs typeface="Arial" panose="020B0604020202020204" pitchFamily="34" charset="0"/>
              </a:endParaRPr>
            </a:p>
          </p:txBody>
        </p:sp>
      </p:grpSp>
      <p:sp>
        <p:nvSpPr>
          <p:cNvPr id="15" name="TextBox 14"/>
          <p:cNvSpPr txBox="1"/>
          <p:nvPr/>
        </p:nvSpPr>
        <p:spPr>
          <a:xfrm>
            <a:off x="-1848465" y="-6900"/>
            <a:ext cx="1848465" cy="1659592"/>
          </a:xfrm>
          <a:prstGeom prst="rect">
            <a:avLst/>
          </a:prstGeom>
          <a:solidFill>
            <a:schemeClr val="bg2"/>
          </a:solidFill>
        </p:spPr>
        <p:txBody>
          <a:bodyPr wrap="square" rtlCol="0">
            <a:spAutoFit/>
          </a:bodyPr>
          <a:lstStyle/>
          <a:p>
            <a:endParaRPr lang="en-US" dirty="0"/>
          </a:p>
        </p:txBody>
      </p:sp>
    </p:spTree>
    <p:extLst>
      <p:ext uri="{BB962C8B-B14F-4D97-AF65-F5344CB8AC3E}">
        <p14:creationId xmlns:p14="http://schemas.microsoft.com/office/powerpoint/2010/main" val="1404774013"/>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8"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500"/>
                                        <p:tgtEl>
                                          <p:spTgt spid="12"/>
                                        </p:tgtEl>
                                        <p:attrNameLst>
                                          <p:attrName>ppt_x</p:attrName>
                                        </p:attrNameLst>
                                      </p:cBhvr>
                                      <p:tavLst>
                                        <p:tav tm="0">
                                          <p:val>
                                            <p:strVal val="#ppt_x-#ppt_w*1.125000"/>
                                          </p:val>
                                        </p:tav>
                                        <p:tav tm="100000">
                                          <p:val>
                                            <p:strVal val="#ppt_x"/>
                                          </p:val>
                                        </p:tav>
                                      </p:tavLst>
                                    </p:anim>
                                    <p:animEffect transition="in" filter="wipe(right)">
                                      <p:cBhvr>
                                        <p:cTn id="8" dur="500"/>
                                        <p:tgtEl>
                                          <p:spTgt spid="12"/>
                                        </p:tgtEl>
                                      </p:cBhvr>
                                    </p:animEffect>
                                  </p:childTnLst>
                                </p:cTn>
                              </p:par>
                            </p:childTnLst>
                          </p:cTn>
                        </p:par>
                      </p:childTnLst>
                    </p:cTn>
                  </p:par>
                  <p:par>
                    <p:cTn id="9" fill="hold">
                      <p:stCondLst>
                        <p:cond delay="indefinite"/>
                      </p:stCondLst>
                      <p:childTnLst>
                        <p:par>
                          <p:cTn id="10" fill="hold">
                            <p:stCondLst>
                              <p:cond delay="0"/>
                            </p:stCondLst>
                            <p:childTnLst>
                              <p:par>
                                <p:cTn id="11" presetID="12" presetClass="entr" presetSubtype="8" fill="hold"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500"/>
                                        <p:tgtEl>
                                          <p:spTgt spid="4"/>
                                        </p:tgtEl>
                                        <p:attrNameLst>
                                          <p:attrName>ppt_x</p:attrName>
                                        </p:attrNameLst>
                                      </p:cBhvr>
                                      <p:tavLst>
                                        <p:tav tm="0">
                                          <p:val>
                                            <p:strVal val="#ppt_x-#ppt_w*1.125000"/>
                                          </p:val>
                                        </p:tav>
                                        <p:tav tm="100000">
                                          <p:val>
                                            <p:strVal val="#ppt_x"/>
                                          </p:val>
                                        </p:tav>
                                      </p:tavLst>
                                    </p:anim>
                                    <p:animEffect transition="in" filter="wipe(right)">
                                      <p:cBhvr>
                                        <p:cTn id="14" dur="500"/>
                                        <p:tgtEl>
                                          <p:spTgt spid="4"/>
                                        </p:tgtEl>
                                      </p:cBhvr>
                                    </p:animEffect>
                                  </p:childTnLst>
                                </p:cTn>
                              </p:par>
                            </p:childTnLst>
                          </p:cTn>
                        </p:par>
                      </p:childTnLst>
                    </p:cTn>
                  </p:par>
                  <p:par>
                    <p:cTn id="15" fill="hold">
                      <p:stCondLst>
                        <p:cond delay="indefinite"/>
                      </p:stCondLst>
                      <p:childTnLst>
                        <p:par>
                          <p:cTn id="16" fill="hold">
                            <p:stCondLst>
                              <p:cond delay="0"/>
                            </p:stCondLst>
                            <p:childTnLst>
                              <p:par>
                                <p:cTn id="17" presetID="12" presetClass="entr" presetSubtype="8" fill="hold" nodeType="clickEffect">
                                  <p:stCondLst>
                                    <p:cond delay="0"/>
                                  </p:stCondLst>
                                  <p:childTnLst>
                                    <p:set>
                                      <p:cBhvr>
                                        <p:cTn id="18" dur="1" fill="hold">
                                          <p:stCondLst>
                                            <p:cond delay="0"/>
                                          </p:stCondLst>
                                        </p:cTn>
                                        <p:tgtEl>
                                          <p:spTgt spid="7"/>
                                        </p:tgtEl>
                                        <p:attrNameLst>
                                          <p:attrName>style.visibility</p:attrName>
                                        </p:attrNameLst>
                                      </p:cBhvr>
                                      <p:to>
                                        <p:strVal val="visible"/>
                                      </p:to>
                                    </p:set>
                                    <p:anim calcmode="lin" valueType="num">
                                      <p:cBhvr additive="base">
                                        <p:cTn id="19" dur="500"/>
                                        <p:tgtEl>
                                          <p:spTgt spid="7"/>
                                        </p:tgtEl>
                                        <p:attrNameLst>
                                          <p:attrName>ppt_x</p:attrName>
                                        </p:attrNameLst>
                                      </p:cBhvr>
                                      <p:tavLst>
                                        <p:tav tm="0">
                                          <p:val>
                                            <p:strVal val="#ppt_x-#ppt_w*1.125000"/>
                                          </p:val>
                                        </p:tav>
                                        <p:tav tm="100000">
                                          <p:val>
                                            <p:strVal val="#ppt_x"/>
                                          </p:val>
                                        </p:tav>
                                      </p:tavLst>
                                    </p:anim>
                                    <p:animEffect transition="in" filter="wipe(right)">
                                      <p:cBhvr>
                                        <p:cTn id="20"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矩形: 圆角 9">
            <a:extLst>
              <a:ext uri="{FF2B5EF4-FFF2-40B4-BE49-F238E27FC236}">
                <a16:creationId xmlns:a16="http://schemas.microsoft.com/office/drawing/2014/main" id="{826518D0-4D48-4928-9BCB-5E1DDDA8EDC1}"/>
              </a:ext>
            </a:extLst>
          </p:cNvPr>
          <p:cNvSpPr/>
          <p:nvPr/>
        </p:nvSpPr>
        <p:spPr>
          <a:xfrm>
            <a:off x="477685" y="582588"/>
            <a:ext cx="11208150" cy="5906956"/>
          </a:xfrm>
          <a:prstGeom prst="roundRect">
            <a:avLst>
              <a:gd name="adj" fmla="val 3831"/>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3200" i="0" u="none" strike="noStrike" kern="1200" cap="none" spc="0" normalizeH="0" baseline="0" noProof="0" dirty="0">
                <a:ln>
                  <a:noFill/>
                </a:ln>
                <a:solidFill>
                  <a:prstClr val="white"/>
                </a:solidFill>
                <a:effectLst/>
                <a:uLnTx/>
                <a:uFillTx/>
                <a:latin typeface="Arial" panose="020B0604020202020204" pitchFamily="34" charset="0"/>
                <a:ea typeface="Arial-Rounded" panose="020B0500000000000000" pitchFamily="34" charset="0"/>
                <a:cs typeface="Arial" panose="020B0604020202020204" pitchFamily="34" charset="0"/>
                <a:sym typeface="+mn-lt"/>
              </a:rPr>
              <a:t>v</a:t>
            </a:r>
            <a:endParaRPr kumimoji="0" lang="zh-CN" altLang="en-US" sz="3200" i="0" u="none" strike="noStrike" kern="1200" cap="none" spc="0" normalizeH="0" baseline="0" noProof="0" dirty="0">
              <a:ln>
                <a:noFill/>
              </a:ln>
              <a:solidFill>
                <a:prstClr val="white"/>
              </a:solidFill>
              <a:effectLst/>
              <a:uLnTx/>
              <a:uFillTx/>
              <a:latin typeface="Arial" panose="020B0604020202020204" pitchFamily="34" charset="0"/>
              <a:ea typeface="Arial-Rounded" panose="020B0500000000000000" pitchFamily="34" charset="0"/>
              <a:cs typeface="Arial" panose="020B0604020202020204" pitchFamily="34" charset="0"/>
              <a:sym typeface="+mn-lt"/>
            </a:endParaRPr>
          </a:p>
        </p:txBody>
      </p:sp>
      <p:sp>
        <p:nvSpPr>
          <p:cNvPr id="12" name="Teardrop 11">
            <a:extLst>
              <a:ext uri="{FF2B5EF4-FFF2-40B4-BE49-F238E27FC236}">
                <a16:creationId xmlns:a16="http://schemas.microsoft.com/office/drawing/2014/main" id="{52E52692-8C49-44A5-AE8A-A1A651408AE9}"/>
              </a:ext>
            </a:extLst>
          </p:cNvPr>
          <p:cNvSpPr/>
          <p:nvPr/>
        </p:nvSpPr>
        <p:spPr>
          <a:xfrm>
            <a:off x="889502" y="1397612"/>
            <a:ext cx="460679" cy="430887"/>
          </a:xfrm>
          <a:prstGeom prst="teardrop">
            <a:avLst/>
          </a:prstGeom>
          <a:solidFill>
            <a:srgbClr val="FFFF00"/>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defRPr/>
            </a:pPr>
            <a:r>
              <a:rPr lang="en-US" sz="3200" dirty="0">
                <a:solidFill>
                  <a:srgbClr val="000000"/>
                </a:solidFill>
                <a:latin typeface="Arial" panose="020B0604020202020204" pitchFamily="34" charset="0"/>
                <a:cs typeface="Arial" panose="020B0604020202020204" pitchFamily="34" charset="0"/>
                <a:sym typeface="Arial"/>
              </a:rPr>
              <a:t>1</a:t>
            </a:r>
          </a:p>
        </p:txBody>
      </p:sp>
      <p:sp>
        <p:nvSpPr>
          <p:cNvPr id="7" name="Rectangle: Rounded Corners 16">
            <a:extLst>
              <a:ext uri="{FF2B5EF4-FFF2-40B4-BE49-F238E27FC236}">
                <a16:creationId xmlns:a16="http://schemas.microsoft.com/office/drawing/2014/main" id="{88094D33-C40D-91B9-AB4C-DFC7757A1251}"/>
              </a:ext>
            </a:extLst>
          </p:cNvPr>
          <p:cNvSpPr/>
          <p:nvPr/>
        </p:nvSpPr>
        <p:spPr>
          <a:xfrm>
            <a:off x="3633439" y="675880"/>
            <a:ext cx="5363515" cy="599549"/>
          </a:xfrm>
          <a:prstGeom prst="roundRect">
            <a:avLst/>
          </a:prstGeom>
          <a:solidFill>
            <a:srgbClr val="FFC0A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A0C250"/>
              </a:solidFill>
              <a:effectLst/>
              <a:uLnTx/>
              <a:uFillTx/>
              <a:latin typeface="Calibri" panose="020F0502020204030204"/>
              <a:ea typeface="+mn-ea"/>
              <a:cs typeface="+mn-cs"/>
            </a:endParaRPr>
          </a:p>
        </p:txBody>
      </p:sp>
      <p:pic>
        <p:nvPicPr>
          <p:cNvPr id="8" name="Picture 7">
            <a:extLst>
              <a:ext uri="{FF2B5EF4-FFF2-40B4-BE49-F238E27FC236}">
                <a16:creationId xmlns:a16="http://schemas.microsoft.com/office/drawing/2014/main" id="{E471AD34-BF0C-16D8-C1C4-BD7E76ACC9D9}"/>
              </a:ext>
            </a:extLst>
          </p:cNvPr>
          <p:cNvPicPr>
            <a:picLocks noChangeAspect="1"/>
          </p:cNvPicPr>
          <p:nvPr/>
        </p:nvPicPr>
        <p:blipFill>
          <a:blip r:embed="rId3" cstate="print">
            <a:extLst>
              <a:ext uri="{BEBA8EAE-BF5A-486C-A8C5-ECC9F3942E4B}">
                <a14:imgProps xmlns:a14="http://schemas.microsoft.com/office/drawing/2010/main">
                  <a14:imgLayer r:embed="rId4">
                    <a14:imgEffect>
                      <a14:colorTemperature colorTemp="11200"/>
                    </a14:imgEffect>
                  </a14:imgLayer>
                </a14:imgProps>
              </a:ext>
              <a:ext uri="{28A0092B-C50C-407E-A947-70E740481C1C}">
                <a14:useLocalDpi xmlns:a14="http://schemas.microsoft.com/office/drawing/2010/main" val="0"/>
              </a:ext>
            </a:extLst>
          </a:blip>
          <a:srcRect/>
          <a:stretch/>
        </p:blipFill>
        <p:spPr>
          <a:xfrm>
            <a:off x="3046223" y="490969"/>
            <a:ext cx="1066657" cy="1078871"/>
          </a:xfrm>
          <a:prstGeom prst="rect">
            <a:avLst/>
          </a:prstGeom>
        </p:spPr>
      </p:pic>
      <p:sp>
        <p:nvSpPr>
          <p:cNvPr id="9" name="TextBox 8">
            <a:extLst>
              <a:ext uri="{FF2B5EF4-FFF2-40B4-BE49-F238E27FC236}">
                <a16:creationId xmlns:a16="http://schemas.microsoft.com/office/drawing/2014/main" id="{5BAC7748-3BE8-CB30-C47A-C57BC994CFB0}"/>
              </a:ext>
            </a:extLst>
          </p:cNvPr>
          <p:cNvSpPr txBox="1"/>
          <p:nvPr/>
        </p:nvSpPr>
        <p:spPr>
          <a:xfrm>
            <a:off x="3508283" y="582588"/>
            <a:ext cx="5405774" cy="70788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pt-BR" sz="4000" b="1" i="0" u="none" strike="noStrike" kern="1200" cap="none" spc="0" normalizeH="0" baseline="0" noProof="0" dirty="0">
                <a:ln w="0"/>
                <a:solidFill>
                  <a:srgbClr val="0070C0"/>
                </a:solidFill>
                <a:effectLst/>
                <a:uLnTx/>
                <a:uFillTx/>
                <a:latin typeface="Cambria" panose="02040503050406030204" pitchFamily="18" charset="0"/>
              </a:rPr>
              <a:t>Luyện đọc </a:t>
            </a:r>
            <a:r>
              <a:rPr lang="pt-BR" sz="4000" b="1" dirty="0">
                <a:ln w="0"/>
                <a:solidFill>
                  <a:srgbClr val="0070C0"/>
                </a:solidFill>
                <a:latin typeface="Cambria" panose="02040503050406030204" pitchFamily="18" charset="0"/>
              </a:rPr>
              <a:t>đoạn:</a:t>
            </a:r>
            <a:endParaRPr kumimoji="0" lang="en-US" sz="4000" b="1" i="0" u="none" strike="noStrike" kern="1200" cap="none" spc="0" normalizeH="0" baseline="0" noProof="0" dirty="0">
              <a:ln w="0"/>
              <a:solidFill>
                <a:srgbClr val="0070C0"/>
              </a:solidFill>
              <a:effectLst/>
              <a:uLnTx/>
              <a:uFillTx/>
              <a:latin typeface="Cambria" panose="02040503050406030204" pitchFamily="18" charset="0"/>
            </a:endParaRPr>
          </a:p>
        </p:txBody>
      </p:sp>
      <p:sp>
        <p:nvSpPr>
          <p:cNvPr id="11" name="TextBox 10">
            <a:extLst>
              <a:ext uri="{FF2B5EF4-FFF2-40B4-BE49-F238E27FC236}">
                <a16:creationId xmlns:a16="http://schemas.microsoft.com/office/drawing/2014/main" id="{44E29D84-7D90-4E6B-8EC1-6A20D527F266}"/>
              </a:ext>
            </a:extLst>
          </p:cNvPr>
          <p:cNvSpPr txBox="1"/>
          <p:nvPr/>
        </p:nvSpPr>
        <p:spPr>
          <a:xfrm>
            <a:off x="1145209" y="1725406"/>
            <a:ext cx="10142156" cy="3108543"/>
          </a:xfrm>
          <a:prstGeom prst="rect">
            <a:avLst/>
          </a:prstGeom>
          <a:noFill/>
        </p:spPr>
        <p:txBody>
          <a:bodyPr wrap="square" rtlCol="0">
            <a:spAutoFit/>
          </a:bodyPr>
          <a:lstStyle/>
          <a:p>
            <a:pPr lvl="0">
              <a:defRPr/>
            </a:pPr>
            <a:r>
              <a:rPr lang="en-US" sz="2800" dirty="0">
                <a:solidFill>
                  <a:srgbClr val="002060"/>
                </a:solidFill>
                <a:latin typeface="Arial" panose="020B0604020202020204" pitchFamily="34" charset="0"/>
                <a:ea typeface="Arial-Rounded" panose="020B0500000000000000" pitchFamily="34" charset="0"/>
                <a:cs typeface="Arial" panose="020B0604020202020204" pitchFamily="34" charset="0"/>
              </a:rPr>
              <a:t>   </a:t>
            </a:r>
            <a:r>
              <a:rPr lang="vi-VN" sz="2800" dirty="0">
                <a:solidFill>
                  <a:prstClr val="black"/>
                </a:solidFill>
                <a:latin typeface="Arial" panose="020B0604020202020204" pitchFamily="34" charset="0"/>
                <a:ea typeface="Arial-Rounded" panose="020B0500000000000000" pitchFamily="34" charset="0"/>
                <a:cs typeface="Arial" panose="020B0604020202020204" pitchFamily="34" charset="0"/>
              </a:rPr>
              <a:t>Bác Nhân, hàng xóm nhà tôi, là một người làm đồ chơi bằng bột màu. Ở ngoài phố, cái sào nứa cắm đồ chơi của bác dựng chỗ nào là chỗ ấy, </a:t>
            </a:r>
            <a:r>
              <a:rPr lang="en-US" sz="2800" dirty="0" err="1">
                <a:solidFill>
                  <a:prstClr val="black"/>
                </a:solidFill>
                <a:latin typeface="Arial" panose="020B0604020202020204" pitchFamily="34" charset="0"/>
                <a:ea typeface="Arial-Rounded" panose="020B0500000000000000" pitchFamily="34" charset="0"/>
                <a:cs typeface="Arial" panose="020B0604020202020204" pitchFamily="34" charset="0"/>
              </a:rPr>
              <a:t>các</a:t>
            </a:r>
            <a:r>
              <a:rPr lang="en-US" sz="2800" dirty="0">
                <a:solidFill>
                  <a:prstClr val="black"/>
                </a:solidFill>
                <a:latin typeface="Arial" panose="020B0604020202020204" pitchFamily="34" charset="0"/>
                <a:ea typeface="Arial-Rounded" panose="020B0500000000000000" pitchFamily="34" charset="0"/>
                <a:cs typeface="Arial" panose="020B0604020202020204" pitchFamily="34" charset="0"/>
              </a:rPr>
              <a:t> </a:t>
            </a:r>
            <a:r>
              <a:rPr lang="en-US" sz="2800" dirty="0" err="1">
                <a:solidFill>
                  <a:prstClr val="black"/>
                </a:solidFill>
                <a:latin typeface="Arial" panose="020B0604020202020204" pitchFamily="34" charset="0"/>
                <a:ea typeface="Arial-Rounded" panose="020B0500000000000000" pitchFamily="34" charset="0"/>
                <a:cs typeface="Arial" panose="020B0604020202020204" pitchFamily="34" charset="0"/>
              </a:rPr>
              <a:t>bạn</a:t>
            </a:r>
            <a:r>
              <a:rPr lang="en-US" sz="2800" dirty="0">
                <a:solidFill>
                  <a:prstClr val="black"/>
                </a:solidFill>
                <a:latin typeface="Arial" panose="020B0604020202020204" pitchFamily="34" charset="0"/>
                <a:ea typeface="Arial-Rounded" panose="020B0500000000000000" pitchFamily="34" charset="0"/>
                <a:cs typeface="Arial" panose="020B0604020202020204" pitchFamily="34" charset="0"/>
              </a:rPr>
              <a:t> </a:t>
            </a:r>
            <a:r>
              <a:rPr lang="en-US" sz="2800" dirty="0" err="1">
                <a:solidFill>
                  <a:prstClr val="black"/>
                </a:solidFill>
                <a:latin typeface="Arial" panose="020B0604020202020204" pitchFamily="34" charset="0"/>
                <a:ea typeface="Arial-Rounded" panose="020B0500000000000000" pitchFamily="34" charset="0"/>
                <a:cs typeface="Arial" panose="020B0604020202020204" pitchFamily="34" charset="0"/>
              </a:rPr>
              <a:t>nhỏ</a:t>
            </a:r>
            <a:r>
              <a:rPr lang="en-US" sz="2800" dirty="0">
                <a:solidFill>
                  <a:prstClr val="black"/>
                </a:solidFill>
                <a:latin typeface="Arial" panose="020B0604020202020204" pitchFamily="34" charset="0"/>
                <a:ea typeface="Arial-Rounded" panose="020B0500000000000000" pitchFamily="34" charset="0"/>
                <a:cs typeface="Arial" panose="020B0604020202020204" pitchFamily="34" charset="0"/>
              </a:rPr>
              <a:t> </a:t>
            </a:r>
            <a:r>
              <a:rPr lang="vi-VN" sz="2800" dirty="0">
                <a:solidFill>
                  <a:prstClr val="black"/>
                </a:solidFill>
                <a:latin typeface="Arial" panose="020B0604020202020204" pitchFamily="34" charset="0"/>
                <a:ea typeface="Arial-Rounded" panose="020B0500000000000000" pitchFamily="34" charset="0"/>
                <a:cs typeface="Arial" panose="020B0604020202020204" pitchFamily="34" charset="0"/>
              </a:rPr>
              <a:t>xúm lại. </a:t>
            </a:r>
            <a:r>
              <a:rPr lang="en-US" sz="2800" dirty="0" err="1">
                <a:solidFill>
                  <a:prstClr val="black"/>
                </a:solidFill>
                <a:latin typeface="Arial" panose="020B0604020202020204" pitchFamily="34" charset="0"/>
                <a:ea typeface="Arial-Rounded" panose="020B0500000000000000" pitchFamily="34" charset="0"/>
                <a:cs typeface="Arial" panose="020B0604020202020204" pitchFamily="34" charset="0"/>
              </a:rPr>
              <a:t>Từ</a:t>
            </a:r>
            <a:r>
              <a:rPr lang="en-US" sz="2800" dirty="0">
                <a:solidFill>
                  <a:prstClr val="black"/>
                </a:solidFill>
                <a:latin typeface="Arial" panose="020B0604020202020204" pitchFamily="34" charset="0"/>
                <a:ea typeface="Arial-Rounded" panose="020B0500000000000000" pitchFamily="34" charset="0"/>
                <a:cs typeface="Arial" panose="020B0604020202020204" pitchFamily="34" charset="0"/>
              </a:rPr>
              <a:t> </a:t>
            </a:r>
            <a:r>
              <a:rPr lang="en-US" sz="2800" dirty="0" err="1">
                <a:solidFill>
                  <a:prstClr val="black"/>
                </a:solidFill>
                <a:latin typeface="Arial" panose="020B0604020202020204" pitchFamily="34" charset="0"/>
                <a:ea typeface="Arial-Rounded" panose="020B0500000000000000" pitchFamily="34" charset="0"/>
                <a:cs typeface="Arial" panose="020B0604020202020204" pitchFamily="34" charset="0"/>
              </a:rPr>
              <a:t>những</a:t>
            </a:r>
            <a:r>
              <a:rPr lang="en-US" sz="2800" dirty="0">
                <a:solidFill>
                  <a:prstClr val="black"/>
                </a:solidFill>
                <a:latin typeface="Arial" panose="020B0604020202020204" pitchFamily="34" charset="0"/>
                <a:ea typeface="Arial-Rounded" panose="020B0500000000000000" pitchFamily="34" charset="0"/>
                <a:cs typeface="Arial" panose="020B0604020202020204" pitchFamily="34" charset="0"/>
              </a:rPr>
              <a:t> </a:t>
            </a:r>
            <a:r>
              <a:rPr lang="en-US" sz="2800" dirty="0" err="1">
                <a:solidFill>
                  <a:prstClr val="black"/>
                </a:solidFill>
                <a:latin typeface="Arial" panose="020B0604020202020204" pitchFamily="34" charset="0"/>
                <a:ea typeface="Arial-Rounded" panose="020B0500000000000000" pitchFamily="34" charset="0"/>
                <a:cs typeface="Arial" panose="020B0604020202020204" pitchFamily="34" charset="0"/>
              </a:rPr>
              <a:t>ngón</a:t>
            </a:r>
            <a:r>
              <a:rPr lang="en-US" sz="2800" dirty="0">
                <a:solidFill>
                  <a:prstClr val="black"/>
                </a:solidFill>
                <a:latin typeface="Arial" panose="020B0604020202020204" pitchFamily="34" charset="0"/>
                <a:ea typeface="Arial-Rounded" panose="020B0500000000000000" pitchFamily="34" charset="0"/>
                <a:cs typeface="Arial" panose="020B0604020202020204" pitchFamily="34" charset="0"/>
              </a:rPr>
              <a:t> </a:t>
            </a:r>
            <a:r>
              <a:rPr lang="en-US" sz="2800" dirty="0" err="1">
                <a:solidFill>
                  <a:prstClr val="black"/>
                </a:solidFill>
                <a:latin typeface="Arial" panose="020B0604020202020204" pitchFamily="34" charset="0"/>
                <a:ea typeface="Arial-Rounded" panose="020B0500000000000000" pitchFamily="34" charset="0"/>
                <a:cs typeface="Arial" panose="020B0604020202020204" pitchFamily="34" charset="0"/>
              </a:rPr>
              <a:t>tay</a:t>
            </a:r>
            <a:r>
              <a:rPr lang="en-US" sz="2800" dirty="0">
                <a:solidFill>
                  <a:prstClr val="black"/>
                </a:solidFill>
                <a:latin typeface="Arial" panose="020B0604020202020204" pitchFamily="34" charset="0"/>
                <a:ea typeface="Arial-Rounded" panose="020B0500000000000000" pitchFamily="34" charset="0"/>
                <a:cs typeface="Arial" panose="020B0604020202020204" pitchFamily="34" charset="0"/>
              </a:rPr>
              <a:t> </a:t>
            </a:r>
            <a:r>
              <a:rPr lang="en-US" sz="2800" dirty="0" err="1">
                <a:solidFill>
                  <a:prstClr val="black"/>
                </a:solidFill>
                <a:latin typeface="Arial" panose="020B0604020202020204" pitchFamily="34" charset="0"/>
                <a:ea typeface="Arial-Rounded" panose="020B0500000000000000" pitchFamily="34" charset="0"/>
                <a:cs typeface="Arial" panose="020B0604020202020204" pitchFamily="34" charset="0"/>
              </a:rPr>
              <a:t>đen</a:t>
            </a:r>
            <a:r>
              <a:rPr lang="en-US" sz="2800" dirty="0">
                <a:solidFill>
                  <a:prstClr val="black"/>
                </a:solidFill>
                <a:latin typeface="Arial" panose="020B0604020202020204" pitchFamily="34" charset="0"/>
                <a:ea typeface="Arial-Rounded" panose="020B0500000000000000" pitchFamily="34" charset="0"/>
                <a:cs typeface="Arial" panose="020B0604020202020204" pitchFamily="34" charset="0"/>
              </a:rPr>
              <a:t> </a:t>
            </a:r>
            <a:r>
              <a:rPr lang="en-US" sz="2800" dirty="0" err="1">
                <a:solidFill>
                  <a:prstClr val="black"/>
                </a:solidFill>
                <a:latin typeface="Arial" panose="020B0604020202020204" pitchFamily="34" charset="0"/>
                <a:ea typeface="Arial-Rounded" panose="020B0500000000000000" pitchFamily="34" charset="0"/>
                <a:cs typeface="Arial" panose="020B0604020202020204" pitchFamily="34" charset="0"/>
              </a:rPr>
              <a:t>sạm</a:t>
            </a:r>
            <a:r>
              <a:rPr lang="en-US" sz="2800" dirty="0">
                <a:solidFill>
                  <a:prstClr val="black"/>
                </a:solidFill>
                <a:latin typeface="Arial" panose="020B0604020202020204" pitchFamily="34" charset="0"/>
                <a:ea typeface="Arial-Rounded" panose="020B0500000000000000" pitchFamily="34" charset="0"/>
                <a:cs typeface="Arial" panose="020B0604020202020204" pitchFamily="34" charset="0"/>
              </a:rPr>
              <a:t> </a:t>
            </a:r>
            <a:r>
              <a:rPr lang="en-US" sz="2800" dirty="0" err="1">
                <a:solidFill>
                  <a:prstClr val="black"/>
                </a:solidFill>
                <a:latin typeface="Arial" panose="020B0604020202020204" pitchFamily="34" charset="0"/>
                <a:ea typeface="Arial-Rounded" panose="020B0500000000000000" pitchFamily="34" charset="0"/>
                <a:cs typeface="Arial" panose="020B0604020202020204" pitchFamily="34" charset="0"/>
              </a:rPr>
              <a:t>và</a:t>
            </a:r>
            <a:r>
              <a:rPr lang="en-US" sz="2800" dirty="0">
                <a:solidFill>
                  <a:prstClr val="black"/>
                </a:solidFill>
                <a:latin typeface="Arial" panose="020B0604020202020204" pitchFamily="34" charset="0"/>
                <a:ea typeface="Arial-Rounded" panose="020B0500000000000000" pitchFamily="34" charset="0"/>
                <a:cs typeface="Arial" panose="020B0604020202020204" pitchFamily="34" charset="0"/>
              </a:rPr>
              <a:t> </a:t>
            </a:r>
            <a:r>
              <a:rPr lang="en-US" sz="2800" dirty="0" err="1">
                <a:solidFill>
                  <a:prstClr val="black"/>
                </a:solidFill>
                <a:latin typeface="Arial" panose="020B0604020202020204" pitchFamily="34" charset="0"/>
                <a:ea typeface="Arial-Rounded" panose="020B0500000000000000" pitchFamily="34" charset="0"/>
                <a:cs typeface="Arial" panose="020B0604020202020204" pitchFamily="34" charset="0"/>
              </a:rPr>
              <a:t>thô</a:t>
            </a:r>
            <a:r>
              <a:rPr lang="en-US" sz="2800" dirty="0">
                <a:solidFill>
                  <a:prstClr val="black"/>
                </a:solidFill>
                <a:latin typeface="Arial" panose="020B0604020202020204" pitchFamily="34" charset="0"/>
                <a:ea typeface="Arial-Rounded" panose="020B0500000000000000" pitchFamily="34" charset="0"/>
                <a:cs typeface="Arial" panose="020B0604020202020204" pitchFamily="34" charset="0"/>
              </a:rPr>
              <a:t> </a:t>
            </a:r>
            <a:r>
              <a:rPr lang="en-US" sz="2800" dirty="0" err="1">
                <a:solidFill>
                  <a:prstClr val="black"/>
                </a:solidFill>
                <a:latin typeface="Arial" panose="020B0604020202020204" pitchFamily="34" charset="0"/>
                <a:ea typeface="Arial-Rounded" panose="020B0500000000000000" pitchFamily="34" charset="0"/>
                <a:cs typeface="Arial" panose="020B0604020202020204" pitchFamily="34" charset="0"/>
              </a:rPr>
              <a:t>nháp</a:t>
            </a:r>
            <a:r>
              <a:rPr lang="en-US" sz="2800" dirty="0">
                <a:solidFill>
                  <a:prstClr val="black"/>
                </a:solidFill>
                <a:latin typeface="Arial" panose="020B0604020202020204" pitchFamily="34" charset="0"/>
                <a:ea typeface="Arial-Rounded" panose="020B0500000000000000" pitchFamily="34" charset="0"/>
                <a:cs typeface="Arial" panose="020B0604020202020204" pitchFamily="34" charset="0"/>
              </a:rPr>
              <a:t> </a:t>
            </a:r>
            <a:r>
              <a:rPr lang="en-US" sz="2800" dirty="0" err="1">
                <a:solidFill>
                  <a:prstClr val="black"/>
                </a:solidFill>
                <a:latin typeface="Arial" panose="020B0604020202020204" pitchFamily="34" charset="0"/>
                <a:ea typeface="Arial-Rounded" panose="020B0500000000000000" pitchFamily="34" charset="0"/>
                <a:cs typeface="Arial" panose="020B0604020202020204" pitchFamily="34" charset="0"/>
              </a:rPr>
              <a:t>của</a:t>
            </a:r>
            <a:r>
              <a:rPr lang="en-US" sz="2800" dirty="0">
                <a:solidFill>
                  <a:prstClr val="black"/>
                </a:solidFill>
                <a:latin typeface="Arial" panose="020B0604020202020204" pitchFamily="34" charset="0"/>
                <a:ea typeface="Arial-Rounded" panose="020B0500000000000000" pitchFamily="34" charset="0"/>
                <a:cs typeface="Arial" panose="020B0604020202020204" pitchFamily="34" charset="0"/>
              </a:rPr>
              <a:t> </a:t>
            </a:r>
            <a:r>
              <a:rPr lang="en-US" sz="2800" dirty="0" err="1">
                <a:solidFill>
                  <a:prstClr val="black"/>
                </a:solidFill>
                <a:latin typeface="Arial" panose="020B0604020202020204" pitchFamily="34" charset="0"/>
                <a:ea typeface="Arial-Rounded" panose="020B0500000000000000" pitchFamily="34" charset="0"/>
                <a:cs typeface="Arial" panose="020B0604020202020204" pitchFamily="34" charset="0"/>
              </a:rPr>
              <a:t>bác</a:t>
            </a:r>
            <a:r>
              <a:rPr lang="en-US" sz="2800" dirty="0">
                <a:solidFill>
                  <a:prstClr val="black"/>
                </a:solidFill>
                <a:latin typeface="Arial" panose="020B0604020202020204" pitchFamily="34" charset="0"/>
                <a:ea typeface="Arial-Rounded" panose="020B0500000000000000" pitchFamily="34" charset="0"/>
                <a:cs typeface="Arial" panose="020B0604020202020204" pitchFamily="34" charset="0"/>
              </a:rPr>
              <a:t> </a:t>
            </a:r>
            <a:r>
              <a:rPr lang="en-US" sz="2800" dirty="0" err="1">
                <a:solidFill>
                  <a:prstClr val="black"/>
                </a:solidFill>
                <a:latin typeface="Arial" panose="020B0604020202020204" pitchFamily="34" charset="0"/>
                <a:ea typeface="Arial-Rounded" panose="020B0500000000000000" pitchFamily="34" charset="0"/>
                <a:cs typeface="Arial" panose="020B0604020202020204" pitchFamily="34" charset="0"/>
              </a:rPr>
              <a:t>Nhân</a:t>
            </a:r>
            <a:r>
              <a:rPr lang="en-US" sz="2800" dirty="0">
                <a:solidFill>
                  <a:prstClr val="black"/>
                </a:solidFill>
                <a:latin typeface="Arial" panose="020B0604020202020204" pitchFamily="34" charset="0"/>
                <a:ea typeface="Arial-Rounded" panose="020B0500000000000000" pitchFamily="34" charset="0"/>
                <a:cs typeface="Arial" panose="020B0604020202020204" pitchFamily="34" charset="0"/>
              </a:rPr>
              <a:t> </a:t>
            </a:r>
            <a:r>
              <a:rPr lang="en-US" sz="2800" dirty="0" err="1">
                <a:solidFill>
                  <a:prstClr val="black"/>
                </a:solidFill>
                <a:latin typeface="Arial" panose="020B0604020202020204" pitchFamily="34" charset="0"/>
                <a:ea typeface="Arial-Rounded" panose="020B0500000000000000" pitchFamily="34" charset="0"/>
                <a:cs typeface="Arial" panose="020B0604020202020204" pitchFamily="34" charset="0"/>
              </a:rPr>
              <a:t>hiện</a:t>
            </a:r>
            <a:r>
              <a:rPr lang="en-US" sz="2800" dirty="0">
                <a:solidFill>
                  <a:prstClr val="black"/>
                </a:solidFill>
                <a:latin typeface="Arial" panose="020B0604020202020204" pitchFamily="34" charset="0"/>
                <a:ea typeface="Arial-Rounded" panose="020B0500000000000000" pitchFamily="34" charset="0"/>
                <a:cs typeface="Arial" panose="020B0604020202020204" pitchFamily="34" charset="0"/>
              </a:rPr>
              <a:t> </a:t>
            </a:r>
            <a:r>
              <a:rPr lang="en-US" sz="2800" dirty="0" err="1">
                <a:solidFill>
                  <a:prstClr val="black"/>
                </a:solidFill>
                <a:latin typeface="Arial" panose="020B0604020202020204" pitchFamily="34" charset="0"/>
                <a:ea typeface="Arial-Rounded" panose="020B0500000000000000" pitchFamily="34" charset="0"/>
                <a:cs typeface="Arial" panose="020B0604020202020204" pitchFamily="34" charset="0"/>
              </a:rPr>
              <a:t>ra</a:t>
            </a:r>
            <a:r>
              <a:rPr lang="en-US" sz="2800" dirty="0">
                <a:solidFill>
                  <a:prstClr val="black"/>
                </a:solidFill>
                <a:latin typeface="Arial" panose="020B0604020202020204" pitchFamily="34" charset="0"/>
                <a:ea typeface="Arial-Rounded" panose="020B0500000000000000" pitchFamily="34" charset="0"/>
                <a:cs typeface="Arial" panose="020B0604020202020204" pitchFamily="34" charset="0"/>
              </a:rPr>
              <a:t> </a:t>
            </a:r>
            <a:r>
              <a:rPr lang="en-US" sz="2800" dirty="0" err="1">
                <a:solidFill>
                  <a:prstClr val="black"/>
                </a:solidFill>
                <a:latin typeface="Arial" panose="020B0604020202020204" pitchFamily="34" charset="0"/>
                <a:ea typeface="Arial-Rounded" panose="020B0500000000000000" pitchFamily="34" charset="0"/>
                <a:cs typeface="Arial" panose="020B0604020202020204" pitchFamily="34" charset="0"/>
              </a:rPr>
              <a:t>những</a:t>
            </a:r>
            <a:r>
              <a:rPr lang="en-US" sz="2800" dirty="0">
                <a:solidFill>
                  <a:prstClr val="black"/>
                </a:solidFill>
                <a:latin typeface="Arial" panose="020B0604020202020204" pitchFamily="34" charset="0"/>
                <a:ea typeface="Arial-Rounded" panose="020B0500000000000000" pitchFamily="34" charset="0"/>
                <a:cs typeface="Arial" panose="020B0604020202020204" pitchFamily="34" charset="0"/>
              </a:rPr>
              <a:t> con </a:t>
            </a:r>
            <a:r>
              <a:rPr lang="en-US" sz="2800" dirty="0" err="1">
                <a:solidFill>
                  <a:prstClr val="black"/>
                </a:solidFill>
                <a:latin typeface="Arial" panose="020B0604020202020204" pitchFamily="34" charset="0"/>
                <a:ea typeface="Arial-Rounded" panose="020B0500000000000000" pitchFamily="34" charset="0"/>
                <a:cs typeface="Arial" panose="020B0604020202020204" pitchFamily="34" charset="0"/>
              </a:rPr>
              <a:t>rồng</a:t>
            </a:r>
            <a:r>
              <a:rPr lang="en-US" sz="2800" dirty="0">
                <a:solidFill>
                  <a:prstClr val="black"/>
                </a:solidFill>
                <a:latin typeface="Arial" panose="020B0604020202020204" pitchFamily="34" charset="0"/>
                <a:ea typeface="Arial-Rounded" panose="020B0500000000000000" pitchFamily="34" charset="0"/>
                <a:cs typeface="Arial" panose="020B0604020202020204" pitchFamily="34" charset="0"/>
              </a:rPr>
              <a:t> </a:t>
            </a:r>
            <a:r>
              <a:rPr lang="en-US" sz="2800" dirty="0" err="1">
                <a:solidFill>
                  <a:prstClr val="black"/>
                </a:solidFill>
                <a:latin typeface="Arial" panose="020B0604020202020204" pitchFamily="34" charset="0"/>
                <a:ea typeface="Arial-Rounded" panose="020B0500000000000000" pitchFamily="34" charset="0"/>
                <a:cs typeface="Arial" panose="020B0604020202020204" pitchFamily="34" charset="0"/>
              </a:rPr>
              <a:t>đang</a:t>
            </a:r>
            <a:r>
              <a:rPr lang="en-US" sz="2800" dirty="0">
                <a:solidFill>
                  <a:prstClr val="black"/>
                </a:solidFill>
                <a:latin typeface="Arial" panose="020B0604020202020204" pitchFamily="34" charset="0"/>
                <a:ea typeface="Arial-Rounded" panose="020B0500000000000000" pitchFamily="34" charset="0"/>
                <a:cs typeface="Arial" panose="020B0604020202020204" pitchFamily="34" charset="0"/>
              </a:rPr>
              <a:t> </a:t>
            </a:r>
            <a:r>
              <a:rPr lang="en-US" sz="2800" dirty="0" err="1">
                <a:solidFill>
                  <a:prstClr val="black"/>
                </a:solidFill>
                <a:latin typeface="Arial" panose="020B0604020202020204" pitchFamily="34" charset="0"/>
                <a:ea typeface="Arial-Rounded" panose="020B0500000000000000" pitchFamily="34" charset="0"/>
                <a:cs typeface="Arial" panose="020B0604020202020204" pitchFamily="34" charset="0"/>
              </a:rPr>
              <a:t>múa</a:t>
            </a:r>
            <a:r>
              <a:rPr lang="en-US" sz="2800" dirty="0">
                <a:solidFill>
                  <a:prstClr val="black"/>
                </a:solidFill>
                <a:latin typeface="Arial" panose="020B0604020202020204" pitchFamily="34" charset="0"/>
                <a:ea typeface="Arial-Rounded" panose="020B0500000000000000" pitchFamily="34" charset="0"/>
                <a:cs typeface="Arial" panose="020B0604020202020204" pitchFamily="34" charset="0"/>
              </a:rPr>
              <a:t>, </a:t>
            </a:r>
            <a:r>
              <a:rPr lang="en-US" sz="2800" dirty="0" err="1">
                <a:solidFill>
                  <a:prstClr val="black"/>
                </a:solidFill>
                <a:latin typeface="Arial" panose="020B0604020202020204" pitchFamily="34" charset="0"/>
                <a:ea typeface="Arial-Rounded" panose="020B0500000000000000" pitchFamily="34" charset="0"/>
                <a:cs typeface="Arial" panose="020B0604020202020204" pitchFamily="34" charset="0"/>
              </a:rPr>
              <a:t>những</a:t>
            </a:r>
            <a:r>
              <a:rPr lang="en-US" sz="2800" dirty="0">
                <a:solidFill>
                  <a:prstClr val="black"/>
                </a:solidFill>
                <a:latin typeface="Arial" panose="020B0604020202020204" pitchFamily="34" charset="0"/>
                <a:ea typeface="Arial-Rounded" panose="020B0500000000000000" pitchFamily="34" charset="0"/>
                <a:cs typeface="Arial" panose="020B0604020202020204" pitchFamily="34" charset="0"/>
              </a:rPr>
              <a:t> con </a:t>
            </a:r>
            <a:r>
              <a:rPr lang="en-US" sz="2800" dirty="0" err="1">
                <a:solidFill>
                  <a:prstClr val="black"/>
                </a:solidFill>
                <a:latin typeface="Arial" panose="020B0604020202020204" pitchFamily="34" charset="0"/>
                <a:ea typeface="Arial-Rounded" panose="020B0500000000000000" pitchFamily="34" charset="0"/>
                <a:cs typeface="Arial" panose="020B0604020202020204" pitchFamily="34" charset="0"/>
              </a:rPr>
              <a:t>vịt</a:t>
            </a:r>
            <a:r>
              <a:rPr lang="en-US" sz="2800" dirty="0">
                <a:solidFill>
                  <a:prstClr val="black"/>
                </a:solidFill>
                <a:latin typeface="Arial" panose="020B0604020202020204" pitchFamily="34" charset="0"/>
                <a:ea typeface="Arial-Rounded" panose="020B0500000000000000" pitchFamily="34" charset="0"/>
                <a:cs typeface="Arial" panose="020B0604020202020204" pitchFamily="34" charset="0"/>
              </a:rPr>
              <a:t> </a:t>
            </a:r>
            <a:r>
              <a:rPr lang="en-US" sz="2800" dirty="0" err="1">
                <a:solidFill>
                  <a:prstClr val="black"/>
                </a:solidFill>
                <a:latin typeface="Arial" panose="020B0604020202020204" pitchFamily="34" charset="0"/>
                <a:ea typeface="Arial-Rounded" panose="020B0500000000000000" pitchFamily="34" charset="0"/>
                <a:cs typeface="Arial" panose="020B0604020202020204" pitchFamily="34" charset="0"/>
              </a:rPr>
              <a:t>ngây</a:t>
            </a:r>
            <a:r>
              <a:rPr lang="en-US" sz="2800" dirty="0">
                <a:solidFill>
                  <a:prstClr val="black"/>
                </a:solidFill>
                <a:latin typeface="Arial" panose="020B0604020202020204" pitchFamily="34" charset="0"/>
                <a:ea typeface="Arial-Rounded" panose="020B0500000000000000" pitchFamily="34" charset="0"/>
                <a:cs typeface="Arial" panose="020B0604020202020204" pitchFamily="34" charset="0"/>
              </a:rPr>
              <a:t> </a:t>
            </a:r>
            <a:r>
              <a:rPr lang="en-US" sz="2800" dirty="0" err="1">
                <a:solidFill>
                  <a:prstClr val="black"/>
                </a:solidFill>
                <a:latin typeface="Arial" panose="020B0604020202020204" pitchFamily="34" charset="0"/>
                <a:ea typeface="Arial-Rounded" panose="020B0500000000000000" pitchFamily="34" charset="0"/>
                <a:cs typeface="Arial" panose="020B0604020202020204" pitchFamily="34" charset="0"/>
              </a:rPr>
              <a:t>thơ</a:t>
            </a:r>
            <a:r>
              <a:rPr lang="en-US" sz="2800" dirty="0">
                <a:solidFill>
                  <a:prstClr val="black"/>
                </a:solidFill>
                <a:latin typeface="Arial" panose="020B0604020202020204" pitchFamily="34" charset="0"/>
                <a:ea typeface="Arial-Rounded" panose="020B0500000000000000" pitchFamily="34" charset="0"/>
                <a:cs typeface="Arial" panose="020B0604020202020204" pitchFamily="34" charset="0"/>
              </a:rPr>
              <a:t>, </a:t>
            </a:r>
            <a:r>
              <a:rPr lang="en-US" sz="2800" dirty="0" err="1">
                <a:solidFill>
                  <a:prstClr val="black"/>
                </a:solidFill>
                <a:latin typeface="Arial" panose="020B0604020202020204" pitchFamily="34" charset="0"/>
                <a:ea typeface="Arial-Rounded" panose="020B0500000000000000" pitchFamily="34" charset="0"/>
                <a:cs typeface="Arial" panose="020B0604020202020204" pitchFamily="34" charset="0"/>
              </a:rPr>
              <a:t>chậm</a:t>
            </a:r>
            <a:r>
              <a:rPr lang="en-US" sz="2800" dirty="0">
                <a:solidFill>
                  <a:prstClr val="black"/>
                </a:solidFill>
                <a:latin typeface="Arial" panose="020B0604020202020204" pitchFamily="34" charset="0"/>
                <a:ea typeface="Arial-Rounded" panose="020B0500000000000000" pitchFamily="34" charset="0"/>
                <a:cs typeface="Arial" panose="020B0604020202020204" pitchFamily="34" charset="0"/>
              </a:rPr>
              <a:t> </a:t>
            </a:r>
            <a:r>
              <a:rPr lang="en-US" sz="2800" dirty="0" err="1">
                <a:solidFill>
                  <a:prstClr val="black"/>
                </a:solidFill>
                <a:latin typeface="Arial" panose="020B0604020202020204" pitchFamily="34" charset="0"/>
                <a:ea typeface="Arial-Rounded" panose="020B0500000000000000" pitchFamily="34" charset="0"/>
                <a:cs typeface="Arial" panose="020B0604020202020204" pitchFamily="34" charset="0"/>
              </a:rPr>
              <a:t>chạp</a:t>
            </a:r>
            <a:r>
              <a:rPr lang="en-US" sz="2800" dirty="0">
                <a:solidFill>
                  <a:prstClr val="black"/>
                </a:solidFill>
                <a:latin typeface="Arial" panose="020B0604020202020204" pitchFamily="34" charset="0"/>
                <a:ea typeface="Arial-Rounded" panose="020B0500000000000000" pitchFamily="34" charset="0"/>
                <a:cs typeface="Arial" panose="020B0604020202020204" pitchFamily="34" charset="0"/>
              </a:rPr>
              <a:t>, </a:t>
            </a:r>
            <a:r>
              <a:rPr lang="en-US" sz="2800" dirty="0" err="1">
                <a:solidFill>
                  <a:prstClr val="black"/>
                </a:solidFill>
                <a:latin typeface="Arial" panose="020B0604020202020204" pitchFamily="34" charset="0"/>
                <a:ea typeface="Arial-Rounded" panose="020B0500000000000000" pitchFamily="34" charset="0"/>
                <a:cs typeface="Arial" panose="020B0604020202020204" pitchFamily="34" charset="0"/>
              </a:rPr>
              <a:t>những</a:t>
            </a:r>
            <a:r>
              <a:rPr lang="en-US" sz="2800" dirty="0">
                <a:solidFill>
                  <a:prstClr val="black"/>
                </a:solidFill>
                <a:latin typeface="Arial" panose="020B0604020202020204" pitchFamily="34" charset="0"/>
                <a:ea typeface="Arial-Rounded" panose="020B0500000000000000" pitchFamily="34" charset="0"/>
                <a:cs typeface="Arial" panose="020B0604020202020204" pitchFamily="34" charset="0"/>
              </a:rPr>
              <a:t> con </a:t>
            </a:r>
            <a:r>
              <a:rPr lang="en-US" sz="2800" dirty="0" err="1">
                <a:solidFill>
                  <a:prstClr val="black"/>
                </a:solidFill>
                <a:latin typeface="Arial" panose="020B0604020202020204" pitchFamily="34" charset="0"/>
                <a:ea typeface="Arial-Rounded" panose="020B0500000000000000" pitchFamily="34" charset="0"/>
                <a:cs typeface="Arial" panose="020B0604020202020204" pitchFamily="34" charset="0"/>
              </a:rPr>
              <a:t>gà</a:t>
            </a:r>
            <a:r>
              <a:rPr lang="en-US" sz="2800" dirty="0">
                <a:solidFill>
                  <a:prstClr val="black"/>
                </a:solidFill>
                <a:latin typeface="Arial" panose="020B0604020202020204" pitchFamily="34" charset="0"/>
                <a:ea typeface="Arial-Rounded" panose="020B0500000000000000" pitchFamily="34" charset="0"/>
                <a:cs typeface="Arial" panose="020B0604020202020204" pitchFamily="34" charset="0"/>
              </a:rPr>
              <a:t> </a:t>
            </a:r>
            <a:r>
              <a:rPr lang="en-US" sz="2800" dirty="0" err="1">
                <a:solidFill>
                  <a:prstClr val="black"/>
                </a:solidFill>
                <a:latin typeface="Arial" panose="020B0604020202020204" pitchFamily="34" charset="0"/>
                <a:ea typeface="Arial-Rounded" panose="020B0500000000000000" pitchFamily="34" charset="0"/>
                <a:cs typeface="Arial" panose="020B0604020202020204" pitchFamily="34" charset="0"/>
              </a:rPr>
              <a:t>tinh</a:t>
            </a:r>
            <a:r>
              <a:rPr lang="en-US" sz="2800" dirty="0">
                <a:solidFill>
                  <a:prstClr val="black"/>
                </a:solidFill>
                <a:latin typeface="Arial" panose="020B0604020202020204" pitchFamily="34" charset="0"/>
                <a:ea typeface="Arial-Rounded" panose="020B0500000000000000" pitchFamily="34" charset="0"/>
                <a:cs typeface="Arial" panose="020B0604020202020204" pitchFamily="34" charset="0"/>
              </a:rPr>
              <a:t> </a:t>
            </a:r>
            <a:r>
              <a:rPr lang="en-US" sz="2800" dirty="0" err="1">
                <a:solidFill>
                  <a:prstClr val="black"/>
                </a:solidFill>
                <a:latin typeface="Arial" panose="020B0604020202020204" pitchFamily="34" charset="0"/>
                <a:ea typeface="Arial-Rounded" panose="020B0500000000000000" pitchFamily="34" charset="0"/>
                <a:cs typeface="Arial" panose="020B0604020202020204" pitchFamily="34" charset="0"/>
              </a:rPr>
              <a:t>nhanh</a:t>
            </a:r>
            <a:r>
              <a:rPr lang="en-US" sz="2800" dirty="0">
                <a:solidFill>
                  <a:prstClr val="black"/>
                </a:solidFill>
                <a:latin typeface="Arial" panose="020B0604020202020204" pitchFamily="34" charset="0"/>
                <a:ea typeface="Arial-Rounded" panose="020B0500000000000000" pitchFamily="34" charset="0"/>
                <a:cs typeface="Arial" panose="020B0604020202020204" pitchFamily="34" charset="0"/>
              </a:rPr>
              <a:t>, </a:t>
            </a:r>
            <a:r>
              <a:rPr lang="en-US" sz="2800" dirty="0" err="1">
                <a:solidFill>
                  <a:prstClr val="black"/>
                </a:solidFill>
                <a:latin typeface="Arial" panose="020B0604020202020204" pitchFamily="34" charset="0"/>
                <a:ea typeface="Arial-Rounded" panose="020B0500000000000000" pitchFamily="34" charset="0"/>
                <a:cs typeface="Arial" panose="020B0604020202020204" pitchFamily="34" charset="0"/>
              </a:rPr>
              <a:t>chăm</a:t>
            </a:r>
            <a:r>
              <a:rPr lang="en-US" sz="2800" dirty="0">
                <a:solidFill>
                  <a:prstClr val="black"/>
                </a:solidFill>
                <a:latin typeface="Arial" panose="020B0604020202020204" pitchFamily="34" charset="0"/>
                <a:ea typeface="Arial-Rounded" panose="020B0500000000000000" pitchFamily="34" charset="0"/>
                <a:cs typeface="Arial" panose="020B0604020202020204" pitchFamily="34" charset="0"/>
              </a:rPr>
              <a:t> </a:t>
            </a:r>
            <a:r>
              <a:rPr lang="en-US" sz="2800" dirty="0" err="1">
                <a:solidFill>
                  <a:prstClr val="black"/>
                </a:solidFill>
                <a:latin typeface="Arial" panose="020B0604020202020204" pitchFamily="34" charset="0"/>
                <a:ea typeface="Arial-Rounded" panose="020B0500000000000000" pitchFamily="34" charset="0"/>
                <a:cs typeface="Arial" panose="020B0604020202020204" pitchFamily="34" charset="0"/>
              </a:rPr>
              <a:t>chỉ</a:t>
            </a:r>
            <a:r>
              <a:rPr lang="en-US" sz="2800" dirty="0">
                <a:solidFill>
                  <a:prstClr val="black"/>
                </a:solidFill>
                <a:latin typeface="Arial" panose="020B0604020202020204" pitchFamily="34" charset="0"/>
                <a:ea typeface="Arial-Rounded" panose="020B0500000000000000" pitchFamily="34" charset="0"/>
                <a:cs typeface="Arial" panose="020B0604020202020204" pitchFamily="34" charset="0"/>
              </a:rPr>
              <a:t>,…</a:t>
            </a:r>
            <a:r>
              <a:rPr lang="vi-VN" sz="2800" dirty="0">
                <a:solidFill>
                  <a:prstClr val="black"/>
                </a:solidFill>
                <a:latin typeface="Arial" panose="020B0604020202020204" pitchFamily="34" charset="0"/>
                <a:ea typeface="Arial-Rounded" panose="020B0500000000000000" pitchFamily="34" charset="0"/>
                <a:cs typeface="Arial" panose="020B0604020202020204" pitchFamily="34" charset="0"/>
              </a:rPr>
              <a:t>Bác Nhân rất vui với công việc của mình. </a:t>
            </a:r>
          </a:p>
        </p:txBody>
      </p:sp>
      <p:sp>
        <p:nvSpPr>
          <p:cNvPr id="13" name="TextBox 12"/>
          <p:cNvSpPr txBox="1"/>
          <p:nvPr/>
        </p:nvSpPr>
        <p:spPr>
          <a:xfrm>
            <a:off x="-1848465" y="-6900"/>
            <a:ext cx="1848465" cy="1659592"/>
          </a:xfrm>
          <a:prstGeom prst="rect">
            <a:avLst/>
          </a:prstGeom>
          <a:solidFill>
            <a:schemeClr val="bg2"/>
          </a:solidFill>
        </p:spPr>
        <p:txBody>
          <a:bodyPr wrap="square" rtlCol="0">
            <a:spAutoFit/>
          </a:bodyPr>
          <a:lstStyle/>
          <a:p>
            <a:endParaRPr lang="en-US" dirty="0"/>
          </a:p>
        </p:txBody>
      </p:sp>
      <p:sp>
        <p:nvSpPr>
          <p:cNvPr id="14" name="Rounded Rectangle 15">
            <a:extLst>
              <a:ext uri="{FF2B5EF4-FFF2-40B4-BE49-F238E27FC236}">
                <a16:creationId xmlns:a16="http://schemas.microsoft.com/office/drawing/2014/main" id="{75E16419-F05F-4919-85AC-B46141D4FFCA}"/>
              </a:ext>
            </a:extLst>
          </p:cNvPr>
          <p:cNvSpPr/>
          <p:nvPr/>
        </p:nvSpPr>
        <p:spPr>
          <a:xfrm>
            <a:off x="1145209" y="1569840"/>
            <a:ext cx="10397863" cy="3611760"/>
          </a:xfrm>
          <a:prstGeom prst="roundRect">
            <a:avLst/>
          </a:prstGeom>
          <a:noFill/>
          <a:ln w="38100">
            <a:solidFill>
              <a:schemeClr val="accent2"/>
            </a:solidFill>
          </a:ln>
        </p:spPr>
        <p:style>
          <a:lnRef idx="2">
            <a:schemeClr val="accent4"/>
          </a:lnRef>
          <a:fillRef idx="1">
            <a:schemeClr val="lt1"/>
          </a:fillRef>
          <a:effectRef idx="0">
            <a:schemeClr val="accent4"/>
          </a:effectRef>
          <a:fontRef idx="minor">
            <a:schemeClr val="dk1"/>
          </a:fontRef>
        </p:style>
        <p:txBody>
          <a:bodyPr rtlCol="0" anchor="ctr"/>
          <a:lstStyle/>
          <a:p>
            <a:pPr algn="ctr"/>
            <a:endParaRPr lang="en-US" sz="3200" dirty="0">
              <a:solidFill>
                <a:srgbClr val="4CB9D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97136910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6" name="Picture 15" descr="Shape, rectangle&#10;&#10;Description automatically generated">
            <a:extLst>
              <a:ext uri="{FF2B5EF4-FFF2-40B4-BE49-F238E27FC236}">
                <a16:creationId xmlns:a16="http://schemas.microsoft.com/office/drawing/2014/main" id="{06B513D3-F96C-45D5-ACC7-51F75C65F49E}"/>
              </a:ext>
            </a:extLst>
          </p:cNvPr>
          <p:cNvPicPr>
            <a:picLocks noChangeAspect="1"/>
          </p:cNvPicPr>
          <p:nvPr/>
        </p:nvPicPr>
        <p:blipFill>
          <a:blip r:embed="rId4">
            <a:extLst>
              <a:ext uri="{BEBA8EAE-BF5A-486C-A8C5-ECC9F3942E4B}">
                <a14:imgProps xmlns:a14="http://schemas.microsoft.com/office/drawing/2010/main">
                  <a14:imgLayer r:embed="rId5">
                    <a14:imgEffect>
                      <a14:artisticLineDrawing/>
                    </a14:imgEffect>
                  </a14:imgLayer>
                </a14:imgProps>
              </a:ext>
              <a:ext uri="{28A0092B-C50C-407E-A947-70E740481C1C}">
                <a14:useLocalDpi xmlns:a14="http://schemas.microsoft.com/office/drawing/2010/main" val="0"/>
              </a:ext>
            </a:extLst>
          </a:blip>
          <a:stretch>
            <a:fillRect/>
          </a:stretch>
        </p:blipFill>
        <p:spPr>
          <a:xfrm>
            <a:off x="2707885" y="829114"/>
            <a:ext cx="5128576" cy="754360"/>
          </a:xfrm>
          <a:prstGeom prst="rect">
            <a:avLst/>
          </a:prstGeom>
        </p:spPr>
      </p:pic>
      <p:sp>
        <p:nvSpPr>
          <p:cNvPr id="17" name="TextBox 16">
            <a:extLst>
              <a:ext uri="{FF2B5EF4-FFF2-40B4-BE49-F238E27FC236}">
                <a16:creationId xmlns:a16="http://schemas.microsoft.com/office/drawing/2014/main" id="{AFEA808D-9F62-4030-B771-802D8E0B8531}"/>
              </a:ext>
            </a:extLst>
          </p:cNvPr>
          <p:cNvSpPr txBox="1"/>
          <p:nvPr/>
        </p:nvSpPr>
        <p:spPr>
          <a:xfrm>
            <a:off x="3485576" y="829114"/>
            <a:ext cx="3354342"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err="1">
                <a:ln>
                  <a:noFill/>
                </a:ln>
                <a:solidFill>
                  <a:prstClr val="black"/>
                </a:solidFill>
                <a:effectLst/>
                <a:uLnTx/>
                <a:uFillTx/>
                <a:latin typeface="Calibri" panose="020F0502020204030204"/>
                <a:ea typeface="+mn-ea"/>
                <a:cs typeface="+mn-cs"/>
              </a:rPr>
              <a:t>Luyện</a:t>
            </a:r>
            <a:r>
              <a:rPr kumimoji="0" lang="en-US" sz="3600" b="1"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3600" b="1" i="0" u="none" strike="noStrike" kern="1200" cap="none" spc="0" normalizeH="0" baseline="0" noProof="0" dirty="0" err="1">
                <a:ln>
                  <a:noFill/>
                </a:ln>
                <a:solidFill>
                  <a:prstClr val="black"/>
                </a:solidFill>
                <a:effectLst/>
                <a:uLnTx/>
                <a:uFillTx/>
                <a:latin typeface="Calibri" panose="020F0502020204030204"/>
                <a:ea typeface="+mn-ea"/>
                <a:cs typeface="+mn-cs"/>
              </a:rPr>
              <a:t>đọc</a:t>
            </a:r>
            <a:r>
              <a:rPr kumimoji="0" lang="en-US" sz="3600" b="1"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3600" b="1" i="0" u="none" strike="noStrike" kern="1200" cap="none" spc="0" normalizeH="0" baseline="0" noProof="0" dirty="0" err="1">
                <a:ln>
                  <a:noFill/>
                </a:ln>
                <a:solidFill>
                  <a:prstClr val="black"/>
                </a:solidFill>
                <a:effectLst/>
                <a:uLnTx/>
                <a:uFillTx/>
                <a:latin typeface="Calibri" panose="020F0502020204030204"/>
                <a:ea typeface="+mn-ea"/>
                <a:cs typeface="+mn-cs"/>
              </a:rPr>
              <a:t>nhóm</a:t>
            </a:r>
            <a:endParaRPr kumimoji="0" lang="en-US" sz="3600" b="1"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18" name="Picture 17" descr="A picture containing text, envelope, businesscard&#10;&#10;Description automatically generated">
            <a:extLst>
              <a:ext uri="{FF2B5EF4-FFF2-40B4-BE49-F238E27FC236}">
                <a16:creationId xmlns:a16="http://schemas.microsoft.com/office/drawing/2014/main" id="{F5E977B2-9B61-4F86-9D11-6078450FE525}"/>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rot="20467373">
            <a:off x="6717400" y="406714"/>
            <a:ext cx="1521589" cy="844799"/>
          </a:xfrm>
          <a:prstGeom prst="rect">
            <a:avLst/>
          </a:prstGeom>
        </p:spPr>
      </p:pic>
      <p:pic>
        <p:nvPicPr>
          <p:cNvPr id="19" name="Picture 18">
            <a:extLst>
              <a:ext uri="{FF2B5EF4-FFF2-40B4-BE49-F238E27FC236}">
                <a16:creationId xmlns:a16="http://schemas.microsoft.com/office/drawing/2014/main" id="{A5549966-EBBD-47B3-B822-977FD77AE4AA}"/>
              </a:ext>
            </a:extLst>
          </p:cNvPr>
          <p:cNvPicPr>
            <a:picLocks noChangeAspect="1"/>
          </p:cNvPicPr>
          <p:nvPr/>
        </p:nvPicPr>
        <p:blipFill>
          <a:blip r:embed="rId7"/>
          <a:stretch>
            <a:fillRect/>
          </a:stretch>
        </p:blipFill>
        <p:spPr>
          <a:xfrm>
            <a:off x="2170604" y="1515291"/>
            <a:ext cx="8638717" cy="3393107"/>
          </a:xfrm>
          <a:prstGeom prst="rect">
            <a:avLst/>
          </a:prstGeom>
        </p:spPr>
      </p:pic>
      <p:grpSp>
        <p:nvGrpSpPr>
          <p:cNvPr id="2" name="Group 1">
            <a:extLst>
              <a:ext uri="{FF2B5EF4-FFF2-40B4-BE49-F238E27FC236}">
                <a16:creationId xmlns:a16="http://schemas.microsoft.com/office/drawing/2014/main" id="{1D3682CE-6EFA-1C2A-94B6-50F9CF400001}"/>
              </a:ext>
            </a:extLst>
          </p:cNvPr>
          <p:cNvGrpSpPr/>
          <p:nvPr/>
        </p:nvGrpSpPr>
        <p:grpSpPr>
          <a:xfrm rot="260226">
            <a:off x="3264206" y="5166110"/>
            <a:ext cx="4609783" cy="1601411"/>
            <a:chOff x="561349" y="4544613"/>
            <a:chExt cx="4171068" cy="1648917"/>
          </a:xfrm>
        </p:grpSpPr>
        <p:pic>
          <p:nvPicPr>
            <p:cNvPr id="3" name="Picture 2">
              <a:extLst>
                <a:ext uri="{FF2B5EF4-FFF2-40B4-BE49-F238E27FC236}">
                  <a16:creationId xmlns:a16="http://schemas.microsoft.com/office/drawing/2014/main" id="{A4801D88-6C62-DA25-8C96-7A8C7993C3F4}"/>
                </a:ext>
              </a:extLst>
            </p:cNvPr>
            <p:cNvPicPr>
              <a:picLocks noChangeAspect="1"/>
            </p:cNvPicPr>
            <p:nvPr/>
          </p:nvPicPr>
          <p:blipFill rotWithShape="1">
            <a:blip r:embed="rId8" cstate="print">
              <a:clrChange>
                <a:clrFrom>
                  <a:srgbClr val="FFFFFF"/>
                </a:clrFrom>
                <a:clrTo>
                  <a:srgbClr val="FFFFFF">
                    <a:alpha val="0"/>
                  </a:srgbClr>
                </a:clrTo>
              </a:clrChange>
              <a:extLst>
                <a:ext uri="{28A0092B-C50C-407E-A947-70E740481C1C}">
                  <a14:useLocalDpi xmlns:a14="http://schemas.microsoft.com/office/drawing/2010/main" val="0"/>
                </a:ext>
              </a:extLst>
            </a:blip>
            <a:srcRect t="62099" r="73673" b="9264"/>
            <a:stretch/>
          </p:blipFill>
          <p:spPr>
            <a:xfrm rot="20862508">
              <a:off x="561349" y="4820325"/>
              <a:ext cx="1168923" cy="1373205"/>
            </a:xfrm>
            <a:prstGeom prst="rect">
              <a:avLst/>
            </a:prstGeom>
          </p:spPr>
        </p:pic>
        <p:pic>
          <p:nvPicPr>
            <p:cNvPr id="4" name="Picture 3">
              <a:extLst>
                <a:ext uri="{FF2B5EF4-FFF2-40B4-BE49-F238E27FC236}">
                  <a16:creationId xmlns:a16="http://schemas.microsoft.com/office/drawing/2014/main" id="{13AE1CAD-C6E8-3693-36D0-69485AD0A910}"/>
                </a:ext>
              </a:extLst>
            </p:cNvPr>
            <p:cNvPicPr>
              <a:picLocks noChangeAspect="1"/>
            </p:cNvPicPr>
            <p:nvPr/>
          </p:nvPicPr>
          <p:blipFill rotWithShape="1">
            <a:blip r:embed="rId8" cstate="print">
              <a:clrChange>
                <a:clrFrom>
                  <a:srgbClr val="FFFFFF"/>
                </a:clrFrom>
                <a:clrTo>
                  <a:srgbClr val="FFFFFF">
                    <a:alpha val="0"/>
                  </a:srgbClr>
                </a:clrTo>
              </a:clrChange>
              <a:extLst>
                <a:ext uri="{28A0092B-C50C-407E-A947-70E740481C1C}">
                  <a14:useLocalDpi xmlns:a14="http://schemas.microsoft.com/office/drawing/2010/main" val="0"/>
                </a:ext>
              </a:extLst>
            </a:blip>
            <a:srcRect l="24689" t="62452" r="48984" b="8911"/>
            <a:stretch/>
          </p:blipFill>
          <p:spPr>
            <a:xfrm rot="21392206">
              <a:off x="3563494" y="4544613"/>
              <a:ext cx="1168923" cy="1373205"/>
            </a:xfrm>
            <a:prstGeom prst="rect">
              <a:avLst/>
            </a:prstGeom>
          </p:spPr>
        </p:pic>
        <p:pic>
          <p:nvPicPr>
            <p:cNvPr id="5" name="Picture 4">
              <a:extLst>
                <a:ext uri="{FF2B5EF4-FFF2-40B4-BE49-F238E27FC236}">
                  <a16:creationId xmlns:a16="http://schemas.microsoft.com/office/drawing/2014/main" id="{63EF194A-7E2C-2C3B-9A3D-B3E61AA2F3D9}"/>
                </a:ext>
              </a:extLst>
            </p:cNvPr>
            <p:cNvPicPr>
              <a:picLocks noChangeAspect="1"/>
            </p:cNvPicPr>
            <p:nvPr/>
          </p:nvPicPr>
          <p:blipFill rotWithShape="1">
            <a:blip r:embed="rId8" cstate="print">
              <a:clrChange>
                <a:clrFrom>
                  <a:srgbClr val="FFFFFF"/>
                </a:clrFrom>
                <a:clrTo>
                  <a:srgbClr val="FFFFFF">
                    <a:alpha val="0"/>
                  </a:srgbClr>
                </a:clrTo>
              </a:clrChange>
              <a:extLst>
                <a:ext uri="{28A0092B-C50C-407E-A947-70E740481C1C}">
                  <a14:useLocalDpi xmlns:a14="http://schemas.microsoft.com/office/drawing/2010/main" val="0"/>
                </a:ext>
              </a:extLst>
            </a:blip>
            <a:srcRect l="50131" t="63022" r="25216" b="8341"/>
            <a:stretch/>
          </p:blipFill>
          <p:spPr>
            <a:xfrm rot="21372641">
              <a:off x="2652857" y="4605800"/>
              <a:ext cx="1094593" cy="1373205"/>
            </a:xfrm>
            <a:prstGeom prst="rect">
              <a:avLst/>
            </a:prstGeom>
          </p:spPr>
        </p:pic>
        <p:pic>
          <p:nvPicPr>
            <p:cNvPr id="6" name="Picture 5">
              <a:extLst>
                <a:ext uri="{FF2B5EF4-FFF2-40B4-BE49-F238E27FC236}">
                  <a16:creationId xmlns:a16="http://schemas.microsoft.com/office/drawing/2014/main" id="{F8B15B11-0B25-4D9E-455B-89B0AB73517C}"/>
                </a:ext>
              </a:extLst>
            </p:cNvPr>
            <p:cNvPicPr>
              <a:picLocks noChangeAspect="1"/>
            </p:cNvPicPr>
            <p:nvPr/>
          </p:nvPicPr>
          <p:blipFill rotWithShape="1">
            <a:blip r:embed="rId8" cstate="print">
              <a:clrChange>
                <a:clrFrom>
                  <a:srgbClr val="FFFFFF"/>
                </a:clrFrom>
                <a:clrTo>
                  <a:srgbClr val="FFFFFF">
                    <a:alpha val="0"/>
                  </a:srgbClr>
                </a:clrTo>
              </a:clrChange>
              <a:extLst>
                <a:ext uri="{28A0092B-C50C-407E-A947-70E740481C1C}">
                  <a14:useLocalDpi xmlns:a14="http://schemas.microsoft.com/office/drawing/2010/main" val="0"/>
                </a:ext>
              </a:extLst>
            </a:blip>
            <a:srcRect l="74288" t="62865" r="1059" b="8498"/>
            <a:stretch/>
          </p:blipFill>
          <p:spPr>
            <a:xfrm>
              <a:off x="1739819" y="4657649"/>
              <a:ext cx="1094593" cy="1373205"/>
            </a:xfrm>
            <a:prstGeom prst="rect">
              <a:avLst/>
            </a:prstGeom>
          </p:spPr>
        </p:pic>
      </p:grpSp>
      <p:sp>
        <p:nvSpPr>
          <p:cNvPr id="7" name="Rectangle 6">
            <a:extLst>
              <a:ext uri="{FF2B5EF4-FFF2-40B4-BE49-F238E27FC236}">
                <a16:creationId xmlns:a16="http://schemas.microsoft.com/office/drawing/2014/main" id="{5872BDA6-E02D-9F47-525D-3203CF26C404}"/>
              </a:ext>
            </a:extLst>
          </p:cNvPr>
          <p:cNvSpPr/>
          <p:nvPr/>
        </p:nvSpPr>
        <p:spPr>
          <a:xfrm>
            <a:off x="-1582220" y="318499"/>
            <a:ext cx="1458930" cy="1458930"/>
          </a:xfrm>
          <a:prstGeom prst="rect">
            <a:avLst/>
          </a:prstGeom>
          <a:solidFill>
            <a:srgbClr val="E6E6E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等线"/>
              <a:ea typeface="+mn-ea"/>
              <a:cs typeface="+mn-cs"/>
            </a:endParaRPr>
          </a:p>
        </p:txBody>
      </p:sp>
    </p:spTree>
    <p:extLst>
      <p:ext uri="{BB962C8B-B14F-4D97-AF65-F5344CB8AC3E}">
        <p14:creationId xmlns:p14="http://schemas.microsoft.com/office/powerpoint/2010/main" val="4127310601"/>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fade">
                                      <p:cBhvr>
                                        <p:cTn id="7" dur="500"/>
                                        <p:tgtEl>
                                          <p:spTgt spid="18"/>
                                        </p:tgtEl>
                                      </p:cBhvr>
                                    </p:animEffect>
                                  </p:childTnLst>
                                </p:cTn>
                              </p:par>
                              <p:par>
                                <p:cTn id="8" presetID="59" presetClass="path" presetSubtype="0" accel="50000" decel="50000" fill="hold" nodeType="withEffect">
                                  <p:stCondLst>
                                    <p:cond delay="0"/>
                                  </p:stCondLst>
                                  <p:childTnLst>
                                    <p:animMotion origin="layout" path="M -0.35039 0.03056 C -0.35039 0.0213 -0.31081 0.01459 -0.26263 0.01459 C -0.21302 0.01459 -0.17344 0.0213 -0.17344 0.03056 C -0.17344 0.03959 -0.13385 0.04676 -0.08424 0.04676 C -0.03607 0.04676 0.00365 0.03959 0.00365 0.03056 " pathEditMode="relative" rAng="0" ptsTypes="AAAAA">
                                      <p:cBhvr>
                                        <p:cTn id="9" dur="2000" fill="hold"/>
                                        <p:tgtEl>
                                          <p:spTgt spid="18"/>
                                        </p:tgtEl>
                                        <p:attrNameLst>
                                          <p:attrName>ppt_x</p:attrName>
                                          <p:attrName>ppt_y</p:attrName>
                                        </p:attrNameLst>
                                      </p:cBhvr>
                                      <p:rCtr x="17695" y="0"/>
                                    </p:animMotion>
                                  </p:childTnLst>
                                </p:cTn>
                              </p:par>
                              <p:par>
                                <p:cTn id="10" presetID="22" presetClass="entr" presetSubtype="8" fill="hold" grpId="0" nodeType="withEffect">
                                  <p:stCondLst>
                                    <p:cond delay="500"/>
                                  </p:stCondLst>
                                  <p:childTnLst>
                                    <p:set>
                                      <p:cBhvr>
                                        <p:cTn id="11" dur="1" fill="hold">
                                          <p:stCondLst>
                                            <p:cond delay="0"/>
                                          </p:stCondLst>
                                        </p:cTn>
                                        <p:tgtEl>
                                          <p:spTgt spid="17"/>
                                        </p:tgtEl>
                                        <p:attrNameLst>
                                          <p:attrName>style.visibility</p:attrName>
                                        </p:attrNameLst>
                                      </p:cBhvr>
                                      <p:to>
                                        <p:strVal val="visible"/>
                                      </p:to>
                                    </p:set>
                                    <p:animEffect transition="in" filter="wipe(left)">
                                      <p:cBhvr>
                                        <p:cTn id="12" dur="1500"/>
                                        <p:tgtEl>
                                          <p:spTgt spid="17"/>
                                        </p:tgtEl>
                                      </p:cBhvr>
                                    </p:animEffect>
                                  </p:childTnLst>
                                </p:cTn>
                              </p:par>
                            </p:childTnLst>
                          </p:cTn>
                        </p:par>
                        <p:par>
                          <p:cTn id="13" fill="hold">
                            <p:stCondLst>
                              <p:cond delay="2000"/>
                            </p:stCondLst>
                            <p:childTnLst>
                              <p:par>
                                <p:cTn id="14" presetID="14" presetClass="entr" presetSubtype="10" fill="hold" nodeType="afterEffect">
                                  <p:stCondLst>
                                    <p:cond delay="0"/>
                                  </p:stCondLst>
                                  <p:childTnLst>
                                    <p:set>
                                      <p:cBhvr>
                                        <p:cTn id="15" dur="1" fill="hold">
                                          <p:stCondLst>
                                            <p:cond delay="0"/>
                                          </p:stCondLst>
                                        </p:cTn>
                                        <p:tgtEl>
                                          <p:spTgt spid="19"/>
                                        </p:tgtEl>
                                        <p:attrNameLst>
                                          <p:attrName>style.visibility</p:attrName>
                                        </p:attrNameLst>
                                      </p:cBhvr>
                                      <p:to>
                                        <p:strVal val="visible"/>
                                      </p:to>
                                    </p:set>
                                    <p:animEffect transition="in" filter="randombar(horizontal)">
                                      <p:cBhvr>
                                        <p:cTn id="16"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圆角 4">
            <a:extLst>
              <a:ext uri="{FF2B5EF4-FFF2-40B4-BE49-F238E27FC236}">
                <a16:creationId xmlns:a16="http://schemas.microsoft.com/office/drawing/2014/main" id="{53D93AEA-F173-47A7-945C-E60F759EDE51}"/>
              </a:ext>
            </a:extLst>
          </p:cNvPr>
          <p:cNvSpPr/>
          <p:nvPr/>
        </p:nvSpPr>
        <p:spPr>
          <a:xfrm>
            <a:off x="336150" y="328744"/>
            <a:ext cx="11538350" cy="6211756"/>
          </a:xfrm>
          <a:prstGeom prst="roundRect">
            <a:avLst>
              <a:gd name="adj" fmla="val 3831"/>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1" i="0" u="none" strike="noStrike" kern="1200" cap="none" spc="0" normalizeH="0" baseline="0" noProof="0" dirty="0">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mn-lt"/>
            </a:endParaRPr>
          </a:p>
        </p:txBody>
      </p:sp>
      <p:sp>
        <p:nvSpPr>
          <p:cNvPr id="10" name="矩形: 圆角 9">
            <a:extLst>
              <a:ext uri="{FF2B5EF4-FFF2-40B4-BE49-F238E27FC236}">
                <a16:creationId xmlns:a16="http://schemas.microsoft.com/office/drawing/2014/main" id="{826518D0-4D48-4928-9BCB-5E1DDDA8EDC1}"/>
              </a:ext>
            </a:extLst>
          </p:cNvPr>
          <p:cNvSpPr/>
          <p:nvPr/>
        </p:nvSpPr>
        <p:spPr>
          <a:xfrm>
            <a:off x="454518" y="328744"/>
            <a:ext cx="11208150" cy="6101553"/>
          </a:xfrm>
          <a:prstGeom prst="roundRect">
            <a:avLst>
              <a:gd name="adj" fmla="val 3831"/>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1" i="0" u="none" strike="noStrike" kern="1200" cap="none" spc="0" normalizeH="0" baseline="0" noProof="0" dirty="0">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mn-lt"/>
            </a:endParaRPr>
          </a:p>
        </p:txBody>
      </p:sp>
      <p:sp>
        <p:nvSpPr>
          <p:cNvPr id="13" name="TextBox 12"/>
          <p:cNvSpPr txBox="1"/>
          <p:nvPr/>
        </p:nvSpPr>
        <p:spPr>
          <a:xfrm>
            <a:off x="-1848465" y="-6900"/>
            <a:ext cx="1848465" cy="1659592"/>
          </a:xfrm>
          <a:prstGeom prst="rect">
            <a:avLst/>
          </a:prstGeom>
          <a:solidFill>
            <a:schemeClr val="bg2"/>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ea typeface="字魂20号-石头体"/>
              <a:cs typeface="+mn-cs"/>
            </a:endParaRP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191252" y="1082398"/>
            <a:ext cx="5550589" cy="4151841"/>
          </a:xfrm>
          <a:prstGeom prst="rect">
            <a:avLst/>
          </a:prstGeo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94485" y="431047"/>
            <a:ext cx="4634599" cy="3724481"/>
          </a:xfrm>
          <a:prstGeom prst="rect">
            <a:avLst/>
          </a:prstGeom>
        </p:spPr>
      </p:pic>
      <p:pic>
        <p:nvPicPr>
          <p:cNvPr id="7" name="Picture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01250" y="4196583"/>
            <a:ext cx="5610829" cy="1627141"/>
          </a:xfrm>
          <a:prstGeom prst="rect">
            <a:avLst/>
          </a:prstGeom>
        </p:spPr>
      </p:pic>
      <p:sp>
        <p:nvSpPr>
          <p:cNvPr id="17" name="Rounded Rectangle 16"/>
          <p:cNvSpPr/>
          <p:nvPr/>
        </p:nvSpPr>
        <p:spPr>
          <a:xfrm>
            <a:off x="604903" y="389992"/>
            <a:ext cx="1152939" cy="437320"/>
          </a:xfrm>
          <a:prstGeom prst="roundRect">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002060"/>
                </a:solidFill>
                <a:effectLst/>
                <a:uLnTx/>
                <a:uFillTx/>
                <a:latin typeface="等线" panose="020F0502020204030204"/>
                <a:ea typeface="字魂20号-石头体"/>
                <a:cs typeface="+mn-cs"/>
              </a:rPr>
              <a:t>SGK/137</a:t>
            </a:r>
          </a:p>
        </p:txBody>
      </p:sp>
      <p:sp>
        <p:nvSpPr>
          <p:cNvPr id="33" name="Teardrop 32">
            <a:extLst>
              <a:ext uri="{FF2B5EF4-FFF2-40B4-BE49-F238E27FC236}">
                <a16:creationId xmlns:a16="http://schemas.microsoft.com/office/drawing/2014/main" id="{52E52692-8C49-44A5-AE8A-A1A651408AE9}"/>
              </a:ext>
            </a:extLst>
          </p:cNvPr>
          <p:cNvSpPr/>
          <p:nvPr/>
        </p:nvSpPr>
        <p:spPr>
          <a:xfrm>
            <a:off x="6096000" y="972195"/>
            <a:ext cx="355434" cy="312533"/>
          </a:xfrm>
          <a:prstGeom prst="teardrop">
            <a:avLst/>
          </a:prstGeom>
          <a:solidFill>
            <a:srgbClr val="FFFF00"/>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FF0000"/>
                </a:solidFill>
                <a:effectLst/>
                <a:uLnTx/>
                <a:uFillTx/>
                <a:latin typeface="Arial" panose="020B0604020202020204" pitchFamily="34" charset="0"/>
                <a:ea typeface="字魂20号-石头体"/>
                <a:cs typeface="Arial" panose="020B0604020202020204" pitchFamily="34" charset="0"/>
                <a:sym typeface="Arial"/>
              </a:rPr>
              <a:t>2</a:t>
            </a:r>
          </a:p>
        </p:txBody>
      </p:sp>
      <p:sp>
        <p:nvSpPr>
          <p:cNvPr id="34" name="Teardrop 33">
            <a:extLst>
              <a:ext uri="{FF2B5EF4-FFF2-40B4-BE49-F238E27FC236}">
                <a16:creationId xmlns:a16="http://schemas.microsoft.com/office/drawing/2014/main" id="{52E52692-8C49-44A5-AE8A-A1A651408AE9}"/>
              </a:ext>
            </a:extLst>
          </p:cNvPr>
          <p:cNvSpPr/>
          <p:nvPr/>
        </p:nvSpPr>
        <p:spPr>
          <a:xfrm>
            <a:off x="5960912" y="3374566"/>
            <a:ext cx="400559" cy="312531"/>
          </a:xfrm>
          <a:prstGeom prst="teardrop">
            <a:avLst/>
          </a:prstGeom>
          <a:solidFill>
            <a:srgbClr val="FFFF00"/>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FF0000"/>
                </a:solidFill>
                <a:effectLst/>
                <a:uLnTx/>
                <a:uFillTx/>
                <a:latin typeface="Arial" panose="020B0604020202020204" pitchFamily="34" charset="0"/>
                <a:ea typeface="字魂20号-石头体"/>
                <a:cs typeface="Arial" panose="020B0604020202020204" pitchFamily="34" charset="0"/>
                <a:sym typeface="Arial"/>
              </a:rPr>
              <a:t>3</a:t>
            </a:r>
          </a:p>
        </p:txBody>
      </p:sp>
      <p:sp>
        <p:nvSpPr>
          <p:cNvPr id="35" name="Teardrop 34">
            <a:extLst>
              <a:ext uri="{FF2B5EF4-FFF2-40B4-BE49-F238E27FC236}">
                <a16:creationId xmlns:a16="http://schemas.microsoft.com/office/drawing/2014/main" id="{52E52692-8C49-44A5-AE8A-A1A651408AE9}"/>
              </a:ext>
            </a:extLst>
          </p:cNvPr>
          <p:cNvSpPr/>
          <p:nvPr/>
        </p:nvSpPr>
        <p:spPr>
          <a:xfrm>
            <a:off x="450159" y="4196583"/>
            <a:ext cx="308832" cy="328304"/>
          </a:xfrm>
          <a:prstGeom prst="teardrop">
            <a:avLst/>
          </a:prstGeom>
          <a:solidFill>
            <a:srgbClr val="FFFF00"/>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FF0000"/>
                </a:solidFill>
                <a:effectLst/>
                <a:uLnTx/>
                <a:uFillTx/>
                <a:latin typeface="Arial" panose="020B0604020202020204" pitchFamily="34" charset="0"/>
                <a:ea typeface="字魂20号-石头体"/>
                <a:cs typeface="Arial" panose="020B0604020202020204" pitchFamily="34" charset="0"/>
                <a:sym typeface="Arial"/>
              </a:rPr>
              <a:t>1</a:t>
            </a:r>
          </a:p>
        </p:txBody>
      </p:sp>
      <p:grpSp>
        <p:nvGrpSpPr>
          <p:cNvPr id="19" name="Group 18">
            <a:extLst>
              <a:ext uri="{FF2B5EF4-FFF2-40B4-BE49-F238E27FC236}">
                <a16:creationId xmlns:a16="http://schemas.microsoft.com/office/drawing/2014/main" id="{CCA81694-810B-8465-BFA2-9D5EE937A946}"/>
              </a:ext>
            </a:extLst>
          </p:cNvPr>
          <p:cNvGrpSpPr/>
          <p:nvPr/>
        </p:nvGrpSpPr>
        <p:grpSpPr>
          <a:xfrm>
            <a:off x="8768027" y="389992"/>
            <a:ext cx="2894641" cy="653170"/>
            <a:chOff x="2970998" y="721599"/>
            <a:chExt cx="4158422" cy="567210"/>
          </a:xfrm>
        </p:grpSpPr>
        <p:sp>
          <p:nvSpPr>
            <p:cNvPr id="20" name="Rounded Rectangle 8">
              <a:extLst>
                <a:ext uri="{FF2B5EF4-FFF2-40B4-BE49-F238E27FC236}">
                  <a16:creationId xmlns:a16="http://schemas.microsoft.com/office/drawing/2014/main" id="{B7EA3C35-6BBD-4D64-0ED7-D9FA1DC76A0F}"/>
                </a:ext>
              </a:extLst>
            </p:cNvPr>
            <p:cNvSpPr/>
            <p:nvPr/>
          </p:nvSpPr>
          <p:spPr>
            <a:xfrm>
              <a:off x="3042743" y="755850"/>
              <a:ext cx="4086677" cy="507093"/>
            </a:xfrm>
            <a:prstGeom prst="roundRect">
              <a:avLst>
                <a:gd name="adj" fmla="val 18361"/>
              </a:avLst>
            </a:prstGeom>
            <a:solidFill>
              <a:srgbClr val="FFF1C6"/>
            </a:solidFill>
            <a:ln>
              <a:solidFill>
                <a:schemeClr val="accent1"/>
              </a:solidFill>
            </a:ln>
          </p:spPr>
          <p:txBody>
            <a:bodyPr wrap="square">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US" altLang="zh-CN" sz="2800" b="1" kern="0" dirty="0" err="1">
                  <a:solidFill>
                    <a:srgbClr val="FF0000"/>
                  </a:solidFill>
                  <a:latin typeface="Arial" panose="020B0604020202020204" pitchFamily="34" charset="0"/>
                  <a:ea typeface="inpin heiti" charset="-122"/>
                  <a:cs typeface="Arial" panose="020B0604020202020204" pitchFamily="34" charset="0"/>
                </a:rPr>
                <a:t>Đọc</a:t>
              </a:r>
              <a:r>
                <a:rPr lang="en-US" altLang="zh-CN" sz="2800" b="1" kern="0" dirty="0">
                  <a:solidFill>
                    <a:srgbClr val="FF0000"/>
                  </a:solidFill>
                  <a:latin typeface="Arial" panose="020B0604020202020204" pitchFamily="34" charset="0"/>
                  <a:ea typeface="inpin heiti" charset="-122"/>
                  <a:cs typeface="Arial" panose="020B0604020202020204" pitchFamily="34" charset="0"/>
                </a:rPr>
                <a:t> </a:t>
              </a:r>
              <a:r>
                <a:rPr lang="en-US" altLang="zh-CN" sz="2800" b="1" kern="0" dirty="0" err="1">
                  <a:solidFill>
                    <a:srgbClr val="FF0000"/>
                  </a:solidFill>
                  <a:latin typeface="Arial" panose="020B0604020202020204" pitchFamily="34" charset="0"/>
                  <a:ea typeface="inpin heiti" charset="-122"/>
                  <a:cs typeface="Arial" panose="020B0604020202020204" pitchFamily="34" charset="0"/>
                </a:rPr>
                <a:t>nhóm</a:t>
              </a:r>
              <a:endParaRPr kumimoji="0" lang="en-US" altLang="zh-CN" sz="2800" b="1" i="0" u="none" strike="noStrike" kern="0" cap="none" spc="0" normalizeH="0" baseline="0" noProof="0" dirty="0">
                <a:ln>
                  <a:noFill/>
                </a:ln>
                <a:solidFill>
                  <a:srgbClr val="FF0000"/>
                </a:solidFill>
                <a:effectLst/>
                <a:uLnTx/>
                <a:uFillTx/>
                <a:latin typeface="Arial" panose="020B0604020202020204" pitchFamily="34" charset="0"/>
                <a:ea typeface="inpin heiti" charset="-122"/>
                <a:cs typeface="Arial" panose="020B0604020202020204" pitchFamily="34" charset="0"/>
              </a:endParaRPr>
            </a:p>
          </p:txBody>
        </p:sp>
        <p:pic>
          <p:nvPicPr>
            <p:cNvPr id="21" name="Picture 20">
              <a:extLst>
                <a:ext uri="{FF2B5EF4-FFF2-40B4-BE49-F238E27FC236}">
                  <a16:creationId xmlns:a16="http://schemas.microsoft.com/office/drawing/2014/main" id="{4217A120-C145-9884-076F-638DA9DD74EF}"/>
                </a:ext>
              </a:extLst>
            </p:cNvPr>
            <p:cNvPicPr>
              <a:picLocks noChangeAspect="1"/>
            </p:cNvPicPr>
            <p:nvPr/>
          </p:nvPicPr>
          <p:blipFill>
            <a:blip r:embed="rId6"/>
            <a:stretch>
              <a:fillRect/>
            </a:stretch>
          </p:blipFill>
          <p:spPr>
            <a:xfrm rot="16200000">
              <a:off x="3233496" y="459101"/>
              <a:ext cx="567210" cy="1092205"/>
            </a:xfrm>
            <a:prstGeom prst="rect">
              <a:avLst/>
            </a:prstGeom>
            <a:ln>
              <a:noFill/>
            </a:ln>
          </p:spPr>
        </p:pic>
      </p:grpSp>
    </p:spTree>
    <p:extLst>
      <p:ext uri="{BB962C8B-B14F-4D97-AF65-F5344CB8AC3E}">
        <p14:creationId xmlns:p14="http://schemas.microsoft.com/office/powerpoint/2010/main" val="236517676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圆角 4">
            <a:extLst>
              <a:ext uri="{FF2B5EF4-FFF2-40B4-BE49-F238E27FC236}">
                <a16:creationId xmlns:a16="http://schemas.microsoft.com/office/drawing/2014/main" id="{53D93AEA-F173-47A7-945C-E60F759EDE51}"/>
              </a:ext>
            </a:extLst>
          </p:cNvPr>
          <p:cNvSpPr/>
          <p:nvPr/>
        </p:nvSpPr>
        <p:spPr>
          <a:xfrm>
            <a:off x="336150" y="328744"/>
            <a:ext cx="11538350" cy="6211756"/>
          </a:xfrm>
          <a:prstGeom prst="roundRect">
            <a:avLst>
              <a:gd name="adj" fmla="val 3831"/>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1" i="0" u="none" strike="noStrike" kern="1200" cap="none" spc="0" normalizeH="0" baseline="0" noProof="0" dirty="0">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mn-lt"/>
            </a:endParaRPr>
          </a:p>
        </p:txBody>
      </p:sp>
      <p:sp>
        <p:nvSpPr>
          <p:cNvPr id="10" name="矩形: 圆角 9">
            <a:extLst>
              <a:ext uri="{FF2B5EF4-FFF2-40B4-BE49-F238E27FC236}">
                <a16:creationId xmlns:a16="http://schemas.microsoft.com/office/drawing/2014/main" id="{826518D0-4D48-4928-9BCB-5E1DDDA8EDC1}"/>
              </a:ext>
            </a:extLst>
          </p:cNvPr>
          <p:cNvSpPr/>
          <p:nvPr/>
        </p:nvSpPr>
        <p:spPr>
          <a:xfrm>
            <a:off x="454518" y="328744"/>
            <a:ext cx="11208150" cy="6101553"/>
          </a:xfrm>
          <a:prstGeom prst="roundRect">
            <a:avLst>
              <a:gd name="adj" fmla="val 3831"/>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1" i="0" u="none" strike="noStrike" kern="1200" cap="none" spc="0" normalizeH="0" baseline="0" noProof="0" dirty="0">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mn-lt"/>
            </a:endParaRPr>
          </a:p>
        </p:txBody>
      </p:sp>
      <p:sp>
        <p:nvSpPr>
          <p:cNvPr id="13" name="TextBox 12"/>
          <p:cNvSpPr txBox="1"/>
          <p:nvPr/>
        </p:nvSpPr>
        <p:spPr>
          <a:xfrm>
            <a:off x="-1848465" y="-6900"/>
            <a:ext cx="1848465" cy="1659592"/>
          </a:xfrm>
          <a:prstGeom prst="rect">
            <a:avLst/>
          </a:prstGeom>
          <a:solidFill>
            <a:schemeClr val="bg2"/>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字魂20号-石头体" panose="020F0502020204030204"/>
              <a:ea typeface="字魂20号-石头体"/>
              <a:cs typeface="+mn-cs"/>
            </a:endParaRP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191252" y="1082398"/>
            <a:ext cx="5550589" cy="4151841"/>
          </a:xfrm>
          <a:prstGeom prst="rect">
            <a:avLst/>
          </a:prstGeo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94485" y="431047"/>
            <a:ext cx="4634599" cy="3724481"/>
          </a:xfrm>
          <a:prstGeom prst="rect">
            <a:avLst/>
          </a:prstGeom>
        </p:spPr>
      </p:pic>
      <p:pic>
        <p:nvPicPr>
          <p:cNvPr id="7" name="Picture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01250" y="4196583"/>
            <a:ext cx="5610829" cy="1627141"/>
          </a:xfrm>
          <a:prstGeom prst="rect">
            <a:avLst/>
          </a:prstGeom>
        </p:spPr>
      </p:pic>
      <p:sp>
        <p:nvSpPr>
          <p:cNvPr id="17" name="Rounded Rectangle 16"/>
          <p:cNvSpPr/>
          <p:nvPr/>
        </p:nvSpPr>
        <p:spPr>
          <a:xfrm>
            <a:off x="604903" y="389992"/>
            <a:ext cx="1152939" cy="437320"/>
          </a:xfrm>
          <a:prstGeom prst="roundRect">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002060"/>
                </a:solidFill>
                <a:effectLst/>
                <a:uLnTx/>
                <a:uFillTx/>
                <a:latin typeface="等线" panose="020F0502020204030204"/>
                <a:ea typeface="字魂20号-石头体"/>
                <a:cs typeface="+mn-cs"/>
              </a:rPr>
              <a:t>SGK/137</a:t>
            </a:r>
          </a:p>
        </p:txBody>
      </p:sp>
      <p:sp>
        <p:nvSpPr>
          <p:cNvPr id="33" name="Teardrop 32">
            <a:extLst>
              <a:ext uri="{FF2B5EF4-FFF2-40B4-BE49-F238E27FC236}">
                <a16:creationId xmlns:a16="http://schemas.microsoft.com/office/drawing/2014/main" id="{52E52692-8C49-44A5-AE8A-A1A651408AE9}"/>
              </a:ext>
            </a:extLst>
          </p:cNvPr>
          <p:cNvSpPr/>
          <p:nvPr/>
        </p:nvSpPr>
        <p:spPr>
          <a:xfrm>
            <a:off x="6104113" y="1037021"/>
            <a:ext cx="399473" cy="320684"/>
          </a:xfrm>
          <a:prstGeom prst="teardrop">
            <a:avLst/>
          </a:prstGeom>
          <a:solidFill>
            <a:srgbClr val="FFFF00"/>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FF0000"/>
                </a:solidFill>
                <a:effectLst/>
                <a:uLnTx/>
                <a:uFillTx/>
                <a:latin typeface="Arial" panose="020B0604020202020204" pitchFamily="34" charset="0"/>
                <a:ea typeface="字魂20号-石头体"/>
                <a:cs typeface="Arial" panose="020B0604020202020204" pitchFamily="34" charset="0"/>
                <a:sym typeface="Arial"/>
              </a:rPr>
              <a:t>2</a:t>
            </a:r>
          </a:p>
        </p:txBody>
      </p:sp>
      <p:sp>
        <p:nvSpPr>
          <p:cNvPr id="34" name="Teardrop 33">
            <a:extLst>
              <a:ext uri="{FF2B5EF4-FFF2-40B4-BE49-F238E27FC236}">
                <a16:creationId xmlns:a16="http://schemas.microsoft.com/office/drawing/2014/main" id="{52E52692-8C49-44A5-AE8A-A1A651408AE9}"/>
              </a:ext>
            </a:extLst>
          </p:cNvPr>
          <p:cNvSpPr/>
          <p:nvPr/>
        </p:nvSpPr>
        <p:spPr>
          <a:xfrm>
            <a:off x="6043924" y="3421422"/>
            <a:ext cx="399473" cy="320684"/>
          </a:xfrm>
          <a:prstGeom prst="teardrop">
            <a:avLst/>
          </a:prstGeom>
          <a:solidFill>
            <a:srgbClr val="FFFF00"/>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FF0000"/>
                </a:solidFill>
                <a:effectLst/>
                <a:uLnTx/>
                <a:uFillTx/>
                <a:latin typeface="Arial" panose="020B0604020202020204" pitchFamily="34" charset="0"/>
                <a:ea typeface="字魂20号-石头体"/>
                <a:cs typeface="Arial" panose="020B0604020202020204" pitchFamily="34" charset="0"/>
                <a:sym typeface="Arial"/>
              </a:rPr>
              <a:t>3</a:t>
            </a:r>
          </a:p>
        </p:txBody>
      </p:sp>
      <p:sp>
        <p:nvSpPr>
          <p:cNvPr id="35" name="Teardrop 34">
            <a:extLst>
              <a:ext uri="{FF2B5EF4-FFF2-40B4-BE49-F238E27FC236}">
                <a16:creationId xmlns:a16="http://schemas.microsoft.com/office/drawing/2014/main" id="{52E52692-8C49-44A5-AE8A-A1A651408AE9}"/>
              </a:ext>
            </a:extLst>
          </p:cNvPr>
          <p:cNvSpPr/>
          <p:nvPr/>
        </p:nvSpPr>
        <p:spPr>
          <a:xfrm>
            <a:off x="317500" y="4187735"/>
            <a:ext cx="399473" cy="320684"/>
          </a:xfrm>
          <a:prstGeom prst="teardrop">
            <a:avLst/>
          </a:prstGeom>
          <a:solidFill>
            <a:srgbClr val="FFFF00"/>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FF0000"/>
                </a:solidFill>
                <a:effectLst/>
                <a:uLnTx/>
                <a:uFillTx/>
                <a:latin typeface="Arial" panose="020B0604020202020204" pitchFamily="34" charset="0"/>
                <a:ea typeface="字魂20号-石头体"/>
                <a:cs typeface="Arial" panose="020B0604020202020204" pitchFamily="34" charset="0"/>
                <a:sym typeface="Arial"/>
              </a:rPr>
              <a:t>1</a:t>
            </a:r>
          </a:p>
        </p:txBody>
      </p:sp>
      <p:grpSp>
        <p:nvGrpSpPr>
          <p:cNvPr id="15" name="Group 14">
            <a:extLst>
              <a:ext uri="{FF2B5EF4-FFF2-40B4-BE49-F238E27FC236}">
                <a16:creationId xmlns:a16="http://schemas.microsoft.com/office/drawing/2014/main" id="{CCA81694-810B-8465-BFA2-9D5EE937A946}"/>
              </a:ext>
            </a:extLst>
          </p:cNvPr>
          <p:cNvGrpSpPr/>
          <p:nvPr/>
        </p:nvGrpSpPr>
        <p:grpSpPr>
          <a:xfrm>
            <a:off x="8520241" y="511124"/>
            <a:ext cx="3119319" cy="653170"/>
            <a:chOff x="2496640" y="735539"/>
            <a:chExt cx="4632780" cy="567210"/>
          </a:xfrm>
        </p:grpSpPr>
        <p:sp>
          <p:nvSpPr>
            <p:cNvPr id="16" name="Rounded Rectangle 8">
              <a:extLst>
                <a:ext uri="{FF2B5EF4-FFF2-40B4-BE49-F238E27FC236}">
                  <a16:creationId xmlns:a16="http://schemas.microsoft.com/office/drawing/2014/main" id="{B7EA3C35-6BBD-4D64-0ED7-D9FA1DC76A0F}"/>
                </a:ext>
              </a:extLst>
            </p:cNvPr>
            <p:cNvSpPr/>
            <p:nvPr/>
          </p:nvSpPr>
          <p:spPr>
            <a:xfrm>
              <a:off x="3042743" y="755850"/>
              <a:ext cx="4086677" cy="507093"/>
            </a:xfrm>
            <a:prstGeom prst="roundRect">
              <a:avLst>
                <a:gd name="adj" fmla="val 18361"/>
              </a:avLst>
            </a:prstGeom>
            <a:solidFill>
              <a:srgbClr val="FFF1C6"/>
            </a:solidFill>
            <a:ln>
              <a:solidFill>
                <a:schemeClr val="accent1"/>
              </a:solidFill>
            </a:ln>
          </p:spPr>
          <p:txBody>
            <a:bodyPr wrap="square">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US" altLang="zh-CN" sz="2800" b="1" kern="0" dirty="0" err="1">
                  <a:solidFill>
                    <a:srgbClr val="FF0000"/>
                  </a:solidFill>
                  <a:latin typeface="Arial" panose="020B0604020202020204" pitchFamily="34" charset="0"/>
                  <a:ea typeface="inpin heiti" charset="-122"/>
                  <a:cs typeface="Arial" panose="020B0604020202020204" pitchFamily="34" charset="0"/>
                </a:rPr>
                <a:t>Đọc</a:t>
              </a:r>
              <a:r>
                <a:rPr lang="en-US" altLang="zh-CN" sz="2800" b="1" kern="0" dirty="0">
                  <a:solidFill>
                    <a:srgbClr val="FF0000"/>
                  </a:solidFill>
                  <a:latin typeface="Arial" panose="020B0604020202020204" pitchFamily="34" charset="0"/>
                  <a:ea typeface="inpin heiti" charset="-122"/>
                  <a:cs typeface="Arial" panose="020B0604020202020204" pitchFamily="34" charset="0"/>
                </a:rPr>
                <a:t> </a:t>
              </a:r>
              <a:r>
                <a:rPr lang="en-US" altLang="zh-CN" sz="2800" b="1" kern="0" dirty="0" err="1">
                  <a:solidFill>
                    <a:srgbClr val="FF0000"/>
                  </a:solidFill>
                  <a:latin typeface="Arial" panose="020B0604020202020204" pitchFamily="34" charset="0"/>
                  <a:ea typeface="inpin heiti" charset="-122"/>
                  <a:cs typeface="Arial" panose="020B0604020202020204" pitchFamily="34" charset="0"/>
                </a:rPr>
                <a:t>toàn</a:t>
              </a:r>
              <a:r>
                <a:rPr lang="en-US" altLang="zh-CN" sz="2800" b="1" kern="0" dirty="0">
                  <a:solidFill>
                    <a:srgbClr val="FF0000"/>
                  </a:solidFill>
                  <a:latin typeface="Arial" panose="020B0604020202020204" pitchFamily="34" charset="0"/>
                  <a:ea typeface="inpin heiti" charset="-122"/>
                  <a:cs typeface="Arial" panose="020B0604020202020204" pitchFamily="34" charset="0"/>
                </a:rPr>
                <a:t> </a:t>
              </a:r>
              <a:r>
                <a:rPr lang="en-US" altLang="zh-CN" sz="2800" b="1" kern="0" dirty="0" err="1">
                  <a:solidFill>
                    <a:srgbClr val="FF0000"/>
                  </a:solidFill>
                  <a:latin typeface="Arial" panose="020B0604020202020204" pitchFamily="34" charset="0"/>
                  <a:ea typeface="inpin heiti" charset="-122"/>
                  <a:cs typeface="Arial" panose="020B0604020202020204" pitchFamily="34" charset="0"/>
                </a:rPr>
                <a:t>bài</a:t>
              </a:r>
              <a:endParaRPr kumimoji="0" lang="en-US" altLang="zh-CN" sz="2800" b="1" i="0" u="none" strike="noStrike" kern="0" cap="none" spc="0" normalizeH="0" baseline="0" noProof="0" dirty="0">
                <a:ln>
                  <a:noFill/>
                </a:ln>
                <a:solidFill>
                  <a:srgbClr val="FF0000"/>
                </a:solidFill>
                <a:effectLst/>
                <a:uLnTx/>
                <a:uFillTx/>
                <a:latin typeface="Arial" panose="020B0604020202020204" pitchFamily="34" charset="0"/>
                <a:ea typeface="inpin heiti" charset="-122"/>
                <a:cs typeface="Arial" panose="020B0604020202020204" pitchFamily="34" charset="0"/>
              </a:endParaRPr>
            </a:p>
          </p:txBody>
        </p:sp>
        <p:pic>
          <p:nvPicPr>
            <p:cNvPr id="18" name="Picture 17">
              <a:extLst>
                <a:ext uri="{FF2B5EF4-FFF2-40B4-BE49-F238E27FC236}">
                  <a16:creationId xmlns:a16="http://schemas.microsoft.com/office/drawing/2014/main" id="{4217A120-C145-9884-076F-638DA9DD74EF}"/>
                </a:ext>
              </a:extLst>
            </p:cNvPr>
            <p:cNvPicPr>
              <a:picLocks noChangeAspect="1"/>
            </p:cNvPicPr>
            <p:nvPr/>
          </p:nvPicPr>
          <p:blipFill>
            <a:blip r:embed="rId6"/>
            <a:stretch>
              <a:fillRect/>
            </a:stretch>
          </p:blipFill>
          <p:spPr>
            <a:xfrm rot="16200000">
              <a:off x="2759138" y="473041"/>
              <a:ext cx="567210" cy="1092205"/>
            </a:xfrm>
            <a:prstGeom prst="rect">
              <a:avLst/>
            </a:prstGeom>
            <a:ln>
              <a:noFill/>
            </a:ln>
          </p:spPr>
        </p:pic>
      </p:grpSp>
    </p:spTree>
    <p:extLst>
      <p:ext uri="{BB962C8B-B14F-4D97-AF65-F5344CB8AC3E}">
        <p14:creationId xmlns:p14="http://schemas.microsoft.com/office/powerpoint/2010/main" val="185639563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1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1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1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1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1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1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16.xml><?xml version="1.0" encoding="utf-8"?>
<p:tagLst xmlns:a="http://schemas.openxmlformats.org/drawingml/2006/main" xmlns:r="http://schemas.openxmlformats.org/officeDocument/2006/relationships" xmlns:p="http://schemas.openxmlformats.org/presentationml/2006/main">
  <p:tag name="KSO_WM_SLIDE_ID" val="custom20205081_1"/>
  <p:tag name="KSO_WM_TEMPLATE_SUBCATEGORY" val="19"/>
  <p:tag name="KSO_WM_TEMPLATE_MASTER_TYPE" val="0"/>
  <p:tag name="KSO_WM_TEMPLATE_COLOR_TYPE" val="1"/>
  <p:tag name="KSO_WM_SLIDE_TYPE" val="title"/>
  <p:tag name="KSO_WM_SLIDE_SUBTYPE" val="defaultBlank"/>
  <p:tag name="KSO_WM_SLIDE_ITEM_CNT" val="0"/>
  <p:tag name="KSO_WM_SLIDE_INDEX" val="1"/>
  <p:tag name="KSO_WM_TAG_VERSION" val="1.0"/>
  <p:tag name="KSO_WM_BEAUTIFY_FLAG" val="#wm#"/>
  <p:tag name="KSO_WM_TEMPLATE_CATEGORY" val="custom"/>
  <p:tag name="KSO_WM_TEMPLATE_INDEX" val="20205081"/>
  <p:tag name="KSO_WM_SLIDE_LAYOUT" val="a_b"/>
  <p:tag name="KSO_WM_SLIDE_LAYOUT_CNT" val="1_1"/>
  <p:tag name="KSO_WM_UNIT_SHOW_EDIT_AREA_INDICATION" val="1"/>
  <p:tag name="KSO_WM_TEMPLATE_THUMBS_INDEX" val="1、4、7、12、13、14、15、16、17、18、20、24、25、28、33、36、40、43、44"/>
</p:tagLst>
</file>

<file path=ppt/tags/tag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heme/theme1.xml><?xml version="1.0" encoding="utf-8"?>
<a:theme xmlns:a="http://schemas.openxmlformats.org/drawingml/2006/main" name="2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0.xml><?xml version="1.0" encoding="utf-8"?>
<a:theme xmlns:a="http://schemas.openxmlformats.org/drawingml/2006/main" name="8_www.jpppt.com">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l1xfd12z">
      <a:majorFont>
        <a:latin typeface="微软雅黑"/>
        <a:ea typeface="微软雅黑"/>
        <a:cs typeface=""/>
      </a:majorFont>
      <a:minorFont>
        <a:latin typeface="微软雅黑"/>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3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4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2_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4_Office 主题​​">
  <a:themeElements>
    <a:clrScheme name="Office">
      <a:dk1>
        <a:srgbClr val="000000"/>
      </a:dk1>
      <a:lt1>
        <a:srgbClr val="FFFFFF"/>
      </a:lt1>
      <a:dk2>
        <a:srgbClr val="778495"/>
      </a:dk2>
      <a:lt2>
        <a:srgbClr val="F0F0F0"/>
      </a:lt2>
      <a:accent1>
        <a:srgbClr val="009900"/>
      </a:accent1>
      <a:accent2>
        <a:srgbClr val="99CC00"/>
      </a:accent2>
      <a:accent3>
        <a:srgbClr val="F4EE00"/>
      </a:accent3>
      <a:accent4>
        <a:srgbClr val="007300"/>
      </a:accent4>
      <a:accent5>
        <a:srgbClr val="EDD003"/>
      </a:accent5>
      <a:accent6>
        <a:srgbClr val="82AE00"/>
      </a:accent6>
      <a:hlink>
        <a:srgbClr val="009900"/>
      </a:hlink>
      <a:folHlink>
        <a:srgbClr val="BFBFBF"/>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www.jpppt.com">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l1xfd12z">
      <a:majorFont>
        <a:latin typeface="微软雅黑"/>
        <a:ea typeface="微软雅黑"/>
        <a:cs typeface=""/>
      </a:majorFont>
      <a:minorFont>
        <a:latin typeface="微软雅黑"/>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2_www.jpppt.com">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l1xfd12z">
      <a:majorFont>
        <a:latin typeface="微软雅黑"/>
        <a:ea typeface="微软雅黑"/>
        <a:cs typeface=""/>
      </a:majorFont>
      <a:minorFont>
        <a:latin typeface="微软雅黑"/>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8.xml><?xml version="1.0" encoding="utf-8"?>
<a:theme xmlns:a="http://schemas.openxmlformats.org/drawingml/2006/main" name="3_www.jpppt.com">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l1xfd12z">
      <a:majorFont>
        <a:latin typeface="微软雅黑"/>
        <a:ea typeface="微软雅黑"/>
        <a:cs typeface=""/>
      </a:majorFont>
      <a:minorFont>
        <a:latin typeface="微软雅黑"/>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9.xml><?xml version="1.0" encoding="utf-8"?>
<a:theme xmlns:a="http://schemas.openxmlformats.org/drawingml/2006/main" name="6_www.jpppt.com">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l1xfd12z">
      <a:majorFont>
        <a:latin typeface="微软雅黑"/>
        <a:ea typeface="微软雅黑"/>
        <a:cs typeface=""/>
      </a:majorFont>
      <a:minorFont>
        <a:latin typeface="微软雅黑"/>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docProps/app.xml><?xml version="1.0" encoding="utf-8"?>
<Properties xmlns="http://schemas.openxmlformats.org/officeDocument/2006/extended-properties" xmlns:vt="http://schemas.openxmlformats.org/officeDocument/2006/docPropsVTypes">
  <TotalTime>1660</TotalTime>
  <Words>886</Words>
  <Application>Microsoft Office PowerPoint</Application>
  <PresentationFormat>Màn hình rộng</PresentationFormat>
  <Paragraphs>90</Paragraphs>
  <Slides>24</Slides>
  <Notes>18</Notes>
  <HiddenSlides>0</HiddenSlides>
  <MMClips>0</MMClips>
  <ScaleCrop>false</ScaleCrop>
  <HeadingPairs>
    <vt:vector size="6" baseType="variant">
      <vt:variant>
        <vt:lpstr>Phông được Dùng</vt:lpstr>
      </vt:variant>
      <vt:variant>
        <vt:i4>9</vt:i4>
      </vt:variant>
      <vt:variant>
        <vt:lpstr>Chủ đề</vt:lpstr>
      </vt:variant>
      <vt:variant>
        <vt:i4>10</vt:i4>
      </vt:variant>
      <vt:variant>
        <vt:lpstr>Tiêu đề Bản chiếu</vt:lpstr>
      </vt:variant>
      <vt:variant>
        <vt:i4>24</vt:i4>
      </vt:variant>
    </vt:vector>
  </HeadingPairs>
  <TitlesOfParts>
    <vt:vector size="43" baseType="lpstr">
      <vt:lpstr>等线</vt:lpstr>
      <vt:lpstr>等线 Light</vt:lpstr>
      <vt:lpstr>微软雅黑</vt:lpstr>
      <vt:lpstr>Arial</vt:lpstr>
      <vt:lpstr>Arial-Rounded</vt:lpstr>
      <vt:lpstr>Calibri</vt:lpstr>
      <vt:lpstr>Calibri Light</vt:lpstr>
      <vt:lpstr>Cambria</vt:lpstr>
      <vt:lpstr>字魂20号-石头体</vt:lpstr>
      <vt:lpstr>2_Office Theme</vt:lpstr>
      <vt:lpstr>3_Office Theme</vt:lpstr>
      <vt:lpstr>4_Office Theme</vt:lpstr>
      <vt:lpstr>2_Office 主题​​</vt:lpstr>
      <vt:lpstr>4_Office 主题​​</vt:lpstr>
      <vt:lpstr>www.jpppt.com</vt:lpstr>
      <vt:lpstr>2_www.jpppt.com</vt:lpstr>
      <vt:lpstr>3_www.jpppt.com</vt:lpstr>
      <vt:lpstr>6_www.jpppt.com</vt:lpstr>
      <vt:lpstr>8_www.jpppt.com</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Thao Tran</dc:creator>
  <cp:lastModifiedBy>Windows 10</cp:lastModifiedBy>
  <cp:revision>201</cp:revision>
  <dcterms:created xsi:type="dcterms:W3CDTF">2022-08-30T00:09:52Z</dcterms:created>
  <dcterms:modified xsi:type="dcterms:W3CDTF">2024-01-12T05:20:20Z</dcterms:modified>
</cp:coreProperties>
</file>