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2.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3.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6.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2.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3.xml" ContentType="application/vnd.openxmlformats-officedocument.themeOverr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theme/themeOverride6.xml" ContentType="application/vnd.openxmlformats-officedocument.themeOverride+xml"/>
  <Override PartName="/ppt/notesSlides/notesSlide24.xml" ContentType="application/vnd.openxmlformats-officedocument.presentationml.notesSlide+xml"/>
  <Override PartName="/ppt/theme/themeOverride7.xml" ContentType="application/vnd.openxmlformats-officedocument.themeOverride+xml"/>
  <Override PartName="/ppt/notesSlides/notesSlide25.xml" ContentType="application/vnd.openxmlformats-officedocument.presentationml.notesSlide+xml"/>
  <Override PartName="/ppt/theme/themeOverride8.xml" ContentType="application/vnd.openxmlformats-officedocument.themeOverride+xml"/>
  <Override PartName="/ppt/notesSlides/notesSlide26.xml" ContentType="application/vnd.openxmlformats-officedocument.presentationml.notesSlide+xml"/>
  <Override PartName="/ppt/theme/themeOverride9.xml" ContentType="application/vnd.openxmlformats-officedocument.themeOverride+xml"/>
  <Override PartName="/ppt/notesSlides/notesSlide27.xml" ContentType="application/vnd.openxmlformats-officedocument.presentationml.notesSlide+xml"/>
  <Override PartName="/ppt/theme/themeOverride10.xml" ContentType="application/vnd.openxmlformats-officedocument.themeOverride+xml"/>
  <Override PartName="/ppt/notesSlides/notesSlide28.xml" ContentType="application/vnd.openxmlformats-officedocument.presentationml.notesSlide+xml"/>
  <Override PartName="/ppt/theme/themeOverride11.xml" ContentType="application/vnd.openxmlformats-officedocument.themeOverr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6" r:id="rId3"/>
    <p:sldMasterId id="2147483712" r:id="rId4"/>
    <p:sldMasterId id="2147483724" r:id="rId5"/>
    <p:sldMasterId id="2147483736" r:id="rId6"/>
    <p:sldMasterId id="2147483748" r:id="rId7"/>
    <p:sldMasterId id="2147483760" r:id="rId8"/>
    <p:sldMasterId id="2147483773" r:id="rId9"/>
    <p:sldMasterId id="2147483781" r:id="rId10"/>
    <p:sldMasterId id="2147483793" r:id="rId11"/>
    <p:sldMasterId id="2147483805" r:id="rId12"/>
    <p:sldMasterId id="2147483829" r:id="rId13"/>
    <p:sldMasterId id="2147483841" r:id="rId14"/>
    <p:sldMasterId id="2147483853" r:id="rId15"/>
    <p:sldMasterId id="2147483865" r:id="rId16"/>
    <p:sldMasterId id="2147483877" r:id="rId17"/>
    <p:sldMasterId id="2147483901" r:id="rId18"/>
  </p:sldMasterIdLst>
  <p:notesMasterIdLst>
    <p:notesMasterId r:id="rId55"/>
  </p:notesMasterIdLst>
  <p:sldIdLst>
    <p:sldId id="2007577523" r:id="rId19"/>
    <p:sldId id="2007577524" r:id="rId20"/>
    <p:sldId id="2007577525" r:id="rId21"/>
    <p:sldId id="2007577520" r:id="rId22"/>
    <p:sldId id="2007577467" r:id="rId23"/>
    <p:sldId id="2007577440" r:id="rId24"/>
    <p:sldId id="2007577526" r:id="rId25"/>
    <p:sldId id="2007577534" r:id="rId26"/>
    <p:sldId id="2007577442" r:id="rId27"/>
    <p:sldId id="2007577472" r:id="rId28"/>
    <p:sldId id="2007577528" r:id="rId29"/>
    <p:sldId id="2007577529" r:id="rId30"/>
    <p:sldId id="2007577530" r:id="rId31"/>
    <p:sldId id="2007577531" r:id="rId32"/>
    <p:sldId id="2007577535" r:id="rId33"/>
    <p:sldId id="2007577532" r:id="rId34"/>
    <p:sldId id="2007577536" r:id="rId35"/>
    <p:sldId id="2007577482" r:id="rId36"/>
    <p:sldId id="2007577486" r:id="rId37"/>
    <p:sldId id="2007577537" r:id="rId38"/>
    <p:sldId id="2007577538" r:id="rId39"/>
    <p:sldId id="2007577539" r:id="rId40"/>
    <p:sldId id="2007577540" r:id="rId41"/>
    <p:sldId id="2007577541" r:id="rId42"/>
    <p:sldId id="2007577543" r:id="rId43"/>
    <p:sldId id="2007577544" r:id="rId44"/>
    <p:sldId id="2007577545" r:id="rId45"/>
    <p:sldId id="2007577546" r:id="rId46"/>
    <p:sldId id="2007577547" r:id="rId47"/>
    <p:sldId id="2007577548" r:id="rId48"/>
    <p:sldId id="2007577550" r:id="rId49"/>
    <p:sldId id="2007577551" r:id="rId50"/>
    <p:sldId id="2007577552" r:id="rId51"/>
    <p:sldId id="2007577553" r:id="rId52"/>
    <p:sldId id="2007577554" r:id="rId53"/>
    <p:sldId id="2007577556"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5" d="100"/>
          <a:sy n="85" d="100"/>
        </p:scale>
        <p:origin x="104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tableStyles" Target="tableStyle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0CD6-D848-42C0-A1CD-0D141C3893F4}" type="datetimeFigureOut">
              <a:rPr lang="en-US" smtClean="0"/>
              <a:pPr/>
              <a:t>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3B97D-BDAA-4D3C-8F30-B21088C1F1D1}" type="slidenum">
              <a:rPr lang="en-US" smtClean="0"/>
              <a:pPr/>
              <a:t>‹#›</a:t>
            </a:fld>
            <a:endParaRPr lang="en-US"/>
          </a:p>
        </p:txBody>
      </p:sp>
    </p:spTree>
    <p:extLst>
      <p:ext uri="{BB962C8B-B14F-4D97-AF65-F5344CB8AC3E}">
        <p14:creationId xmlns:p14="http://schemas.microsoft.com/office/powerpoint/2010/main" val="4251102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341373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70353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650470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CA559D-941E-4549-95B0-1231322DEC5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705514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208925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4079141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0845632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045288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9567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253274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46360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80719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1551997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583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28502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1808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420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5436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4682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118176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124493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35B8FC-413B-4F34-97F8-A84D307A3AC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3827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097297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72088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字魂20号-石头体" panose="00000500000000000000" pitchFamily="2" charset="-122"/>
              <a:cs typeface="+mn-cs"/>
            </a:endParaRPr>
          </a:p>
        </p:txBody>
      </p:sp>
    </p:spTree>
    <p:extLst>
      <p:ext uri="{BB962C8B-B14F-4D97-AF65-F5344CB8AC3E}">
        <p14:creationId xmlns:p14="http://schemas.microsoft.com/office/powerpoint/2010/main" val="295604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36361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833385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300091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6AA8DB4-16CE-4F73-AC61-CB3038706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0号-石头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20号-石头体" panose="00000500000000000000" pitchFamily="2" charset="-122"/>
              <a:cs typeface="+mn-cs"/>
            </a:endParaRPr>
          </a:p>
        </p:txBody>
      </p:sp>
    </p:spTree>
    <p:extLst>
      <p:ext uri="{BB962C8B-B14F-4D97-AF65-F5344CB8AC3E}">
        <p14:creationId xmlns:p14="http://schemas.microsoft.com/office/powerpoint/2010/main" val="2572483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A53CADB-E377-4376-B292-394BE28956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1972528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A39C2-ECF4-C2C0-BF85-FA8F74A3D1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CD732B-9045-B334-4FF5-9B39FB42DC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EBB05-3FD7-547D-D4CF-A54D652F74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23A57E-2680-376F-E459-790448A7F2BF}"/>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6" name="Footer Placeholder 5">
            <a:extLst>
              <a:ext uri="{FF2B5EF4-FFF2-40B4-BE49-F238E27FC236}">
                <a16:creationId xmlns:a16="http://schemas.microsoft.com/office/drawing/2014/main" id="{3AEDD0B4-44E0-CBB3-F15C-60AB86E7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A71781-3642-70F2-7690-CF4A6D90FEB1}"/>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33829198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08109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715261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305728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55855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15424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374331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3706055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3701662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450845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7630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F747-0759-4351-7601-4CC9D9B703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5259AB6-3BD4-E0FE-3959-5E4A9424CE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BD81F5-2990-3991-ECD3-F5CED6341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204DA3-350A-3EFE-67BA-7D323281CDBD}"/>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6" name="Footer Placeholder 5">
            <a:extLst>
              <a:ext uri="{FF2B5EF4-FFF2-40B4-BE49-F238E27FC236}">
                <a16:creationId xmlns:a16="http://schemas.microsoft.com/office/drawing/2014/main" id="{ED19417D-8EDE-6896-4350-E6BBA57337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A62147-3380-CA2C-E408-68C98A09F8ED}"/>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328731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0883365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24056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319294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976526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9686016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885026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47196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480854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20368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3090685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9651-D894-7DE1-1A53-0ADE9C1A56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F04191-A981-43D1-1368-0C8DDA86FF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118757-A697-612C-8441-5DF69910AA7A}"/>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5" name="Footer Placeholder 4">
            <a:extLst>
              <a:ext uri="{FF2B5EF4-FFF2-40B4-BE49-F238E27FC236}">
                <a16:creationId xmlns:a16="http://schemas.microsoft.com/office/drawing/2014/main" id="{8690EDD3-F757-5446-AB4F-B6E0DCDF22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92661-08F5-5C80-02DB-164D00391B23}"/>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17183079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16375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410166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3781126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14909365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388328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791478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1352679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58443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335006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491156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FD3C10-7663-7018-7F3D-C3152436F56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ACA8157-68F8-925C-91C9-F1D9C99FD5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8FFC48-797F-70EE-0599-377AD9401AB7}"/>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5" name="Footer Placeholder 4">
            <a:extLst>
              <a:ext uri="{FF2B5EF4-FFF2-40B4-BE49-F238E27FC236}">
                <a16:creationId xmlns:a16="http://schemas.microsoft.com/office/drawing/2014/main" id="{5B021B83-04BB-15D0-7F95-F39797EEF1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0669D-4324-E85C-E531-E439FECCA1B9}"/>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45631953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183204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4053040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Tree>
    <p:extLst>
      <p:ext uri="{BB962C8B-B14F-4D97-AF65-F5344CB8AC3E}">
        <p14:creationId xmlns:p14="http://schemas.microsoft.com/office/powerpoint/2010/main" val="272475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401047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23258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740088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538898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408561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602058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689084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96E42-4051-4A81-BC69-3C8BCC3AA3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FFE6BF-FEBE-40E0-A893-B7FBB9EAA1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C3CCD1-FDE2-4514-823D-B77934D765C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5" name="Footer Placeholder 4">
            <a:extLst>
              <a:ext uri="{FF2B5EF4-FFF2-40B4-BE49-F238E27FC236}">
                <a16:creationId xmlns:a16="http://schemas.microsoft.com/office/drawing/2014/main" id="{47B9645E-D026-4168-8FCD-DC158A84B45B}"/>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53656BCC-3F1B-4585-9B2A-707435C04B1D}"/>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57767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486252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355600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43224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176752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237030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201094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235005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254124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976924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019513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A83AE-93AF-44FA-ABA6-2641E755D3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CA8A3B8-5616-4774-BF25-7191A2A0AC3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A870A8-7D83-418B-982E-A2D2A35E2874}"/>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5" name="Footer Placeholder 4">
            <a:extLst>
              <a:ext uri="{FF2B5EF4-FFF2-40B4-BE49-F238E27FC236}">
                <a16:creationId xmlns:a16="http://schemas.microsoft.com/office/drawing/2014/main" id="{AC4B38BB-079A-42C4-83D3-093BDC806F9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EB0CFC72-9A58-4152-AA60-DAFD4BF22F5C}"/>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6631764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617609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01204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90768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1520867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80999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544340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99589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470733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87155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61958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1A300-2BFC-4B3C-B0CE-96AABAED99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6C70E6-09C0-47D5-A3F4-679F86B6B4B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3C36C9-988A-4BEB-889F-2319D16A456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5" name="Footer Placeholder 4">
            <a:extLst>
              <a:ext uri="{FF2B5EF4-FFF2-40B4-BE49-F238E27FC236}">
                <a16:creationId xmlns:a16="http://schemas.microsoft.com/office/drawing/2014/main" id="{B27DF3CE-AB2C-4102-9DBC-85A1076EC1F8}"/>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D26050CB-C7BA-4CD5-8DBC-60765B6B0E65}"/>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30087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2915013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1331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67077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765380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935485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13667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91918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805121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553224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179926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781A2-14D4-4C01-AD7A-5DC9DE4C46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8F2F99A-5485-47C6-BE06-E81B1C5B579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4F481-6874-487A-ADB3-A11532160C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0F0F51-D7A0-477F-80F7-240565B2D0D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6" name="Footer Placeholder 5">
            <a:extLst>
              <a:ext uri="{FF2B5EF4-FFF2-40B4-BE49-F238E27FC236}">
                <a16:creationId xmlns:a16="http://schemas.microsoft.com/office/drawing/2014/main" id="{F6F050E6-DECC-464D-8397-BAAE0C0D212E}"/>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68E554C0-0A13-4FF9-9EEB-1DD5B169F94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793975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711771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154248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181175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5641994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1549623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145742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787365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5718936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40392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05678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E2362-B45E-490F-9490-14130F27B58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D0B7FC-EBC0-43C7-A4E9-EBEEA654951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AA323-9256-4718-BFE1-452FF8DFEBF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694A4F-AD6D-4AC6-8513-C810F50C788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3883-DCB7-419E-B340-B4C349B96D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7F0315-26E0-420B-9416-5B1523961EEB}"/>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8" name="Footer Placeholder 7">
            <a:extLst>
              <a:ext uri="{FF2B5EF4-FFF2-40B4-BE49-F238E27FC236}">
                <a16:creationId xmlns:a16="http://schemas.microsoft.com/office/drawing/2014/main" id="{6A336E81-A16D-473E-A040-8115EA6B0B1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9" name="Slide Number Placeholder 8">
            <a:extLst>
              <a:ext uri="{FF2B5EF4-FFF2-40B4-BE49-F238E27FC236}">
                <a16:creationId xmlns:a16="http://schemas.microsoft.com/office/drawing/2014/main" id="{7F4CE8CB-3445-46A3-A757-9ECCF42D825F}"/>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004419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10125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13612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57600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697030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3140695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152694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2048561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Tree>
    <p:extLst>
      <p:ext uri="{BB962C8B-B14F-4D97-AF65-F5344CB8AC3E}">
        <p14:creationId xmlns:p14="http://schemas.microsoft.com/office/powerpoint/2010/main" val="4104453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5E624-2604-4E35-9B95-ED8F4189B5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BD833A0-FFE4-4055-AB56-7C623687778F}"/>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4" name="Footer Placeholder 3">
            <a:extLst>
              <a:ext uri="{FF2B5EF4-FFF2-40B4-BE49-F238E27FC236}">
                <a16:creationId xmlns:a16="http://schemas.microsoft.com/office/drawing/2014/main" id="{7D842749-9D41-4CE5-A23E-1B955C225FF7}"/>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5" name="Slide Number Placeholder 4">
            <a:extLst>
              <a:ext uri="{FF2B5EF4-FFF2-40B4-BE49-F238E27FC236}">
                <a16:creationId xmlns:a16="http://schemas.microsoft.com/office/drawing/2014/main" id="{9A13A6BD-E830-443C-8022-3F143A10062E}"/>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643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8EBB452-E37D-4E2E-A4BF-5B44F785DF0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2001" cy="6858000"/>
          </a:xfrm>
          <a:prstGeom prst="rect">
            <a:avLst/>
          </a:prstGeom>
        </p:spPr>
      </p:pic>
      <p:pic>
        <p:nvPicPr>
          <p:cNvPr id="11" name="图片 10">
            <a:extLst>
              <a:ext uri="{FF2B5EF4-FFF2-40B4-BE49-F238E27FC236}">
                <a16:creationId xmlns:a16="http://schemas.microsoft.com/office/drawing/2014/main" id="{FB16A7E1-834D-4D2D-A2A2-EBD7B85461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727" y="18321"/>
            <a:ext cx="12192000" cy="6858001"/>
          </a:xfrm>
          <a:prstGeom prst="rect">
            <a:avLst/>
          </a:prstGeom>
        </p:spPr>
      </p:pic>
      <p:pic>
        <p:nvPicPr>
          <p:cNvPr id="12" name="图片 11">
            <a:extLst>
              <a:ext uri="{FF2B5EF4-FFF2-40B4-BE49-F238E27FC236}">
                <a16:creationId xmlns:a16="http://schemas.microsoft.com/office/drawing/2014/main" id="{1D2BEAE5-09E7-4F17-80B3-F27D957C8F7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2" y="1"/>
            <a:ext cx="12192001" cy="4903304"/>
          </a:xfrm>
          <a:prstGeom prst="rect">
            <a:avLst/>
          </a:prstGeom>
        </p:spPr>
      </p:pic>
      <p:pic>
        <p:nvPicPr>
          <p:cNvPr id="13" name="图片 12">
            <a:extLst>
              <a:ext uri="{FF2B5EF4-FFF2-40B4-BE49-F238E27FC236}">
                <a16:creationId xmlns:a16="http://schemas.microsoft.com/office/drawing/2014/main" id="{5C5C9E95-B66D-4B1F-802B-F7270D4BBEA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25453" y="-174752"/>
            <a:ext cx="12217453" cy="4348609"/>
          </a:xfrm>
          <a:prstGeom prst="rect">
            <a:avLst/>
          </a:prstGeom>
        </p:spPr>
      </p:pic>
      <p:sp>
        <p:nvSpPr>
          <p:cNvPr id="14" name="矩形: 圆角 13">
            <a:extLst>
              <a:ext uri="{FF2B5EF4-FFF2-40B4-BE49-F238E27FC236}">
                <a16:creationId xmlns:a16="http://schemas.microsoft.com/office/drawing/2014/main" id="{2E7DD394-D364-4DC4-AF31-DDFA0D59D36C}"/>
              </a:ext>
            </a:extLst>
          </p:cNvPr>
          <p:cNvSpPr/>
          <p:nvPr userDrawn="1"/>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extLst>
      <p:ext uri="{BB962C8B-B14F-4D97-AF65-F5344CB8AC3E}">
        <p14:creationId xmlns:p14="http://schemas.microsoft.com/office/powerpoint/2010/main" val="21979538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1FA055-9123-499B-899D-4BB9CBC0E10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3" name="Footer Placeholder 2">
            <a:extLst>
              <a:ext uri="{FF2B5EF4-FFF2-40B4-BE49-F238E27FC236}">
                <a16:creationId xmlns:a16="http://schemas.microsoft.com/office/drawing/2014/main" id="{B20FAF3E-C1D0-44BA-9813-CFF335F4E74A}"/>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4" name="Slide Number Placeholder 3">
            <a:extLst>
              <a:ext uri="{FF2B5EF4-FFF2-40B4-BE49-F238E27FC236}">
                <a16:creationId xmlns:a16="http://schemas.microsoft.com/office/drawing/2014/main" id="{2DC81A44-4ADF-4295-9A36-37E35ADEB132}"/>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96418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79FC3-354A-4603-A780-687F273F9A5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A71E348-6019-4DA0-8718-5D9A37E6239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A87236-53CC-46C4-8E66-A42DA8158C7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76D94-8E1C-4913-B1D1-1F9FE767F72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6" name="Footer Placeholder 5">
            <a:extLst>
              <a:ext uri="{FF2B5EF4-FFF2-40B4-BE49-F238E27FC236}">
                <a16:creationId xmlns:a16="http://schemas.microsoft.com/office/drawing/2014/main" id="{93BB001F-7A1F-40D4-8C14-EF5E0A463C19}"/>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1D6118A4-6E9E-4A8E-8171-0A9FDEC43998}"/>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167652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434A-9A2E-47DC-AABA-AC6DB873A2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158F1-A4CF-43B6-93FD-52709C2CDC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3998FE-C84E-46E5-A49F-42C5BAA579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90C0C-EA24-4296-8A18-27654543F8FC}"/>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6" name="Footer Placeholder 5">
            <a:extLst>
              <a:ext uri="{FF2B5EF4-FFF2-40B4-BE49-F238E27FC236}">
                <a16:creationId xmlns:a16="http://schemas.microsoft.com/office/drawing/2014/main" id="{730D218D-90EE-4CD6-BD29-F630964650F6}"/>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7" name="Slide Number Placeholder 6">
            <a:extLst>
              <a:ext uri="{FF2B5EF4-FFF2-40B4-BE49-F238E27FC236}">
                <a16:creationId xmlns:a16="http://schemas.microsoft.com/office/drawing/2014/main" id="{E80A69EA-232C-4946-A864-ED37259D2D19}"/>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13813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B4DDD-259E-4424-8752-5AA922C1293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F65555-BB5C-4028-B280-22671BAA590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3D5420-C7AE-4148-B176-448F55FE9F22}"/>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5" name="Footer Placeholder 4">
            <a:extLst>
              <a:ext uri="{FF2B5EF4-FFF2-40B4-BE49-F238E27FC236}">
                <a16:creationId xmlns:a16="http://schemas.microsoft.com/office/drawing/2014/main" id="{0C8F6A49-4689-49DE-998E-341213A64D35}"/>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B44BA523-6D98-4F10-A7C0-FCF2A1040C00}"/>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22565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EED3E1-CB13-47EE-9A5C-BC9652D8110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3EA275-C3AB-4C88-BF8F-A18D71EBED0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B5CA09-2C6C-445C-83D8-D087D0362333}"/>
              </a:ext>
            </a:extLst>
          </p:cNvPr>
          <p:cNvSpPr>
            <a:spLocks noGrp="1"/>
          </p:cNvSpPr>
          <p:nvPr>
            <p:ph type="dt" sz="half" idx="10"/>
          </p:nvPr>
        </p:nvSpPr>
        <p:spPr>
          <a:xfrm>
            <a:off x="838200" y="6356350"/>
            <a:ext cx="2743200" cy="365125"/>
          </a:xfrm>
          <a:prstGeom prst="rect">
            <a:avLst/>
          </a:prstGeom>
        </p:spPr>
        <p:txBody>
          <a:bodyPr/>
          <a:lstStyle/>
          <a:p>
            <a:fld id="{8512F601-4CC2-4CFD-982B-1CA13424D20C}" type="datetimeFigureOut">
              <a:rPr lang="en-US" smtClean="0">
                <a:solidFill>
                  <a:prstClr val="black"/>
                </a:solidFill>
              </a:rPr>
              <a:pPr/>
              <a:t>1/12/2024</a:t>
            </a:fld>
            <a:endParaRPr lang="en-US">
              <a:solidFill>
                <a:prstClr val="black"/>
              </a:solidFill>
            </a:endParaRPr>
          </a:p>
        </p:txBody>
      </p:sp>
      <p:sp>
        <p:nvSpPr>
          <p:cNvPr id="5" name="Footer Placeholder 4">
            <a:extLst>
              <a:ext uri="{FF2B5EF4-FFF2-40B4-BE49-F238E27FC236}">
                <a16:creationId xmlns:a16="http://schemas.microsoft.com/office/drawing/2014/main" id="{52223D89-38FF-436B-9911-2BA67347CDCD}"/>
              </a:ext>
            </a:extLst>
          </p:cNvPr>
          <p:cNvSpPr>
            <a:spLocks noGrp="1"/>
          </p:cNvSpPr>
          <p:nvPr>
            <p:ph type="ftr" sz="quarter" idx="11"/>
          </p:nvPr>
        </p:nvSpPr>
        <p:spPr>
          <a:xfrm>
            <a:off x="4038600" y="6356350"/>
            <a:ext cx="4114800" cy="365125"/>
          </a:xfrm>
          <a:prstGeom prst="rect">
            <a:avLst/>
          </a:prstGeom>
        </p:spPr>
        <p:txBody>
          <a:bodyPr/>
          <a:lstStyle/>
          <a:p>
            <a:endParaRPr lang="en-US">
              <a:solidFill>
                <a:prstClr val="black"/>
              </a:solidFill>
            </a:endParaRPr>
          </a:p>
        </p:txBody>
      </p:sp>
      <p:sp>
        <p:nvSpPr>
          <p:cNvPr id="6" name="Slide Number Placeholder 5">
            <a:extLst>
              <a:ext uri="{FF2B5EF4-FFF2-40B4-BE49-F238E27FC236}">
                <a16:creationId xmlns:a16="http://schemas.microsoft.com/office/drawing/2014/main" id="{0EFB7582-B6D1-4332-B32C-D520F81E9D43}"/>
              </a:ext>
            </a:extLst>
          </p:cNvPr>
          <p:cNvSpPr>
            <a:spLocks noGrp="1"/>
          </p:cNvSpPr>
          <p:nvPr>
            <p:ph type="sldNum" sz="quarter" idx="12"/>
          </p:nvPr>
        </p:nvSpPr>
        <p:spPr>
          <a:xfrm>
            <a:off x="8610600" y="6356350"/>
            <a:ext cx="2743200" cy="365125"/>
          </a:xfrm>
          <a:prstGeom prst="rect">
            <a:avLst/>
          </a:prstGeom>
        </p:spPr>
        <p:txBody>
          <a:bodyPr/>
          <a:lstStyle/>
          <a:p>
            <a:fld id="{5DD63E31-2DC2-4321-B56A-D756AC52FE2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54612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8" name="图片 7" descr="33"/>
          <p:cNvPicPr>
            <a:picLocks noChangeAspect="1"/>
          </p:cNvPicPr>
          <p:nvPr userDrawn="1"/>
        </p:nvPicPr>
        <p:blipFill>
          <a:blip r:embed="rId3" cstate="print"/>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cstate="print"/>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cstate="print"/>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5032739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8001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93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904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237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6708D-E55C-4A96-8D28-99BD113E0F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60B5B-D8E3-50D7-A322-C102D632A8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596730-2B2C-3502-5EFB-475177FD2F25}"/>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5" name="Footer Placeholder 4">
            <a:extLst>
              <a:ext uri="{FF2B5EF4-FFF2-40B4-BE49-F238E27FC236}">
                <a16:creationId xmlns:a16="http://schemas.microsoft.com/office/drawing/2014/main" id="{E9155C23-B614-7251-7FB4-B31FB47A1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5A22D0-FF13-67CB-7CFB-57675BB07002}"/>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325685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96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51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505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071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4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92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84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08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57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575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C6C10-02C3-AFA9-E47D-6E24F5EC82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457201-DD0C-8232-B9A9-90470B3568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E9D71-6325-7EEA-469D-4D08A60CBEE7}"/>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5" name="Footer Placeholder 4">
            <a:extLst>
              <a:ext uri="{FF2B5EF4-FFF2-40B4-BE49-F238E27FC236}">
                <a16:creationId xmlns:a16="http://schemas.microsoft.com/office/drawing/2014/main" id="{4C8632A5-A301-7310-A808-488D3006A0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C547C-FBC0-AC54-50CB-55CC77BD3C46}"/>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12200942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175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12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11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639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9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978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502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3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EC67-9884-4B56-92A0-EF2CD3952F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83994D-59A7-423D-863C-C33B443AF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36516-BD08-4AC9-B67F-473BD2BE5B8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F081810B-6DBB-4CD0-AA55-0693A2578B8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D41EB6F-C5D0-4684-8F9D-DE19034C747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6303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03321-FECB-40A8-A4A8-02DE71CF7F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D13ADD-797C-46EF-BD94-22DF744C1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31F093-4FED-4F84-AE41-35CE252134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391C27-9E75-4FDB-A850-B11636DEDE1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8AA6DA7-F02C-4E4C-AA9B-7CBD8120BB8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7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58E7-96E4-16BD-4421-2CF2851F2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FA46C7-4AEF-D29D-E435-EC498384D8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4665B-5A56-4C4F-0C4C-98ABD6CE8299}"/>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5" name="Footer Placeholder 4">
            <a:extLst>
              <a:ext uri="{FF2B5EF4-FFF2-40B4-BE49-F238E27FC236}">
                <a16:creationId xmlns:a16="http://schemas.microsoft.com/office/drawing/2014/main" id="{1B8CCE53-B40F-05E8-2B54-150330FB40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7FF9D-6185-C3D3-AFAB-0B5EE7E1CFDE}"/>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29141767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AC37E-D076-4D2E-A90A-CE982464C7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14E6DB-346D-447E-A86B-127BBE751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F404F8-2699-4CF8-AE6E-AA57BB61B7F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B53D572-44EE-442E-800E-1AE2FFEBE5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CC95EF25-BB21-4D2F-9250-33EFB9EE58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195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1E8D3-F87B-4380-A435-88A2E56D81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FE71F1-C14E-4136-9691-503BC530B5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0F96E7-6346-4B4D-8435-3D6239B9E5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3A5A71-E7FD-4A4E-BFCE-2E5A2578AD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1C690EA-CB42-4F96-9509-3FBE9F58DC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F36E720-91A0-4E6E-866B-F50E1F47F9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5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7C2E-F440-4B00-BDA0-9890F450C1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99380B-26D8-4E8A-9F89-15C673E0C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238D90-3BEF-4D0B-AACF-4A2B12ABC3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C1DC5-D869-4DE6-B1F1-CF20A8F19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45BCDC-5249-4C01-B13F-7E42F55090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4F73D6-88FF-4251-B0EE-4E6D3B8691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6567FD9B-518D-467B-8A76-1C78892D435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4FFC6E18-57C5-426D-A095-9B453C4612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216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815C-AC7D-4095-9165-A7DE9649F0D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AAF7ADF-190A-4DD4-AA4F-6321B660624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73F647DC-C3DA-4E80-9137-DBCFCBE8EB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16E69B4-0E1D-46C2-82E8-B4A8788E3E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E19AA5-6CAA-44D9-BD36-FCA5FD64F5B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9CA2C2B7-A093-4CDF-96EB-A15CA16066D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78DC4276-AE37-4ACE-83B0-612D1C781E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645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8C704-FE7D-40F7-9162-C5DD2DF7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52E7E6-C8B8-4D97-8F86-9331943C8F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A592B01-C50E-46CC-8B55-3FD2170C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CFA117-AD3C-480F-A5E6-7209D9106F7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D9713B1-9BF1-4932-9C0F-D72D54C41C0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F803EA1-2DB9-4C22-AFDE-638F6E5596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067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29156-8849-4FBA-988C-16B64A7FE6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820613-63C9-497B-937A-18217FEE94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732326-3CB0-42E0-8B49-D960D6319B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E3026D-F429-4DA7-B26E-D7439ECE45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51B01E20-F101-4B1A-B7AA-4BDE42AE26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E65239FA-E84A-40D4-87B7-338C0AE1AA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984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31FED-8B5C-4194-AE99-D860D5348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8200C7-7464-4746-8E23-E8E06754D7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75C61-2AFF-4AD9-985E-6E22A3A54A5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B22EF7EA-E83E-43D6-9483-5525A7C6A8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D7C766B-1A17-49A8-827F-B16DF373F63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161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4C9C52-904C-4C14-B8D2-82E80BBBED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8324-6E79-4E25-96BD-ABDBB35D3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7742C0-272E-47F3-B1C0-40CD3E468CF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91B0CD07-13A9-41AF-9053-CF126EE5230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D5D6A10-1A25-426E-8B12-799BD7935A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3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941727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04F7E-D605-AD06-90AB-7E651E7BD6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345C2E-1DBD-303B-FDD8-D8770448FD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38D32B-FEA2-6E5E-81F3-0D28F66E9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2DF83-F76D-BF4A-2836-7AFD02E2461D}"/>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6" name="Footer Placeholder 5">
            <a:extLst>
              <a:ext uri="{FF2B5EF4-FFF2-40B4-BE49-F238E27FC236}">
                <a16:creationId xmlns:a16="http://schemas.microsoft.com/office/drawing/2014/main" id="{033B8669-FA29-9B25-6C92-592673743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EFD3BF-9995-ACB1-32E2-A4440F09A9DD}"/>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2732644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6"/>
          <p:cNvPicPr>
            <a:picLocks noChangeAspect="1"/>
          </p:cNvPicPr>
          <p:nvPr/>
        </p:nvPicPr>
        <p:blipFill>
          <a:blip r:embed="rId2"/>
          <a:srcRect b="15838"/>
          <a:stretch>
            <a:fillRect/>
          </a:stretch>
        </p:blipFill>
        <p:spPr>
          <a:xfrm>
            <a:off x="0" y="0"/>
            <a:ext cx="12217400" cy="6866255"/>
          </a:xfrm>
          <a:prstGeom prst="rect">
            <a:avLst/>
          </a:prstGeom>
        </p:spPr>
      </p:pic>
      <p:sp>
        <p:nvSpPr>
          <p:cNvPr id="12" name="圆角矩形 11"/>
          <p:cNvSpPr/>
          <p:nvPr/>
        </p:nvSpPr>
        <p:spPr>
          <a:xfrm>
            <a:off x="409575" y="257175"/>
            <a:ext cx="11468100" cy="63487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Tree>
    <p:extLst>
      <p:ext uri="{BB962C8B-B14F-4D97-AF65-F5344CB8AC3E}">
        <p14:creationId xmlns:p14="http://schemas.microsoft.com/office/powerpoint/2010/main" val="8127247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11288162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15394712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17577792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8916200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930826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28698414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2298026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36559695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latin typeface="等线"/>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ea typeface="字魂52号-阿开漫画体" panose="00000500000000000000" pitchFamily="2" charset="-122"/>
              <a:cs typeface="+mn-cs"/>
            </a:endParaRPr>
          </a:p>
        </p:txBody>
      </p:sp>
    </p:spTree>
    <p:extLst>
      <p:ext uri="{BB962C8B-B14F-4D97-AF65-F5344CB8AC3E}">
        <p14:creationId xmlns:p14="http://schemas.microsoft.com/office/powerpoint/2010/main" val="22190134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0A128-C439-934A-013E-562E90903F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BF5CFB-73B1-86DA-93AA-A95847E439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FE9B37-6DAD-FE62-2064-6A5650CF14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67C6B3D-D5CA-C209-B599-19CB8BCCEA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FE9AEA-C5D8-ADD7-478A-C03C074FF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292777-2291-25ED-EA05-EF367479FEB2}"/>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8" name="Footer Placeholder 7">
            <a:extLst>
              <a:ext uri="{FF2B5EF4-FFF2-40B4-BE49-F238E27FC236}">
                <a16:creationId xmlns:a16="http://schemas.microsoft.com/office/drawing/2014/main" id="{A0F5D5A9-EA56-B069-EF9F-757EE6661F3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003559-6CDD-5DC8-9D60-D4206EFBB963}"/>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11199983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472767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9033183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88083077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1821008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9582715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31355111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95853029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8810270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8558137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194918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9C64-1132-A501-D653-BB3485A43A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5D6DDF-B05F-13F1-8CA2-3DDA2525C792}"/>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4" name="Footer Placeholder 3">
            <a:extLst>
              <a:ext uri="{FF2B5EF4-FFF2-40B4-BE49-F238E27FC236}">
                <a16:creationId xmlns:a16="http://schemas.microsoft.com/office/drawing/2014/main" id="{6B2C77FC-C4A0-2B1F-4C82-A08DD1EA84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DBB43C-7625-617B-EE35-1279F266FB9C}"/>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8049074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66187398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pic>
        <p:nvPicPr>
          <p:cNvPr id="7" name="图片 6" descr="6"/>
          <p:cNvPicPr>
            <a:picLocks noChangeAspect="1"/>
          </p:cNvPicPr>
          <p:nvPr userDrawn="1"/>
        </p:nvPicPr>
        <p:blipFill>
          <a:blip r:embed="rId2"/>
          <a:srcRect b="15838"/>
          <a:stretch>
            <a:fillRect/>
          </a:stretch>
        </p:blipFill>
        <p:spPr>
          <a:xfrm>
            <a:off x="0" y="0"/>
            <a:ext cx="12217400" cy="6866255"/>
          </a:xfrm>
          <a:prstGeom prst="rect">
            <a:avLst/>
          </a:prstGeom>
        </p:spPr>
      </p:pic>
      <p:sp>
        <p:nvSpPr>
          <p:cNvPr id="12" name="圆角矩形 11"/>
          <p:cNvSpPr/>
          <p:nvPr userDrawn="1"/>
        </p:nvSpPr>
        <p:spPr>
          <a:xfrm>
            <a:off x="970915" y="749935"/>
            <a:ext cx="10833735" cy="585597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cs typeface="+mn-cs"/>
            </a:endParaRPr>
          </a:p>
        </p:txBody>
      </p:sp>
      <p:pic>
        <p:nvPicPr>
          <p:cNvPr id="8" name="图片 7" descr="33"/>
          <p:cNvPicPr>
            <a:picLocks noChangeAspect="1"/>
          </p:cNvPicPr>
          <p:nvPr userDrawn="1"/>
        </p:nvPicPr>
        <p:blipFill>
          <a:blip r:embed="rId3" cstate="print"/>
          <a:srcRect l="55685" b="7835"/>
          <a:stretch>
            <a:fillRect/>
          </a:stretch>
        </p:blipFill>
        <p:spPr>
          <a:xfrm>
            <a:off x="6360160" y="0"/>
            <a:ext cx="5857240" cy="6852285"/>
          </a:xfrm>
          <a:prstGeom prst="rect">
            <a:avLst/>
          </a:prstGeom>
        </p:spPr>
      </p:pic>
      <p:pic>
        <p:nvPicPr>
          <p:cNvPr id="9" name="图片 8" descr="9"/>
          <p:cNvPicPr>
            <a:picLocks noChangeAspect="1"/>
          </p:cNvPicPr>
          <p:nvPr userDrawn="1"/>
        </p:nvPicPr>
        <p:blipFill>
          <a:blip r:embed="rId4" cstate="print"/>
          <a:srcRect l="47440" t="53654" r="35602"/>
          <a:stretch>
            <a:fillRect/>
          </a:stretch>
        </p:blipFill>
        <p:spPr>
          <a:xfrm flipH="1">
            <a:off x="161290" y="4236085"/>
            <a:ext cx="1705610" cy="2621915"/>
          </a:xfrm>
          <a:prstGeom prst="rect">
            <a:avLst/>
          </a:prstGeom>
        </p:spPr>
      </p:pic>
      <p:pic>
        <p:nvPicPr>
          <p:cNvPr id="11" name="图片 10" descr="666"/>
          <p:cNvPicPr>
            <a:picLocks noChangeAspect="1"/>
          </p:cNvPicPr>
          <p:nvPr userDrawn="1"/>
        </p:nvPicPr>
        <p:blipFill>
          <a:blip r:embed="rId5" cstate="print"/>
          <a:stretch>
            <a:fillRect/>
          </a:stretch>
        </p:blipFill>
        <p:spPr>
          <a:xfrm flipH="1">
            <a:off x="1678940" y="4087495"/>
            <a:ext cx="1501775" cy="2624455"/>
          </a:xfrm>
          <a:prstGeom prst="rect">
            <a:avLst/>
          </a:prstGeom>
        </p:spPr>
      </p:pic>
    </p:spTree>
    <p:extLst>
      <p:ext uri="{BB962C8B-B14F-4D97-AF65-F5344CB8AC3E}">
        <p14:creationId xmlns:p14="http://schemas.microsoft.com/office/powerpoint/2010/main" val="19412287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6899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Tree>
    <p:extLst>
      <p:ext uri="{BB962C8B-B14F-4D97-AF65-F5344CB8AC3E}">
        <p14:creationId xmlns:p14="http://schemas.microsoft.com/office/powerpoint/2010/main" val="150487382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cxnSp>
        <p:nvCxnSpPr>
          <p:cNvPr id="3" name="直接连接符 2"/>
          <p:cNvCxnSpPr/>
          <p:nvPr userDrawn="1"/>
        </p:nvCxnSpPr>
        <p:spPr>
          <a:xfrm>
            <a:off x="457874" y="1110373"/>
            <a:ext cx="11206745"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10327747" y="149248"/>
            <a:ext cx="1223999" cy="992123"/>
          </a:xfrm>
          <a:prstGeom prst="rect">
            <a:avLst/>
          </a:prstGeom>
        </p:spPr>
      </p:pic>
    </p:spTree>
    <p:extLst>
      <p:ext uri="{BB962C8B-B14F-4D97-AF65-F5344CB8AC3E}">
        <p14:creationId xmlns:p14="http://schemas.microsoft.com/office/powerpoint/2010/main" val="109938964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2024/1/12</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8855951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2024/1/12</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880663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529" y="-298"/>
            <a:ext cx="12193057" cy="6858595"/>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6" y="-298"/>
            <a:ext cx="12065031" cy="6858595"/>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93246" y="103203"/>
            <a:ext cx="11979679" cy="6767147"/>
          </a:xfrm>
          <a:prstGeom prst="rect">
            <a:avLst/>
          </a:prstGeom>
          <a:noFill/>
          <a:ln>
            <a:noFill/>
          </a:ln>
        </p:spPr>
      </p:pic>
      <p:pic>
        <p:nvPicPr>
          <p:cNvPr id="25" name="Google Shape;25;p28"/>
          <p:cNvPicPr preferRelativeResize="0"/>
          <p:nvPr/>
        </p:nvPicPr>
        <p:blipFill rotWithShape="1">
          <a:blip r:embed="rId5">
            <a:alphaModFix/>
          </a:blip>
          <a:srcRect/>
          <a:stretch/>
        </p:blipFill>
        <p:spPr>
          <a:xfrm>
            <a:off x="-116361" y="6498620"/>
            <a:ext cx="12424725" cy="56088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10522404" y="5776387"/>
            <a:ext cx="1146147" cy="597460"/>
          </a:xfrm>
          <a:prstGeom prst="rect">
            <a:avLst/>
          </a:prstGeom>
          <a:noFill/>
          <a:ln>
            <a:noFill/>
          </a:ln>
        </p:spPr>
      </p:pic>
    </p:spTree>
    <p:extLst>
      <p:ext uri="{BB962C8B-B14F-4D97-AF65-F5344CB8AC3E}">
        <p14:creationId xmlns:p14="http://schemas.microsoft.com/office/powerpoint/2010/main" val="23647520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524000"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9" name="Google Shape;19;p2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1219170" rtl="0" eaLnBrk="1" fontAlgn="auto" latinLnBrk="0" hangingPunct="1">
              <a:lnSpc>
                <a:spcPct val="100000"/>
              </a:lnSpc>
              <a:spcBef>
                <a:spcPts val="0"/>
              </a:spcBef>
              <a:spcAft>
                <a:spcPts val="0"/>
              </a:spcAft>
              <a:buClrTx/>
              <a:buSzPts val="1400"/>
              <a:buFontTx/>
              <a:buNone/>
              <a:tabLst/>
              <a:defRPr/>
            </a:pPr>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20" name="Google Shape;20;p2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6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2583017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2F358F-B682-4B87-ADAB-F665FF899D6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9BD0B4A-F6DD-4BCB-B839-A1668D776C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66B142A-988E-4550-AE2D-DA9B4DF90E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2C0DB1E8-09EC-4902-BD62-0BDFC2C27B2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9E773B05-3C2C-4360-89C2-E0F02D943C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08362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9EFFA0-1429-00D4-7912-F6352509B3FA}"/>
              </a:ext>
            </a:extLst>
          </p:cNvPr>
          <p:cNvSpPr>
            <a:spLocks noGrp="1"/>
          </p:cNvSpPr>
          <p:nvPr>
            <p:ph type="dt" sz="half" idx="10"/>
          </p:nvPr>
        </p:nvSpPr>
        <p:spPr/>
        <p:txBody>
          <a:bodyPr/>
          <a:lstStyle/>
          <a:p>
            <a:fld id="{B8996D46-A51C-4330-ADBC-85D5E8651091}" type="datetimeFigureOut">
              <a:rPr lang="en-US" smtClean="0"/>
              <a:pPr/>
              <a:t>1/12/2024</a:t>
            </a:fld>
            <a:endParaRPr lang="en-US"/>
          </a:p>
        </p:txBody>
      </p:sp>
      <p:sp>
        <p:nvSpPr>
          <p:cNvPr id="3" name="Footer Placeholder 2">
            <a:extLst>
              <a:ext uri="{FF2B5EF4-FFF2-40B4-BE49-F238E27FC236}">
                <a16:creationId xmlns:a16="http://schemas.microsoft.com/office/drawing/2014/main" id="{94845C48-83F0-BDC6-EC48-F6F77DA5C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258933-F93D-3617-EE26-8925D6798B1A}"/>
              </a:ext>
            </a:extLst>
          </p:cNvPr>
          <p:cNvSpPr>
            <a:spLocks noGrp="1"/>
          </p:cNvSpPr>
          <p:nvPr>
            <p:ph type="sldNum" sz="quarter" idx="12"/>
          </p:nvPr>
        </p:nvSpPr>
        <p:spPr/>
        <p:txBody>
          <a:bodyPr/>
          <a:lstStyle/>
          <a:p>
            <a:fld id="{48509582-6441-4775-A587-DDD03D2EC1CC}" type="slidenum">
              <a:rPr lang="en-US" smtClean="0"/>
              <a:pPr/>
              <a:t>‹#›</a:t>
            </a:fld>
            <a:endParaRPr lang="en-US"/>
          </a:p>
        </p:txBody>
      </p:sp>
    </p:spTree>
    <p:extLst>
      <p:ext uri="{BB962C8B-B14F-4D97-AF65-F5344CB8AC3E}">
        <p14:creationId xmlns:p14="http://schemas.microsoft.com/office/powerpoint/2010/main" val="40010284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92476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128B12-5BFF-43F1-80D3-B29B0252A4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014C9BB-EA22-4CB4-87CD-10FBA0DD96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236C491-8AA3-4077-B903-1BAC7C91D5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C3C68846-A6CC-4A9D-ABA8-034DCDEB34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620FC3AB-D517-4C7C-9790-4C89A67078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826786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FB46F-743F-4175-906E-AF2AB28D15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516C7E-9F3C-43DA-9CC1-3EB8F39C346D}"/>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E386A4B0-A91E-412B-9449-629D9393BC0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C871006-FBDB-4768-BA41-BA56475356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3903FCB1-6284-41EB-9061-0E8294D130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18A915A9-9F8C-41DA-8E40-5C2968CB96C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986510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74119B-FD3D-43C7-B521-9D19DF89A17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BB4EA43-7397-40E5-8D7F-7BA4754B4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B9ECA9D-4F9E-4ED9-A6A2-96517EA1BCA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F158CC48-E3E7-4860-9A68-C95E27A62B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C872553-5D14-4A52-9AD1-9065D59588E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D663B14-446C-43D3-8B03-B259CEEE34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8" name="页脚占位符 7">
            <a:extLst>
              <a:ext uri="{FF2B5EF4-FFF2-40B4-BE49-F238E27FC236}">
                <a16:creationId xmlns:a16="http://schemas.microsoft.com/office/drawing/2014/main" id="{2BB665BC-1D2E-4354-8034-EA139F7B1C0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9" name="灯片编号占位符 8">
            <a:extLst>
              <a:ext uri="{FF2B5EF4-FFF2-40B4-BE49-F238E27FC236}">
                <a16:creationId xmlns:a16="http://schemas.microsoft.com/office/drawing/2014/main" id="{86B278E8-9BFD-4460-97AD-6A77659E91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921060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ECD899-1FEE-4A3A-A19B-BB98F12CB41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2E49951-E80B-43CE-80C4-6B2C2E2194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4" name="页脚占位符 3">
            <a:extLst>
              <a:ext uri="{FF2B5EF4-FFF2-40B4-BE49-F238E27FC236}">
                <a16:creationId xmlns:a16="http://schemas.microsoft.com/office/drawing/2014/main" id="{00B27DA4-C112-4E5A-8F67-33F83175B0D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灯片编号占位符 4">
            <a:extLst>
              <a:ext uri="{FF2B5EF4-FFF2-40B4-BE49-F238E27FC236}">
                <a16:creationId xmlns:a16="http://schemas.microsoft.com/office/drawing/2014/main" id="{BD65F34F-E79B-4F02-A87E-9477AF8909F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3405845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2D042D-9CED-4056-8127-FADDD59E651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3" name="页脚占位符 2">
            <a:extLst>
              <a:ext uri="{FF2B5EF4-FFF2-40B4-BE49-F238E27FC236}">
                <a16:creationId xmlns:a16="http://schemas.microsoft.com/office/drawing/2014/main" id="{DBA186D5-EA9B-4D60-B019-391C66CDA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4" name="灯片编号占位符 3">
            <a:extLst>
              <a:ext uri="{FF2B5EF4-FFF2-40B4-BE49-F238E27FC236}">
                <a16:creationId xmlns:a16="http://schemas.microsoft.com/office/drawing/2014/main" id="{B9208B38-019E-464D-B474-7BAC2324C5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992026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A2BC27-DE85-4D51-A41C-C0952FBE4A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2AD7C6-A7A5-4AE3-B02A-B09F1DE71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BE564-5ADE-43B0-8C41-0DE40F58E1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4BEFAAA-A6FE-408F-B186-B1D73C26A5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8257687B-F7BA-45EB-A975-4681C34A063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FABCCF17-49AC-43E2-B932-48BED6AD4B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170913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C6AD8C-5681-45E0-8267-FD4E82F9463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3AAFA8-AE00-45CE-8FC3-A5510EE55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D8BC02-17A6-445B-A239-C8FCE11B3C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A0A6F-932C-4AE4-A5DB-A9402FC2A9C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页脚占位符 5">
            <a:extLst>
              <a:ext uri="{FF2B5EF4-FFF2-40B4-BE49-F238E27FC236}">
                <a16:creationId xmlns:a16="http://schemas.microsoft.com/office/drawing/2014/main" id="{19129549-A14B-4521-B655-37718603699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7" name="灯片编号占位符 6">
            <a:extLst>
              <a:ext uri="{FF2B5EF4-FFF2-40B4-BE49-F238E27FC236}">
                <a16:creationId xmlns:a16="http://schemas.microsoft.com/office/drawing/2014/main" id="{2BB8A79F-4F97-484D-B2E8-9906366A24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909601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D791CF-85F2-46FD-B8F7-7E4F635E5A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908F178-8FAA-4206-B665-7CFCF8FDA56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4E42D58-F458-4250-988E-2C479FA7D6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C823C984-7F8A-46C9-9295-089B59DFAA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9E0FBA86-1BE1-4CAB-8BD5-36193DAC4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1494097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432D48D-104B-4C48-977C-5E0D04B93E5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85F84F6-0EAC-4807-B8EA-34EF0E1486F7}"/>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E29C23F-EFC0-4FC3-9DBC-B4055480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B42EA60F-408D-4A20-9025-C5250013C2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42E6714D-15EA-43CB-A997-7604AF6D222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Tree>
    <p:extLst>
      <p:ext uri="{BB962C8B-B14F-4D97-AF65-F5344CB8AC3E}">
        <p14:creationId xmlns:p14="http://schemas.microsoft.com/office/powerpoint/2010/main" val="2037060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1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2.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3.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1.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1.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1.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0.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0.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0.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8.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11.png"/></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image" Target="../media/image13.png"/><Relationship Id="rId4" Type="http://schemas.openxmlformats.org/officeDocument/2006/relationships/slideLayout" Target="../slideLayouts/slideLayout85.xml"/><Relationship Id="rId9" Type="http://schemas.openxmlformats.org/officeDocument/2006/relationships/image" Target="../media/image1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7BD1833-5C2B-4E00-9BE2-7BAB1021FC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71131E5-605C-4873-8252-B572413716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FF99E3-6FAA-407F-8FBE-5A3E5D4D68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D69E31-C159-46AF-8F25-83C3CF58D752}" type="datetimeFigureOut">
              <a:rPr lang="zh-CN" altLang="en-US" smtClean="0"/>
              <a:pPr/>
              <a:t>2024/1/12</a:t>
            </a:fld>
            <a:endParaRPr lang="zh-CN" altLang="en-US"/>
          </a:p>
        </p:txBody>
      </p:sp>
      <p:sp>
        <p:nvSpPr>
          <p:cNvPr id="5" name="页脚占位符 4">
            <a:extLst>
              <a:ext uri="{FF2B5EF4-FFF2-40B4-BE49-F238E27FC236}">
                <a16:creationId xmlns:a16="http://schemas.microsoft.com/office/drawing/2014/main" id="{853FF5DB-5499-47EF-A22B-78AF7787AA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758EA4B-FF22-4CC8-92EF-A6F555580B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CD073-45A5-4DA8-BB5C-63A37CDFC8B9}" type="slidenum">
              <a:rPr lang="zh-CN" altLang="en-US" smtClean="0"/>
              <a:pPr/>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C7DB606E-19F1-4054-85FC-A20FE5E532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3838565192"/>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2055418174"/>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2725286475"/>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709687859"/>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ea typeface="等线" panose="02010600030101010101"/>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ea typeface="等线" panose="02010600030101010101"/>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4172414520"/>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2943513486"/>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2256353896"/>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2537436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516080018"/>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07DA26D-7FA7-4716-B503-1BD00AC9BD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685941F-6D23-4689-BA78-33F1C928A5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CE98ED-8FEF-4F87-9DAB-E597506DA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1D6D145-3A9E-455F-B450-299854106B76}"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1C714180-DB2C-4957-AF9C-A3A789A7B6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A3C46A57-DC26-4AD6-9738-E1BBFEFE4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A3B9E54-082D-42F4-A1F9-F5BA7F57EC71}" type="slidenum">
              <a:rPr kumimoji="0" lang="zh-CN" altLang="en-US" sz="1200" b="0" i="0" u="none" strike="noStrike" kern="1200" cap="none" spc="0" normalizeH="0" baseline="0" noProof="0" smtClean="0">
                <a:ln>
                  <a:noFill/>
                </a:ln>
                <a:solidFill>
                  <a:srgbClr val="000000">
                    <a:tint val="75000"/>
                  </a:srgb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panose="020F0502020204030204"/>
              <a:cs typeface="+mn-cs"/>
            </a:endParaRPr>
          </a:p>
        </p:txBody>
      </p:sp>
      <p:pic>
        <p:nvPicPr>
          <p:cNvPr id="8" name="Picture 7" descr="Shape&#10;&#10;Description automatically generated with medium confidence">
            <a:extLst>
              <a:ext uri="{FF2B5EF4-FFF2-40B4-BE49-F238E27FC236}">
                <a16:creationId xmlns:a16="http://schemas.microsoft.com/office/drawing/2014/main" id="{4025AB34-36D5-4A3F-9812-6B60B2EBE3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89044" y="0"/>
            <a:ext cx="1340656" cy="1340656"/>
          </a:xfrm>
          <a:prstGeom prst="rect">
            <a:avLst/>
          </a:prstGeom>
        </p:spPr>
      </p:pic>
    </p:spTree>
    <p:extLst>
      <p:ext uri="{BB962C8B-B14F-4D97-AF65-F5344CB8AC3E}">
        <p14:creationId xmlns:p14="http://schemas.microsoft.com/office/powerpoint/2010/main" val="1620409923"/>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E812F3-E0EC-5C6A-7AE6-A5EEE8617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3C89B78-4D04-0EEE-C588-F0B5ECA6D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223FF-EEF2-171C-0BC7-1E533ED41F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996D46-A51C-4330-ADBC-85D5E8651091}" type="datetimeFigureOut">
              <a:rPr lang="en-US" smtClean="0"/>
              <a:pPr/>
              <a:t>1/12/2024</a:t>
            </a:fld>
            <a:endParaRPr lang="en-US"/>
          </a:p>
        </p:txBody>
      </p:sp>
      <p:sp>
        <p:nvSpPr>
          <p:cNvPr id="5" name="Footer Placeholder 4">
            <a:extLst>
              <a:ext uri="{FF2B5EF4-FFF2-40B4-BE49-F238E27FC236}">
                <a16:creationId xmlns:a16="http://schemas.microsoft.com/office/drawing/2014/main" id="{1EF27F39-257A-36A1-DDFC-3A98DC1BE2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FC18EF2-26C4-780B-05E3-709EF40BEB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509582-6441-4775-A587-DDD03D2EC1CC}" type="slidenum">
              <a:rPr lang="en-US" smtClean="0"/>
              <a:pPr/>
              <a:t>‹#›</a:t>
            </a:fld>
            <a:endParaRPr lang="en-US"/>
          </a:p>
        </p:txBody>
      </p:sp>
      <p:pic>
        <p:nvPicPr>
          <p:cNvPr id="7" name="Picture 6" descr="Shape&#10;&#10;Description automatically generated with medium confidence">
            <a:extLst>
              <a:ext uri="{FF2B5EF4-FFF2-40B4-BE49-F238E27FC236}">
                <a16:creationId xmlns:a16="http://schemas.microsoft.com/office/drawing/2014/main" id="{3658EAA0-0701-4631-B727-7C73399632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1539" y="278296"/>
            <a:ext cx="1092178" cy="1092178"/>
          </a:xfrm>
          <a:prstGeom prst="rect">
            <a:avLst/>
          </a:prstGeom>
        </p:spPr>
      </p:pic>
    </p:spTree>
    <p:extLst>
      <p:ext uri="{BB962C8B-B14F-4D97-AF65-F5344CB8AC3E}">
        <p14:creationId xmlns:p14="http://schemas.microsoft.com/office/powerpoint/2010/main" val="423594611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3925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230357263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31105254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180284-98FC-45A8-ACB3-F64AB11D2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765906-861C-4918-8D45-B6720213CE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F4740B-01B4-4862-8B80-03D1C2F724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F799E5-4B0C-4C5F-B420-99CCC5152F43}"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6A82161-C1F3-4550-BBF4-4B7A55C054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C9271F1-ED2F-4EE2-9391-D8F87BB97D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244B412-3EC9-41C4-A378-6701667D1D2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descr="Shape&#10;&#10;Description automatically generated with medium confidence">
            <a:extLst>
              <a:ext uri="{FF2B5EF4-FFF2-40B4-BE49-F238E27FC236}">
                <a16:creationId xmlns:a16="http://schemas.microsoft.com/office/drawing/2014/main" id="{C5CCBCB7-0411-416A-91D6-D3C1D138625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69165" y="145774"/>
            <a:ext cx="1300900" cy="1300900"/>
          </a:xfrm>
          <a:prstGeom prst="rect">
            <a:avLst/>
          </a:prstGeom>
        </p:spPr>
      </p:pic>
    </p:spTree>
    <p:extLst>
      <p:ext uri="{BB962C8B-B14F-4D97-AF65-F5344CB8AC3E}">
        <p14:creationId xmlns:p14="http://schemas.microsoft.com/office/powerpoint/2010/main" val="179840042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6E5F6AD-1DCF-4F18-9BBA-2BC622BDF2F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B0D12B-A1F6-4D3F-98AE-9ADCFED71E04}"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pic>
        <p:nvPicPr>
          <p:cNvPr id="7" name="Picture 6" descr="Shape&#10;&#10;Description automatically generated with medium confidence">
            <a:extLst>
              <a:ext uri="{FF2B5EF4-FFF2-40B4-BE49-F238E27FC236}">
                <a16:creationId xmlns:a16="http://schemas.microsoft.com/office/drawing/2014/main" id="{61716976-F37C-48C8-DB79-DB01B092DD2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88042570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A3C6C5-9E25-4AA0-932E-9A15EDE19516}" type="datetimeFigureOut">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88EAD6-95AE-4900-910D-3A821990CDF7}" type="slidenum">
              <a:rPr kumimoji="0" lang="zh-CN" altLang="en-US" sz="1200" b="0" i="0" u="none" strike="noStrike" kern="1200" cap="none" spc="0" normalizeH="0" baseline="0" noProof="0" smtClean="0">
                <a:ln>
                  <a:noFill/>
                </a:ln>
                <a:solidFill>
                  <a:srgbClr val="000000">
                    <a:tint val="75000"/>
                  </a:srgbClr>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srgbClr val="000000">
                  <a:tint val="75000"/>
                </a:srgbClr>
              </a:solidFill>
              <a:effectLst/>
              <a:uLnTx/>
              <a:uFillTx/>
              <a:ea typeface="字魂52号-阿开漫画体" panose="00000500000000000000" pitchFamily="2" charset="-122"/>
              <a:cs typeface="+mn-cs"/>
            </a:endParaRPr>
          </a:p>
        </p:txBody>
      </p:sp>
      <p:pic>
        <p:nvPicPr>
          <p:cNvPr id="7" name="Picture 6" descr="Shape&#10;&#10;Description automatically generated with medium confidence">
            <a:extLst>
              <a:ext uri="{FF2B5EF4-FFF2-40B4-BE49-F238E27FC236}">
                <a16:creationId xmlns:a16="http://schemas.microsoft.com/office/drawing/2014/main" id="{FFBB7D9A-21F5-4771-B44C-556279E5B7A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14475" y="408930"/>
            <a:ext cx="1237952" cy="1237952"/>
          </a:xfrm>
          <a:prstGeom prst="rect">
            <a:avLst/>
          </a:prstGeom>
        </p:spPr>
      </p:pic>
    </p:spTree>
    <p:extLst>
      <p:ext uri="{BB962C8B-B14F-4D97-AF65-F5344CB8AC3E}">
        <p14:creationId xmlns:p14="http://schemas.microsoft.com/office/powerpoint/2010/main" val="176499656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marL="0" marR="0" lvl="0" indent="0" algn="l" defTabSz="1219170" rtl="0" eaLnBrk="1" fontAlgn="auto" latinLnBrk="0" hangingPunct="1">
              <a:lnSpc>
                <a:spcPct val="100000"/>
              </a:lnSpc>
              <a:spcBef>
                <a:spcPts val="0"/>
              </a:spcBef>
              <a:spcAft>
                <a:spcPts val="0"/>
              </a:spcAft>
              <a:buClrTx/>
              <a:buSzTx/>
              <a:buFontTx/>
              <a:buNone/>
              <a:tabLst/>
              <a:defRPr/>
            </a:pPr>
            <a:fld id="{530820CF-B880-4189-942D-D702A7CBA730}" type="datetimeFigureOut">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l" defTabSz="1219170" rtl="0" eaLnBrk="1" fontAlgn="auto" latinLnBrk="0" hangingPunct="1">
                <a:lnSpc>
                  <a:spcPct val="100000"/>
                </a:lnSpc>
                <a:spcBef>
                  <a:spcPts val="0"/>
                </a:spcBef>
                <a:spcAft>
                  <a:spcPts val="0"/>
                </a:spcAft>
                <a:buClrTx/>
                <a:buSzTx/>
                <a:buFontTx/>
                <a:buNone/>
                <a:tabLst/>
                <a:defRPr/>
              </a:pPr>
              <a:t>2024/1/12</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marL="0" marR="0" lvl="0" indent="0" algn="r" defTabSz="1219170" rtl="0" eaLnBrk="1" fontAlgn="auto" latinLnBrk="0" hangingPunct="1">
              <a:lnSpc>
                <a:spcPct val="100000"/>
              </a:lnSpc>
              <a:spcBef>
                <a:spcPts val="0"/>
              </a:spcBef>
              <a:spcAft>
                <a:spcPts val="0"/>
              </a:spcAft>
              <a:buClrTx/>
              <a:buSzTx/>
              <a:buFontTx/>
              <a:buNone/>
              <a:tabLst/>
              <a:defRPr/>
            </a:pPr>
            <a:fld id="{0C913308-F349-4B6D-A68A-DD1791B4A57B}" type="slidenum">
              <a:rPr kumimoji="0" lang="zh-CN" altLang="en-US" sz="1600" b="0" i="0" u="none" strike="noStrike" kern="1200" cap="none" spc="0" normalizeH="0" baseline="0" noProof="0" smtClean="0">
                <a:ln>
                  <a:noFill/>
                </a:ln>
                <a:solidFill>
                  <a:srgbClr val="000000">
                    <a:tint val="75000"/>
                  </a:srgbClr>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a:t>
            </a:fld>
            <a:endParaRPr kumimoji="0" lang="zh-CN" altLang="en-US" sz="1600" b="0" i="0" u="none" strike="noStrike" kern="1200" cap="none" spc="0" normalizeH="0" baseline="0" noProof="0">
              <a:ln>
                <a:noFill/>
              </a:ln>
              <a:solidFill>
                <a:srgbClr val="000000">
                  <a:tint val="75000"/>
                </a:srgbClr>
              </a:solidFill>
              <a:effectLst/>
              <a:uLnTx/>
              <a:uFillTx/>
              <a:latin typeface="Calibri"/>
              <a:ea typeface="宋体" panose="02010600030101010101" pitchFamily="2" charset="-122"/>
              <a:cs typeface="+mn-cs"/>
            </a:endParaRPr>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9627161"/>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Lst>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image" Target="../media/image23.gif"/><Relationship Id="rId7"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32.xml"/><Relationship Id="rId6" Type="http://schemas.microsoft.com/office/2007/relationships/hdphoto" Target="../media/hdphoto1.wdp"/><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gif"/><Relationship Id="rId9"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notesSlide" Target="../notesSlides/notesSlide10.xml"/><Relationship Id="rId7" Type="http://schemas.openxmlformats.org/officeDocument/2006/relationships/image" Target="../media/image50.png"/><Relationship Id="rId2" Type="http://schemas.openxmlformats.org/officeDocument/2006/relationships/slideLayout" Target="../slideLayouts/slideLayout60.xml"/><Relationship Id="rId1" Type="http://schemas.openxmlformats.org/officeDocument/2006/relationships/themeOverride" Target="../theme/themeOverride1.xml"/><Relationship Id="rId6" Type="http://schemas.openxmlformats.org/officeDocument/2006/relationships/image" Target="../media/image49.png"/><Relationship Id="rId5" Type="http://schemas.microsoft.com/office/2007/relationships/hdphoto" Target="../media/hdphoto5.wdp"/><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12.xml"/><Relationship Id="rId7" Type="http://schemas.openxmlformats.org/officeDocument/2006/relationships/image" Target="../media/image55.png"/><Relationship Id="rId2" Type="http://schemas.openxmlformats.org/officeDocument/2006/relationships/slideLayout" Target="../slideLayouts/slideLayout81.xml"/><Relationship Id="rId1" Type="http://schemas.openxmlformats.org/officeDocument/2006/relationships/themeOverride" Target="../theme/themeOverride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9.png"/><Relationship Id="rId4" Type="http://schemas.microsoft.com/office/2007/relationships/hdphoto" Target="../media/hdphoto6.wdp"/></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9.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9.png"/><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59.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83.xml"/><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notesSlide" Target="../notesSlides/notesSlide21.xml"/><Relationship Id="rId7" Type="http://schemas.openxmlformats.org/officeDocument/2006/relationships/image" Target="../media/image69.png"/><Relationship Id="rId12" Type="http://schemas.openxmlformats.org/officeDocument/2006/relationships/image" Target="../media/image74.png"/><Relationship Id="rId2" Type="http://schemas.openxmlformats.org/officeDocument/2006/relationships/slideLayout" Target="../slideLayouts/slideLayout90.xml"/><Relationship Id="rId1" Type="http://schemas.openxmlformats.org/officeDocument/2006/relationships/themeOverride" Target="../theme/themeOverride3.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01.xml"/><Relationship Id="rId1" Type="http://schemas.openxmlformats.org/officeDocument/2006/relationships/themeOverride" Target="../theme/themeOverride4.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video" Target="../media/media1.mp4"/><Relationship Id="rId7" Type="http://schemas.openxmlformats.org/officeDocument/2006/relationships/image" Target="../media/image73.png"/><Relationship Id="rId2" Type="http://schemas.microsoft.com/office/2007/relationships/media" Target="../media/media1.mp4"/><Relationship Id="rId1" Type="http://schemas.openxmlformats.org/officeDocument/2006/relationships/themeOverride" Target="../theme/themeOverride5.xml"/><Relationship Id="rId6" Type="http://schemas.openxmlformats.org/officeDocument/2006/relationships/image" Target="../media/image72.png"/><Relationship Id="rId5" Type="http://schemas.openxmlformats.org/officeDocument/2006/relationships/notesSlide" Target="../notesSlides/notesSlide23.xml"/><Relationship Id="rId4" Type="http://schemas.openxmlformats.org/officeDocument/2006/relationships/slideLayout" Target="../slideLayouts/slideLayout112.xml"/><Relationship Id="rId9"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76.png"/><Relationship Id="rId2" Type="http://schemas.openxmlformats.org/officeDocument/2006/relationships/slideLayout" Target="../slideLayouts/slideLayout123.xml"/><Relationship Id="rId1" Type="http://schemas.openxmlformats.org/officeDocument/2006/relationships/themeOverride" Target="../theme/themeOverride6.xml"/><Relationship Id="rId6" Type="http://schemas.openxmlformats.org/officeDocument/2006/relationships/image" Target="../media/image81.png"/><Relationship Id="rId5" Type="http://schemas.openxmlformats.org/officeDocument/2006/relationships/image" Target="../media/image73.png"/><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25.xml"/><Relationship Id="rId7" Type="http://schemas.microsoft.com/office/2007/relationships/hdphoto" Target="../media/hdphoto8.wdp"/><Relationship Id="rId2" Type="http://schemas.openxmlformats.org/officeDocument/2006/relationships/slideLayout" Target="../slideLayouts/slideLayout134.xml"/><Relationship Id="rId1" Type="http://schemas.openxmlformats.org/officeDocument/2006/relationships/themeOverride" Target="../theme/themeOverride7.xml"/><Relationship Id="rId6" Type="http://schemas.openxmlformats.org/officeDocument/2006/relationships/image" Target="../media/image82.png"/><Relationship Id="rId5" Type="http://schemas.openxmlformats.org/officeDocument/2006/relationships/image" Target="../media/image73.png"/><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26.xml"/><Relationship Id="rId7" Type="http://schemas.microsoft.com/office/2007/relationships/hdphoto" Target="../media/hdphoto8.wdp"/><Relationship Id="rId2" Type="http://schemas.openxmlformats.org/officeDocument/2006/relationships/slideLayout" Target="../slideLayouts/slideLayout145.xml"/><Relationship Id="rId1" Type="http://schemas.openxmlformats.org/officeDocument/2006/relationships/themeOverride" Target="../theme/themeOverride8.xml"/><Relationship Id="rId6" Type="http://schemas.openxmlformats.org/officeDocument/2006/relationships/image" Target="../media/image82.png"/><Relationship Id="rId5" Type="http://schemas.openxmlformats.org/officeDocument/2006/relationships/image" Target="../media/image73.png"/><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notesSlide" Target="../notesSlides/notesSlide27.xml"/><Relationship Id="rId7" Type="http://schemas.microsoft.com/office/2007/relationships/hdphoto" Target="../media/hdphoto8.wdp"/><Relationship Id="rId2" Type="http://schemas.openxmlformats.org/officeDocument/2006/relationships/slideLayout" Target="../slideLayouts/slideLayout156.xml"/><Relationship Id="rId1" Type="http://schemas.openxmlformats.org/officeDocument/2006/relationships/themeOverride" Target="../theme/themeOverride9.xml"/><Relationship Id="rId6" Type="http://schemas.openxmlformats.org/officeDocument/2006/relationships/image" Target="../media/image82.png"/><Relationship Id="rId5" Type="http://schemas.openxmlformats.org/officeDocument/2006/relationships/image" Target="../media/image73.png"/><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28.xml"/><Relationship Id="rId7" Type="http://schemas.microsoft.com/office/2007/relationships/hdphoto" Target="../media/hdphoto8.wdp"/><Relationship Id="rId2" Type="http://schemas.openxmlformats.org/officeDocument/2006/relationships/slideLayout" Target="../slideLayouts/slideLayout167.xml"/><Relationship Id="rId1" Type="http://schemas.openxmlformats.org/officeDocument/2006/relationships/themeOverride" Target="../theme/themeOverride10.xml"/><Relationship Id="rId6" Type="http://schemas.openxmlformats.org/officeDocument/2006/relationships/image" Target="../media/image82.png"/><Relationship Id="rId5" Type="http://schemas.openxmlformats.org/officeDocument/2006/relationships/image" Target="../media/image73.pn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78.xml"/><Relationship Id="rId1" Type="http://schemas.openxmlformats.org/officeDocument/2006/relationships/themeOverride" Target="../theme/themeOverride11.xml"/><Relationship Id="rId5" Type="http://schemas.openxmlformats.org/officeDocument/2006/relationships/image" Target="../media/image77.jpe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8D421D7-9277-4477-A002-B546DD3586A5}"/>
              </a:ext>
            </a:extLst>
          </p:cNvPr>
          <p:cNvPicPr>
            <a:picLocks noChangeAspect="1"/>
          </p:cNvPicPr>
          <p:nvPr/>
        </p:nvPicPr>
        <p:blipFill>
          <a:blip r:embed="rId2"/>
          <a:stretch>
            <a:fillRect/>
          </a:stretch>
        </p:blipFill>
        <p:spPr>
          <a:xfrm>
            <a:off x="0" y="0"/>
            <a:ext cx="12192000" cy="6857999"/>
          </a:xfrm>
          <a:prstGeom prst="rect">
            <a:avLst/>
          </a:prstGeom>
        </p:spPr>
      </p:pic>
      <p:pic>
        <p:nvPicPr>
          <p:cNvPr id="2056" name="Picture 8">
            <a:extLst>
              <a:ext uri="{FF2B5EF4-FFF2-40B4-BE49-F238E27FC236}">
                <a16:creationId xmlns:a16="http://schemas.microsoft.com/office/drawing/2014/main" id="{DC362562-659F-484D-8F1E-58A604825B6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p:blipFill>
        <p:spPr bwMode="auto">
          <a:xfrm flipH="1">
            <a:off x="1053122" y="574616"/>
            <a:ext cx="1225408"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6" name="Picture 6" descr="å¯ç±çå°èèï¼ cute little bee. | Caras graciosas, Imagenes gif, Emoticonos">
            <a:extLst>
              <a:ext uri="{FF2B5EF4-FFF2-40B4-BE49-F238E27FC236}">
                <a16:creationId xmlns:a16="http://schemas.microsoft.com/office/drawing/2014/main" id="{6A44B16A-C879-4520-AD17-2186B093C29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00000">
            <a:off x="175127" y="3573533"/>
            <a:ext cx="1340241" cy="1616579"/>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A2937BE-1A1D-42CA-AE7B-8218DD4B76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0" b="89928" l="13102" r="91566">
                        <a14:backgroundMark x1="31024" y1="50540" x2="18675" y2="58094"/>
                        <a14:backgroundMark x1="18373" y1="49820" x2="16867" y2="51259"/>
                        <a14:backgroundMark x1="16867" y1="56655" x2="20030" y2="64029"/>
                      </a14:backgroundRemoval>
                    </a14:imgEffect>
                  </a14:imgLayer>
                </a14:imgProps>
              </a:ext>
            </a:extLst>
          </a:blip>
          <a:srcRect l="28552"/>
          <a:stretch/>
        </p:blipFill>
        <p:spPr>
          <a:xfrm>
            <a:off x="9299737" y="0"/>
            <a:ext cx="2892263" cy="3389670"/>
          </a:xfrm>
          <a:prstGeom prst="rect">
            <a:avLst/>
          </a:prstGeom>
        </p:spPr>
      </p:pic>
      <p:sp>
        <p:nvSpPr>
          <p:cNvPr id="14" name="Rectangle: Rounded Corners 13">
            <a:extLst>
              <a:ext uri="{FF2B5EF4-FFF2-40B4-BE49-F238E27FC236}">
                <a16:creationId xmlns:a16="http://schemas.microsoft.com/office/drawing/2014/main" id="{DED91783-B49F-436D-A62A-CA399AD71EC0}"/>
              </a:ext>
            </a:extLst>
          </p:cNvPr>
          <p:cNvSpPr/>
          <p:nvPr/>
        </p:nvSpPr>
        <p:spPr>
          <a:xfrm>
            <a:off x="1336330" y="952965"/>
            <a:ext cx="10028577" cy="4413344"/>
          </a:xfrm>
          <a:prstGeom prst="roundRect">
            <a:avLst>
              <a:gd name="adj" fmla="val 50000"/>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6" descr="å¯ç±çå°èèï¼ cute little bee. | Caras graciosas, Imagenes gif, Emoticonos">
            <a:extLst>
              <a:ext uri="{FF2B5EF4-FFF2-40B4-BE49-F238E27FC236}">
                <a16:creationId xmlns:a16="http://schemas.microsoft.com/office/drawing/2014/main" id="{9C8CDF31-E57B-440E-9D74-1B8EA0F0FBF3}"/>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9088441" flipV="1">
            <a:off x="10103621" y="4208425"/>
            <a:ext cx="1340241" cy="1698520"/>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2" name="Picture 8">
            <a:extLst>
              <a:ext uri="{FF2B5EF4-FFF2-40B4-BE49-F238E27FC236}">
                <a16:creationId xmlns:a16="http://schemas.microsoft.com/office/drawing/2014/main" id="{A1897378-214F-4264-BE8A-F332E3229763}"/>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p:blipFill>
        <p:spPr bwMode="auto">
          <a:xfrm>
            <a:off x="10416266" y="882729"/>
            <a:ext cx="1287521" cy="1324121"/>
          </a:xfrm>
          <a:prstGeom prst="rect">
            <a:avLst/>
          </a:prstGeom>
          <a:noFill/>
          <a:effectLst>
            <a:glow rad="101600">
              <a:srgbClr val="FFD766">
                <a:alpha val="60000"/>
              </a:srgbClr>
            </a:glo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2BFDB15-F9F7-4028-B174-5FFD89BA1E4A}"/>
              </a:ext>
            </a:extLst>
          </p:cNvPr>
          <p:cNvPicPr>
            <a:picLocks noChangeAspect="1"/>
          </p:cNvPicPr>
          <p:nvPr/>
        </p:nvPicPr>
        <p:blipFill>
          <a:blip r:embed="rId9"/>
          <a:stretch>
            <a:fillRect/>
          </a:stretch>
        </p:blipFill>
        <p:spPr>
          <a:xfrm>
            <a:off x="1761193" y="1491691"/>
            <a:ext cx="8805411" cy="1102636"/>
          </a:xfrm>
          <a:prstGeom prst="rect">
            <a:avLst/>
          </a:prstGeom>
        </p:spPr>
      </p:pic>
      <p:sp>
        <p:nvSpPr>
          <p:cNvPr id="2" name="TextBox 1">
            <a:extLst>
              <a:ext uri="{FF2B5EF4-FFF2-40B4-BE49-F238E27FC236}">
                <a16:creationId xmlns:a16="http://schemas.microsoft.com/office/drawing/2014/main" id="{C1FDED0A-7258-4F9A-B98A-E6261AC70411}"/>
              </a:ext>
            </a:extLst>
          </p:cNvPr>
          <p:cNvSpPr txBox="1"/>
          <p:nvPr/>
        </p:nvSpPr>
        <p:spPr>
          <a:xfrm>
            <a:off x="2377440" y="2935406"/>
            <a:ext cx="7670800" cy="15451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AE37E34-FEA4-40EB-AB4F-8D677D2C534D}"/>
              </a:ext>
            </a:extLst>
          </p:cNvPr>
          <p:cNvPicPr>
            <a:picLocks noChangeAspect="1"/>
          </p:cNvPicPr>
          <p:nvPr/>
        </p:nvPicPr>
        <p:blipFill>
          <a:blip r:embed="rId10"/>
          <a:stretch>
            <a:fillRect/>
          </a:stretch>
        </p:blipFill>
        <p:spPr>
          <a:xfrm>
            <a:off x="1625396" y="2494850"/>
            <a:ext cx="9199661" cy="2767824"/>
          </a:xfrm>
          <a:prstGeom prst="rect">
            <a:avLst/>
          </a:prstGeom>
        </p:spPr>
      </p:pic>
      <p:sp>
        <p:nvSpPr>
          <p:cNvPr id="3" name="TextBox 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54656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823226" y="137333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3200" dirty="0">
                <a:solidFill>
                  <a:srgbClr val="000000"/>
                </a:solidFill>
                <a:latin typeface="Arial" panose="020B0604020202020204" pitchFamily="34" charset="0"/>
                <a:cs typeface="Arial" panose="020B0604020202020204" pitchFamily="34" charset="0"/>
                <a:sym typeface="Arial"/>
              </a:rPr>
              <a:t>1</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rPr>
              <a:t>Luyện đọc </a:t>
            </a:r>
            <a:r>
              <a:rPr lang="pt-BR" sz="4000" b="1" dirty="0">
                <a:ln w="0"/>
                <a:solidFill>
                  <a:srgbClr val="0070C0"/>
                </a:solidFill>
                <a:latin typeface="Cambria" panose="02040503050406030204" pitchFamily="18" charset="0"/>
              </a:rPr>
              <a:t>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214034" y="1363043"/>
            <a:ext cx="10142156" cy="4401205"/>
          </a:xfrm>
          <a:prstGeom prst="rect">
            <a:avLst/>
          </a:prstGeom>
          <a:noFill/>
        </p:spPr>
        <p:txBody>
          <a:bodyPr wrap="square" rtlCol="0">
            <a:spAutoFit/>
          </a:bodyPr>
          <a:lstStyle/>
          <a:p>
            <a:pPr lvl="0" algn="just"/>
            <a:r>
              <a:rPr lang="en-US" sz="28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Sáng sớm, cào cào và nhái bén đang tập nhảy xa thì chợt một </a:t>
            </a:r>
            <a:r>
              <a:rPr lang="en-US" sz="2800"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“re re re” vang lên. Hai bạn </a:t>
            </a:r>
            <a:r>
              <a:rPr lang="en-US" sz="2800"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nghe:</a:t>
            </a:r>
          </a:p>
          <a:p>
            <a:pPr lvl="0" algn="just"/>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 Hay quá, ai hát đó?</a:t>
            </a:r>
          </a:p>
          <a:p>
            <a:pPr lvl="0" algn="just"/>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Chuồn chuồn vừa bay đến, đậu trên nhánh cỏ may, đôi cánh mỏng rung nhè nhẹ khi điệu nhạc vút cao:</a:t>
            </a:r>
          </a:p>
          <a:p>
            <a:pPr lvl="0" algn="just"/>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 Có phải cào cào hát không? Hay nhái bén?</a:t>
            </a:r>
          </a:p>
          <a:p>
            <a:pPr lvl="0" algn="just"/>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Cào cào lắc đầu, nhái bén cũng xua tay:</a:t>
            </a:r>
          </a:p>
          <a:p>
            <a:pPr lvl="0" algn="just"/>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 Tớ à? Tớ hát thì ai nghe?</a:t>
            </a:r>
          </a:p>
          <a:p>
            <a:pPr lvl="0" algn="just"/>
            <a:r>
              <a:rPr lang="vi-VN" sz="2800" dirty="0">
                <a:solidFill>
                  <a:srgbClr val="000099"/>
                </a:solidFill>
                <a:latin typeface="Arial" panose="020B0604020202020204" pitchFamily="34" charset="0"/>
                <a:ea typeface="Arial-Rounded" panose="020B0500000000000000" pitchFamily="34" charset="0"/>
                <a:cs typeface="Arial" panose="020B0604020202020204" pitchFamily="34" charset="0"/>
              </a:rPr>
              <a:t>   Thế là cào cào, nhái bén, chuồn chuồn rủ nhau đi tìm tiếng hát.</a:t>
            </a:r>
          </a:p>
        </p:txBody>
      </p:sp>
      <p:sp>
        <p:nvSpPr>
          <p:cNvPr id="2" name="TextBox 1"/>
          <p:cNvSpPr txBox="1"/>
          <p:nvPr/>
        </p:nvSpPr>
        <p:spPr>
          <a:xfrm>
            <a:off x="1897626" y="1804225"/>
            <a:ext cx="1057387" cy="523220"/>
          </a:xfrm>
          <a:prstGeom prst="rect">
            <a:avLst/>
          </a:prstGeom>
          <a:noFill/>
        </p:spPr>
        <p:txBody>
          <a:bodyPr wrap="square" rtlCol="0">
            <a:spAutoFit/>
          </a:bodyPr>
          <a:lstStyle/>
          <a:p>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tràng</a:t>
            </a:r>
            <a:endParaRPr lang="en-US" sz="2800" dirty="0"/>
          </a:p>
        </p:txBody>
      </p:sp>
      <p:sp>
        <p:nvSpPr>
          <p:cNvPr id="17" name="TextBox 16">
            <a:extLst>
              <a:ext uri="{FF2B5EF4-FFF2-40B4-BE49-F238E27FC236}">
                <a16:creationId xmlns:a16="http://schemas.microsoft.com/office/drawing/2014/main" id="{5BAC7748-3BE8-CB30-C47A-C57BC994CFB0}"/>
              </a:ext>
            </a:extLst>
          </p:cNvPr>
          <p:cNvSpPr txBox="1"/>
          <p:nvPr/>
        </p:nvSpPr>
        <p:spPr>
          <a:xfrm>
            <a:off x="2426319" y="5474807"/>
            <a:ext cx="6351582" cy="1055608"/>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w="0"/>
                <a:solidFill>
                  <a:srgbClr val="FF0000"/>
                </a:solidFill>
                <a:effectLst/>
                <a:uLnTx/>
                <a:uFillTx/>
                <a:latin typeface="Arial" panose="020B0604020202020204" pitchFamily="34" charset="0"/>
                <a:cs typeface="Arial" panose="020B0604020202020204" pitchFamily="34" charset="0"/>
              </a:rPr>
              <a:t>Tràng</a:t>
            </a:r>
            <a:r>
              <a:rPr lang="pt-BR" sz="2800" b="1" dirty="0">
                <a:ln w="0"/>
                <a:solidFill>
                  <a:srgbClr val="FF0000"/>
                </a:solidFill>
                <a:latin typeface="Arial" panose="020B0604020202020204" pitchFamily="34" charset="0"/>
                <a:cs typeface="Arial" panose="020B0604020202020204" pitchFamily="34" charset="0"/>
              </a:rPr>
              <a:t>:</a:t>
            </a:r>
            <a:r>
              <a:rPr lang="pt-BR" sz="2800" dirty="0">
                <a:ln w="0"/>
                <a:solidFill>
                  <a:srgbClr val="0070C0"/>
                </a:solidFill>
                <a:latin typeface="Arial" panose="020B0604020202020204" pitchFamily="34" charset="0"/>
                <a:cs typeface="Arial" panose="020B0604020202020204" pitchFamily="34" charset="0"/>
              </a:rPr>
              <a:t> </a:t>
            </a:r>
            <a:r>
              <a:rPr lang="pt-BR" sz="2800" b="1" dirty="0">
                <a:ln w="0"/>
                <a:solidFill>
                  <a:srgbClr val="000099"/>
                </a:solidFill>
                <a:latin typeface="Arial" panose="020B0604020202020204" pitchFamily="34" charset="0"/>
                <a:cs typeface="Arial" panose="020B0604020202020204" pitchFamily="34" charset="0"/>
              </a:rPr>
              <a:t>chuỗi âm thanh phát ra liên </a:t>
            </a:r>
            <a:r>
              <a:rPr lang="pt-BR" sz="2800" dirty="0">
                <a:ln w="0"/>
                <a:latin typeface="Arial" panose="020B0604020202020204" pitchFamily="34" charset="0"/>
                <a:cs typeface="Arial" panose="020B0604020202020204" pitchFamily="34" charset="0"/>
              </a:rPr>
              <a:t>tục.</a:t>
            </a:r>
            <a:endParaRPr kumimoji="0" lang="en-US" sz="2800" i="0" u="none" strike="noStrike" kern="1200" cap="none" spc="0" normalizeH="0" baseline="0" noProof="0" dirty="0">
              <a:ln w="0"/>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7221794" y="1804225"/>
            <a:ext cx="2138516" cy="523220"/>
          </a:xfrm>
          <a:prstGeom prst="rect">
            <a:avLst/>
          </a:prstGeom>
          <a:noFill/>
        </p:spPr>
        <p:txBody>
          <a:bodyPr wrap="square" rtlCol="0">
            <a:spAutoFit/>
          </a:bodyPr>
          <a:lstStyle/>
          <a:p>
            <a:r>
              <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rPr>
              <a:t>nghểnh đầu</a:t>
            </a:r>
            <a:endParaRPr lang="en-US" sz="2800" dirty="0"/>
          </a:p>
        </p:txBody>
      </p:sp>
      <p:sp>
        <p:nvSpPr>
          <p:cNvPr id="19" name="TextBox 18">
            <a:extLst>
              <a:ext uri="{FF2B5EF4-FFF2-40B4-BE49-F238E27FC236}">
                <a16:creationId xmlns:a16="http://schemas.microsoft.com/office/drawing/2014/main" id="{5BAC7748-3BE8-CB30-C47A-C57BC994CFB0}"/>
              </a:ext>
            </a:extLst>
          </p:cNvPr>
          <p:cNvSpPr txBox="1"/>
          <p:nvPr/>
        </p:nvSpPr>
        <p:spPr>
          <a:xfrm>
            <a:off x="2426319" y="6066423"/>
            <a:ext cx="6351582" cy="578882"/>
          </a:xfrm>
          <a:prstGeom prst="round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w="0"/>
                <a:solidFill>
                  <a:srgbClr val="FF0000"/>
                </a:solidFill>
                <a:effectLst/>
                <a:uLnTx/>
                <a:uFillTx/>
                <a:latin typeface="Arial" panose="020B0604020202020204" pitchFamily="34" charset="0"/>
                <a:cs typeface="Arial" panose="020B0604020202020204" pitchFamily="34" charset="0"/>
              </a:rPr>
              <a:t>Nghểnh</a:t>
            </a:r>
            <a:r>
              <a:rPr kumimoji="0" lang="pt-BR" sz="2800" b="1" i="0" u="none" strike="noStrike" kern="1200" cap="none" spc="0" normalizeH="0" noProof="0" dirty="0">
                <a:ln w="0"/>
                <a:solidFill>
                  <a:srgbClr val="FF0000"/>
                </a:solidFill>
                <a:effectLst/>
                <a:uLnTx/>
                <a:uFillTx/>
                <a:latin typeface="Arial" panose="020B0604020202020204" pitchFamily="34" charset="0"/>
                <a:cs typeface="Arial" panose="020B0604020202020204" pitchFamily="34" charset="0"/>
              </a:rPr>
              <a:t> đầu</a:t>
            </a:r>
            <a:r>
              <a:rPr lang="pt-BR" sz="2800" b="1" dirty="0">
                <a:ln w="0"/>
                <a:solidFill>
                  <a:srgbClr val="FF0000"/>
                </a:solidFill>
                <a:latin typeface="Arial" panose="020B0604020202020204" pitchFamily="34" charset="0"/>
                <a:cs typeface="Arial" panose="020B0604020202020204" pitchFamily="34" charset="0"/>
              </a:rPr>
              <a:t>:</a:t>
            </a:r>
            <a:r>
              <a:rPr lang="pt-BR" sz="2800" b="1" dirty="0">
                <a:ln w="0"/>
                <a:solidFill>
                  <a:srgbClr val="0070C0"/>
                </a:solidFill>
                <a:latin typeface="Arial" panose="020B0604020202020204" pitchFamily="34" charset="0"/>
                <a:cs typeface="Arial" panose="020B0604020202020204" pitchFamily="34" charset="0"/>
              </a:rPr>
              <a:t> </a:t>
            </a:r>
            <a:r>
              <a:rPr lang="pt-BR" sz="2800" b="1" dirty="0">
                <a:ln w="0"/>
                <a:solidFill>
                  <a:srgbClr val="000099"/>
                </a:solidFill>
                <a:latin typeface="Arial" panose="020B0604020202020204" pitchFamily="34" charset="0"/>
                <a:cs typeface="Arial" panose="020B0604020202020204" pitchFamily="34" charset="0"/>
              </a:rPr>
              <a:t>vươn cao đầu lên.</a:t>
            </a:r>
            <a:endParaRPr kumimoji="0" lang="en-US" sz="2800" b="1" i="0" u="none" strike="noStrike" kern="1200" cap="none" spc="0" normalizeH="0" baseline="0" noProof="0" dirty="0">
              <a:ln w="0"/>
              <a:solidFill>
                <a:srgbClr val="000099"/>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9713691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FF0000"/>
                                        </p:clrVal>
                                      </p:to>
                                    </p:set>
                                    <p:set>
                                      <p:cBhvr>
                                        <p:cTn id="7" dur="500" fill="hold"/>
                                        <p:tgtEl>
                                          <p:spTgt spid="2"/>
                                        </p:tgtEl>
                                        <p:attrNameLst>
                                          <p:attrName>fillcolor</p:attrName>
                                        </p:attrNameLst>
                                      </p:cBhvr>
                                      <p:to>
                                        <p:clrVal>
                                          <a:srgbClr val="FF000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mph" presetSubtype="0" fill="hold" grpId="0" nodeType="clickEffect">
                                  <p:stCondLst>
                                    <p:cond delay="0"/>
                                  </p:stCondLst>
                                  <p:iterate type="lt">
                                    <p:tmPct val="4000"/>
                                  </p:iterate>
                                  <p:childTnLst>
                                    <p:set>
                                      <p:cBhvr override="childStyle">
                                        <p:cTn id="17" dur="500" fill="hold"/>
                                        <p:tgtEl>
                                          <p:spTgt spid="18"/>
                                        </p:tgtEl>
                                        <p:attrNameLst>
                                          <p:attrName>style.color</p:attrName>
                                        </p:attrNameLst>
                                      </p:cBhvr>
                                      <p:to>
                                        <p:clrVal>
                                          <a:srgbClr val="FF0000"/>
                                        </p:clrVal>
                                      </p:to>
                                    </p:set>
                                    <p:set>
                                      <p:cBhvr>
                                        <p:cTn id="18" dur="500" fill="hold"/>
                                        <p:tgtEl>
                                          <p:spTgt spid="18"/>
                                        </p:tgtEl>
                                        <p:attrNameLst>
                                          <p:attrName>fillcolor</p:attrName>
                                        </p:attrNameLst>
                                      </p:cBhvr>
                                      <p:to>
                                        <p:clrVal>
                                          <a:srgbClr val="FF0000"/>
                                        </p:clrVal>
                                      </p:to>
                                    </p:set>
                                    <p:set>
                                      <p:cBhvr>
                                        <p:cTn id="19" dur="500" fill="hold"/>
                                        <p:tgtEl>
                                          <p:spTgt spid="18"/>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774064" y="167342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164872" y="1663132"/>
            <a:ext cx="10142156" cy="3108543"/>
          </a:xfrm>
          <a:prstGeom prst="rect">
            <a:avLst/>
          </a:prstGeom>
          <a:noFill/>
        </p:spPr>
        <p:txBody>
          <a:bodyPr wrap="square" rtlCol="0">
            <a:spAutoFit/>
          </a:bodyPr>
          <a:lstStyle/>
          <a:p>
            <a:pPr lvl="0" algn="just"/>
            <a:r>
              <a:rPr kumimoji="0" lang="en-US" sz="280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 Tớ là cào cào. Tiếng hát của bạn hay quá!</a:t>
            </a:r>
          </a:p>
          <a:p>
            <a:pPr lvl="0" algn="just"/>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Chuồn chuồn khẽ đập đôi cánh:</a:t>
            </a:r>
          </a:p>
          <a:p>
            <a:pPr lvl="0" algn="just"/>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 Tớ là chuồn chuồn. Bạn thật là một tài năng âm nhạc.</a:t>
            </a: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1906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12" name="Teardrop 11">
            <a:extLst>
              <a:ext uri="{FF2B5EF4-FFF2-40B4-BE49-F238E27FC236}">
                <a16:creationId xmlns:a16="http://schemas.microsoft.com/office/drawing/2014/main" id="{52E52692-8C49-44A5-AE8A-A1A651408AE9}"/>
              </a:ext>
            </a:extLst>
          </p:cNvPr>
          <p:cNvSpPr/>
          <p:nvPr/>
        </p:nvSpPr>
        <p:spPr>
          <a:xfrm>
            <a:off x="823226" y="137333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đoạn:</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214034" y="1363043"/>
            <a:ext cx="10142156" cy="3970318"/>
          </a:xfrm>
          <a:prstGeom prst="rect">
            <a:avLst/>
          </a:prstGeom>
          <a:noFill/>
        </p:spPr>
        <p:txBody>
          <a:bodyPr wrap="square" rtlCol="0">
            <a:spAutoFit/>
          </a:bodyPr>
          <a:lstStyle/>
          <a:p>
            <a:pPr lvl="0" algn="just"/>
            <a:r>
              <a:rPr kumimoji="0" lang="en-US" sz="2800" b="1" i="0" u="none" strike="noStrike" kern="120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Dế than ngượng ngùng:</a:t>
            </a:r>
          </a:p>
          <a:p>
            <a:pPr lvl="0" algn="just"/>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 Ôi, tớ chỉ là thợ đào đất thôi. Tớ là dế than.</a:t>
            </a:r>
          </a:p>
          <a:p>
            <a:pPr lvl="0" algn="just"/>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Nhái bén mừng rỡ:</a:t>
            </a:r>
          </a:p>
          <a:p>
            <a:pPr lvl="0" algn="just"/>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 A, từ nay tớ có thêm một </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hát</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hay, làm giỏi là dế than. Để chúng tớ giúp bạn dựng nhà.</a:t>
            </a:r>
            <a:endPar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endParaRPr>
          </a:p>
          <a:p>
            <a:pPr algn="just"/>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p>
          <a:p>
            <a:pPr lvl="0" algn="just"/>
            <a:endParaRPr lang="vi-VN" sz="28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
        <p:nvSpPr>
          <p:cNvPr id="17" name="TextBox 16">
            <a:extLst>
              <a:ext uri="{FF2B5EF4-FFF2-40B4-BE49-F238E27FC236}">
                <a16:creationId xmlns:a16="http://schemas.microsoft.com/office/drawing/2014/main" id="{5BAC7748-3BE8-CB30-C47A-C57BC994CFB0}"/>
              </a:ext>
            </a:extLst>
          </p:cNvPr>
          <p:cNvSpPr txBox="1"/>
          <p:nvPr/>
        </p:nvSpPr>
        <p:spPr>
          <a:xfrm>
            <a:off x="1348506" y="5209336"/>
            <a:ext cx="9106920" cy="578882"/>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2800" b="1" i="1" dirty="0">
                <a:ln w="0"/>
                <a:solidFill>
                  <a:srgbClr val="FF0000"/>
                </a:solidFill>
                <a:latin typeface="Arial" panose="020B0604020202020204" pitchFamily="34" charset="0"/>
                <a:ea typeface="字魂20号-石头体"/>
                <a:cs typeface="Arial" panose="020B0604020202020204" pitchFamily="34" charset="0"/>
              </a:rPr>
              <a:t>Láng giềng</a:t>
            </a:r>
            <a:r>
              <a:rPr kumimoji="0" lang="pt-BR" sz="2800" b="1" i="1" u="none" strike="noStrike" kern="1200" cap="none" spc="0" normalizeH="0" baseline="0" noProof="0" dirty="0">
                <a:ln w="0"/>
                <a:solidFill>
                  <a:srgbClr val="0070C0"/>
                </a:solidFill>
                <a:effectLst/>
                <a:uLnTx/>
                <a:uFillTx/>
                <a:latin typeface="Arial" panose="020B0604020202020204" pitchFamily="34" charset="0"/>
                <a:ea typeface="字魂20号-石头体"/>
                <a:cs typeface="Arial" panose="020B0604020202020204" pitchFamily="34" charset="0"/>
              </a:rPr>
              <a:t> </a:t>
            </a:r>
            <a:r>
              <a:rPr kumimoji="0" lang="pt-BR" sz="2800" b="1" i="1" u="none" strike="noStrike" kern="1200" cap="none" spc="0" normalizeH="0" baseline="0" noProof="0" dirty="0">
                <a:ln w="0"/>
                <a:solidFill>
                  <a:srgbClr val="FF0000"/>
                </a:solidFill>
                <a:effectLst/>
                <a:uLnTx/>
                <a:uFillTx/>
                <a:latin typeface="Arial" panose="020B0604020202020204" pitchFamily="34" charset="0"/>
                <a:ea typeface="字魂20号-石头体"/>
                <a:cs typeface="Arial" panose="020B0604020202020204" pitchFamily="34" charset="0"/>
              </a:rPr>
              <a:t>(như</a:t>
            </a:r>
            <a:r>
              <a:rPr kumimoji="0" lang="pt-BR" sz="2800" b="1" i="1" u="none" strike="noStrike" kern="1200" cap="none" spc="0" normalizeH="0" noProof="0" dirty="0">
                <a:ln w="0"/>
                <a:solidFill>
                  <a:srgbClr val="FF0000"/>
                </a:solidFill>
                <a:effectLst/>
                <a:uLnTx/>
                <a:uFillTx/>
                <a:latin typeface="Arial" panose="020B0604020202020204" pitchFamily="34" charset="0"/>
                <a:ea typeface="字魂20号-石头体"/>
                <a:cs typeface="Arial" panose="020B0604020202020204" pitchFamily="34" charset="0"/>
              </a:rPr>
              <a:t> hàng xóm): </a:t>
            </a:r>
            <a:r>
              <a:rPr kumimoji="0" lang="pt-BR" sz="2800" b="1" i="0" u="none" strike="noStrike" kern="1200" cap="none" spc="0" normalizeH="0" noProof="0" dirty="0">
                <a:ln w="0"/>
                <a:solidFill>
                  <a:prstClr val="black"/>
                </a:solidFill>
                <a:effectLst/>
                <a:uLnTx/>
                <a:uFillTx/>
                <a:latin typeface="Arial" panose="020B0604020202020204" pitchFamily="34" charset="0"/>
                <a:ea typeface="字魂20号-石头体"/>
                <a:cs typeface="Arial" panose="020B0604020202020204" pitchFamily="34" charset="0"/>
              </a:rPr>
              <a:t>người ở nhà bên cạnh.</a:t>
            </a:r>
            <a:endParaRPr kumimoji="0" lang="en-US" sz="2800" b="1" i="0" u="none" strike="noStrike" kern="1200" cap="none" spc="0" normalizeH="0" baseline="0" noProof="0" dirty="0">
              <a:ln w="0"/>
              <a:solidFill>
                <a:prstClr val="black"/>
              </a:solidFill>
              <a:effectLst/>
              <a:uLnTx/>
              <a:uFillTx/>
              <a:latin typeface="Arial" panose="020B0604020202020204" pitchFamily="34" charset="0"/>
              <a:ea typeface="字魂20号-石头体"/>
              <a:cs typeface="Arial" panose="020B0604020202020204" pitchFamily="34" charset="0"/>
            </a:endParaRPr>
          </a:p>
        </p:txBody>
      </p:sp>
      <p:sp>
        <p:nvSpPr>
          <p:cNvPr id="18" name="TextBox 17"/>
          <p:cNvSpPr txBox="1"/>
          <p:nvPr/>
        </p:nvSpPr>
        <p:spPr>
          <a:xfrm>
            <a:off x="5901966" y="2632249"/>
            <a:ext cx="213851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002060"/>
                </a:solidFill>
                <a:latin typeface="Arial" panose="020B0604020202020204" pitchFamily="34" charset="0"/>
                <a:ea typeface="字魂20号-石头体"/>
                <a:cs typeface="Arial" panose="020B0604020202020204" pitchFamily="34" charset="0"/>
              </a:rPr>
              <a:t>láng</a:t>
            </a:r>
            <a:r>
              <a:rPr lang="en-US" sz="2800" dirty="0">
                <a:solidFill>
                  <a:srgbClr val="002060"/>
                </a:solidFill>
                <a:latin typeface="Arial" panose="020B0604020202020204" pitchFamily="34" charset="0"/>
                <a:ea typeface="字魂20号-石头体"/>
                <a:cs typeface="Arial" panose="020B0604020202020204" pitchFamily="34" charset="0"/>
              </a:rPr>
              <a:t> </a:t>
            </a:r>
            <a:r>
              <a:rPr lang="en-US" sz="2800" dirty="0" err="1">
                <a:solidFill>
                  <a:srgbClr val="002060"/>
                </a:solidFill>
                <a:latin typeface="Arial" panose="020B0604020202020204" pitchFamily="34" charset="0"/>
                <a:ea typeface="字魂20号-石头体"/>
                <a:cs typeface="Arial" panose="020B0604020202020204" pitchFamily="34" charset="0"/>
              </a:rPr>
              <a:t>giềng</a:t>
            </a:r>
            <a:endParaRPr kumimoji="0" lang="en-US" sz="2800" b="0" i="0" u="none" strike="noStrike" kern="1200" cap="none" spc="0" normalizeH="0" baseline="0" noProof="0" dirty="0">
              <a:ln>
                <a:noFill/>
              </a:ln>
              <a:solidFill>
                <a:prstClr val="black"/>
              </a:solidFill>
              <a:effectLst/>
              <a:uLnTx/>
              <a:uFillTx/>
              <a:ea typeface="字魂20号-石头体"/>
              <a:cs typeface="+mn-cs"/>
            </a:endParaRP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161362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18"/>
                                        </p:tgtEl>
                                        <p:attrNameLst>
                                          <p:attrName>style.color</p:attrName>
                                        </p:attrNameLst>
                                      </p:cBhvr>
                                      <p:to>
                                        <p:clrVal>
                                          <a:srgbClr val="FF0000"/>
                                        </p:clrVal>
                                      </p:to>
                                    </p:set>
                                    <p:set>
                                      <p:cBhvr>
                                        <p:cTn id="7" dur="500" fill="hold"/>
                                        <p:tgtEl>
                                          <p:spTgt spid="18"/>
                                        </p:tgtEl>
                                        <p:attrNameLst>
                                          <p:attrName>fillcolor</p:attrName>
                                        </p:attrNameLst>
                                      </p:cBhvr>
                                      <p:to>
                                        <p:clrVal>
                                          <a:srgbClr val="FF0000"/>
                                        </p:clrVal>
                                      </p:to>
                                    </p:set>
                                    <p:set>
                                      <p:cBhvr>
                                        <p:cTn id="8" dur="500" fill="hold"/>
                                        <p:tgtEl>
                                          <p:spTgt spid="18"/>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77685" y="510019"/>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rPr>
              <a:t>v</a:t>
            </a:r>
            <a:endParaRPr kumimoji="0" lang="zh-CN" altLang="en-US" sz="3200" b="0" i="0" u="none" strike="noStrike" kern="1200" cap="none" spc="0" normalizeH="0" baseline="0" noProof="0" dirty="0">
              <a:ln>
                <a:noFill/>
              </a:ln>
              <a:solidFill>
                <a:prstClr val="white"/>
              </a:solidFill>
              <a:effectLst/>
              <a:uLnTx/>
              <a:uFillTx/>
              <a:latin typeface="Arial" panose="020B0604020202020204" pitchFamily="34" charset="0"/>
              <a:ea typeface="Arial-Rounded" panose="020B0500000000000000" pitchFamily="34" charset="0"/>
              <a:cs typeface="Arial" panose="020B0604020202020204" pitchFamily="34" charset="0"/>
              <a:sym typeface="+mn-lt"/>
            </a:endParaRPr>
          </a:p>
        </p:txBody>
      </p:sp>
      <p:sp>
        <p:nvSpPr>
          <p:cNvPr id="7" name="Rectangle: Rounded Corners 16">
            <a:extLst>
              <a:ext uri="{FF2B5EF4-FFF2-40B4-BE49-F238E27FC236}">
                <a16:creationId xmlns:a16="http://schemas.microsoft.com/office/drawing/2014/main" id="{88094D33-C40D-91B9-AB4C-DFC7757A1251}"/>
              </a:ext>
            </a:extLst>
          </p:cNvPr>
          <p:cNvSpPr/>
          <p:nvPr/>
        </p:nvSpPr>
        <p:spPr>
          <a:xfrm>
            <a:off x="3633439" y="675880"/>
            <a:ext cx="5363515" cy="599549"/>
          </a:xfrm>
          <a:prstGeom prst="roundRect">
            <a:avLst/>
          </a:prstGeom>
          <a:solidFill>
            <a:srgbClr val="FFC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0C250"/>
              </a:solidFill>
              <a:effectLst/>
              <a:uLnTx/>
              <a:uFillTx/>
              <a:latin typeface="Calibri" panose="020F0502020204030204"/>
              <a:ea typeface="字魂20号-石头体"/>
              <a:cs typeface="+mn-cs"/>
            </a:endParaRPr>
          </a:p>
        </p:txBody>
      </p:sp>
      <p:pic>
        <p:nvPicPr>
          <p:cNvPr id="8" name="Picture 7">
            <a:extLst>
              <a:ext uri="{FF2B5EF4-FFF2-40B4-BE49-F238E27FC236}">
                <a16:creationId xmlns:a16="http://schemas.microsoft.com/office/drawing/2014/main" id="{E471AD34-BF0C-16D8-C1C4-BD7E76ACC9D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a:stretch/>
        </p:blipFill>
        <p:spPr>
          <a:xfrm>
            <a:off x="3046223" y="490969"/>
            <a:ext cx="1066657" cy="1078871"/>
          </a:xfrm>
          <a:prstGeom prst="rect">
            <a:avLst/>
          </a:prstGeom>
        </p:spPr>
      </p:pic>
      <p:sp>
        <p:nvSpPr>
          <p:cNvPr id="9" name="TextBox 8">
            <a:extLst>
              <a:ext uri="{FF2B5EF4-FFF2-40B4-BE49-F238E27FC236}">
                <a16:creationId xmlns:a16="http://schemas.microsoft.com/office/drawing/2014/main" id="{5BAC7748-3BE8-CB30-C47A-C57BC994CFB0}"/>
              </a:ext>
            </a:extLst>
          </p:cNvPr>
          <p:cNvSpPr txBox="1"/>
          <p:nvPr/>
        </p:nvSpPr>
        <p:spPr>
          <a:xfrm>
            <a:off x="3508283" y="582588"/>
            <a:ext cx="540577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rPr>
              <a:t>Luyện đọc câu</a:t>
            </a:r>
            <a:r>
              <a:rPr kumimoji="0" lang="pt-BR" sz="4000" b="1" i="0" u="none" strike="noStrike" kern="1200" cap="none" spc="0" normalizeH="0" noProof="0" dirty="0">
                <a:ln w="0"/>
                <a:solidFill>
                  <a:srgbClr val="0070C0"/>
                </a:solidFill>
                <a:effectLst/>
                <a:uLnTx/>
                <a:uFillTx/>
                <a:latin typeface="Cambria" panose="02040503050406030204" pitchFamily="18" charset="0"/>
                <a:ea typeface="字魂20号-石头体"/>
                <a:cs typeface="+mn-cs"/>
              </a:rPr>
              <a:t> dài</a:t>
            </a:r>
            <a:endParaRPr kumimoji="0" lang="en-US" sz="4000" b="1" i="0" u="none" strike="noStrike" kern="1200" cap="none" spc="0" normalizeH="0" baseline="0" noProof="0" dirty="0">
              <a:ln w="0"/>
              <a:solidFill>
                <a:srgbClr val="0070C0"/>
              </a:solidFill>
              <a:effectLst/>
              <a:uLnTx/>
              <a:uFillTx/>
              <a:latin typeface="Cambria" panose="02040503050406030204" pitchFamily="18" charset="0"/>
              <a:ea typeface="字魂20号-石头体"/>
              <a:cs typeface="+mn-cs"/>
            </a:endParaRPr>
          </a:p>
        </p:txBody>
      </p:sp>
      <p:sp>
        <p:nvSpPr>
          <p:cNvPr id="11" name="TextBox 10">
            <a:extLst>
              <a:ext uri="{FF2B5EF4-FFF2-40B4-BE49-F238E27FC236}">
                <a16:creationId xmlns:a16="http://schemas.microsoft.com/office/drawing/2014/main" id="{44E29D84-7D90-4E6B-8EC1-6A20D527F266}"/>
              </a:ext>
            </a:extLst>
          </p:cNvPr>
          <p:cNvSpPr txBox="1"/>
          <p:nvPr/>
        </p:nvSpPr>
        <p:spPr>
          <a:xfrm>
            <a:off x="1348506" y="1800877"/>
            <a:ext cx="10142156" cy="138499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Chỉ chốc lát, ngôi nhà xinh xắn bằng đất đã được xây xong dưới ô nấm giữa vùng cỏ xanh tươi.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C57D259-D165-E223-9EA8-A271122D0450}"/>
              </a:ext>
            </a:extLst>
          </p:cNvPr>
          <p:cNvCxnSpPr>
            <a:cxnSpLocks/>
          </p:cNvCxnSpPr>
          <p:nvPr/>
        </p:nvCxnSpPr>
        <p:spPr>
          <a:xfrm flipH="1">
            <a:off x="8252372" y="1800877"/>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4C57D259-D165-E223-9EA8-A271122D0450}"/>
              </a:ext>
            </a:extLst>
          </p:cNvPr>
          <p:cNvCxnSpPr>
            <a:cxnSpLocks/>
          </p:cNvCxnSpPr>
          <p:nvPr/>
        </p:nvCxnSpPr>
        <p:spPr>
          <a:xfrm flipH="1">
            <a:off x="11436805" y="1800877"/>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4C57D259-D165-E223-9EA8-A271122D0450}"/>
              </a:ext>
            </a:extLst>
          </p:cNvPr>
          <p:cNvCxnSpPr>
            <a:cxnSpLocks/>
          </p:cNvCxnSpPr>
          <p:nvPr/>
        </p:nvCxnSpPr>
        <p:spPr>
          <a:xfrm flipH="1">
            <a:off x="3316578" y="221160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nvGrpSpPr>
          <p:cNvPr id="19" name="Group 18">
            <a:extLst>
              <a:ext uri="{FF2B5EF4-FFF2-40B4-BE49-F238E27FC236}">
                <a16:creationId xmlns:a16="http://schemas.microsoft.com/office/drawing/2014/main" id="{F551B113-4A0B-1FD1-464D-C0C9DC0762B4}"/>
              </a:ext>
            </a:extLst>
          </p:cNvPr>
          <p:cNvGrpSpPr/>
          <p:nvPr/>
        </p:nvGrpSpPr>
        <p:grpSpPr>
          <a:xfrm>
            <a:off x="7189050" y="2274893"/>
            <a:ext cx="178951" cy="410725"/>
            <a:chOff x="8884260" y="5099342"/>
            <a:chExt cx="178951" cy="410725"/>
          </a:xfrm>
        </p:grpSpPr>
        <p:cxnSp>
          <p:nvCxnSpPr>
            <p:cNvPr id="20" name="Straight Connector 19">
              <a:extLst>
                <a:ext uri="{FF2B5EF4-FFF2-40B4-BE49-F238E27FC236}">
                  <a16:creationId xmlns:a16="http://schemas.microsoft.com/office/drawing/2014/main" id="{9C5DA5C0-10E9-9872-2E82-7F557752B2D1}"/>
                </a:ext>
              </a:extLst>
            </p:cNvPr>
            <p:cNvCxnSpPr>
              <a:cxnSpLocks/>
            </p:cNvCxnSpPr>
            <p:nvPr/>
          </p:nvCxnSpPr>
          <p:spPr>
            <a:xfrm flipH="1">
              <a:off x="8884260"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7323947D-7198-CD14-36CA-46EA8EB61649}"/>
                </a:ext>
              </a:extLst>
            </p:cNvPr>
            <p:cNvCxnSpPr>
              <a:cxnSpLocks/>
            </p:cNvCxnSpPr>
            <p:nvPr/>
          </p:nvCxnSpPr>
          <p:spPr>
            <a:xfrm flipH="1">
              <a:off x="8955497" y="5099342"/>
              <a:ext cx="107714" cy="410725"/>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605491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up)">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06B513D3-F96C-45D5-ACC7-51F75C65F49E}"/>
              </a:ext>
            </a:extLst>
          </p:cNvPr>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 uri="{28A0092B-C50C-407E-A947-70E740481C1C}">
                <a14:useLocalDpi xmlns:a14="http://schemas.microsoft.com/office/drawing/2010/main" val="0"/>
              </a:ext>
            </a:extLst>
          </a:blip>
          <a:stretch>
            <a:fillRect/>
          </a:stretch>
        </p:blipFill>
        <p:spPr>
          <a:xfrm>
            <a:off x="2707885" y="829114"/>
            <a:ext cx="5128576" cy="754360"/>
          </a:xfrm>
          <a:prstGeom prst="rect">
            <a:avLst/>
          </a:prstGeom>
        </p:spPr>
      </p:pic>
      <p:sp>
        <p:nvSpPr>
          <p:cNvPr id="17" name="TextBox 16">
            <a:extLst>
              <a:ext uri="{FF2B5EF4-FFF2-40B4-BE49-F238E27FC236}">
                <a16:creationId xmlns:a16="http://schemas.microsoft.com/office/drawing/2014/main" id="{AFEA808D-9F62-4030-B771-802D8E0B8531}"/>
              </a:ext>
            </a:extLst>
          </p:cNvPr>
          <p:cNvSpPr txBox="1"/>
          <p:nvPr/>
        </p:nvSpPr>
        <p:spPr>
          <a:xfrm>
            <a:off x="3485576" y="829114"/>
            <a:ext cx="33543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Luyện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nhóm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text, envelope, businesscard&#10;&#10;Description automatically generated">
            <a:extLst>
              <a:ext uri="{FF2B5EF4-FFF2-40B4-BE49-F238E27FC236}">
                <a16:creationId xmlns:a16="http://schemas.microsoft.com/office/drawing/2014/main" id="{F5E977B2-9B61-4F86-9D11-6078450FE52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467373">
            <a:off x="6717400" y="406714"/>
            <a:ext cx="1521589" cy="844799"/>
          </a:xfrm>
          <a:prstGeom prst="rect">
            <a:avLst/>
          </a:prstGeom>
        </p:spPr>
      </p:pic>
      <p:pic>
        <p:nvPicPr>
          <p:cNvPr id="19" name="Picture 18">
            <a:extLst>
              <a:ext uri="{FF2B5EF4-FFF2-40B4-BE49-F238E27FC236}">
                <a16:creationId xmlns:a16="http://schemas.microsoft.com/office/drawing/2014/main" id="{A5549966-EBBD-47B3-B822-977FD77AE4AA}"/>
              </a:ext>
            </a:extLst>
          </p:cNvPr>
          <p:cNvPicPr>
            <a:picLocks noChangeAspect="1"/>
          </p:cNvPicPr>
          <p:nvPr/>
        </p:nvPicPr>
        <p:blipFill>
          <a:blip r:embed="rId7"/>
          <a:stretch>
            <a:fillRect/>
          </a:stretch>
        </p:blipFill>
        <p:spPr>
          <a:xfrm>
            <a:off x="2170604" y="1515291"/>
            <a:ext cx="8638717" cy="3393107"/>
          </a:xfrm>
          <a:prstGeom prst="rect">
            <a:avLst/>
          </a:prstGeom>
        </p:spPr>
      </p:pic>
      <p:grpSp>
        <p:nvGrpSpPr>
          <p:cNvPr id="2" name="Group 1">
            <a:extLst>
              <a:ext uri="{FF2B5EF4-FFF2-40B4-BE49-F238E27FC236}">
                <a16:creationId xmlns:a16="http://schemas.microsoft.com/office/drawing/2014/main" id="{1D3682CE-6EFA-1C2A-94B6-50F9CF400001}"/>
              </a:ext>
            </a:extLst>
          </p:cNvPr>
          <p:cNvGrpSpPr/>
          <p:nvPr/>
        </p:nvGrpSpPr>
        <p:grpSpPr>
          <a:xfrm rot="260226">
            <a:off x="3264206" y="5166110"/>
            <a:ext cx="4609783" cy="1601411"/>
            <a:chOff x="561349" y="4544613"/>
            <a:chExt cx="4171068" cy="1648917"/>
          </a:xfrm>
        </p:grpSpPr>
        <p:pic>
          <p:nvPicPr>
            <p:cNvPr id="3" name="Picture 2">
              <a:extLst>
                <a:ext uri="{FF2B5EF4-FFF2-40B4-BE49-F238E27FC236}">
                  <a16:creationId xmlns:a16="http://schemas.microsoft.com/office/drawing/2014/main" id="{A4801D88-6C62-DA25-8C96-7A8C7993C3F4}"/>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 name="Picture 3">
              <a:extLst>
                <a:ext uri="{FF2B5EF4-FFF2-40B4-BE49-F238E27FC236}">
                  <a16:creationId xmlns:a16="http://schemas.microsoft.com/office/drawing/2014/main" id="{13AE1CAD-C6E8-3693-36D0-69485AD0A910}"/>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5" name="Picture 4">
              <a:extLst>
                <a:ext uri="{FF2B5EF4-FFF2-40B4-BE49-F238E27FC236}">
                  <a16:creationId xmlns:a16="http://schemas.microsoft.com/office/drawing/2014/main" id="{63EF194A-7E2C-2C3B-9A3D-B3E61AA2F3D9}"/>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6" name="Picture 5">
              <a:extLst>
                <a:ext uri="{FF2B5EF4-FFF2-40B4-BE49-F238E27FC236}">
                  <a16:creationId xmlns:a16="http://schemas.microsoft.com/office/drawing/2014/main" id="{F8B15B11-0B25-4D9E-455B-89B0AB73517C}"/>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7" name="Rectangle 6">
            <a:extLst>
              <a:ext uri="{FF2B5EF4-FFF2-40B4-BE49-F238E27FC236}">
                <a16:creationId xmlns:a16="http://schemas.microsoft.com/office/drawing/2014/main" id="{5872BDA6-E02D-9F47-525D-3203CF26C404}"/>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Tree>
    <p:extLst>
      <p:ext uri="{BB962C8B-B14F-4D97-AF65-F5344CB8AC3E}">
        <p14:creationId xmlns:p14="http://schemas.microsoft.com/office/powerpoint/2010/main" val="41273106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59" presetClass="path" presetSubtype="0" accel="50000" decel="50000" fill="hold" nodeType="withEffect">
                                  <p:stCondLst>
                                    <p:cond delay="0"/>
                                  </p:stCondLst>
                                  <p:childTnLst>
                                    <p:animMotion origin="layout" path="M -0.35039 0.03056 C -0.35039 0.0213 -0.31081 0.01459 -0.26263 0.01459 C -0.21302 0.01459 -0.17344 0.0213 -0.17344 0.03056 C -0.17344 0.03959 -0.13385 0.04676 -0.08424 0.04676 C -0.03607 0.04676 0.00365 0.03959 0.00365 0.03056 " pathEditMode="relative" rAng="0" ptsTypes="AAAAA">
                                      <p:cBhvr>
                                        <p:cTn id="9" dur="2000" fill="hold"/>
                                        <p:tgtEl>
                                          <p:spTgt spid="18"/>
                                        </p:tgtEl>
                                        <p:attrNameLst>
                                          <p:attrName>ppt_x</p:attrName>
                                          <p:attrName>ppt_y</p:attrName>
                                        </p:attrNameLst>
                                      </p:cBhvr>
                                      <p:rCtr x="17695" y="0"/>
                                    </p:animMotion>
                                  </p:childTnLst>
                                </p:cTn>
                              </p:par>
                              <p:par>
                                <p:cTn id="10" presetID="22" presetClass="entr" presetSubtype="8" fill="hold" grpId="0" nodeType="withEffect">
                                  <p:stCondLst>
                                    <p:cond delay="50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1500"/>
                                        <p:tgtEl>
                                          <p:spTgt spid="17"/>
                                        </p:tgtEl>
                                      </p:cBhvr>
                                    </p:animEffect>
                                  </p:childTnLst>
                                </p:cTn>
                              </p:par>
                            </p:childTnLst>
                          </p:cTn>
                        </p:par>
                        <p:par>
                          <p:cTn id="13" fill="hold">
                            <p:stCondLst>
                              <p:cond delay="20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36345" y="51305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a:t>
            </a:r>
            <a:r>
              <a:rPr kumimoji="0" lang="vi-VN"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129</a:t>
            </a:r>
            <a:endPar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8" y="804164"/>
            <a:ext cx="5719323" cy="56093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241" y="1256448"/>
            <a:ext cx="5175319" cy="4994001"/>
          </a:xfrm>
          <a:prstGeom prst="rect">
            <a:avLst/>
          </a:prstGeom>
        </p:spPr>
      </p:pic>
      <p:sp>
        <p:nvSpPr>
          <p:cNvPr id="31" name="Teardrop 30">
            <a:extLst>
              <a:ext uri="{FF2B5EF4-FFF2-40B4-BE49-F238E27FC236}">
                <a16:creationId xmlns:a16="http://schemas.microsoft.com/office/drawing/2014/main" id="{52E52692-8C49-44A5-AE8A-A1A651408AE9}"/>
              </a:ext>
            </a:extLst>
          </p:cNvPr>
          <p:cNvSpPr/>
          <p:nvPr/>
        </p:nvSpPr>
        <p:spPr>
          <a:xfrm>
            <a:off x="847379" y="45589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32" name="Teardrop 31">
            <a:extLst>
              <a:ext uri="{FF2B5EF4-FFF2-40B4-BE49-F238E27FC236}">
                <a16:creationId xmlns:a16="http://schemas.microsoft.com/office/drawing/2014/main" id="{52E52692-8C49-44A5-AE8A-A1A651408AE9}"/>
              </a:ext>
            </a:extLst>
          </p:cNvPr>
          <p:cNvSpPr/>
          <p:nvPr/>
        </p:nvSpPr>
        <p:spPr>
          <a:xfrm>
            <a:off x="6264255" y="197697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33" name="Teardrop 32">
            <a:extLst>
              <a:ext uri="{FF2B5EF4-FFF2-40B4-BE49-F238E27FC236}">
                <a16:creationId xmlns:a16="http://schemas.microsoft.com/office/drawing/2014/main" id="{52E52692-8C49-44A5-AE8A-A1A651408AE9}"/>
              </a:ext>
            </a:extLst>
          </p:cNvPr>
          <p:cNvSpPr/>
          <p:nvPr/>
        </p:nvSpPr>
        <p:spPr>
          <a:xfrm>
            <a:off x="6264256" y="387178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grpSp>
        <p:nvGrpSpPr>
          <p:cNvPr id="16" name="Group 15">
            <a:extLst>
              <a:ext uri="{FF2B5EF4-FFF2-40B4-BE49-F238E27FC236}">
                <a16:creationId xmlns:a16="http://schemas.microsoft.com/office/drawing/2014/main" id="{CCA81694-810B-8465-BFA2-9D5EE937A946}"/>
              </a:ext>
            </a:extLst>
          </p:cNvPr>
          <p:cNvGrpSpPr/>
          <p:nvPr/>
        </p:nvGrpSpPr>
        <p:grpSpPr>
          <a:xfrm>
            <a:off x="8892832" y="354144"/>
            <a:ext cx="2894641" cy="653170"/>
            <a:chOff x="2970998" y="721599"/>
            <a:chExt cx="4158422" cy="567210"/>
          </a:xfrm>
        </p:grpSpPr>
        <p:sp>
          <p:nvSpPr>
            <p:cNvPr id="17"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nhóm</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18" name="Picture 17">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3233496" y="459101"/>
              <a:ext cx="567210" cy="1092205"/>
            </a:xfrm>
            <a:prstGeom prst="rect">
              <a:avLst/>
            </a:prstGeom>
            <a:ln>
              <a:noFill/>
            </a:ln>
          </p:spPr>
        </p:pic>
      </p:gr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415447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05E2AF-B9B2-47F2-800A-C4A317D19F7D}"/>
              </a:ext>
            </a:extLst>
          </p:cNvPr>
          <p:cNvGrpSpPr/>
          <p:nvPr/>
        </p:nvGrpSpPr>
        <p:grpSpPr>
          <a:xfrm>
            <a:off x="3995299" y="1241609"/>
            <a:ext cx="3540234" cy="625703"/>
            <a:chOff x="1053394" y="206467"/>
            <a:chExt cx="2880723" cy="432581"/>
          </a:xfrm>
        </p:grpSpPr>
        <p:sp>
          <p:nvSpPr>
            <p:cNvPr id="6" name="Rectangle: Rounded Corners 43">
              <a:extLst>
                <a:ext uri="{FF2B5EF4-FFF2-40B4-BE49-F238E27FC236}">
                  <a16:creationId xmlns:a16="http://schemas.microsoft.com/office/drawing/2014/main" id="{BDC58636-89F0-45ED-82BC-6041C20F2044}"/>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 name="Rectangle 6">
              <a:extLst>
                <a:ext uri="{FF2B5EF4-FFF2-40B4-BE49-F238E27FC236}">
                  <a16:creationId xmlns:a16="http://schemas.microsoft.com/office/drawing/2014/main" id="{A2901EE3-BFBA-43FD-B94D-3908FF4294EF}"/>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Picture 7">
            <a:extLst>
              <a:ext uri="{FF2B5EF4-FFF2-40B4-BE49-F238E27FC236}">
                <a16:creationId xmlns:a16="http://schemas.microsoft.com/office/drawing/2014/main" id="{113FDA27-471E-4B89-957B-27E477C652DF}"/>
              </a:ext>
            </a:extLst>
          </p:cNvPr>
          <p:cNvPicPr>
            <a:picLocks noChangeAspect="1"/>
          </p:cNvPicPr>
          <p:nvPr/>
        </p:nvPicPr>
        <p:blipFill>
          <a:blip r:embed="rId5">
            <a:clrChange>
              <a:clrFrom>
                <a:srgbClr val="F3FFD5"/>
              </a:clrFrom>
              <a:clrTo>
                <a:srgbClr val="F3FFD5">
                  <a:alpha val="0"/>
                </a:srgbClr>
              </a:clrTo>
            </a:clrChange>
          </a:blip>
          <a:stretch>
            <a:fillRect/>
          </a:stretch>
        </p:blipFill>
        <p:spPr>
          <a:xfrm>
            <a:off x="3438411" y="1188973"/>
            <a:ext cx="667016" cy="744576"/>
          </a:xfrm>
          <a:prstGeom prst="rect">
            <a:avLst/>
          </a:prstGeom>
        </p:spPr>
      </p:pic>
      <p:pic>
        <p:nvPicPr>
          <p:cNvPr id="9" name="Picture 8">
            <a:extLst>
              <a:ext uri="{FF2B5EF4-FFF2-40B4-BE49-F238E27FC236}">
                <a16:creationId xmlns:a16="http://schemas.microsoft.com/office/drawing/2014/main" id="{F929502D-E4CD-48F5-ADE6-F48587FB49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4223493" y="4743749"/>
            <a:ext cx="918316" cy="710199"/>
          </a:xfrm>
          <a:prstGeom prst="rect">
            <a:avLst/>
          </a:prstGeom>
        </p:spPr>
      </p:pic>
      <p:pic>
        <p:nvPicPr>
          <p:cNvPr id="10" name="Picture 9">
            <a:extLst>
              <a:ext uri="{FF2B5EF4-FFF2-40B4-BE49-F238E27FC236}">
                <a16:creationId xmlns:a16="http://schemas.microsoft.com/office/drawing/2014/main" id="{6C542024-93ED-4636-8F7E-CD9BC314CF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961071" y="4819199"/>
            <a:ext cx="820756" cy="634749"/>
          </a:xfrm>
          <a:prstGeom prst="rect">
            <a:avLst/>
          </a:prstGeom>
        </p:spPr>
      </p:pic>
      <p:sp>
        <p:nvSpPr>
          <p:cNvPr id="11" name="Rounded Rectangle 31">
            <a:extLst>
              <a:ext uri="{FF2B5EF4-FFF2-40B4-BE49-F238E27FC236}">
                <a16:creationId xmlns:a16="http://schemas.microsoft.com/office/drawing/2014/main" id="{06942AF5-8D6E-4B76-B5FE-B2353CF63AB7}"/>
              </a:ext>
            </a:extLst>
          </p:cNvPr>
          <p:cNvSpPr/>
          <p:nvPr/>
        </p:nvSpPr>
        <p:spPr>
          <a:xfrm>
            <a:off x="3128305" y="3158636"/>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2" name="Rectangle 11">
            <a:extLst>
              <a:ext uri="{FF2B5EF4-FFF2-40B4-BE49-F238E27FC236}">
                <a16:creationId xmlns:a16="http://schemas.microsoft.com/office/drawing/2014/main" id="{0EC05452-C2EA-4417-8BF9-7473C6867235}"/>
              </a:ext>
            </a:extLst>
          </p:cNvPr>
          <p:cNvSpPr/>
          <p:nvPr/>
        </p:nvSpPr>
        <p:spPr>
          <a:xfrm>
            <a:off x="4328809" y="2089681"/>
            <a:ext cx="3440622"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nhận</a:t>
            </a:r>
            <a:r>
              <a:rPr kumimoji="0" lang="en-US" altLang="zh-CN"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xét</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3" name="Rectangle 12">
            <a:extLst>
              <a:ext uri="{FF2B5EF4-FFF2-40B4-BE49-F238E27FC236}">
                <a16:creationId xmlns:a16="http://schemas.microsoft.com/office/drawing/2014/main" id="{2A6C31A4-66DC-4224-9EF6-DDF3DC6EFE38}"/>
              </a:ext>
            </a:extLst>
          </p:cNvPr>
          <p:cNvSpPr/>
          <p:nvPr/>
        </p:nvSpPr>
        <p:spPr>
          <a:xfrm>
            <a:off x="3862371" y="3090244"/>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4" name="Oval 13">
            <a:extLst>
              <a:ext uri="{FF2B5EF4-FFF2-40B4-BE49-F238E27FC236}">
                <a16:creationId xmlns:a16="http://schemas.microsoft.com/office/drawing/2014/main" id="{2E3D612B-2863-4EA6-8C06-716521247FF7}"/>
              </a:ext>
            </a:extLst>
          </p:cNvPr>
          <p:cNvSpPr/>
          <p:nvPr/>
        </p:nvSpPr>
        <p:spPr>
          <a:xfrm>
            <a:off x="3220618" y="3204428"/>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15" name="Group 14">
            <a:extLst>
              <a:ext uri="{FF2B5EF4-FFF2-40B4-BE49-F238E27FC236}">
                <a16:creationId xmlns:a16="http://schemas.microsoft.com/office/drawing/2014/main" id="{24A79408-5A18-4C1E-8215-8731E017275C}"/>
              </a:ext>
            </a:extLst>
          </p:cNvPr>
          <p:cNvGrpSpPr/>
          <p:nvPr/>
        </p:nvGrpSpPr>
        <p:grpSpPr>
          <a:xfrm>
            <a:off x="3128305" y="3779428"/>
            <a:ext cx="3645680" cy="643894"/>
            <a:chOff x="1717199" y="4363552"/>
            <a:chExt cx="3645680" cy="643894"/>
          </a:xfrm>
        </p:grpSpPr>
        <p:sp>
          <p:nvSpPr>
            <p:cNvPr id="16" name="Rounded Rectangle 36">
              <a:extLst>
                <a:ext uri="{FF2B5EF4-FFF2-40B4-BE49-F238E27FC236}">
                  <a16:creationId xmlns:a16="http://schemas.microsoft.com/office/drawing/2014/main" id="{D65A2FBF-5CF3-4275-9A42-C0759DCC592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7" name="Rectangle 16">
              <a:extLst>
                <a:ext uri="{FF2B5EF4-FFF2-40B4-BE49-F238E27FC236}">
                  <a16:creationId xmlns:a16="http://schemas.microsoft.com/office/drawing/2014/main" id="{2679140B-9A00-4416-BF74-1F5062641C5B}"/>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18" name="Oval 17">
              <a:extLst>
                <a:ext uri="{FF2B5EF4-FFF2-40B4-BE49-F238E27FC236}">
                  <a16:creationId xmlns:a16="http://schemas.microsoft.com/office/drawing/2014/main" id="{64DE7AD6-A9CB-4D71-B4DB-E62CB4C3ADF4}"/>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19" name="Group 18">
            <a:extLst>
              <a:ext uri="{FF2B5EF4-FFF2-40B4-BE49-F238E27FC236}">
                <a16:creationId xmlns:a16="http://schemas.microsoft.com/office/drawing/2014/main" id="{877453D8-5E97-4D58-89DE-806752EB4C70}"/>
              </a:ext>
            </a:extLst>
          </p:cNvPr>
          <p:cNvGrpSpPr/>
          <p:nvPr/>
        </p:nvGrpSpPr>
        <p:grpSpPr>
          <a:xfrm>
            <a:off x="3128305" y="4517896"/>
            <a:ext cx="5119273" cy="643894"/>
            <a:chOff x="1717199" y="5199333"/>
            <a:chExt cx="5119273" cy="643894"/>
          </a:xfrm>
        </p:grpSpPr>
        <p:sp>
          <p:nvSpPr>
            <p:cNvPr id="20" name="Rounded Rectangle 40">
              <a:extLst>
                <a:ext uri="{FF2B5EF4-FFF2-40B4-BE49-F238E27FC236}">
                  <a16:creationId xmlns:a16="http://schemas.microsoft.com/office/drawing/2014/main" id="{43A0A641-67BB-4401-8623-50C7BBE1EED7}"/>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1" name="Rectangle 20">
              <a:extLst>
                <a:ext uri="{FF2B5EF4-FFF2-40B4-BE49-F238E27FC236}">
                  <a16:creationId xmlns:a16="http://schemas.microsoft.com/office/drawing/2014/main" id="{74B9C56A-F88C-4378-96F9-7111856F1546}"/>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22" name="Oval 21">
              <a:extLst>
                <a:ext uri="{FF2B5EF4-FFF2-40B4-BE49-F238E27FC236}">
                  <a16:creationId xmlns:a16="http://schemas.microsoft.com/office/drawing/2014/main" id="{3A58072F-7842-4356-82B5-084C1B67AB89}"/>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 descr="Star Cartoon Images, Stock Photos &amp;amp; Vectors | Shutterstock">
            <a:extLst>
              <a:ext uri="{FF2B5EF4-FFF2-40B4-BE49-F238E27FC236}">
                <a16:creationId xmlns:a16="http://schemas.microsoft.com/office/drawing/2014/main" id="{F7E4ABAF-DB72-4F25-8437-1BCDA872A81A}"/>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66298" y="315863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tar Cartoon Images, Stock Photos &amp;amp; Vectors | Shutterstock">
            <a:extLst>
              <a:ext uri="{FF2B5EF4-FFF2-40B4-BE49-F238E27FC236}">
                <a16:creationId xmlns:a16="http://schemas.microsoft.com/office/drawing/2014/main" id="{4B4E16C3-DECF-4BE3-BFDB-CE3662DA1307}"/>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919559" y="3807517"/>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CD95AEF8-C26A-4521-A655-432B90091EEE}"/>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8247578" y="4554888"/>
            <a:ext cx="1841154" cy="52500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5E4F54B-FA23-9742-41AA-F27A293A5D20}"/>
              </a:ext>
            </a:extLst>
          </p:cNvPr>
          <p:cNvSpPr/>
          <p:nvPr/>
        </p:nvSpPr>
        <p:spPr>
          <a:xfrm>
            <a:off x="-1582220" y="318499"/>
            <a:ext cx="1458930" cy="145893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Tree>
    <p:extLst>
      <p:ext uri="{BB962C8B-B14F-4D97-AF65-F5344CB8AC3E}">
        <p14:creationId xmlns:p14="http://schemas.microsoft.com/office/powerpoint/2010/main" val="378996853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36345" y="51305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a:t>
            </a:r>
            <a:r>
              <a:rPr kumimoji="0" lang="vi-VN"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129</a:t>
            </a:r>
            <a:endPar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8" y="804164"/>
            <a:ext cx="5719323" cy="56093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241" y="1256448"/>
            <a:ext cx="5175319" cy="4994001"/>
          </a:xfrm>
          <a:prstGeom prst="rect">
            <a:avLst/>
          </a:prstGeom>
        </p:spPr>
      </p:pic>
      <p:sp>
        <p:nvSpPr>
          <p:cNvPr id="31" name="Teardrop 30">
            <a:extLst>
              <a:ext uri="{FF2B5EF4-FFF2-40B4-BE49-F238E27FC236}">
                <a16:creationId xmlns:a16="http://schemas.microsoft.com/office/drawing/2014/main" id="{52E52692-8C49-44A5-AE8A-A1A651408AE9}"/>
              </a:ext>
            </a:extLst>
          </p:cNvPr>
          <p:cNvSpPr/>
          <p:nvPr/>
        </p:nvSpPr>
        <p:spPr>
          <a:xfrm>
            <a:off x="847379" y="45589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32" name="Teardrop 31">
            <a:extLst>
              <a:ext uri="{FF2B5EF4-FFF2-40B4-BE49-F238E27FC236}">
                <a16:creationId xmlns:a16="http://schemas.microsoft.com/office/drawing/2014/main" id="{52E52692-8C49-44A5-AE8A-A1A651408AE9}"/>
              </a:ext>
            </a:extLst>
          </p:cNvPr>
          <p:cNvSpPr/>
          <p:nvPr/>
        </p:nvSpPr>
        <p:spPr>
          <a:xfrm>
            <a:off x="6264255" y="197697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33" name="Teardrop 32">
            <a:extLst>
              <a:ext uri="{FF2B5EF4-FFF2-40B4-BE49-F238E27FC236}">
                <a16:creationId xmlns:a16="http://schemas.microsoft.com/office/drawing/2014/main" id="{52E52692-8C49-44A5-AE8A-A1A651408AE9}"/>
              </a:ext>
            </a:extLst>
          </p:cNvPr>
          <p:cNvSpPr/>
          <p:nvPr/>
        </p:nvSpPr>
        <p:spPr>
          <a:xfrm>
            <a:off x="6264256" y="387178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grpSp>
        <p:nvGrpSpPr>
          <p:cNvPr id="13" name="Group 12">
            <a:extLst>
              <a:ext uri="{FF2B5EF4-FFF2-40B4-BE49-F238E27FC236}">
                <a16:creationId xmlns:a16="http://schemas.microsoft.com/office/drawing/2014/main" id="{CCA81694-810B-8465-BFA2-9D5EE937A946}"/>
              </a:ext>
            </a:extLst>
          </p:cNvPr>
          <p:cNvGrpSpPr/>
          <p:nvPr/>
        </p:nvGrpSpPr>
        <p:grpSpPr>
          <a:xfrm>
            <a:off x="8520241" y="511124"/>
            <a:ext cx="3119319" cy="653170"/>
            <a:chOff x="2496640" y="735539"/>
            <a:chExt cx="4632780" cy="567210"/>
          </a:xfrm>
        </p:grpSpPr>
        <p:sp>
          <p:nvSpPr>
            <p:cNvPr id="14" name="Rounded Rectangle 8">
              <a:extLst>
                <a:ext uri="{FF2B5EF4-FFF2-40B4-BE49-F238E27FC236}">
                  <a16:creationId xmlns:a16="http://schemas.microsoft.com/office/drawing/2014/main" id="{B7EA3C35-6BBD-4D64-0ED7-D9FA1DC76A0F}"/>
                </a:ext>
              </a:extLst>
            </p:cNvPr>
            <p:cNvSpPr/>
            <p:nvPr/>
          </p:nvSpPr>
          <p:spPr>
            <a:xfrm>
              <a:off x="3042743" y="755850"/>
              <a:ext cx="4086677"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toàn</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bài</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15" name="Picture 14">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2759138" y="473041"/>
              <a:ext cx="567210" cy="1092205"/>
            </a:xfrm>
            <a:prstGeom prst="rect">
              <a:avLst/>
            </a:prstGeom>
            <a:ln>
              <a:noFill/>
            </a:ln>
          </p:spPr>
        </p:pic>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044074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sp>
        <p:nvSpPr>
          <p:cNvPr id="3" name="TextBox 2"/>
          <p:cNvSpPr txBox="1"/>
          <p:nvPr/>
        </p:nvSpPr>
        <p:spPr>
          <a:xfrm>
            <a:off x="3195007" y="2254984"/>
            <a:ext cx="7796463" cy="1446550"/>
          </a:xfrm>
          <a:prstGeom prst="rect">
            <a:avLst/>
          </a:prstGeom>
          <a:noFill/>
        </p:spPr>
        <p:txBody>
          <a:bodyPr wrap="square" rtlCol="0">
            <a:spAutoFit/>
          </a:bodyPr>
          <a:lstStyle/>
          <a:p>
            <a:r>
              <a:rPr lang="en-US" sz="8800" b="1" dirty="0">
                <a:solidFill>
                  <a:srgbClr val="FF0000"/>
                </a:solidFill>
                <a:latin typeface="Algerian" panose="04020705040A02060702" pitchFamily="82" charset="0"/>
                <a:cs typeface="Arial" panose="020B0604020202020204" pitchFamily="34" charset="0"/>
              </a:rPr>
              <a:t>TÌM HIỂU BÀI</a:t>
            </a:r>
          </a:p>
        </p:txBody>
      </p:sp>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58835789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944176" y="348945"/>
            <a:ext cx="10765224" cy="1694122"/>
            <a:chOff x="1167696" y="958544"/>
            <a:chExt cx="10710121" cy="2244178"/>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153043" y="1702981"/>
              <a:ext cx="9724774" cy="1499741"/>
              <a:chOff x="835483" y="1196588"/>
              <a:chExt cx="12283658" cy="1499741"/>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835483" y="1196588"/>
                <a:ext cx="12086994" cy="1499741"/>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387090" y="1217174"/>
                <a:ext cx="11732051" cy="1426975"/>
              </a:xfrm>
              <a:prstGeom prst="rect">
                <a:avLst/>
              </a:prstGeom>
            </p:spPr>
            <p:txBody>
              <a:bodyPr wrap="square">
                <a:spAutoFit/>
              </a:bodyPr>
              <a:lstStyle/>
              <a:p>
                <a:r>
                  <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rPr>
                  <a:t>Vào sáng sớm, chuyện gì xảy ra khiến cào cào, nhái bén, chuồn chuồn chú ý?</a:t>
                </a:r>
              </a:p>
            </p:txBody>
          </p:sp>
        </p:grpSp>
        <p:grpSp>
          <p:nvGrpSpPr>
            <p:cNvPr id="27" name="Group 26">
              <a:extLst>
                <a:ext uri="{FF2B5EF4-FFF2-40B4-BE49-F238E27FC236}">
                  <a16:creationId xmlns:a16="http://schemas.microsoft.com/office/drawing/2014/main" id="{A34C90B2-69FA-415C-8FBB-84CBE97FCD20}"/>
                </a:ext>
              </a:extLst>
            </p:cNvPr>
            <p:cNvGrpSpPr/>
            <p:nvPr/>
          </p:nvGrpSpPr>
          <p:grpSpPr>
            <a:xfrm>
              <a:off x="1167696" y="958544"/>
              <a:ext cx="1191706" cy="1588941"/>
              <a:chOff x="350288" y="1871971"/>
              <a:chExt cx="1191706" cy="1588941"/>
            </a:xfrm>
          </p:grpSpPr>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350288" y="1871971"/>
                <a:ext cx="1191706" cy="1588941"/>
              </a:xfrm>
              <a:prstGeom prst="rect">
                <a:avLst/>
              </a:prstGeom>
            </p:spPr>
          </p:pic>
          <p:pic>
            <p:nvPicPr>
              <p:cNvPr id="45" name="Picture 44">
                <a:extLst>
                  <a:ext uri="{FF2B5EF4-FFF2-40B4-BE49-F238E27FC236}">
                    <a16:creationId xmlns:a16="http://schemas.microsoft.com/office/drawing/2014/main" id="{67C01279-D8EA-4323-9FD1-3A1872E4989D}"/>
                  </a:ext>
                </a:extLst>
              </p:cNvPr>
              <p:cNvPicPr>
                <a:picLocks noChangeAspect="1"/>
              </p:cNvPicPr>
              <p:nvPr/>
            </p:nvPicPr>
            <p:blipFill rotWithShape="1">
              <a:blip r:embed="rId5">
                <a:extLst>
                  <a:ext uri="{28A0092B-C50C-407E-A947-70E740481C1C}">
                    <a14:useLocalDpi xmlns:a14="http://schemas.microsoft.com/office/drawing/2010/main" val="0"/>
                  </a:ext>
                </a:extLst>
              </a:blip>
              <a:srcRect l="9403" t="9783" r="78299" b="63042"/>
              <a:stretch/>
            </p:blipFill>
            <p:spPr>
              <a:xfrm>
                <a:off x="1003838" y="2616408"/>
                <a:ext cx="505175" cy="700355"/>
              </a:xfrm>
              <a:prstGeom prst="rect">
                <a:avLst/>
              </a:prstGeom>
            </p:spPr>
          </p:pic>
        </p:grpSp>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837498" y="2871227"/>
            <a:ext cx="9620813" cy="1570189"/>
            <a:chOff x="2330837" y="4417903"/>
            <a:chExt cx="9509594" cy="1600425"/>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330837" y="4417903"/>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605109" y="4417903"/>
              <a:ext cx="8921204" cy="1599886"/>
            </a:xfrm>
            <a:prstGeom prst="rect">
              <a:avLst/>
            </a:prstGeom>
            <a:noFill/>
          </p:spPr>
          <p:txBody>
            <a:bodyPr wrap="square" rtlCol="0">
              <a:spAutoFit/>
            </a:bodyPr>
            <a:lstStyle/>
            <a:p>
              <a:pPr lvl="0" algn="just"/>
              <a:r>
                <a:rPr lang="vi-VN" sz="3000" dirty="0">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Vào sáng sớm, một âm thanh vang lên từ đâu không rõ khiến cào cào, nhái bén, chuồn chuồn chú ý.</a:t>
              </a:r>
            </a:p>
          </p:txBody>
        </p:sp>
      </p:grpSp>
      <p:sp>
        <p:nvSpPr>
          <p:cNvPr id="15" name="TextBox 14"/>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13027917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50"/>
                                            <p:tgtEl>
                                              <p:spTgt spid="49"/>
                                            </p:tgtEl>
                                          </p:cBhvr>
                                        </p:animEffect>
                                      </p:childTnLst>
                                    </p:cTn>
                                  </p:par>
                                  <p:par>
                                    <p:cTn id="11" presetID="53" presetClass="entr" presetSubtype="16" fill="hold" nodeType="withEffect">
                                      <p:stCondLst>
                                        <p:cond delay="120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14:bounceEnd="66000">
                                          <p:cBhvr additive="base">
                                            <p:cTn id="20"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50"/>
                                            <p:tgtEl>
                                              <p:spTgt spid="49"/>
                                            </p:tgtEl>
                                          </p:cBhvr>
                                        </p:animEffect>
                                      </p:childTnLst>
                                    </p:cTn>
                                  </p:par>
                                  <p:par>
                                    <p:cTn id="11" presetID="53" presetClass="entr" presetSubtype="16" fill="hold" nodeType="withEffect">
                                      <p:stCondLst>
                                        <p:cond delay="120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ppt_x"/>
                                              </p:val>
                                            </p:tav>
                                            <p:tav tm="100000">
                                              <p:val>
                                                <p:strVal val="#ppt_x"/>
                                              </p:val>
                                            </p:tav>
                                          </p:tavLst>
                                        </p:anim>
                                        <p:anim calcmode="lin" valueType="num">
                                          <p:cBhvr additive="base">
                                            <p:cTn id="2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1280160" y="508000"/>
            <a:ext cx="104241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Quan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sát</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trang</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minh</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họa</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đoán</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xem</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các</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con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vật</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đang</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làm</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000099"/>
                </a:solidFill>
                <a:effectLst/>
                <a:uLnTx/>
                <a:uFillTx/>
                <a:latin typeface="Times New Roman" pitchFamily="18" charset="0"/>
                <a:cs typeface="Times New Roman" pitchFamily="18" charset="0"/>
              </a:rPr>
              <a:t>gì</a:t>
            </a:r>
            <a:r>
              <a:rPr kumimoji="0" lang="en-US" sz="3600" b="1" i="0" u="none" strike="noStrike" kern="1200" cap="none" spc="0" normalizeH="0" baseline="0" noProof="0" dirty="0">
                <a:ln>
                  <a:noFill/>
                </a:ln>
                <a:solidFill>
                  <a:srgbClr val="000099"/>
                </a:solidFill>
                <a:effectLst/>
                <a:uLnTx/>
                <a:uFillTx/>
                <a:latin typeface="Times New Roman" pitchFamily="18" charset="0"/>
                <a:cs typeface="Times New Roman" pitchFamily="18" charset="0"/>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131" y="1585218"/>
            <a:ext cx="8807737" cy="5099680"/>
          </a:xfrm>
          <a:prstGeom prst="rect">
            <a:avLst/>
          </a:prstGeom>
        </p:spPr>
      </p:pic>
      <p:sp>
        <p:nvSpPr>
          <p:cNvPr id="7" name="TextBox 6"/>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2697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404548" y="274735"/>
            <a:ext cx="9432565" cy="1267268"/>
            <a:chOff x="630830" y="860239"/>
            <a:chExt cx="9384283" cy="167873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727037" y="1685344"/>
              <a:ext cx="9288076" cy="853626"/>
              <a:chOff x="-965749" y="1178951"/>
              <a:chExt cx="11732051" cy="853626"/>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835484" y="1196589"/>
                <a:ext cx="8614999" cy="835988"/>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965749" y="1178951"/>
                <a:ext cx="11732051" cy="774643"/>
              </a:xfrm>
              <a:prstGeom prst="rect">
                <a:avLst/>
              </a:prstGeom>
            </p:spPr>
            <p:txBody>
              <a:bodyPr wrap="square">
                <a:spAutoFit/>
              </a:bodyPr>
              <a:lstStyle/>
              <a:p>
                <a:pPr lvl="0" algn="ct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Các</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đã</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phát</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hiện</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ra</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điều</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dirty="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vi-VN" sz="32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grpSp>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630830" y="860239"/>
              <a:ext cx="1191706" cy="1588941"/>
            </a:xfrm>
            <a:prstGeom prst="rect">
              <a:avLst/>
            </a:prstGeom>
          </p:spPr>
        </p:pic>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34" t="14246" r="19393" b="7977"/>
          <a:stretch/>
        </p:blipFill>
        <p:spPr>
          <a:xfrm rot="20117925">
            <a:off x="1249565" y="2056790"/>
            <a:ext cx="777087" cy="785806"/>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735444" y="2638016"/>
            <a:ext cx="9620813" cy="1735423"/>
            <a:chOff x="2229963" y="4180202"/>
            <a:chExt cx="9509594" cy="1768841"/>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2229963" y="4180202"/>
              <a:ext cx="9509594" cy="1600425"/>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字魂20号-石头体"/>
                <a:cs typeface="Arial" panose="020B0604020202020204" pitchFamily="34"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2524157" y="4349157"/>
              <a:ext cx="8921204" cy="1599886"/>
            </a:xfrm>
            <a:prstGeom prst="rect">
              <a:avLst/>
            </a:prstGeom>
            <a:noFill/>
          </p:spPr>
          <p:txBody>
            <a:bodyPr wrap="square" rtlCol="0">
              <a:spAutoFit/>
            </a:bodyPr>
            <a:lstStyle/>
            <a:p>
              <a:pPr algn="just"/>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3200" dirty="0">
                  <a:solidFill>
                    <a:srgbClr val="FF0000"/>
                  </a:solidFill>
                  <a:latin typeface="Arial" panose="020B0604020202020204" pitchFamily="34" charset="0"/>
                  <a:ea typeface="Arial-Rounded" panose="020B0500000000000000" pitchFamily="34" charset="0"/>
                  <a:cs typeface="Arial" panose="020B0604020202020204" pitchFamily="34" charset="0"/>
                </a:rPr>
                <a:t>Các bạn phát hiện ra dế than đang vừa xây nhà vừa hát.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15" name="Picture 14">
            <a:extLst>
              <a:ext uri="{FF2B5EF4-FFF2-40B4-BE49-F238E27FC236}">
                <a16:creationId xmlns:a16="http://schemas.microsoft.com/office/drawing/2014/main" id="{8E15BDAF-B711-4240-A711-E177A8CD7B5C}"/>
              </a:ext>
            </a:extLst>
          </p:cNvPr>
          <p:cNvPicPr>
            <a:picLocks noChangeAspect="1"/>
          </p:cNvPicPr>
          <p:nvPr/>
        </p:nvPicPr>
        <p:blipFill rotWithShape="1">
          <a:blip r:embed="rId6">
            <a:extLst>
              <a:ext uri="{28A0092B-C50C-407E-A947-70E740481C1C}">
                <a14:useLocalDpi xmlns:a14="http://schemas.microsoft.com/office/drawing/2010/main" val="0"/>
              </a:ext>
            </a:extLst>
          </a:blip>
          <a:srcRect l="25018" t="9783" r="54347" b="63042"/>
          <a:stretch/>
        </p:blipFill>
        <p:spPr>
          <a:xfrm>
            <a:off x="1151237" y="786912"/>
            <a:ext cx="770726" cy="700355"/>
          </a:xfrm>
          <a:prstGeom prst="rect">
            <a:avLst/>
          </a:prstGeom>
        </p:spPr>
      </p:pic>
      <p:sp>
        <p:nvSpPr>
          <p:cNvPr id="14" name="TextBox 13"/>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372589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5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6000">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14:bounceEnd="66000">
                                          <p:cBhvr additive="base">
                                            <p:cTn id="17"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5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barn(inVertical)">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404548" y="274735"/>
            <a:ext cx="10687752" cy="1716572"/>
            <a:chOff x="630830" y="860239"/>
            <a:chExt cx="10633046" cy="2273916"/>
          </a:xfrm>
          <a:solidFill>
            <a:schemeClr val="bg1"/>
          </a:solidFill>
        </p:grpSpPr>
        <p:grpSp>
          <p:nvGrpSpPr>
            <p:cNvPr id="26" name="Group 25">
              <a:extLst>
                <a:ext uri="{FF2B5EF4-FFF2-40B4-BE49-F238E27FC236}">
                  <a16:creationId xmlns:a16="http://schemas.microsoft.com/office/drawing/2014/main" id="{E33D6388-1A48-4C23-86C2-5A8FCDA9BC89}"/>
                </a:ext>
              </a:extLst>
            </p:cNvPr>
            <p:cNvGrpSpPr/>
            <p:nvPr/>
          </p:nvGrpSpPr>
          <p:grpSpPr>
            <a:xfrm>
              <a:off x="2186552" y="1319117"/>
              <a:ext cx="9077324" cy="1815038"/>
              <a:chOff x="877808" y="812724"/>
              <a:chExt cx="11465844" cy="1815038"/>
            </a:xfrm>
            <a:grpFill/>
          </p:grpSpPr>
          <p:sp>
            <p:nvSpPr>
              <p:cNvPr id="46" name="Rectangle: Rounded Corners 43">
                <a:extLst>
                  <a:ext uri="{FF2B5EF4-FFF2-40B4-BE49-F238E27FC236}">
                    <a16:creationId xmlns:a16="http://schemas.microsoft.com/office/drawing/2014/main" id="{65935E20-12EA-471C-9C83-EDFD8E45A8CF}"/>
                  </a:ext>
                </a:extLst>
              </p:cNvPr>
              <p:cNvSpPr/>
              <p:nvPr/>
            </p:nvSpPr>
            <p:spPr>
              <a:xfrm>
                <a:off x="877808" y="812724"/>
                <a:ext cx="11465844" cy="1815038"/>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008959" y="1072928"/>
                <a:ext cx="11292369" cy="1426976"/>
              </a:xfrm>
              <a:prstGeom prst="rect">
                <a:avLst/>
              </a:prstGeom>
              <a:grpFill/>
            </p:spPr>
            <p:txBody>
              <a:bodyPr wrap="square">
                <a:spAutoFit/>
              </a:bodyPr>
              <a:lstStyle/>
              <a:p>
                <a:pPr lvl="0"/>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Chi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tiết</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nào</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cho</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thấy</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cuộc</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gặp</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gỡ</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của</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các</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bạn</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với</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dế</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than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rất</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thân</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mật</a:t>
                </a:r>
                <a:r>
                  <a:rPr lang="en-US" sz="3200" b="1" dirty="0">
                    <a:solidFill>
                      <a:srgbClr val="000099"/>
                    </a:solidFill>
                    <a:latin typeface="Arial" panose="020B0604020202020204" pitchFamily="34" charset="0"/>
                    <a:ea typeface="Arial-Rounded" panose="020B0500000000000000" pitchFamily="34" charset="0"/>
                    <a:cs typeface="Arial" panose="020B0604020202020204" pitchFamily="34" charset="0"/>
                  </a:rPr>
                  <a:t>?</a:t>
                </a:r>
              </a:p>
            </p:txBody>
          </p:sp>
        </p:grpSp>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630830" y="860239"/>
              <a:ext cx="1191706" cy="1588941"/>
            </a:xfrm>
            <a:prstGeom prst="rect">
              <a:avLst/>
            </a:prstGeom>
            <a:grpFill/>
          </p:spPr>
        </p:pic>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34" t="14246" r="19393" b="7977"/>
          <a:stretch/>
        </p:blipFill>
        <p:spPr>
          <a:xfrm rot="20117925">
            <a:off x="788574" y="1847283"/>
            <a:ext cx="777087" cy="785806"/>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659938" y="2187734"/>
            <a:ext cx="11064426" cy="4229095"/>
            <a:chOff x="1421354" y="4180202"/>
            <a:chExt cx="10318204" cy="3987570"/>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1421354" y="4180202"/>
              <a:ext cx="10318204" cy="3972456"/>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字魂20号-石头体"/>
                <a:cs typeface="Arial" panose="020B0604020202020204" pitchFamily="34"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1928329" y="4337141"/>
              <a:ext cx="9467949" cy="3830631"/>
            </a:xfrm>
            <a:prstGeom prst="rect">
              <a:avLst/>
            </a:prstGeom>
            <a:noFill/>
          </p:spPr>
          <p:txBody>
            <a:bodyPr wrap="square" rtlCol="0">
              <a:spAutoFit/>
            </a:bodyPr>
            <a:lstStyle/>
            <a:p>
              <a:pPr lvl="0" algn="just"/>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Chi tiết cho thấy cuộc gặp gỡ của các bạn với dế th</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a</a:t>
              </a: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n rất thân mật là: </a:t>
              </a:r>
              <a:endPar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buFontTx/>
                <a:buChar char="-"/>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dế</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than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vừa</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dứt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lời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hát,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các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đã</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vỗ</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tay</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rất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to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thể</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hiện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sự</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thán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phục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đối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với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dế</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than</a:t>
              </a:r>
              <a:r>
                <a:rPr lang="vi-VN"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endPar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buFontTx/>
                <a:buChar char="-"/>
              </a:pPr>
              <a:r>
                <a:rPr lang="vi-VN"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Sau đó, các bạn tự giới thiệu về mình để làm quen với dế than.</a:t>
              </a:r>
              <a:endPar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marL="457200" lvl="0" indent="-457200">
                <a:buFontTx/>
                <a:buChar char="-"/>
              </a:pP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Các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cũng</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khen</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ngợi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dế</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than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hát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rất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hay,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là</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một</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tài</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năng</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âm</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nhạc</a:t>
              </a:r>
              <a:r>
                <a:rPr 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endParaRPr lang="vi-VN"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A8B574D8-9133-4A71-9349-BFC897402831}"/>
              </a:ext>
            </a:extLst>
          </p:cNvPr>
          <p:cNvPicPr>
            <a:picLocks noChangeAspect="1"/>
          </p:cNvPicPr>
          <p:nvPr/>
        </p:nvPicPr>
        <p:blipFill rotWithShape="1">
          <a:blip r:embed="rId6">
            <a:extLst>
              <a:ext uri="{28A0092B-C50C-407E-A947-70E740481C1C}">
                <a14:useLocalDpi xmlns:a14="http://schemas.microsoft.com/office/drawing/2010/main" val="0"/>
              </a:ext>
            </a:extLst>
          </a:blip>
          <a:srcRect l="48276" t="9436" r="31089" b="63389"/>
          <a:stretch/>
        </p:blipFill>
        <p:spPr>
          <a:xfrm>
            <a:off x="1203578" y="817568"/>
            <a:ext cx="869060" cy="692324"/>
          </a:xfrm>
          <a:prstGeom prst="rect">
            <a:avLst/>
          </a:prstGeom>
        </p:spPr>
      </p:pic>
      <p:sp>
        <p:nvSpPr>
          <p:cNvPr id="15" name="TextBox 14"/>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0971984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50"/>
                                        <p:tgtEl>
                                          <p:spTgt spid="4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par>
                                <p:cTn id="16" presetID="16" presetClass="entr" presetSubtype="21"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barn(inVertical)">
                                      <p:cBhvr>
                                        <p:cTn id="1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404548" y="274735"/>
            <a:ext cx="10590038" cy="1199487"/>
            <a:chOff x="630830" y="860239"/>
            <a:chExt cx="10535832" cy="1588941"/>
          </a:xfrm>
        </p:grpSpPr>
        <p:grpSp>
          <p:nvGrpSpPr>
            <p:cNvPr id="26" name="Group 25">
              <a:extLst>
                <a:ext uri="{FF2B5EF4-FFF2-40B4-BE49-F238E27FC236}">
                  <a16:creationId xmlns:a16="http://schemas.microsoft.com/office/drawing/2014/main" id="{E33D6388-1A48-4C23-86C2-5A8FCDA9BC89}"/>
                </a:ext>
              </a:extLst>
            </p:cNvPr>
            <p:cNvGrpSpPr/>
            <p:nvPr/>
          </p:nvGrpSpPr>
          <p:grpSpPr>
            <a:xfrm>
              <a:off x="2186552" y="1319117"/>
              <a:ext cx="8980110" cy="973691"/>
              <a:chOff x="877808" y="812724"/>
              <a:chExt cx="11343050" cy="973691"/>
            </a:xfrm>
          </p:grpSpPr>
          <p:sp>
            <p:nvSpPr>
              <p:cNvPr id="46" name="Rectangle: Rounded Corners 43">
                <a:extLst>
                  <a:ext uri="{FF2B5EF4-FFF2-40B4-BE49-F238E27FC236}">
                    <a16:creationId xmlns:a16="http://schemas.microsoft.com/office/drawing/2014/main" id="{65935E20-12EA-471C-9C83-EDFD8E45A8CF}"/>
                  </a:ext>
                </a:extLst>
              </p:cNvPr>
              <p:cNvSpPr/>
              <p:nvPr/>
            </p:nvSpPr>
            <p:spPr>
              <a:xfrm>
                <a:off x="877808" y="812724"/>
                <a:ext cx="8053727" cy="973691"/>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928489" y="925778"/>
                <a:ext cx="11292369" cy="774642"/>
              </a:xfrm>
              <a:prstGeom prst="rect">
                <a:avLst/>
              </a:prstGeom>
              <a:solidFill>
                <a:schemeClr val="bg1"/>
              </a:solidFill>
            </p:spPr>
            <p:txBody>
              <a:bodyPr wrap="square">
                <a:spAutoFit/>
              </a:bodyPr>
              <a:lstStyle/>
              <a:p>
                <a:pPr lvl="0"/>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Các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đã</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giúp</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dế</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than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việc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a:t>
                </a:r>
              </a:p>
            </p:txBody>
          </p:sp>
        </p:grpSp>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630830" y="860239"/>
              <a:ext cx="1191706" cy="1588941"/>
            </a:xfrm>
            <a:prstGeom prst="rect">
              <a:avLst/>
            </a:prstGeom>
          </p:spPr>
        </p:pic>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34" t="14246" r="19393" b="7977"/>
          <a:stretch/>
        </p:blipFill>
        <p:spPr>
          <a:xfrm rot="20117925">
            <a:off x="788574" y="1847283"/>
            <a:ext cx="777087" cy="785806"/>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1694298" y="2119111"/>
            <a:ext cx="10696320" cy="936461"/>
            <a:chOff x="1421354" y="4180202"/>
            <a:chExt cx="9974924" cy="882979"/>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1421354" y="4180202"/>
              <a:ext cx="8150266" cy="882979"/>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字魂20号-石头体"/>
                <a:cs typeface="Arial" panose="020B0604020202020204" pitchFamily="34"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1928329" y="4337141"/>
              <a:ext cx="9467949" cy="522359"/>
            </a:xfrm>
            <a:prstGeom prst="rect">
              <a:avLst/>
            </a:prstGeom>
            <a:noFill/>
          </p:spPr>
          <p:txBody>
            <a:bodyPr wrap="square" rtlCol="0">
              <a:spAutoFit/>
            </a:bodyPr>
            <a:lstStyle/>
            <a:p>
              <a:pPr lvl="0"/>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Các bạn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đã</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xúm</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vào</a:t>
              </a:r>
              <a:r>
                <a:rPr lang="en-US"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a:t>
              </a: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giúp dế than </a:t>
              </a:r>
              <a:r>
                <a:rPr lang="en-US" sz="2800" b="1" dirty="0" err="1">
                  <a:solidFill>
                    <a:srgbClr val="FF0000"/>
                  </a:solidFill>
                  <a:latin typeface="Arial" panose="020B0604020202020204" pitchFamily="34" charset="0"/>
                  <a:ea typeface="Arial-Rounded" panose="020B0500000000000000" pitchFamily="34" charset="0"/>
                  <a:cs typeface="Arial" panose="020B0604020202020204" pitchFamily="34" charset="0"/>
                </a:rPr>
                <a:t>xây</a:t>
              </a:r>
              <a:r>
                <a:rPr lang="vi-VN" sz="2800" b="1" dirty="0">
                  <a:solidFill>
                    <a:srgbClr val="FF0000"/>
                  </a:solidFill>
                  <a:latin typeface="Arial" panose="020B0604020202020204" pitchFamily="34" charset="0"/>
                  <a:ea typeface="Arial-Rounded" panose="020B0500000000000000" pitchFamily="34" charset="0"/>
                  <a:cs typeface="Arial" panose="020B0604020202020204" pitchFamily="34" charset="0"/>
                </a:rPr>
                <a:t> nhà.</a:t>
              </a:r>
            </a:p>
          </p:txBody>
        </p:sp>
      </p:grpSp>
      <p:pic>
        <p:nvPicPr>
          <p:cNvPr id="15" name="Picture 14">
            <a:extLst>
              <a:ext uri="{FF2B5EF4-FFF2-40B4-BE49-F238E27FC236}">
                <a16:creationId xmlns:a16="http://schemas.microsoft.com/office/drawing/2014/main" id="{89A7BFD4-7E00-492D-B185-B2F1A5A37629}"/>
              </a:ext>
            </a:extLst>
          </p:cNvPr>
          <p:cNvPicPr>
            <a:picLocks noChangeAspect="1"/>
          </p:cNvPicPr>
          <p:nvPr/>
        </p:nvPicPr>
        <p:blipFill rotWithShape="1">
          <a:blip r:embed="rId6">
            <a:extLst>
              <a:ext uri="{28A0092B-C50C-407E-A947-70E740481C1C}">
                <a14:useLocalDpi xmlns:a14="http://schemas.microsoft.com/office/drawing/2010/main" val="0"/>
              </a:ext>
            </a:extLst>
          </a:blip>
          <a:srcRect l="69451" t="8047" r="9914" b="64778"/>
          <a:stretch/>
        </p:blipFill>
        <p:spPr>
          <a:xfrm>
            <a:off x="1301292" y="655822"/>
            <a:ext cx="707312" cy="700355"/>
          </a:xfrm>
          <a:prstGeom prst="rect">
            <a:avLst/>
          </a:prstGeom>
        </p:spPr>
      </p:pic>
      <p:sp>
        <p:nvSpPr>
          <p:cNvPr id="14" name="TextBox 13"/>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93495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50"/>
                                            <p:tgtEl>
                                              <p:spTgt spid="49"/>
                                            </p:tgtEl>
                                          </p:cBhvr>
                                        </p:animEffect>
                                      </p:childTnLst>
                                    </p:cTn>
                                  </p:par>
                                  <p:par>
                                    <p:cTn id="11" presetID="53" presetClass="entr" presetSubtype="16" fill="hold" nodeType="withEffect">
                                      <p:stCondLst>
                                        <p:cond delay="120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14:presetBounceEnd="66000">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14:bounceEnd="66000">
                                          <p:cBhvr additive="base">
                                            <p:cTn id="20"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2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49"/>
                                            </p:tgtEl>
                                            <p:attrNameLst>
                                              <p:attrName>style.visibility</p:attrName>
                                            </p:attrNameLst>
                                          </p:cBhvr>
                                          <p:to>
                                            <p:strVal val="visible"/>
                                          </p:to>
                                        </p:set>
                                        <p:animEffect transition="in" filter="fade">
                                          <p:cBhvr>
                                            <p:cTn id="10" dur="250"/>
                                            <p:tgtEl>
                                              <p:spTgt spid="49"/>
                                            </p:tgtEl>
                                          </p:cBhvr>
                                        </p:animEffect>
                                      </p:childTnLst>
                                    </p:cTn>
                                  </p:par>
                                  <p:par>
                                    <p:cTn id="11" presetID="53" presetClass="entr" presetSubtype="16" fill="hold" nodeType="withEffect">
                                      <p:stCondLst>
                                        <p:cond delay="1200"/>
                                      </p:stCondLst>
                                      <p:childTnLst>
                                        <p:set>
                                          <p:cBhvr>
                                            <p:cTn id="12" dur="1" fill="hold">
                                              <p:stCondLst>
                                                <p:cond delay="0"/>
                                              </p:stCondLst>
                                            </p:cTn>
                                            <p:tgtEl>
                                              <p:spTgt spid="53"/>
                                            </p:tgtEl>
                                            <p:attrNameLst>
                                              <p:attrName>style.visibility</p:attrName>
                                            </p:attrNameLst>
                                          </p:cBhvr>
                                          <p:to>
                                            <p:strVal val="visible"/>
                                          </p:to>
                                        </p:set>
                                        <p:anim calcmode="lin" valueType="num">
                                          <p:cBhvr>
                                            <p:cTn id="13" dur="500" fill="hold"/>
                                            <p:tgtEl>
                                              <p:spTgt spid="53"/>
                                            </p:tgtEl>
                                            <p:attrNameLst>
                                              <p:attrName>ppt_w</p:attrName>
                                            </p:attrNameLst>
                                          </p:cBhvr>
                                          <p:tavLst>
                                            <p:tav tm="0">
                                              <p:val>
                                                <p:fltVal val="0"/>
                                              </p:val>
                                            </p:tav>
                                            <p:tav tm="100000">
                                              <p:val>
                                                <p:strVal val="#ppt_w"/>
                                              </p:val>
                                            </p:tav>
                                          </p:tavLst>
                                        </p:anim>
                                        <p:anim calcmode="lin" valueType="num">
                                          <p:cBhvr>
                                            <p:cTn id="14" dur="500" fill="hold"/>
                                            <p:tgtEl>
                                              <p:spTgt spid="53"/>
                                            </p:tgtEl>
                                            <p:attrNameLst>
                                              <p:attrName>ppt_h</p:attrName>
                                            </p:attrNameLst>
                                          </p:cBhvr>
                                          <p:tavLst>
                                            <p:tav tm="0">
                                              <p:val>
                                                <p:fltVal val="0"/>
                                              </p:val>
                                            </p:tav>
                                            <p:tav tm="100000">
                                              <p:val>
                                                <p:strVal val="#ppt_h"/>
                                              </p:val>
                                            </p:tav>
                                          </p:tavLst>
                                        </p:anim>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5"/>
                                            </p:tgtEl>
                                            <p:attrNameLst>
                                              <p:attrName>style.visibility</p:attrName>
                                            </p:attrNameLst>
                                          </p:cBhvr>
                                          <p:to>
                                            <p:strVal val="visible"/>
                                          </p:to>
                                        </p:set>
                                        <p:anim calcmode="lin" valueType="num">
                                          <p:cBhvr additive="base">
                                            <p:cTn id="20" dur="500" fill="hold"/>
                                            <p:tgtEl>
                                              <p:spTgt spid="55"/>
                                            </p:tgtEl>
                                            <p:attrNameLst>
                                              <p:attrName>ppt_x</p:attrName>
                                            </p:attrNameLst>
                                          </p:cBhvr>
                                          <p:tavLst>
                                            <p:tav tm="0">
                                              <p:val>
                                                <p:strVal val="#ppt_x"/>
                                              </p:val>
                                            </p:tav>
                                            <p:tav tm="100000">
                                              <p:val>
                                                <p:strVal val="#ppt_x"/>
                                              </p:val>
                                            </p:tav>
                                          </p:tavLst>
                                        </p:anim>
                                        <p:anim calcmode="lin" valueType="num">
                                          <p:cBhvr additive="base">
                                            <p:cTn id="21"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grpSp>
        <p:nvGrpSpPr>
          <p:cNvPr id="25" name="Group 24">
            <a:extLst>
              <a:ext uri="{FF2B5EF4-FFF2-40B4-BE49-F238E27FC236}">
                <a16:creationId xmlns:a16="http://schemas.microsoft.com/office/drawing/2014/main" id="{1606397F-A5A9-4864-BAF1-209578C316A8}"/>
              </a:ext>
            </a:extLst>
          </p:cNvPr>
          <p:cNvGrpSpPr/>
          <p:nvPr/>
        </p:nvGrpSpPr>
        <p:grpSpPr>
          <a:xfrm>
            <a:off x="404548" y="274735"/>
            <a:ext cx="10245859" cy="1575180"/>
            <a:chOff x="630830" y="860239"/>
            <a:chExt cx="10635197" cy="3534845"/>
          </a:xfrm>
          <a:solidFill>
            <a:schemeClr val="bg1"/>
          </a:solidFill>
        </p:grpSpPr>
        <p:grpSp>
          <p:nvGrpSpPr>
            <p:cNvPr id="26" name="Group 25">
              <a:extLst>
                <a:ext uri="{FF2B5EF4-FFF2-40B4-BE49-F238E27FC236}">
                  <a16:creationId xmlns:a16="http://schemas.microsoft.com/office/drawing/2014/main" id="{E33D6388-1A48-4C23-86C2-5A8FCDA9BC89}"/>
                </a:ext>
              </a:extLst>
            </p:cNvPr>
            <p:cNvGrpSpPr/>
            <p:nvPr/>
          </p:nvGrpSpPr>
          <p:grpSpPr>
            <a:xfrm>
              <a:off x="2188703" y="1743658"/>
              <a:ext cx="9077324" cy="2651426"/>
              <a:chOff x="880525" y="1237265"/>
              <a:chExt cx="11465844" cy="2651426"/>
            </a:xfrm>
            <a:grpFill/>
          </p:grpSpPr>
          <p:sp>
            <p:nvSpPr>
              <p:cNvPr id="46" name="Rectangle: Rounded Corners 43">
                <a:extLst>
                  <a:ext uri="{FF2B5EF4-FFF2-40B4-BE49-F238E27FC236}">
                    <a16:creationId xmlns:a16="http://schemas.microsoft.com/office/drawing/2014/main" id="{65935E20-12EA-471C-9C83-EDFD8E45A8CF}"/>
                  </a:ext>
                </a:extLst>
              </p:cNvPr>
              <p:cNvSpPr/>
              <p:nvPr/>
            </p:nvSpPr>
            <p:spPr>
              <a:xfrm>
                <a:off x="880525" y="1237265"/>
                <a:ext cx="11465844" cy="1815038"/>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grp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sp>
            <p:nvSpPr>
              <p:cNvPr id="47" name="Rectangle 46">
                <a:extLst>
                  <a:ext uri="{FF2B5EF4-FFF2-40B4-BE49-F238E27FC236}">
                    <a16:creationId xmlns:a16="http://schemas.microsoft.com/office/drawing/2014/main" id="{E11D90B1-D764-49A9-8FFB-E43CE1B1647B}"/>
                  </a:ext>
                </a:extLst>
              </p:cNvPr>
              <p:cNvSpPr/>
              <p:nvPr/>
            </p:nvSpPr>
            <p:spPr>
              <a:xfrm>
                <a:off x="1054000" y="1471317"/>
                <a:ext cx="11292369" cy="2417374"/>
              </a:xfrm>
              <a:prstGeom prst="rect">
                <a:avLst/>
              </a:prstGeom>
              <a:grpFill/>
            </p:spPr>
            <p:txBody>
              <a:bodyPr wrap="square">
                <a:spAutoFit/>
              </a:bodyPr>
              <a:lstStyle/>
              <a:p>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Em</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nghĩ</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gì</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về</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việc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các</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bạn</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giúp</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đỡ</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32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dế</a:t>
                </a:r>
                <a:r>
                  <a:rPr lang="en-US" sz="3200" b="1" dirty="0">
                    <a:solidFill>
                      <a:srgbClr val="002060"/>
                    </a:solidFill>
                    <a:latin typeface="Arial" panose="020B0604020202020204" pitchFamily="34" charset="0"/>
                    <a:ea typeface="Arial-Rounded" panose="020B0500000000000000" pitchFamily="34" charset="0"/>
                    <a:cs typeface="Arial" panose="020B0604020202020204" pitchFamily="34" charset="0"/>
                  </a:rPr>
                  <a:t> than?</a:t>
                </a:r>
              </a:p>
            </p:txBody>
          </p:sp>
        </p:grpSp>
        <p:pic>
          <p:nvPicPr>
            <p:cNvPr id="44" name="Picture 43">
              <a:extLst>
                <a:ext uri="{FF2B5EF4-FFF2-40B4-BE49-F238E27FC236}">
                  <a16:creationId xmlns:a16="http://schemas.microsoft.com/office/drawing/2014/main" id="{8AFC11C7-2FA6-4B79-8E44-7F9BD7D3DAE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600" l="8800" r="90000">
                          <a14:foregroundMark x1="8800" y1="57200" x2="8800" y2="57200"/>
                          <a14:foregroundMark x1="38667" y1="51000" x2="38667" y2="51000"/>
                          <a14:foregroundMark x1="56400" y1="45800" x2="56400" y2="45800"/>
                          <a14:foregroundMark x1="55200" y1="90200" x2="55200" y2="90200"/>
                          <a14:foregroundMark x1="42800" y1="90600" x2="42800" y2="90600"/>
                          <a14:foregroundMark x1="55467" y1="88900" x2="59467" y2="89300"/>
                          <a14:foregroundMark x1="38933" y1="51400" x2="38933" y2="51400"/>
                        </a14:backgroundRemoval>
                      </a14:imgEffect>
                    </a14:imgLayer>
                  </a14:imgProps>
                </a:ext>
                <a:ext uri="{28A0092B-C50C-407E-A947-70E740481C1C}">
                  <a14:useLocalDpi xmlns:a14="http://schemas.microsoft.com/office/drawing/2010/main" val="0"/>
                </a:ext>
              </a:extLst>
            </a:blip>
            <a:stretch>
              <a:fillRect/>
            </a:stretch>
          </p:blipFill>
          <p:spPr>
            <a:xfrm rot="211385">
              <a:off x="630830" y="860239"/>
              <a:ext cx="1191706" cy="1588941"/>
            </a:xfrm>
            <a:prstGeom prst="rect">
              <a:avLst/>
            </a:prstGeom>
            <a:grpFill/>
          </p:spPr>
        </p:pic>
      </p:grpSp>
      <p:sp>
        <p:nvSpPr>
          <p:cNvPr id="49" name="Oval 48">
            <a:extLst>
              <a:ext uri="{FF2B5EF4-FFF2-40B4-BE49-F238E27FC236}">
                <a16:creationId xmlns:a16="http://schemas.microsoft.com/office/drawing/2014/main" id="{A84C37F6-E87A-450F-B15F-55AFCA3F0D9B}"/>
              </a:ext>
            </a:extLst>
          </p:cNvPr>
          <p:cNvSpPr/>
          <p:nvPr/>
        </p:nvSpPr>
        <p:spPr>
          <a:xfrm rot="21127157">
            <a:off x="1498124" y="2017171"/>
            <a:ext cx="814530" cy="742096"/>
          </a:xfrm>
          <a:prstGeom prst="ellipse">
            <a:avLst/>
          </a:pr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pic>
        <p:nvPicPr>
          <p:cNvPr id="53" name="Picture 52" descr="Icon&#10;&#10;Description automatically generated">
            <a:extLst>
              <a:ext uri="{FF2B5EF4-FFF2-40B4-BE49-F238E27FC236}">
                <a16:creationId xmlns:a16="http://schemas.microsoft.com/office/drawing/2014/main" id="{F818B825-B087-48BA-BD3C-1391693883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734" t="14246" r="19393" b="7977"/>
          <a:stretch/>
        </p:blipFill>
        <p:spPr>
          <a:xfrm rot="20117925">
            <a:off x="619979" y="1571931"/>
            <a:ext cx="777087" cy="785806"/>
          </a:xfrm>
          <a:prstGeom prst="rect">
            <a:avLst/>
          </a:prstGeom>
        </p:spPr>
      </p:pic>
      <p:grpSp>
        <p:nvGrpSpPr>
          <p:cNvPr id="55" name="Group 54">
            <a:extLst>
              <a:ext uri="{FF2B5EF4-FFF2-40B4-BE49-F238E27FC236}">
                <a16:creationId xmlns:a16="http://schemas.microsoft.com/office/drawing/2014/main" id="{8894176E-917E-4E4A-9C34-615D393DDD0A}"/>
              </a:ext>
            </a:extLst>
          </p:cNvPr>
          <p:cNvGrpSpPr/>
          <p:nvPr/>
        </p:nvGrpSpPr>
        <p:grpSpPr>
          <a:xfrm>
            <a:off x="659938" y="2187734"/>
            <a:ext cx="10647159" cy="2207285"/>
            <a:chOff x="1421354" y="4180202"/>
            <a:chExt cx="10318204" cy="3972456"/>
          </a:xfrm>
        </p:grpSpPr>
        <p:sp>
          <p:nvSpPr>
            <p:cNvPr id="56" name="îṥḷíďê">
              <a:extLst>
                <a:ext uri="{FF2B5EF4-FFF2-40B4-BE49-F238E27FC236}">
                  <a16:creationId xmlns:a16="http://schemas.microsoft.com/office/drawing/2014/main" id="{A2BF1E4A-A9BE-42B7-8F8E-24AFEF5716B2}"/>
                </a:ext>
              </a:extLst>
            </p:cNvPr>
            <p:cNvSpPr/>
            <p:nvPr/>
          </p:nvSpPr>
          <p:spPr bwMode="auto">
            <a:xfrm>
              <a:off x="1421354" y="4180202"/>
              <a:ext cx="10318204" cy="3972456"/>
            </a:xfrm>
            <a:prstGeom prst="roundRect">
              <a:avLst>
                <a:gd name="adj" fmla="val 37244"/>
              </a:avLst>
            </a:prstGeom>
            <a:solidFill>
              <a:schemeClr val="bg1"/>
            </a:solidFill>
            <a:ln w="53975" cap="rnd" cmpd="thickThin">
              <a:solidFill>
                <a:schemeClr val="accent2">
                  <a:lumMod val="75000"/>
                </a:schemeClr>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字魂20号-石头体"/>
                <a:cs typeface="Arial" panose="020B0604020202020204" pitchFamily="34" charset="0"/>
              </a:endParaRPr>
            </a:p>
          </p:txBody>
        </p:sp>
        <p:sp>
          <p:nvSpPr>
            <p:cNvPr id="57" name="TextBox 56">
              <a:extLst>
                <a:ext uri="{FF2B5EF4-FFF2-40B4-BE49-F238E27FC236}">
                  <a16:creationId xmlns:a16="http://schemas.microsoft.com/office/drawing/2014/main" id="{7277E420-1712-4D9C-BB50-805D9BE66BDB}"/>
                </a:ext>
              </a:extLst>
            </p:cNvPr>
            <p:cNvSpPr txBox="1"/>
            <p:nvPr/>
          </p:nvSpPr>
          <p:spPr>
            <a:xfrm>
              <a:off x="1903653" y="4441893"/>
              <a:ext cx="9467949" cy="332343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000" b="1" i="0" u="none" strike="noStrike" kern="1200" cap="none" spc="0" normalizeH="0" baseline="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baseline="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Việc</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bạn</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giúp</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đỡ</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dế</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than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thể</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hiện</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sự</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tốt</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bụng</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thân</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thiện</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của</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các</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bạn</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chuồn</a:t>
              </a:r>
              <a:r>
                <a:rPr kumimoji="0" lang="en-US" sz="2800" b="1" i="0" u="none" strike="noStrike" kern="1200" cap="none" spc="0" normalizeH="0" noProof="0" dirty="0">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800" b="1" i="0" u="none" strike="noStrike" kern="1200" cap="none" spc="0" normalizeH="0" noProof="0" dirty="0" err="1">
                  <a:ln>
                    <a:noFill/>
                  </a:ln>
                  <a:solidFill>
                    <a:srgbClr val="000099"/>
                  </a:solidFill>
                  <a:effectLst/>
                  <a:uLnTx/>
                  <a:uFillTx/>
                  <a:latin typeface="Arial" panose="020B0604020202020204" pitchFamily="34" charset="0"/>
                  <a:ea typeface="Arial-Rounded" panose="020B0500000000000000" pitchFamily="34" charset="0"/>
                  <a:cs typeface="Arial" panose="020B0604020202020204" pitchFamily="34" charset="0"/>
                </a:rPr>
                <a:t>chuồn</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cào</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cào</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nhái</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bén</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Sự</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đoàn</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kết</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của</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những</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người</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bạn</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tốt</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tình</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bạn</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đáng</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quý</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của</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các</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 con </a:t>
              </a:r>
              <a:r>
                <a:rPr lang="en-US" sz="2800" b="1" dirty="0" err="1">
                  <a:solidFill>
                    <a:srgbClr val="000099"/>
                  </a:solidFill>
                  <a:latin typeface="Arial" panose="020B0604020202020204" pitchFamily="34" charset="0"/>
                  <a:ea typeface="Arial-Rounded" panose="020B0500000000000000" pitchFamily="34" charset="0"/>
                  <a:cs typeface="Arial" panose="020B0604020202020204" pitchFamily="34" charset="0"/>
                </a:rPr>
                <a:t>vật</a:t>
              </a:r>
              <a:r>
                <a:rPr lang="en-US" sz="2800" b="1" dirty="0">
                  <a:solidFill>
                    <a:srgbClr val="000099"/>
                  </a:solidFill>
                  <a:latin typeface="Arial" panose="020B0604020202020204" pitchFamily="34" charset="0"/>
                  <a:ea typeface="Arial-Rounded" panose="020B0500000000000000" pitchFamily="34" charset="0"/>
                  <a:cs typeface="Arial" panose="020B0604020202020204" pitchFamily="34" charset="0"/>
                </a:rPr>
                <a:t>.</a:t>
              </a:r>
            </a:p>
          </p:txBody>
        </p:sp>
      </p:grpSp>
      <p:pic>
        <p:nvPicPr>
          <p:cNvPr id="15" name="Picture 14" descr="Logo&#10;&#10;Description automatically generated">
            <a:extLst>
              <a:ext uri="{FF2B5EF4-FFF2-40B4-BE49-F238E27FC236}">
                <a16:creationId xmlns:a16="http://schemas.microsoft.com/office/drawing/2014/main" id="{C1DDEB54-8D31-43F5-88C7-D5821793A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8880" y="477696"/>
            <a:ext cx="1116312" cy="1116312"/>
          </a:xfrm>
          <a:prstGeom prst="rect">
            <a:avLst/>
          </a:prstGeom>
        </p:spPr>
      </p:pic>
      <p:sp>
        <p:nvSpPr>
          <p:cNvPr id="14" name="TextBox 13"/>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0074955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50"/>
                                            <p:tgtEl>
                                              <p:spTgt spid="49"/>
                                            </p:tgtEl>
                                          </p:cBhvr>
                                        </p:animEffect>
                                      </p:childTnLst>
                                    </p:cTn>
                                  </p:par>
                                  <p:par>
                                    <p:cTn id="8" presetID="53" presetClass="entr" presetSubtype="16" fill="hold" nodeType="withEffect">
                                      <p:stCondLst>
                                        <p:cond delay="1200"/>
                                      </p:stCondLst>
                                      <p:childTnLst>
                                        <p:set>
                                          <p:cBhvr>
                                            <p:cTn id="9" dur="1" fill="hold">
                                              <p:stCondLst>
                                                <p:cond delay="0"/>
                                              </p:stCondLst>
                                            </p:cTn>
                                            <p:tgtEl>
                                              <p:spTgt spid="53"/>
                                            </p:tgtEl>
                                            <p:attrNameLst>
                                              <p:attrName>style.visibility</p:attrName>
                                            </p:attrNameLst>
                                          </p:cBhvr>
                                          <p:to>
                                            <p:strVal val="visible"/>
                                          </p:to>
                                        </p:set>
                                        <p:anim calcmode="lin" valueType="num">
                                          <p:cBhvr>
                                            <p:cTn id="10" dur="500" fill="hold"/>
                                            <p:tgtEl>
                                              <p:spTgt spid="53"/>
                                            </p:tgtEl>
                                            <p:attrNameLst>
                                              <p:attrName>ppt_w</p:attrName>
                                            </p:attrNameLst>
                                          </p:cBhvr>
                                          <p:tavLst>
                                            <p:tav tm="0">
                                              <p:val>
                                                <p:fltVal val="0"/>
                                              </p:val>
                                            </p:tav>
                                            <p:tav tm="100000">
                                              <p:val>
                                                <p:strVal val="#ppt_w"/>
                                              </p:val>
                                            </p:tav>
                                          </p:tavLst>
                                        </p:anim>
                                        <p:anim calcmode="lin" valueType="num">
                                          <p:cBhvr>
                                            <p:cTn id="11" dur="500" fill="hold"/>
                                            <p:tgtEl>
                                              <p:spTgt spid="53"/>
                                            </p:tgtEl>
                                            <p:attrNameLst>
                                              <p:attrName>ppt_h</p:attrName>
                                            </p:attrNameLst>
                                          </p:cBhvr>
                                          <p:tavLst>
                                            <p:tav tm="0">
                                              <p:val>
                                                <p:fltVal val="0"/>
                                              </p:val>
                                            </p:tav>
                                            <p:tav tm="100000">
                                              <p:val>
                                                <p:strVal val="#ppt_h"/>
                                              </p:val>
                                            </p:tav>
                                          </p:tavLst>
                                        </p:anim>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6000">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14:bounceEnd="66000">
                                          <p:cBhvr additive="base">
                                            <p:cTn id="17" dur="500" fill="hold"/>
                                            <p:tgtEl>
                                              <p:spTgt spid="55"/>
                                            </p:tgtEl>
                                            <p:attrNameLst>
                                              <p:attrName>ppt_x</p:attrName>
                                            </p:attrNameLst>
                                          </p:cBhvr>
                                          <p:tavLst>
                                            <p:tav tm="0">
                                              <p:val>
                                                <p:strVal val="#ppt_x"/>
                                              </p:val>
                                            </p:tav>
                                            <p:tav tm="100000">
                                              <p:val>
                                                <p:strVal val="#ppt_x"/>
                                              </p:val>
                                            </p:tav>
                                          </p:tavLst>
                                        </p:anim>
                                        <p:anim calcmode="lin" valueType="num" p14:bounceEnd="66000">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250"/>
                                            <p:tgtEl>
                                              <p:spTgt spid="49"/>
                                            </p:tgtEl>
                                          </p:cBhvr>
                                        </p:animEffect>
                                      </p:childTnLst>
                                    </p:cTn>
                                  </p:par>
                                  <p:par>
                                    <p:cTn id="8" presetID="53" presetClass="entr" presetSubtype="16" fill="hold" nodeType="withEffect">
                                      <p:stCondLst>
                                        <p:cond delay="1200"/>
                                      </p:stCondLst>
                                      <p:childTnLst>
                                        <p:set>
                                          <p:cBhvr>
                                            <p:cTn id="9" dur="1" fill="hold">
                                              <p:stCondLst>
                                                <p:cond delay="0"/>
                                              </p:stCondLst>
                                            </p:cTn>
                                            <p:tgtEl>
                                              <p:spTgt spid="53"/>
                                            </p:tgtEl>
                                            <p:attrNameLst>
                                              <p:attrName>style.visibility</p:attrName>
                                            </p:attrNameLst>
                                          </p:cBhvr>
                                          <p:to>
                                            <p:strVal val="visible"/>
                                          </p:to>
                                        </p:set>
                                        <p:anim calcmode="lin" valueType="num">
                                          <p:cBhvr>
                                            <p:cTn id="10" dur="500" fill="hold"/>
                                            <p:tgtEl>
                                              <p:spTgt spid="53"/>
                                            </p:tgtEl>
                                            <p:attrNameLst>
                                              <p:attrName>ppt_w</p:attrName>
                                            </p:attrNameLst>
                                          </p:cBhvr>
                                          <p:tavLst>
                                            <p:tav tm="0">
                                              <p:val>
                                                <p:fltVal val="0"/>
                                              </p:val>
                                            </p:tav>
                                            <p:tav tm="100000">
                                              <p:val>
                                                <p:strVal val="#ppt_w"/>
                                              </p:val>
                                            </p:tav>
                                          </p:tavLst>
                                        </p:anim>
                                        <p:anim calcmode="lin" valueType="num">
                                          <p:cBhvr>
                                            <p:cTn id="11" dur="500" fill="hold"/>
                                            <p:tgtEl>
                                              <p:spTgt spid="53"/>
                                            </p:tgtEl>
                                            <p:attrNameLst>
                                              <p:attrName>ppt_h</p:attrName>
                                            </p:attrNameLst>
                                          </p:cBhvr>
                                          <p:tavLst>
                                            <p:tav tm="0">
                                              <p:val>
                                                <p:fltVal val="0"/>
                                              </p:val>
                                            </p:tav>
                                            <p:tav tm="100000">
                                              <p:val>
                                                <p:strVal val="#ppt_h"/>
                                              </p:val>
                                            </p:tav>
                                          </p:tavLst>
                                        </p:anim>
                                        <p:animEffect transition="in" filter="fade">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ppt_x"/>
                                              </p:val>
                                            </p:tav>
                                            <p:tav tm="100000">
                                              <p:val>
                                                <p:strVal val="#ppt_x"/>
                                              </p:val>
                                            </p:tav>
                                          </p:tavLst>
                                        </p:anim>
                                        <p:anim calcmode="lin" valueType="num">
                                          <p:cBhvr additive="base">
                                            <p:cTn id="1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337053BB-D970-617D-DEFC-3E42D28B1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3080725" y="323250"/>
            <a:ext cx="4713152" cy="2764591"/>
          </a:xfrm>
          <a:prstGeom prst="rect">
            <a:avLst/>
          </a:prstGeom>
        </p:spPr>
      </p:pic>
      <p:pic>
        <p:nvPicPr>
          <p:cNvPr id="3" name="图片 5" descr="图片包含 玩偶, 玩具, 室内, 天空&#10;&#10;已生成极高可信度的说明">
            <a:extLst>
              <a:ext uri="{FF2B5EF4-FFF2-40B4-BE49-F238E27FC236}">
                <a16:creationId xmlns:a16="http://schemas.microsoft.com/office/drawing/2014/main" id="{60EA505C-0399-8CAE-2367-D439B3DF46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6357" y="-176527"/>
            <a:ext cx="2265335" cy="2265335"/>
          </a:xfrm>
          <a:prstGeom prst="rect">
            <a:avLst/>
          </a:prstGeom>
        </p:spPr>
      </p:pic>
      <p:pic>
        <p:nvPicPr>
          <p:cNvPr id="4" name="图片 8">
            <a:extLst>
              <a:ext uri="{FF2B5EF4-FFF2-40B4-BE49-F238E27FC236}">
                <a16:creationId xmlns:a16="http://schemas.microsoft.com/office/drawing/2014/main" id="{D96F26EA-D66F-671D-5B77-937D02A33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4993" y="1306682"/>
            <a:ext cx="645126" cy="645126"/>
          </a:xfrm>
          <a:prstGeom prst="rect">
            <a:avLst/>
          </a:prstGeom>
        </p:spPr>
      </p:pic>
      <p:pic>
        <p:nvPicPr>
          <p:cNvPr id="5" name="图片 11">
            <a:extLst>
              <a:ext uri="{FF2B5EF4-FFF2-40B4-BE49-F238E27FC236}">
                <a16:creationId xmlns:a16="http://schemas.microsoft.com/office/drawing/2014/main" id="{DAFC8F2B-B37A-F3FD-AB6F-27AEB7D124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05642">
            <a:off x="7101755" y="1169786"/>
            <a:ext cx="1272762" cy="845921"/>
          </a:xfrm>
          <a:prstGeom prst="rect">
            <a:avLst/>
          </a:prstGeom>
        </p:spPr>
      </p:pic>
      <p:sp>
        <p:nvSpPr>
          <p:cNvPr id="6" name="TextBox 5">
            <a:extLst>
              <a:ext uri="{FF2B5EF4-FFF2-40B4-BE49-F238E27FC236}">
                <a16:creationId xmlns:a16="http://schemas.microsoft.com/office/drawing/2014/main" id="{ADA3427E-40D2-A6E8-1873-16643F438E5B}"/>
              </a:ext>
            </a:extLst>
          </p:cNvPr>
          <p:cNvSpPr txBox="1"/>
          <p:nvPr/>
        </p:nvSpPr>
        <p:spPr>
          <a:xfrm>
            <a:off x="3631136" y="1592746"/>
            <a:ext cx="42810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NỘI DUNG:</a:t>
            </a:r>
          </a:p>
        </p:txBody>
      </p:sp>
      <p:sp>
        <p:nvSpPr>
          <p:cNvPr id="7" name="Rounded Rectangle 1">
            <a:extLst>
              <a:ext uri="{FF2B5EF4-FFF2-40B4-BE49-F238E27FC236}">
                <a16:creationId xmlns:a16="http://schemas.microsoft.com/office/drawing/2014/main" id="{B9BD2AD0-BA0E-2560-D53D-1B4B6892B2E9}"/>
              </a:ext>
            </a:extLst>
          </p:cNvPr>
          <p:cNvSpPr/>
          <p:nvPr/>
        </p:nvSpPr>
        <p:spPr>
          <a:xfrm>
            <a:off x="1258529" y="2646405"/>
            <a:ext cx="9215680" cy="26188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nl-NL" sz="3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rPr>
              <a:t>Những</a:t>
            </a:r>
            <a:r>
              <a:rPr kumimoji="0" lang="nl-NL" sz="3200" b="1" i="0" u="none" strike="noStrike" kern="1200" cap="none" spc="0" normalizeH="0" noProof="0" dirty="0">
                <a:ln>
                  <a:noFill/>
                </a:ln>
                <a:solidFill>
                  <a:srgbClr val="000099"/>
                </a:solidFill>
                <a:effectLst/>
                <a:uLnTx/>
                <a:uFillTx/>
                <a:latin typeface="Arial" panose="020B0604020202020204" pitchFamily="34" charset="0"/>
                <a:ea typeface="+mn-ea"/>
                <a:cs typeface="Arial" panose="020B0604020202020204" pitchFamily="34" charset="0"/>
              </a:rPr>
              <a:t> người hàng xóm là những người bạn tốt của chúng ta. Chúng ta có thể học hỏi nhiều điều từ họ, đồng thời cùng họ làm những công việc chung để cuộc sống tốt đẹp hơn.</a:t>
            </a:r>
            <a:endParaRPr kumimoji="0" lang="en-US" sz="3200" b="1" i="0" u="none" strike="noStrike" kern="1200" cap="none" spc="0" normalizeH="0" baseline="0" noProof="0" dirty="0">
              <a:ln>
                <a:noFill/>
              </a:ln>
              <a:solidFill>
                <a:srgbClr val="0000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0584096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652" y="127820"/>
            <a:ext cx="12054348" cy="7048083"/>
          </a:xfrm>
          <a:prstGeom prst="rect">
            <a:avLst/>
          </a:prstGeom>
        </p:spPr>
        <p:txBody>
          <a:bodyPr wrap="square">
            <a:spAutoFit/>
          </a:bodyPr>
          <a:lstStyle/>
          <a:p>
            <a:pPr lvl="0" algn="ctr">
              <a:defRPr/>
            </a:pPr>
            <a:r>
              <a:rPr lang="vi-VN" sz="3200" dirty="0">
                <a:solidFill>
                  <a:srgbClr val="FF0000"/>
                </a:solidFill>
                <a:ea typeface="Arial-Rounded" panose="020B0500000000000000" pitchFamily="34" charset="0"/>
                <a:cs typeface="Arial" panose="020B0604020202020204" pitchFamily="34" charset="0"/>
              </a:rPr>
              <a:t>Ngôi nhà trong cỏ</a:t>
            </a:r>
          </a:p>
          <a:p>
            <a:pPr lvl="0">
              <a:defRPr/>
            </a:pPr>
            <a:r>
              <a:rPr lang="vi-VN" sz="2000" dirty="0">
                <a:solidFill>
                  <a:srgbClr val="002060"/>
                </a:solidFill>
                <a:ea typeface="Arial-Rounded" panose="020B0500000000000000" pitchFamily="34" charset="0"/>
                <a:cs typeface="Arial" panose="020B0604020202020204" pitchFamily="34" charset="0"/>
              </a:rPr>
              <a:t>    Sáng sớm, cào cào và nhái bén đang tập nhảy xa thì chợt một tràng</a:t>
            </a:r>
            <a:r>
              <a:rPr lang="en-US" sz="2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000" dirty="0">
                <a:solidFill>
                  <a:srgbClr val="002060"/>
                </a:solidFill>
                <a:ea typeface="Arial-Rounded" panose="020B0500000000000000" pitchFamily="34" charset="0"/>
                <a:cs typeface="Arial" panose="020B0604020202020204" pitchFamily="34" charset="0"/>
              </a:rPr>
              <a:t>“re re re” vang lên. Hai bạn nghểnh đầu nghe:</a:t>
            </a:r>
          </a:p>
          <a:p>
            <a:pPr lvl="0" algn="just">
              <a:defRPr/>
            </a:pPr>
            <a:r>
              <a:rPr lang="vi-VN" sz="2000" dirty="0">
                <a:solidFill>
                  <a:srgbClr val="002060"/>
                </a:solidFill>
                <a:ea typeface="Arial-Rounded" panose="020B0500000000000000" pitchFamily="34" charset="0"/>
                <a:cs typeface="Arial" panose="020B0604020202020204" pitchFamily="34" charset="0"/>
              </a:rPr>
              <a:t>   - Hay quá, ai hát đó?</a:t>
            </a:r>
          </a:p>
          <a:p>
            <a:pPr lvl="0" algn="just">
              <a:defRPr/>
            </a:pPr>
            <a:r>
              <a:rPr lang="vi-VN" sz="2000" dirty="0">
                <a:solidFill>
                  <a:srgbClr val="002060"/>
                </a:solidFill>
                <a:ea typeface="Arial-Rounded" panose="020B0500000000000000" pitchFamily="34" charset="0"/>
                <a:cs typeface="Arial" panose="020B0604020202020204" pitchFamily="34" charset="0"/>
              </a:rPr>
              <a:t>   Chuồn chuồn vừa bay đến, đậu trên nhánh cỏ may, đôi cánh mỏng rung nhè nhẹ khi điệu nhạc vút cao:</a:t>
            </a:r>
          </a:p>
          <a:p>
            <a:pPr lvl="0" algn="just">
              <a:defRPr/>
            </a:pPr>
            <a:r>
              <a:rPr lang="vi-VN" sz="2000" dirty="0">
                <a:solidFill>
                  <a:srgbClr val="002060"/>
                </a:solidFill>
                <a:ea typeface="Arial-Rounded" panose="020B0500000000000000" pitchFamily="34" charset="0"/>
                <a:cs typeface="Arial" panose="020B0604020202020204" pitchFamily="34" charset="0"/>
              </a:rPr>
              <a:t>   - Có phải cào cào hát không? Hay nhái bén?</a:t>
            </a:r>
          </a:p>
          <a:p>
            <a:pPr lvl="0" algn="just">
              <a:defRPr/>
            </a:pPr>
            <a:r>
              <a:rPr lang="vi-VN" sz="2000" dirty="0">
                <a:solidFill>
                  <a:srgbClr val="002060"/>
                </a:solidFill>
                <a:ea typeface="Arial-Rounded" panose="020B0500000000000000" pitchFamily="34" charset="0"/>
                <a:cs typeface="Arial" panose="020B0604020202020204" pitchFamily="34" charset="0"/>
              </a:rPr>
              <a:t>   Cào cào lắc đầu, nhái bén cũng xua tay:</a:t>
            </a:r>
          </a:p>
          <a:p>
            <a:pPr lvl="0" algn="just">
              <a:defRPr/>
            </a:pPr>
            <a:r>
              <a:rPr lang="vi-VN" sz="2000" dirty="0">
                <a:solidFill>
                  <a:srgbClr val="002060"/>
                </a:solidFill>
                <a:ea typeface="Arial-Rounded" panose="020B0500000000000000" pitchFamily="34" charset="0"/>
                <a:cs typeface="Arial" panose="020B0604020202020204" pitchFamily="34" charset="0"/>
              </a:rPr>
              <a:t>   - Tớ à? Tớ hát thì ai nghe?</a:t>
            </a:r>
          </a:p>
          <a:p>
            <a:pPr lvl="0" algn="just">
              <a:defRPr/>
            </a:pPr>
            <a:r>
              <a:rPr lang="vi-VN" sz="2000" dirty="0">
                <a:solidFill>
                  <a:srgbClr val="002060"/>
                </a:solidFill>
                <a:ea typeface="Arial-Rounded" panose="020B0500000000000000" pitchFamily="34" charset="0"/>
                <a:cs typeface="Arial" panose="020B0604020202020204" pitchFamily="34" charset="0"/>
              </a:rPr>
              <a:t>   Thế là cào cào, nhái bén, chuồn chuồn rủ nhau đi tìm tiếng hát.</a:t>
            </a:r>
          </a:p>
          <a:p>
            <a:pPr lvl="0" algn="just">
              <a:defRPr/>
            </a:pPr>
            <a:r>
              <a:rPr lang="vi-VN" sz="2000" dirty="0">
                <a:solidFill>
                  <a:srgbClr val="002060"/>
                </a:solidFill>
                <a:ea typeface="Arial-Rounded" panose="020B0500000000000000"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lộp bộp. Cào cào từ trên nhánh cỏ nhảy xuống:</a:t>
            </a:r>
          </a:p>
          <a:p>
            <a:pPr lvl="0" algn="just">
              <a:defRPr/>
            </a:pPr>
            <a:r>
              <a:rPr lang="vi-VN" sz="2000" dirty="0">
                <a:solidFill>
                  <a:srgbClr val="002060"/>
                </a:solidFill>
                <a:ea typeface="Arial-Rounded" panose="020B0500000000000000" pitchFamily="34" charset="0"/>
                <a:cs typeface="Arial" panose="020B0604020202020204" pitchFamily="34" charset="0"/>
              </a:rPr>
              <a:t>   - Tớ là cào cào. Tiếng hát của bạn hay quá!</a:t>
            </a:r>
          </a:p>
          <a:p>
            <a:pPr lvl="0" algn="just">
              <a:defRPr/>
            </a:pPr>
            <a:r>
              <a:rPr lang="vi-VN" sz="2000" dirty="0">
                <a:solidFill>
                  <a:srgbClr val="002060"/>
                </a:solidFill>
                <a:ea typeface="Arial-Rounded" panose="020B0500000000000000" pitchFamily="34" charset="0"/>
                <a:cs typeface="Arial" panose="020B0604020202020204" pitchFamily="34" charset="0"/>
              </a:rPr>
              <a:t>   Chuồn chuồn khẽ đập đôi cánh:</a:t>
            </a:r>
          </a:p>
          <a:p>
            <a:pPr lvl="0" algn="just">
              <a:defRPr/>
            </a:pPr>
            <a:r>
              <a:rPr lang="vi-VN" sz="2000" dirty="0">
                <a:solidFill>
                  <a:srgbClr val="002060"/>
                </a:solidFill>
                <a:ea typeface="Arial-Rounded" panose="020B0500000000000000" pitchFamily="34" charset="0"/>
                <a:cs typeface="Arial" panose="020B0604020202020204" pitchFamily="34" charset="0"/>
              </a:rPr>
              <a:t>   - Tớ là chuồn chuồn. Bạn thật là một tài năng âm nhạc.</a:t>
            </a:r>
          </a:p>
          <a:p>
            <a:pPr lvl="0" algn="just">
              <a:defRPr/>
            </a:pPr>
            <a:r>
              <a:rPr lang="vi-VN" sz="2000" dirty="0">
                <a:solidFill>
                  <a:srgbClr val="002060"/>
                </a:solidFill>
                <a:ea typeface="Arial-Rounded" panose="020B0500000000000000" pitchFamily="34" charset="0"/>
                <a:cs typeface="Arial" panose="020B0604020202020204" pitchFamily="34" charset="0"/>
              </a:rPr>
              <a:t>Dế than ngượng ngùng:</a:t>
            </a:r>
          </a:p>
          <a:p>
            <a:pPr lvl="0" algn="just">
              <a:defRPr/>
            </a:pPr>
            <a:r>
              <a:rPr lang="vi-VN" sz="2000" dirty="0">
                <a:solidFill>
                  <a:srgbClr val="002060"/>
                </a:solidFill>
                <a:ea typeface="Arial-Rounded" panose="020B0500000000000000" pitchFamily="34" charset="0"/>
                <a:cs typeface="Arial" panose="020B0604020202020204" pitchFamily="34" charset="0"/>
              </a:rPr>
              <a:t>   - Ôi, tớ chỉ là thợ đào đất thôi. Tớ là dế than.</a:t>
            </a:r>
          </a:p>
          <a:p>
            <a:pPr lvl="0" algn="just">
              <a:defRPr/>
            </a:pPr>
            <a:r>
              <a:rPr lang="vi-VN" sz="2000" dirty="0">
                <a:solidFill>
                  <a:srgbClr val="002060"/>
                </a:solidFill>
                <a:ea typeface="Arial-Rounded" panose="020B0500000000000000" pitchFamily="34" charset="0"/>
                <a:cs typeface="Arial" panose="020B0604020202020204" pitchFamily="34" charset="0"/>
              </a:rPr>
              <a:t>   Nhái bén mừng rỡ:</a:t>
            </a:r>
          </a:p>
          <a:p>
            <a:pPr lvl="0" algn="just">
              <a:defRPr/>
            </a:pPr>
            <a:r>
              <a:rPr lang="vi-VN" sz="2000" dirty="0">
                <a:solidFill>
                  <a:srgbClr val="002060"/>
                </a:solidFill>
                <a:ea typeface="Arial-Rounded" panose="020B0500000000000000" pitchFamily="34" charset="0"/>
                <a:cs typeface="Arial" panose="020B0604020202020204" pitchFamily="34" charset="0"/>
              </a:rPr>
              <a:t>   - A, từ nay tớ có thêm một láng giềng</a:t>
            </a:r>
            <a:r>
              <a:rPr lang="en-US" sz="2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2000" dirty="0" err="1">
                <a:solidFill>
                  <a:srgbClr val="002060"/>
                </a:solidFill>
                <a:latin typeface="Arial" panose="020B0604020202020204" pitchFamily="34" charset="0"/>
                <a:ea typeface="Arial-Rounded" panose="020B0500000000000000" pitchFamily="34" charset="0"/>
                <a:cs typeface="Arial" panose="020B0604020202020204" pitchFamily="34" charset="0"/>
              </a:rPr>
              <a:t>hát</a:t>
            </a:r>
            <a:r>
              <a:rPr lang="en-US" sz="2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000" dirty="0">
                <a:solidFill>
                  <a:srgbClr val="002060"/>
                </a:solidFill>
                <a:ea typeface="Arial-Rounded" panose="020B0500000000000000" pitchFamily="34" charset="0"/>
                <a:cs typeface="Arial" panose="020B0604020202020204" pitchFamily="34" charset="0"/>
              </a:rPr>
              <a:t>hay, làm giỏi là dế than. Để chúng tớ giúp bạn dựng nhà.</a:t>
            </a:r>
            <a:endParaRPr lang="en-US" sz="2000" dirty="0">
              <a:solidFill>
                <a:srgbClr val="002060"/>
              </a:solidFill>
              <a:latin typeface="Arial" panose="020B0604020202020204" pitchFamily="34" charset="0"/>
              <a:ea typeface="Arial-Rounded" panose="020B0500000000000000" pitchFamily="34" charset="0"/>
              <a:cs typeface="Arial" panose="020B0604020202020204" pitchFamily="34" charset="0"/>
            </a:endParaRPr>
          </a:p>
          <a:p>
            <a:pPr lvl="0" algn="just">
              <a:defRPr/>
            </a:pPr>
            <a:r>
              <a:rPr lang="en-US" sz="2000"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vi-VN" sz="2000" dirty="0">
                <a:solidFill>
                  <a:srgbClr val="002060"/>
                </a:solidFill>
                <a:ea typeface="Arial-Rounded" panose="020B0500000000000000"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p>
          <a:p>
            <a:pPr lvl="0" algn="just">
              <a:defRPr/>
            </a:pPr>
            <a:endParaRPr lang="vi-VN" sz="2000" dirty="0">
              <a:solidFill>
                <a:srgbClr val="002060"/>
              </a:solidFill>
              <a:ea typeface="Arial-Rounded" panose="020B0500000000000000" pitchFamily="34" charset="0"/>
              <a:cs typeface="Arial" panose="020B0604020202020204" pitchFamily="34" charset="0"/>
            </a:endParaRPr>
          </a:p>
        </p:txBody>
      </p:sp>
      <p:grpSp>
        <p:nvGrpSpPr>
          <p:cNvPr id="3" name="Group 2">
            <a:extLst>
              <a:ext uri="{FF2B5EF4-FFF2-40B4-BE49-F238E27FC236}">
                <a16:creationId xmlns:a16="http://schemas.microsoft.com/office/drawing/2014/main" id="{B906C0C2-DC15-4F57-B64A-8C837B35840B}"/>
              </a:ext>
            </a:extLst>
          </p:cNvPr>
          <p:cNvGrpSpPr/>
          <p:nvPr/>
        </p:nvGrpSpPr>
        <p:grpSpPr>
          <a:xfrm>
            <a:off x="137652" y="-63664"/>
            <a:ext cx="3441290" cy="496283"/>
            <a:chOff x="1106327" y="153619"/>
            <a:chExt cx="2827790" cy="485430"/>
          </a:xfrm>
        </p:grpSpPr>
        <p:sp>
          <p:nvSpPr>
            <p:cNvPr id="4"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5" name="Rectangle 4">
              <a:extLst>
                <a:ext uri="{FF2B5EF4-FFF2-40B4-BE49-F238E27FC236}">
                  <a16:creationId xmlns:a16="http://schemas.microsoft.com/office/drawing/2014/main" id="{1B2D4302-8755-405D-8FBC-BF7948A801D9}"/>
                </a:ext>
              </a:extLst>
            </p:cNvPr>
            <p:cNvSpPr/>
            <p:nvPr/>
          </p:nvSpPr>
          <p:spPr>
            <a:xfrm>
              <a:off x="1164191" y="153619"/>
              <a:ext cx="2769926" cy="485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sp>
        <p:nvSpPr>
          <p:cNvPr id="6" name="TextBox 5"/>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9205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652" y="127820"/>
            <a:ext cx="12054348" cy="704808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Ngôi nhà trong cỏ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Sáng sớm, cào cào và nhái bén đang tập nhảy xa thì chợt một tràng</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“re re re” vang lên. Hai bạn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nghểnh đầu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Hay quá</a:t>
            </a:r>
            <a:r>
              <a:rPr kumimoji="0" lang="vi-VN" sz="2000" b="0" i="0" u="none" strike="noStrike" kern="1200" cap="none" spc="0" normalizeH="0" baseline="0" noProof="0" dirty="0">
                <a:ln>
                  <a:noFill/>
                </a:ln>
                <a:solidFill>
                  <a:prstClr val="black"/>
                </a:solidFill>
                <a:effectLst/>
                <a:uLnTx/>
                <a:uFillTx/>
                <a:latin typeface="Arial" panose="020B0604020202020204" pitchFamily="34" charset="0"/>
                <a:ea typeface="Arial-Rounded" panose="020B0500000000000000" pitchFamily="34" charset="0"/>
                <a:cs typeface="Arial" panose="020B0604020202020204" pitchFamily="34" charset="0"/>
              </a:rPr>
              <a:t>,</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ai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hát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Chuồn chuồn vừa bay đến, đậu trên nhánh cỏ may, đôi cánh mỏng rung nhè nhẹ khi điệu nhạc vút cao: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Có phải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cào cào hát không? Hay nhái bén?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Cào cào lắc đầu, nhái bén cũng xua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Tớ à? Tớ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hát</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thì ai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Thế là cào cào, nhái bén, chuồn chuồn rủ nhau đi tìm tiếng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Dưới lớp cỏ xanh rì, mặt đất đen ẩm ướt, dế than đang xây nhà. Chốc chốc cậu dừng lại, cất tiếng hát say sưa. Khi dứt bài hát, dế than giật mình nghe thấy một tràng pháo tay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lộp bộp</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Cào cào từ trên nhánh cỏ nhảy xuống: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Tớ là cào cào. Tiếng hát của bạn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hay quá</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Chuồn chuồn khẽ đập đôi cánh: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Tớ là chuồn chuồn. Bạn thật là một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tài năng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âm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Dế than ngượng ngùng: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Ôi</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tớ chỉ là thợ đào đất thôi. Tớ là dế than.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Nhái bén mừng rỡ: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 A, từ nay tớ có thêm một láng giềng</a:t>
            </a: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2000" b="0" i="0" u="none"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hát</a:t>
            </a: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b="0" i="0" u="none"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hay, làm giỏi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là dế than. Để chúng tớ giúp bạn dựng nhà.</a:t>
            </a:r>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rPr>
              <a:t>Cào cào, nhái bén, chuồn chuồn cùng xúm vào giúp dế than. Chỉ chốc lát, ngôi nhà xinh xắn bằng đất đã được xây xong dưới ô nấm giữa vùng cỏ xanh tươi.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206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nvGrpSpPr>
          <p:cNvPr id="3" name="Group 2">
            <a:extLst>
              <a:ext uri="{FF2B5EF4-FFF2-40B4-BE49-F238E27FC236}">
                <a16:creationId xmlns:a16="http://schemas.microsoft.com/office/drawing/2014/main" id="{B906C0C2-DC15-4F57-B64A-8C837B35840B}"/>
              </a:ext>
            </a:extLst>
          </p:cNvPr>
          <p:cNvGrpSpPr/>
          <p:nvPr/>
        </p:nvGrpSpPr>
        <p:grpSpPr>
          <a:xfrm>
            <a:off x="137652" y="-63664"/>
            <a:ext cx="3441290" cy="496283"/>
            <a:chOff x="1106327" y="153619"/>
            <a:chExt cx="2827790" cy="485430"/>
          </a:xfrm>
        </p:grpSpPr>
        <p:sp>
          <p:nvSpPr>
            <p:cNvPr id="4" name="Rectangle: Rounded Corners 43">
              <a:extLst>
                <a:ext uri="{FF2B5EF4-FFF2-40B4-BE49-F238E27FC236}">
                  <a16:creationId xmlns:a16="http://schemas.microsoft.com/office/drawing/2014/main" id="{E2D66A6C-8D75-4E43-BB3A-8B758EEB2E47}"/>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字魂20号-石头体"/>
                <a:cs typeface="Calibri" panose="020F0502020204030204" pitchFamily="34" charset="0"/>
                <a:sym typeface="Arial"/>
              </a:endParaRPr>
            </a:p>
          </p:txBody>
        </p:sp>
        <p:sp>
          <p:nvSpPr>
            <p:cNvPr id="5" name="Rectangle 4">
              <a:extLst>
                <a:ext uri="{FF2B5EF4-FFF2-40B4-BE49-F238E27FC236}">
                  <a16:creationId xmlns:a16="http://schemas.microsoft.com/office/drawing/2014/main" id="{1B2D4302-8755-405D-8FBC-BF7948A801D9}"/>
                </a:ext>
              </a:extLst>
            </p:cNvPr>
            <p:cNvSpPr/>
            <p:nvPr/>
          </p:nvSpPr>
          <p:spPr>
            <a:xfrm>
              <a:off x="1164191" y="153619"/>
              <a:ext cx="2769926" cy="4854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rPr>
                <a:t>lại</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字魂20号-石头体"/>
                <a:cs typeface="Calibri" panose="020F0502020204030204" pitchFamily="34" charset="0"/>
                <a:sym typeface="Arial"/>
              </a:endParaRPr>
            </a:p>
          </p:txBody>
        </p:sp>
      </p:grpSp>
      <p:sp>
        <p:nvSpPr>
          <p:cNvPr id="6" name="TextBox 5"/>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52209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36345" y="51305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a:t>
            </a:r>
            <a:r>
              <a:rPr kumimoji="0" lang="vi-VN"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129</a:t>
            </a:r>
            <a:endPar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8" y="804164"/>
            <a:ext cx="5719323" cy="56093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241" y="1256448"/>
            <a:ext cx="5175319" cy="4994001"/>
          </a:xfrm>
          <a:prstGeom prst="rect">
            <a:avLst/>
          </a:prstGeom>
        </p:spPr>
      </p:pic>
      <p:grpSp>
        <p:nvGrpSpPr>
          <p:cNvPr id="13" name="Group 12">
            <a:extLst>
              <a:ext uri="{FF2B5EF4-FFF2-40B4-BE49-F238E27FC236}">
                <a16:creationId xmlns:a16="http://schemas.microsoft.com/office/drawing/2014/main" id="{AEC2839E-D8CA-059E-EA24-6073973F55C7}"/>
              </a:ext>
            </a:extLst>
          </p:cNvPr>
          <p:cNvGrpSpPr/>
          <p:nvPr/>
        </p:nvGrpSpPr>
        <p:grpSpPr>
          <a:xfrm>
            <a:off x="8851640" y="499493"/>
            <a:ext cx="2787920" cy="583942"/>
            <a:chOff x="2834082" y="693066"/>
            <a:chExt cx="5648902" cy="657348"/>
          </a:xfrm>
        </p:grpSpPr>
        <p:sp>
          <p:nvSpPr>
            <p:cNvPr id="14" name="Rounded Rectangle 8">
              <a:extLst>
                <a:ext uri="{FF2B5EF4-FFF2-40B4-BE49-F238E27FC236}">
                  <a16:creationId xmlns:a16="http://schemas.microsoft.com/office/drawing/2014/main" id="{DAB9C2EE-E8F1-7B16-6752-F43705473CF4}"/>
                </a:ext>
              </a:extLst>
            </p:cNvPr>
            <p:cNvSpPr/>
            <p:nvPr/>
          </p:nvSpPr>
          <p:spPr>
            <a:xfrm>
              <a:off x="3435634" y="693066"/>
              <a:ext cx="5047350" cy="657348"/>
            </a:xfrm>
            <a:prstGeom prst="roundRect">
              <a:avLst>
                <a:gd name="adj" fmla="val 18361"/>
              </a:avLst>
            </a:prstGeom>
            <a:solidFill>
              <a:srgbClr val="FFF1C6"/>
            </a:solidFill>
          </p:spPr>
          <p:txBody>
            <a:bodyPr wrap="square">
              <a:spAutoFit/>
            </a:bodyPr>
            <a:lstStyle/>
            <a:p>
              <a:pPr algn="ctr">
                <a:defRPr/>
              </a:pP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toàn</a:t>
              </a:r>
              <a:r>
                <a:rPr lang="en-US" altLang="zh-CN" sz="2800" b="1" kern="0" dirty="0">
                  <a:solidFill>
                    <a:srgbClr val="FF0000"/>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FF0000"/>
                  </a:solidFill>
                  <a:latin typeface="Calibri" panose="020F0502020204030204" pitchFamily="34" charset="0"/>
                  <a:ea typeface="inpin heiti" charset="-122"/>
                  <a:cs typeface="Calibri" panose="020F0502020204030204" pitchFamily="34" charset="0"/>
                </a:rPr>
                <a:t>bài</a:t>
              </a:r>
              <a:endParaRPr lang="zh-CN" altLang="en-US" sz="2800" b="1"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0B486C43-9463-41AB-5C44-0FAF876A20B1}"/>
                </a:ext>
              </a:extLst>
            </p:cNvPr>
            <p:cNvPicPr>
              <a:picLocks noChangeAspect="1"/>
            </p:cNvPicPr>
            <p:nvPr/>
          </p:nvPicPr>
          <p:blipFill>
            <a:blip r:embed="rId5"/>
            <a:stretch>
              <a:fillRect/>
            </a:stretch>
          </p:blipFill>
          <p:spPr>
            <a:xfrm rot="16200000">
              <a:off x="3125635" y="401514"/>
              <a:ext cx="629993" cy="1213099"/>
            </a:xfrm>
            <a:prstGeom prst="rect">
              <a:avLst/>
            </a:prstGeom>
          </p:spPr>
        </p:pic>
      </p:grpSp>
      <p:sp>
        <p:nvSpPr>
          <p:cNvPr id="12" name="TextBox 11"/>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2470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004B9DC1-F812-44CD-92AB-1237830D0877}"/>
              </a:ext>
            </a:extLst>
          </p:cNvPr>
          <p:cNvSpPr/>
          <p:nvPr/>
        </p:nvSpPr>
        <p:spPr>
          <a:xfrm>
            <a:off x="-2" y="0"/>
            <a:ext cx="12192002" cy="6437073"/>
          </a:xfrm>
          <a:prstGeom prst="rect">
            <a:avLst/>
          </a:prstGeom>
          <a:solidFill>
            <a:srgbClr val="DEEB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等线" panose="020F0502020204030204"/>
              <a:ea typeface="等线" panose="02010600030101010101" pitchFamily="2" charset="-122"/>
              <a:cs typeface="+mn-cs"/>
            </a:endParaRPr>
          </a:p>
        </p:txBody>
      </p:sp>
      <p:pic>
        <p:nvPicPr>
          <p:cNvPr id="21" name="图片 20">
            <a:extLst>
              <a:ext uri="{FF2B5EF4-FFF2-40B4-BE49-F238E27FC236}">
                <a16:creationId xmlns:a16="http://schemas.microsoft.com/office/drawing/2014/main" id="{E84DAA12-DA51-4ECE-A468-D2E1665BDE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08152">
            <a:off x="2763488" y="3823435"/>
            <a:ext cx="4323347" cy="1521150"/>
          </a:xfrm>
          <a:prstGeom prst="rect">
            <a:avLst/>
          </a:prstGeom>
        </p:spPr>
      </p:pic>
      <p:pic>
        <p:nvPicPr>
          <p:cNvPr id="15" name="图片 14">
            <a:extLst>
              <a:ext uri="{FF2B5EF4-FFF2-40B4-BE49-F238E27FC236}">
                <a16:creationId xmlns:a16="http://schemas.microsoft.com/office/drawing/2014/main" id="{32954C8E-A179-4810-ADF1-62EE40BDCA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695" y="360947"/>
            <a:ext cx="2346240" cy="1277603"/>
          </a:xfrm>
          <a:prstGeom prst="rect">
            <a:avLst/>
          </a:prstGeom>
        </p:spPr>
      </p:pic>
      <p:pic>
        <p:nvPicPr>
          <p:cNvPr id="17" name="图片 16">
            <a:extLst>
              <a:ext uri="{FF2B5EF4-FFF2-40B4-BE49-F238E27FC236}">
                <a16:creationId xmlns:a16="http://schemas.microsoft.com/office/drawing/2014/main" id="{FF08E314-6FF4-4384-9F04-F7A04835DF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2121" y="-301461"/>
            <a:ext cx="2529880" cy="2141621"/>
          </a:xfrm>
          <a:prstGeom prst="rect">
            <a:avLst/>
          </a:prstGeom>
        </p:spPr>
      </p:pic>
      <p:pic>
        <p:nvPicPr>
          <p:cNvPr id="19" name="图片 18">
            <a:extLst>
              <a:ext uri="{FF2B5EF4-FFF2-40B4-BE49-F238E27FC236}">
                <a16:creationId xmlns:a16="http://schemas.microsoft.com/office/drawing/2014/main" id="{E5B7F36A-83E7-477F-840D-20AA01E0B2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0322" y="679782"/>
            <a:ext cx="1787880" cy="3140241"/>
          </a:xfrm>
          <a:prstGeom prst="rect">
            <a:avLst/>
          </a:prstGeom>
        </p:spPr>
      </p:pic>
      <p:pic>
        <p:nvPicPr>
          <p:cNvPr id="3" name="图片 2">
            <a:extLst>
              <a:ext uri="{FF2B5EF4-FFF2-40B4-BE49-F238E27FC236}">
                <a16:creationId xmlns:a16="http://schemas.microsoft.com/office/drawing/2014/main" id="{52C18205-9451-4C33-B445-1E4EF9C4691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1894"/>
          <a:stretch/>
        </p:blipFill>
        <p:spPr>
          <a:xfrm>
            <a:off x="-1" y="3192539"/>
            <a:ext cx="12192000" cy="3653274"/>
          </a:xfrm>
          <a:prstGeom prst="rect">
            <a:avLst/>
          </a:prstGeom>
        </p:spPr>
      </p:pic>
      <p:pic>
        <p:nvPicPr>
          <p:cNvPr id="6" name="图片 5">
            <a:extLst>
              <a:ext uri="{FF2B5EF4-FFF2-40B4-BE49-F238E27FC236}">
                <a16:creationId xmlns:a16="http://schemas.microsoft.com/office/drawing/2014/main" id="{A41A66E4-2B54-45AC-A13C-DF2FDCCEC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03720" y="4801266"/>
            <a:ext cx="5288280" cy="1954642"/>
          </a:xfrm>
          <a:prstGeom prst="rect">
            <a:avLst/>
          </a:prstGeom>
        </p:spPr>
      </p:pic>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3" name="图片 12">
            <a:extLst>
              <a:ext uri="{FF2B5EF4-FFF2-40B4-BE49-F238E27FC236}">
                <a16:creationId xmlns:a16="http://schemas.microsoft.com/office/drawing/2014/main" id="{77A4F5EF-9A05-451B-8D57-EA919654F16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2982"/>
          <a:stretch/>
        </p:blipFill>
        <p:spPr>
          <a:xfrm>
            <a:off x="282257" y="2849880"/>
            <a:ext cx="2471090" cy="4019912"/>
          </a:xfrm>
          <a:prstGeom prst="rect">
            <a:avLst/>
          </a:prstGeom>
        </p:spPr>
      </p:pic>
      <p:pic>
        <p:nvPicPr>
          <p:cNvPr id="4" name="Picture 3">
            <a:extLst>
              <a:ext uri="{FF2B5EF4-FFF2-40B4-BE49-F238E27FC236}">
                <a16:creationId xmlns:a16="http://schemas.microsoft.com/office/drawing/2014/main" id="{55217A46-0056-45B2-B0CB-30F43D256865}"/>
              </a:ext>
            </a:extLst>
          </p:cNvPr>
          <p:cNvPicPr>
            <a:picLocks noChangeAspect="1"/>
          </p:cNvPicPr>
          <p:nvPr/>
        </p:nvPicPr>
        <p:blipFill>
          <a:blip r:embed="rId13"/>
          <a:stretch>
            <a:fillRect/>
          </a:stretch>
        </p:blipFill>
        <p:spPr>
          <a:xfrm>
            <a:off x="1988997" y="1476241"/>
            <a:ext cx="8108383" cy="2109399"/>
          </a:xfrm>
          <a:prstGeom prst="rect">
            <a:avLst/>
          </a:prstGeom>
        </p:spPr>
      </p:pic>
      <p:sp>
        <p:nvSpPr>
          <p:cNvPr id="14" name="TextBox 13"/>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79309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0-#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par>
                          <p:cTn id="33" fill="hold">
                            <p:stCondLst>
                              <p:cond delay="2500"/>
                            </p:stCondLst>
                            <p:childTnLst>
                              <p:par>
                                <p:cTn id="34" presetID="15"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fltVal val="0"/>
                                          </p:val>
                                        </p:tav>
                                        <p:tav tm="100000">
                                          <p:val>
                                            <p:strVal val="#ppt_w"/>
                                          </p:val>
                                        </p:tav>
                                      </p:tavLst>
                                    </p:anim>
                                    <p:anim calcmode="lin" valueType="num">
                                      <p:cBhvr>
                                        <p:cTn id="37" dur="1000" fill="hold"/>
                                        <p:tgtEl>
                                          <p:spTgt spid="15"/>
                                        </p:tgtEl>
                                        <p:attrNameLst>
                                          <p:attrName>ppt_h</p:attrName>
                                        </p:attrNameLst>
                                      </p:cBhvr>
                                      <p:tavLst>
                                        <p:tav tm="0">
                                          <p:val>
                                            <p:fltVal val="0"/>
                                          </p:val>
                                        </p:tav>
                                        <p:tav tm="100000">
                                          <p:val>
                                            <p:strVal val="#ppt_h"/>
                                          </p:val>
                                        </p:tav>
                                      </p:tavLst>
                                    </p:anim>
                                    <p:anim calcmode="lin" valueType="num">
                                      <p:cBhvr>
                                        <p:cTn id="38"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15"/>
                                        </p:tgtEl>
                                        <p:attrNameLst>
                                          <p:attrName>ppt_y</p:attrName>
                                        </p:attrNameLst>
                                      </p:cBhvr>
                                      <p:tavLst>
                                        <p:tav tm="0" fmla="#ppt_y+(sin(-2*pi*(1-$))*-#ppt_x+cos(-2*pi*(1-$))*(1-#ppt_y))*(1-$)">
                                          <p:val>
                                            <p:fltVal val="0"/>
                                          </p:val>
                                        </p:tav>
                                        <p:tav tm="100000">
                                          <p:val>
                                            <p:fltVal val="1"/>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fade">
                                      <p:cBhvr>
                                        <p:cTn id="54" dur="1000"/>
                                        <p:tgtEl>
                                          <p:spTgt spid="4"/>
                                        </p:tgtEl>
                                      </p:cBhvr>
                                    </p:animEffect>
                                    <p:anim calcmode="lin" valueType="num">
                                      <p:cBhvr>
                                        <p:cTn id="55" dur="1000" fill="hold"/>
                                        <p:tgtEl>
                                          <p:spTgt spid="4"/>
                                        </p:tgtEl>
                                        <p:attrNameLst>
                                          <p:attrName>ppt_x</p:attrName>
                                        </p:attrNameLst>
                                      </p:cBhvr>
                                      <p:tavLst>
                                        <p:tav tm="0">
                                          <p:val>
                                            <p:strVal val="#ppt_x"/>
                                          </p:val>
                                        </p:tav>
                                        <p:tav tm="100000">
                                          <p:val>
                                            <p:strVal val="#ppt_x"/>
                                          </p:val>
                                        </p:tav>
                                      </p:tavLst>
                                    </p:anim>
                                    <p:anim calcmode="lin" valueType="num">
                                      <p:cBhvr>
                                        <p:cTn id="5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7" descr="图片包含 玩具, 玩偶&#10;&#10;自动生成的说明">
            <a:extLst>
              <a:ext uri="{FF2B5EF4-FFF2-40B4-BE49-F238E27FC236}">
                <a16:creationId xmlns:a16="http://schemas.microsoft.com/office/drawing/2014/main" id="{D7B18888-056E-4733-99AF-AB84D03E7B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8166" y="3841100"/>
            <a:ext cx="1933540" cy="2097488"/>
          </a:xfrm>
          <a:prstGeom prst="rect">
            <a:avLst/>
          </a:prstGeom>
        </p:spPr>
      </p:pic>
      <p:grpSp>
        <p:nvGrpSpPr>
          <p:cNvPr id="14" name="Group 13">
            <a:extLst>
              <a:ext uri="{FF2B5EF4-FFF2-40B4-BE49-F238E27FC236}">
                <a16:creationId xmlns:a16="http://schemas.microsoft.com/office/drawing/2014/main" id="{471AA5A1-9B15-4911-B356-AFC09CE7B2CD}"/>
              </a:ext>
            </a:extLst>
          </p:cNvPr>
          <p:cNvGrpSpPr/>
          <p:nvPr/>
        </p:nvGrpSpPr>
        <p:grpSpPr>
          <a:xfrm>
            <a:off x="7256959" y="4043324"/>
            <a:ext cx="3156220" cy="2499495"/>
            <a:chOff x="8876879" y="803427"/>
            <a:chExt cx="3156220" cy="2499495"/>
          </a:xfrm>
          <a:solidFill>
            <a:srgbClr val="FFFF99"/>
          </a:solidFill>
        </p:grpSpPr>
        <p:sp>
          <p:nvSpPr>
            <p:cNvPr id="16" name="等腰三角形 2">
              <a:extLst>
                <a:ext uri="{FF2B5EF4-FFF2-40B4-BE49-F238E27FC236}">
                  <a16:creationId xmlns:a16="http://schemas.microsoft.com/office/drawing/2014/main" id="{C1EB0E59-255E-4E10-A202-EE36744BA9FD}"/>
                </a:ext>
              </a:extLst>
            </p:cNvPr>
            <p:cNvSpPr>
              <a:spLocks noChangeAspect="1"/>
            </p:cNvSpPr>
            <p:nvPr/>
          </p:nvSpPr>
          <p:spPr bwMode="auto">
            <a:xfrm rot="15627953">
              <a:off x="9205241" y="475065"/>
              <a:ext cx="2499495" cy="3156220"/>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FFFF00"/>
            </a:solidFill>
            <a:ln w="28575" cmpd="sng">
              <a:solidFill>
                <a:srgbClr val="F8F8F8"/>
              </a:solidFill>
              <a:round/>
            </a:ln>
          </p:spPr>
          <p:txBody>
            <a:bodyPr wrap="none" lIns="91416" tIns="45708" rIns="91416" bIns="45708"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65"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Arial"/>
                <a:sym typeface="Arial"/>
              </a:endParaRPr>
            </a:p>
          </p:txBody>
        </p:sp>
        <p:sp>
          <p:nvSpPr>
            <p:cNvPr id="17" name="Rectangle 16">
              <a:extLst>
                <a:ext uri="{FF2B5EF4-FFF2-40B4-BE49-F238E27FC236}">
                  <a16:creationId xmlns:a16="http://schemas.microsoft.com/office/drawing/2014/main" id="{64D893CA-B8E7-4060-9AAB-000120E3080C}"/>
                </a:ext>
              </a:extLst>
            </p:cNvPr>
            <p:cNvSpPr/>
            <p:nvPr/>
          </p:nvSpPr>
          <p:spPr>
            <a:xfrm>
              <a:off x="9514364" y="1115454"/>
              <a:ext cx="2279791" cy="1569660"/>
            </a:xfrm>
            <a:prstGeom prst="rect">
              <a:avLst/>
            </a:prstGeom>
            <a:noFill/>
            <a:ln>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Dự</a:t>
              </a:r>
              <a:r>
                <a:rPr kumimoji="0" lang="en-US" sz="3200" i="0" u="none" strike="noStrike" kern="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đoán</a:t>
              </a:r>
              <a:r>
                <a:rPr kumimoji="0" lang="en-US" sz="3200" i="0" u="none" strike="noStrike" kern="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nội</a:t>
              </a:r>
              <a:r>
                <a:rPr kumimoji="0" lang="en-US" sz="3200" i="0" u="none" strike="noStrike" kern="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i="0" u="none" strike="noStrike" kern="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câu</a:t>
              </a:r>
              <a:r>
                <a:rPr kumimoji="0" lang="en-US" sz="3200" i="0" u="none" strike="noStrike" kern="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3200" i="0" u="none" strike="noStrike" kern="0" cap="none" spc="0" normalizeH="0" baseline="0" noProof="0" dirty="0" err="1">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rPr>
                <a:t>chuyện</a:t>
              </a:r>
              <a:endParaRPr kumimoji="0" lang="en-US" sz="3200" i="0" u="none" strike="noStrike" kern="0" cap="none" spc="0" normalizeH="0" baseline="0" noProof="0" dirty="0">
                <a:ln>
                  <a:noFill/>
                </a:ln>
                <a:solidFill>
                  <a:srgbClr val="FFC000">
                    <a:lumMod val="50000"/>
                  </a:srgbClr>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588" y="1293145"/>
            <a:ext cx="4781821" cy="5493802"/>
          </a:xfrm>
          <a:prstGeom prst="rect">
            <a:avLst/>
          </a:prstGeom>
        </p:spPr>
      </p:pic>
      <p:sp>
        <p:nvSpPr>
          <p:cNvPr id="15" name="Rectangle: Rounded Corners 43">
            <a:extLst>
              <a:ext uri="{FF2B5EF4-FFF2-40B4-BE49-F238E27FC236}">
                <a16:creationId xmlns:a16="http://schemas.microsoft.com/office/drawing/2014/main" id="{65935E20-12EA-471C-9C83-EDFD8E45A8CF}"/>
              </a:ext>
            </a:extLst>
          </p:cNvPr>
          <p:cNvSpPr/>
          <p:nvPr/>
        </p:nvSpPr>
        <p:spPr>
          <a:xfrm>
            <a:off x="181897" y="105918"/>
            <a:ext cx="11929810" cy="1029546"/>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sp>
        <p:nvSpPr>
          <p:cNvPr id="4" name="TextBox 3"/>
          <p:cNvSpPr txBox="1"/>
          <p:nvPr/>
        </p:nvSpPr>
        <p:spPr>
          <a:xfrm>
            <a:off x="245806" y="117038"/>
            <a:ext cx="11818374" cy="523220"/>
          </a:xfrm>
          <a:prstGeom prst="rect">
            <a:avLst/>
          </a:prstGeom>
          <a:noFill/>
        </p:spPr>
        <p:txBody>
          <a:bodyPr wrap="square" rtlCol="0">
            <a:spAutoFit/>
          </a:bodyPr>
          <a:lstStyle/>
          <a:p>
            <a:r>
              <a:rPr lang="en-US" sz="2800" b="1" dirty="0"/>
              <a:t>1. </a:t>
            </a:r>
            <a:r>
              <a:rPr lang="en-US" sz="2800" b="1" dirty="0" err="1"/>
              <a:t>Dựa</a:t>
            </a:r>
            <a:r>
              <a:rPr lang="en-US" sz="2800" b="1" dirty="0"/>
              <a:t> </a:t>
            </a:r>
            <a:r>
              <a:rPr lang="en-US" sz="2800" b="1" dirty="0" err="1"/>
              <a:t>vào</a:t>
            </a:r>
            <a:r>
              <a:rPr lang="en-US" sz="2800" b="1" dirty="0"/>
              <a:t> </a:t>
            </a:r>
            <a:r>
              <a:rPr lang="en-US" sz="2800" b="1" dirty="0" err="1"/>
              <a:t>tranh</a:t>
            </a:r>
            <a:r>
              <a:rPr lang="en-US" sz="2800" b="1" dirty="0"/>
              <a:t> </a:t>
            </a:r>
            <a:r>
              <a:rPr lang="en-US" sz="2800" b="1" dirty="0" err="1"/>
              <a:t>và</a:t>
            </a:r>
            <a:r>
              <a:rPr lang="en-US" sz="2800" b="1" dirty="0"/>
              <a:t> </a:t>
            </a:r>
            <a:r>
              <a:rPr lang="en-US" sz="2800" b="1" dirty="0" err="1"/>
              <a:t>câu</a:t>
            </a:r>
            <a:r>
              <a:rPr lang="en-US" sz="2800" b="1" dirty="0"/>
              <a:t> </a:t>
            </a:r>
            <a:r>
              <a:rPr lang="en-US" sz="2800" b="1" dirty="0" err="1"/>
              <a:t>hỏi</a:t>
            </a:r>
            <a:r>
              <a:rPr lang="en-US" sz="2800" b="1" dirty="0"/>
              <a:t> </a:t>
            </a:r>
            <a:r>
              <a:rPr lang="en-US" sz="2800" b="1" dirty="0" err="1"/>
              <a:t>gợi</a:t>
            </a:r>
            <a:r>
              <a:rPr lang="en-US" sz="2800" b="1" dirty="0"/>
              <a:t> ý, </a:t>
            </a:r>
            <a:r>
              <a:rPr lang="en-US" sz="2800" b="1" dirty="0" err="1"/>
              <a:t>đoán</a:t>
            </a:r>
            <a:r>
              <a:rPr lang="en-US" sz="2800" b="1" dirty="0"/>
              <a:t> </a:t>
            </a:r>
            <a:r>
              <a:rPr lang="en-US" sz="2800" b="1" dirty="0" err="1"/>
              <a:t>nội</a:t>
            </a:r>
            <a:r>
              <a:rPr lang="en-US" sz="2800" b="1" dirty="0"/>
              <a:t> dung </a:t>
            </a:r>
            <a:r>
              <a:rPr lang="en-US" sz="2800" b="1" dirty="0" err="1"/>
              <a:t>câu</a:t>
            </a:r>
            <a:r>
              <a:rPr lang="en-US" sz="2800" b="1" dirty="0"/>
              <a:t> </a:t>
            </a:r>
            <a:r>
              <a:rPr lang="en-US" sz="2800" b="1" dirty="0" err="1"/>
              <a:t>chuyện</a:t>
            </a:r>
            <a:r>
              <a:rPr lang="en-US" sz="2800" b="1" dirty="0"/>
              <a:t> </a:t>
            </a:r>
            <a:r>
              <a:rPr lang="en-US" sz="2800" b="1" dirty="0" err="1"/>
              <a:t>Hàng</a:t>
            </a:r>
            <a:r>
              <a:rPr lang="en-US" sz="2800" b="1" dirty="0"/>
              <a:t> </a:t>
            </a:r>
            <a:r>
              <a:rPr lang="en-US" sz="2800" b="1" dirty="0" err="1"/>
              <a:t>xóm</a:t>
            </a:r>
            <a:r>
              <a:rPr lang="en-US" sz="2800" b="1" dirty="0"/>
              <a:t> </a:t>
            </a:r>
            <a:r>
              <a:rPr lang="en-US" sz="2800" b="1" dirty="0" err="1"/>
              <a:t>của</a:t>
            </a:r>
            <a:r>
              <a:rPr lang="en-US" sz="2800" b="1" dirty="0"/>
              <a:t> </a:t>
            </a:r>
            <a:r>
              <a:rPr lang="en-US" sz="2800" b="1" dirty="0" err="1"/>
              <a:t>tắc</a:t>
            </a:r>
            <a:r>
              <a:rPr lang="en-US" sz="2800" b="1" dirty="0"/>
              <a:t> </a:t>
            </a:r>
            <a:r>
              <a:rPr lang="en-US" sz="2800" b="1" dirty="0" err="1"/>
              <a:t>kè</a:t>
            </a:r>
            <a:r>
              <a:rPr lang="en-US" sz="2800" b="1" dirty="0"/>
              <a:t>.</a:t>
            </a:r>
          </a:p>
        </p:txBody>
      </p:sp>
      <p:pic>
        <p:nvPicPr>
          <p:cNvPr id="18" name="Picture 17">
            <a:extLst>
              <a:ext uri="{FF2B5EF4-FFF2-40B4-BE49-F238E27FC236}">
                <a16:creationId xmlns:a16="http://schemas.microsoft.com/office/drawing/2014/main" id="{3D840092-D2D5-4A61-BE19-19C74865EE6A}"/>
              </a:ext>
            </a:extLst>
          </p:cNvPr>
          <p:cNvPicPr>
            <a:picLocks noChangeAspect="1"/>
          </p:cNvPicPr>
          <p:nvPr/>
        </p:nvPicPr>
        <p:blipFill>
          <a:blip r:embed="rId6"/>
          <a:stretch>
            <a:fillRect/>
          </a:stretch>
        </p:blipFill>
        <p:spPr>
          <a:xfrm>
            <a:off x="7270504" y="1410426"/>
            <a:ext cx="3129131" cy="2540802"/>
          </a:xfrm>
          <a:prstGeom prst="rect">
            <a:avLst/>
          </a:prstGeom>
        </p:spPr>
      </p:pic>
    </p:spTree>
    <p:extLst>
      <p:ext uri="{BB962C8B-B14F-4D97-AF65-F5344CB8AC3E}">
        <p14:creationId xmlns:p14="http://schemas.microsoft.com/office/powerpoint/2010/main" val="486626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BCF7FE-C083-42AD-DA58-13DAA562317D}"/>
              </a:ext>
            </a:extLst>
          </p:cNvPr>
          <p:cNvGrpSpPr/>
          <p:nvPr/>
        </p:nvGrpSpPr>
        <p:grpSpPr>
          <a:xfrm>
            <a:off x="20" y="10"/>
            <a:ext cx="12191980" cy="6857990"/>
            <a:chOff x="20" y="10"/>
            <a:chExt cx="12191980" cy="6857990"/>
          </a:xfrm>
        </p:grpSpPr>
        <p:pic>
          <p:nvPicPr>
            <p:cNvPr id="5" name="Picture 4" descr="鳥と森で若い女の子のイラスト のイラスト素材・ベクタ - . Image 25816579.">
              <a:extLst>
                <a:ext uri="{FF2B5EF4-FFF2-40B4-BE49-F238E27FC236}">
                  <a16:creationId xmlns:a16="http://schemas.microsoft.com/office/drawing/2014/main" id="{AFE8669A-1921-598A-0EA5-02E27CE13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5" b="1777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1BA5D08-470C-A287-0909-F754177DCB70}"/>
                </a:ext>
              </a:extLst>
            </p:cNvPr>
            <p:cNvSpPr/>
            <p:nvPr/>
          </p:nvSpPr>
          <p:spPr>
            <a:xfrm>
              <a:off x="197224" y="140677"/>
              <a:ext cx="11797552" cy="6636641"/>
            </a:xfrm>
            <a:prstGeom prst="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BC795D5-67B4-4553-940E-9B8081F942D7}"/>
              </a:ext>
            </a:extLst>
          </p:cNvPr>
          <p:cNvSpPr txBox="1"/>
          <p:nvPr/>
        </p:nvSpPr>
        <p:spPr>
          <a:xfrm>
            <a:off x="4141347" y="649153"/>
            <a:ext cx="4845337" cy="783193"/>
          </a:xfrm>
          <a:prstGeom prst="round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99"/>
                </a:solidFill>
                <a:effectLst/>
                <a:uLnTx/>
                <a:uFillTx/>
                <a:latin typeface="+mj-lt"/>
                <a:ea typeface="+mn-ea"/>
                <a:cs typeface="+mn-cs"/>
              </a:rPr>
              <a:t>Ngôi nhà trong cỏ</a:t>
            </a:r>
            <a:endParaRPr kumimoji="0" lang="en-US" sz="4000" b="1" i="0" u="none" strike="noStrike" kern="1200" cap="none" spc="0" normalizeH="0" baseline="0" noProof="0" dirty="0">
              <a:ln>
                <a:noFill/>
              </a:ln>
              <a:solidFill>
                <a:srgbClr val="000099"/>
              </a:solidFill>
              <a:effectLst/>
              <a:uLnTx/>
              <a:uFillTx/>
              <a:latin typeface="+mj-lt"/>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229" y="1702840"/>
            <a:ext cx="7486036" cy="4334415"/>
          </a:xfrm>
          <a:prstGeom prst="rect">
            <a:avLst/>
          </a:prstGeom>
        </p:spPr>
      </p:pic>
      <p:sp>
        <p:nvSpPr>
          <p:cNvPr id="7" name="TextBox 6"/>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01638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23" name="Picture 22">
            <a:extLst>
              <a:ext uri="{FF2B5EF4-FFF2-40B4-BE49-F238E27FC236}">
                <a16:creationId xmlns:a16="http://schemas.microsoft.com/office/drawing/2014/main" id="{A5187A69-22DC-45D5-A36B-06212B641046}"/>
              </a:ext>
            </a:extLst>
          </p:cNvPr>
          <p:cNvPicPr>
            <a:picLocks noChangeAspect="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841002" y="3275894"/>
            <a:ext cx="1692086" cy="1692086"/>
          </a:xfrm>
          <a:prstGeom prst="rect">
            <a:avLst/>
          </a:prstGeom>
        </p:spPr>
      </p:pic>
      <p:grpSp>
        <p:nvGrpSpPr>
          <p:cNvPr id="24" name="Group 23">
            <a:extLst>
              <a:ext uri="{FF2B5EF4-FFF2-40B4-BE49-F238E27FC236}">
                <a16:creationId xmlns:a16="http://schemas.microsoft.com/office/drawing/2014/main" id="{8AB044C0-AB00-4D7E-B10C-11761AA3A7BF}"/>
              </a:ext>
            </a:extLst>
          </p:cNvPr>
          <p:cNvGrpSpPr/>
          <p:nvPr/>
        </p:nvGrpSpPr>
        <p:grpSpPr>
          <a:xfrm>
            <a:off x="9764184" y="1702276"/>
            <a:ext cx="2428356" cy="1355905"/>
            <a:chOff x="9062863" y="3139288"/>
            <a:chExt cx="2643809" cy="1610140"/>
          </a:xfrm>
        </p:grpSpPr>
        <p:sp>
          <p:nvSpPr>
            <p:cNvPr id="25" name="Cloud Callout 17">
              <a:extLst>
                <a:ext uri="{FF2B5EF4-FFF2-40B4-BE49-F238E27FC236}">
                  <a16:creationId xmlns:a16="http://schemas.microsoft.com/office/drawing/2014/main" id="{25B32DDF-67DB-4EBF-A746-768288C94748}"/>
                </a:ext>
              </a:extLst>
            </p:cNvPr>
            <p:cNvSpPr/>
            <p:nvPr/>
          </p:nvSpPr>
          <p:spPr>
            <a:xfrm>
              <a:off x="9062863" y="3139288"/>
              <a:ext cx="2643809" cy="1610140"/>
            </a:xfrm>
            <a:prstGeom prst="cloudCallout">
              <a:avLst>
                <a:gd name="adj1" fmla="val -20081"/>
                <a:gd name="adj2" fmla="val 71759"/>
              </a:avLst>
            </a:prstGeom>
            <a:solidFill>
              <a:srgbClr val="92D050"/>
            </a:solid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mn-ea"/>
                <a:cs typeface="+mn-cs"/>
              </a:endParaRPr>
            </a:p>
          </p:txBody>
        </p:sp>
        <p:sp>
          <p:nvSpPr>
            <p:cNvPr id="26" name="Rectangle 25">
              <a:extLst>
                <a:ext uri="{FF2B5EF4-FFF2-40B4-BE49-F238E27FC236}">
                  <a16:creationId xmlns:a16="http://schemas.microsoft.com/office/drawing/2014/main" id="{679312F6-0F1F-4687-8444-A45445AAE309}"/>
                </a:ext>
              </a:extLst>
            </p:cNvPr>
            <p:cNvSpPr/>
            <p:nvPr/>
          </p:nvSpPr>
          <p:spPr>
            <a:xfrm>
              <a:off x="9391546" y="3409826"/>
              <a:ext cx="1986441" cy="95410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Lắng</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nghe</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800" b="0" i="0" u="none" strike="noStrike" kern="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nhớ</a:t>
              </a:r>
              <a:endPar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3" name="Kể chuyện _ Hàng xóm của tắc kè_ _ Tiếng Việt 3 - Tập 1 _ Kết nối tri thức _Cô Bình_ 10 Phút Học Bài">
            <a:hlinkClick r:id="" action="ppaction://media"/>
            <a:extLst>
              <a:ext uri="{FF2B5EF4-FFF2-40B4-BE49-F238E27FC236}">
                <a16:creationId xmlns:a16="http://schemas.microsoft.com/office/drawing/2014/main" id="{59E6055D-F778-4224-A0AD-023BA9EC49DC}"/>
              </a:ext>
            </a:extLst>
          </p:cNvPr>
          <p:cNvPicPr>
            <a:picLocks noChangeAspect="1"/>
          </p:cNvPicPr>
          <p:nvPr>
            <a:videoFile r:link="rId3"/>
            <p:extLst>
              <p:ext uri="{DAA4B4D4-6D71-4841-9C94-3DE7FCFB9230}">
                <p14:media xmlns:p14="http://schemas.microsoft.com/office/powerpoint/2010/main" r:embed="rId2"/>
              </p:ext>
            </p:extLst>
          </p:nvPr>
        </p:nvPicPr>
        <p:blipFill>
          <a:blip r:embed="rId9"/>
          <a:stretch>
            <a:fillRect/>
          </a:stretch>
        </p:blipFill>
        <p:spPr>
          <a:xfrm>
            <a:off x="965200" y="865857"/>
            <a:ext cx="8548949" cy="4808784"/>
          </a:xfrm>
          <a:prstGeom prst="rect">
            <a:avLst/>
          </a:prstGeom>
        </p:spPr>
      </p:pic>
      <p:sp>
        <p:nvSpPr>
          <p:cNvPr id="12" name="Rectangle: Rounded Corners 43">
            <a:extLst>
              <a:ext uri="{FF2B5EF4-FFF2-40B4-BE49-F238E27FC236}">
                <a16:creationId xmlns:a16="http://schemas.microsoft.com/office/drawing/2014/main" id="{65935E20-12EA-471C-9C83-EDFD8E45A8CF}"/>
              </a:ext>
            </a:extLst>
          </p:cNvPr>
          <p:cNvSpPr/>
          <p:nvPr/>
        </p:nvSpPr>
        <p:spPr>
          <a:xfrm>
            <a:off x="3092245" y="163700"/>
            <a:ext cx="5569434" cy="601987"/>
          </a:xfrm>
          <a:custGeom>
            <a:avLst/>
            <a:gdLst>
              <a:gd name="connsiteX0" fmla="*/ 0 w 11361895"/>
              <a:gd name="connsiteY0" fmla="*/ 108310 h 649845"/>
              <a:gd name="connsiteX1" fmla="*/ 108310 w 11361895"/>
              <a:gd name="connsiteY1" fmla="*/ 0 h 649845"/>
              <a:gd name="connsiteX2" fmla="*/ 583451 w 11361895"/>
              <a:gd name="connsiteY2" fmla="*/ 0 h 649845"/>
              <a:gd name="connsiteX3" fmla="*/ 947139 w 11361895"/>
              <a:gd name="connsiteY3" fmla="*/ 0 h 649845"/>
              <a:gd name="connsiteX4" fmla="*/ 1533732 w 11361895"/>
              <a:gd name="connsiteY4" fmla="*/ 0 h 649845"/>
              <a:gd name="connsiteX5" fmla="*/ 1897420 w 11361895"/>
              <a:gd name="connsiteY5" fmla="*/ 0 h 649845"/>
              <a:gd name="connsiteX6" fmla="*/ 2372561 w 11361895"/>
              <a:gd name="connsiteY6" fmla="*/ 0 h 649845"/>
              <a:gd name="connsiteX7" fmla="*/ 2959154 w 11361895"/>
              <a:gd name="connsiteY7" fmla="*/ 0 h 649845"/>
              <a:gd name="connsiteX8" fmla="*/ 3545747 w 11361895"/>
              <a:gd name="connsiteY8" fmla="*/ 0 h 649845"/>
              <a:gd name="connsiteX9" fmla="*/ 4355246 w 11361895"/>
              <a:gd name="connsiteY9" fmla="*/ 0 h 649845"/>
              <a:gd name="connsiteX10" fmla="*/ 5053293 w 11361895"/>
              <a:gd name="connsiteY10" fmla="*/ 0 h 649845"/>
              <a:gd name="connsiteX11" fmla="*/ 5305528 w 11361895"/>
              <a:gd name="connsiteY11" fmla="*/ 0 h 649845"/>
              <a:gd name="connsiteX12" fmla="*/ 6115027 w 11361895"/>
              <a:gd name="connsiteY12" fmla="*/ 0 h 649845"/>
              <a:gd name="connsiteX13" fmla="*/ 6924526 w 11361895"/>
              <a:gd name="connsiteY13" fmla="*/ 0 h 649845"/>
              <a:gd name="connsiteX14" fmla="*/ 7288213 w 11361895"/>
              <a:gd name="connsiteY14" fmla="*/ 0 h 649845"/>
              <a:gd name="connsiteX15" fmla="*/ 8097712 w 11361895"/>
              <a:gd name="connsiteY15" fmla="*/ 0 h 649845"/>
              <a:gd name="connsiteX16" fmla="*/ 8684306 w 11361895"/>
              <a:gd name="connsiteY16" fmla="*/ 0 h 649845"/>
              <a:gd name="connsiteX17" fmla="*/ 8936541 w 11361895"/>
              <a:gd name="connsiteY17" fmla="*/ 0 h 649845"/>
              <a:gd name="connsiteX18" fmla="*/ 9746040 w 11361895"/>
              <a:gd name="connsiteY18" fmla="*/ 0 h 649845"/>
              <a:gd name="connsiteX19" fmla="*/ 10555539 w 11361895"/>
              <a:gd name="connsiteY19" fmla="*/ 0 h 649845"/>
              <a:gd name="connsiteX20" fmla="*/ 11253585 w 11361895"/>
              <a:gd name="connsiteY20" fmla="*/ 0 h 649845"/>
              <a:gd name="connsiteX21" fmla="*/ 11361895 w 11361895"/>
              <a:gd name="connsiteY21" fmla="*/ 108310 h 649845"/>
              <a:gd name="connsiteX22" fmla="*/ 11361895 w 11361895"/>
              <a:gd name="connsiteY22" fmla="*/ 541535 h 649845"/>
              <a:gd name="connsiteX23" fmla="*/ 11253585 w 11361895"/>
              <a:gd name="connsiteY23" fmla="*/ 649845 h 649845"/>
              <a:gd name="connsiteX24" fmla="*/ 10444086 w 11361895"/>
              <a:gd name="connsiteY24" fmla="*/ 649845 h 649845"/>
              <a:gd name="connsiteX25" fmla="*/ 10080398 w 11361895"/>
              <a:gd name="connsiteY25" fmla="*/ 649845 h 649845"/>
              <a:gd name="connsiteX26" fmla="*/ 9716710 w 11361895"/>
              <a:gd name="connsiteY26" fmla="*/ 649845 h 649845"/>
              <a:gd name="connsiteX27" fmla="*/ 9353022 w 11361895"/>
              <a:gd name="connsiteY27" fmla="*/ 649845 h 649845"/>
              <a:gd name="connsiteX28" fmla="*/ 8543523 w 11361895"/>
              <a:gd name="connsiteY28" fmla="*/ 649845 h 649845"/>
              <a:gd name="connsiteX29" fmla="*/ 7845477 w 11361895"/>
              <a:gd name="connsiteY29" fmla="*/ 649845 h 649845"/>
              <a:gd name="connsiteX30" fmla="*/ 7370337 w 11361895"/>
              <a:gd name="connsiteY30" fmla="*/ 649845 h 649845"/>
              <a:gd name="connsiteX31" fmla="*/ 6895196 w 11361895"/>
              <a:gd name="connsiteY31" fmla="*/ 649845 h 649845"/>
              <a:gd name="connsiteX32" fmla="*/ 6642961 w 11361895"/>
              <a:gd name="connsiteY32" fmla="*/ 649845 h 649845"/>
              <a:gd name="connsiteX33" fmla="*/ 5944915 w 11361895"/>
              <a:gd name="connsiteY33" fmla="*/ 649845 h 649845"/>
              <a:gd name="connsiteX34" fmla="*/ 5246868 w 11361895"/>
              <a:gd name="connsiteY34" fmla="*/ 649845 h 649845"/>
              <a:gd name="connsiteX35" fmla="*/ 4548822 w 11361895"/>
              <a:gd name="connsiteY35" fmla="*/ 649845 h 649845"/>
              <a:gd name="connsiteX36" fmla="*/ 3850776 w 11361895"/>
              <a:gd name="connsiteY36" fmla="*/ 649845 h 649845"/>
              <a:gd name="connsiteX37" fmla="*/ 3152730 w 11361895"/>
              <a:gd name="connsiteY37" fmla="*/ 649845 h 649845"/>
              <a:gd name="connsiteX38" fmla="*/ 2343231 w 11361895"/>
              <a:gd name="connsiteY38" fmla="*/ 649845 h 649845"/>
              <a:gd name="connsiteX39" fmla="*/ 1645185 w 11361895"/>
              <a:gd name="connsiteY39" fmla="*/ 649845 h 649845"/>
              <a:gd name="connsiteX40" fmla="*/ 947139 w 11361895"/>
              <a:gd name="connsiteY40" fmla="*/ 649845 h 649845"/>
              <a:gd name="connsiteX41" fmla="*/ 108310 w 11361895"/>
              <a:gd name="connsiteY41" fmla="*/ 649845 h 649845"/>
              <a:gd name="connsiteX42" fmla="*/ 0 w 11361895"/>
              <a:gd name="connsiteY42" fmla="*/ 541535 h 649845"/>
              <a:gd name="connsiteX43" fmla="*/ 0 w 11361895"/>
              <a:gd name="connsiteY43" fmla="*/ 108310 h 649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361895" h="649845" fill="none" extrusionOk="0">
                <a:moveTo>
                  <a:pt x="0" y="108310"/>
                </a:moveTo>
                <a:cubicBezTo>
                  <a:pt x="-2865" y="50206"/>
                  <a:pt x="60578" y="1737"/>
                  <a:pt x="108310" y="0"/>
                </a:cubicBezTo>
                <a:cubicBezTo>
                  <a:pt x="255879" y="-18065"/>
                  <a:pt x="393188" y="16936"/>
                  <a:pt x="583451" y="0"/>
                </a:cubicBezTo>
                <a:cubicBezTo>
                  <a:pt x="773714" y="-16936"/>
                  <a:pt x="777750" y="12203"/>
                  <a:pt x="947139" y="0"/>
                </a:cubicBezTo>
                <a:cubicBezTo>
                  <a:pt x="1116528" y="-12203"/>
                  <a:pt x="1414793" y="46393"/>
                  <a:pt x="1533732" y="0"/>
                </a:cubicBezTo>
                <a:cubicBezTo>
                  <a:pt x="1652671" y="-46393"/>
                  <a:pt x="1823430" y="8451"/>
                  <a:pt x="1897420" y="0"/>
                </a:cubicBezTo>
                <a:cubicBezTo>
                  <a:pt x="1971410" y="-8451"/>
                  <a:pt x="2164105" y="56219"/>
                  <a:pt x="2372561" y="0"/>
                </a:cubicBezTo>
                <a:cubicBezTo>
                  <a:pt x="2581017" y="-56219"/>
                  <a:pt x="2668720" y="6839"/>
                  <a:pt x="2959154" y="0"/>
                </a:cubicBezTo>
                <a:cubicBezTo>
                  <a:pt x="3249588" y="-6839"/>
                  <a:pt x="3326400" y="1711"/>
                  <a:pt x="3545747" y="0"/>
                </a:cubicBezTo>
                <a:cubicBezTo>
                  <a:pt x="3765094" y="-1711"/>
                  <a:pt x="4132314" y="14815"/>
                  <a:pt x="4355246" y="0"/>
                </a:cubicBezTo>
                <a:cubicBezTo>
                  <a:pt x="4578178" y="-14815"/>
                  <a:pt x="4775890" y="24358"/>
                  <a:pt x="5053293" y="0"/>
                </a:cubicBezTo>
                <a:cubicBezTo>
                  <a:pt x="5330696" y="-24358"/>
                  <a:pt x="5229270" y="18719"/>
                  <a:pt x="5305528" y="0"/>
                </a:cubicBezTo>
                <a:cubicBezTo>
                  <a:pt x="5381786" y="-18719"/>
                  <a:pt x="5750984" y="10727"/>
                  <a:pt x="6115027" y="0"/>
                </a:cubicBezTo>
                <a:cubicBezTo>
                  <a:pt x="6479070" y="-10727"/>
                  <a:pt x="6557475" y="7009"/>
                  <a:pt x="6924526" y="0"/>
                </a:cubicBezTo>
                <a:cubicBezTo>
                  <a:pt x="7291577" y="-7009"/>
                  <a:pt x="7202315" y="21351"/>
                  <a:pt x="7288213" y="0"/>
                </a:cubicBezTo>
                <a:cubicBezTo>
                  <a:pt x="7374111" y="-21351"/>
                  <a:pt x="7906226" y="34274"/>
                  <a:pt x="8097712" y="0"/>
                </a:cubicBezTo>
                <a:cubicBezTo>
                  <a:pt x="8289198" y="-34274"/>
                  <a:pt x="8511030" y="3090"/>
                  <a:pt x="8684306" y="0"/>
                </a:cubicBezTo>
                <a:cubicBezTo>
                  <a:pt x="8857582" y="-3090"/>
                  <a:pt x="8870383" y="4513"/>
                  <a:pt x="8936541" y="0"/>
                </a:cubicBezTo>
                <a:cubicBezTo>
                  <a:pt x="9002699" y="-4513"/>
                  <a:pt x="9367960" y="238"/>
                  <a:pt x="9746040" y="0"/>
                </a:cubicBezTo>
                <a:cubicBezTo>
                  <a:pt x="10124120" y="-238"/>
                  <a:pt x="10159677" y="35024"/>
                  <a:pt x="10555539" y="0"/>
                </a:cubicBezTo>
                <a:cubicBezTo>
                  <a:pt x="10951401" y="-35024"/>
                  <a:pt x="11029593" y="69685"/>
                  <a:pt x="11253585" y="0"/>
                </a:cubicBezTo>
                <a:cubicBezTo>
                  <a:pt x="11321303" y="-8852"/>
                  <a:pt x="11353844" y="51280"/>
                  <a:pt x="11361895" y="108310"/>
                </a:cubicBezTo>
                <a:cubicBezTo>
                  <a:pt x="11407899" y="321751"/>
                  <a:pt x="11341230" y="400508"/>
                  <a:pt x="11361895" y="541535"/>
                </a:cubicBezTo>
                <a:cubicBezTo>
                  <a:pt x="11370610" y="609689"/>
                  <a:pt x="11310388" y="662638"/>
                  <a:pt x="11253585" y="649845"/>
                </a:cubicBezTo>
                <a:cubicBezTo>
                  <a:pt x="10912918" y="691761"/>
                  <a:pt x="10742292" y="600046"/>
                  <a:pt x="10444086" y="649845"/>
                </a:cubicBezTo>
                <a:cubicBezTo>
                  <a:pt x="10145880" y="699644"/>
                  <a:pt x="10200905" y="622313"/>
                  <a:pt x="10080398" y="649845"/>
                </a:cubicBezTo>
                <a:cubicBezTo>
                  <a:pt x="9959891" y="677377"/>
                  <a:pt x="9851504" y="606427"/>
                  <a:pt x="9716710" y="649845"/>
                </a:cubicBezTo>
                <a:cubicBezTo>
                  <a:pt x="9581916" y="693263"/>
                  <a:pt x="9435038" y="633923"/>
                  <a:pt x="9353022" y="649845"/>
                </a:cubicBezTo>
                <a:cubicBezTo>
                  <a:pt x="9271006" y="665767"/>
                  <a:pt x="8909966" y="642480"/>
                  <a:pt x="8543523" y="649845"/>
                </a:cubicBezTo>
                <a:cubicBezTo>
                  <a:pt x="8177080" y="657210"/>
                  <a:pt x="8172779" y="566920"/>
                  <a:pt x="7845477" y="649845"/>
                </a:cubicBezTo>
                <a:cubicBezTo>
                  <a:pt x="7518175" y="732770"/>
                  <a:pt x="7505742" y="603362"/>
                  <a:pt x="7370337" y="649845"/>
                </a:cubicBezTo>
                <a:cubicBezTo>
                  <a:pt x="7234932" y="696328"/>
                  <a:pt x="7042299" y="644342"/>
                  <a:pt x="6895196" y="649845"/>
                </a:cubicBezTo>
                <a:cubicBezTo>
                  <a:pt x="6748093" y="655348"/>
                  <a:pt x="6756128" y="645142"/>
                  <a:pt x="6642961" y="649845"/>
                </a:cubicBezTo>
                <a:cubicBezTo>
                  <a:pt x="6529794" y="654548"/>
                  <a:pt x="6139063" y="571402"/>
                  <a:pt x="5944915" y="649845"/>
                </a:cubicBezTo>
                <a:cubicBezTo>
                  <a:pt x="5750767" y="728288"/>
                  <a:pt x="5580861" y="599240"/>
                  <a:pt x="5246868" y="649845"/>
                </a:cubicBezTo>
                <a:cubicBezTo>
                  <a:pt x="4912875" y="700450"/>
                  <a:pt x="4818621" y="584993"/>
                  <a:pt x="4548822" y="649845"/>
                </a:cubicBezTo>
                <a:cubicBezTo>
                  <a:pt x="4279023" y="714697"/>
                  <a:pt x="4101392" y="631736"/>
                  <a:pt x="3850776" y="649845"/>
                </a:cubicBezTo>
                <a:cubicBezTo>
                  <a:pt x="3600160" y="667954"/>
                  <a:pt x="3455164" y="593634"/>
                  <a:pt x="3152730" y="649845"/>
                </a:cubicBezTo>
                <a:cubicBezTo>
                  <a:pt x="2850296" y="706056"/>
                  <a:pt x="2694365" y="573943"/>
                  <a:pt x="2343231" y="649845"/>
                </a:cubicBezTo>
                <a:cubicBezTo>
                  <a:pt x="1992097" y="725747"/>
                  <a:pt x="1984171" y="635561"/>
                  <a:pt x="1645185" y="649845"/>
                </a:cubicBezTo>
                <a:cubicBezTo>
                  <a:pt x="1306199" y="664129"/>
                  <a:pt x="1157435" y="603366"/>
                  <a:pt x="947139" y="649845"/>
                </a:cubicBezTo>
                <a:cubicBezTo>
                  <a:pt x="736843" y="696324"/>
                  <a:pt x="374355" y="554370"/>
                  <a:pt x="108310" y="649845"/>
                </a:cubicBezTo>
                <a:cubicBezTo>
                  <a:pt x="54062" y="653045"/>
                  <a:pt x="7438" y="606272"/>
                  <a:pt x="0" y="541535"/>
                </a:cubicBezTo>
                <a:cubicBezTo>
                  <a:pt x="-51633" y="346563"/>
                  <a:pt x="34948" y="300774"/>
                  <a:pt x="0" y="108310"/>
                </a:cubicBezTo>
                <a:close/>
              </a:path>
              <a:path w="11361895" h="649845" stroke="0" extrusionOk="0">
                <a:moveTo>
                  <a:pt x="0" y="108310"/>
                </a:moveTo>
                <a:cubicBezTo>
                  <a:pt x="-14932" y="44081"/>
                  <a:pt x="60393" y="9060"/>
                  <a:pt x="108310" y="0"/>
                </a:cubicBezTo>
                <a:cubicBezTo>
                  <a:pt x="346956" y="-37751"/>
                  <a:pt x="587326" y="30071"/>
                  <a:pt x="806356" y="0"/>
                </a:cubicBezTo>
                <a:cubicBezTo>
                  <a:pt x="1025386" y="-30071"/>
                  <a:pt x="1246552" y="25274"/>
                  <a:pt x="1504402" y="0"/>
                </a:cubicBezTo>
                <a:cubicBezTo>
                  <a:pt x="1762252" y="-25274"/>
                  <a:pt x="1997285" y="31872"/>
                  <a:pt x="2202449" y="0"/>
                </a:cubicBezTo>
                <a:cubicBezTo>
                  <a:pt x="2407613" y="-31872"/>
                  <a:pt x="2846100" y="59176"/>
                  <a:pt x="3011947" y="0"/>
                </a:cubicBezTo>
                <a:cubicBezTo>
                  <a:pt x="3177794" y="-59176"/>
                  <a:pt x="3195150" y="941"/>
                  <a:pt x="3375635" y="0"/>
                </a:cubicBezTo>
                <a:cubicBezTo>
                  <a:pt x="3556120" y="-941"/>
                  <a:pt x="3697231" y="16012"/>
                  <a:pt x="3962229" y="0"/>
                </a:cubicBezTo>
                <a:cubicBezTo>
                  <a:pt x="4227227" y="-16012"/>
                  <a:pt x="4225789" y="50882"/>
                  <a:pt x="4437369" y="0"/>
                </a:cubicBezTo>
                <a:cubicBezTo>
                  <a:pt x="4648949" y="-50882"/>
                  <a:pt x="4673125" y="38299"/>
                  <a:pt x="4801057" y="0"/>
                </a:cubicBezTo>
                <a:cubicBezTo>
                  <a:pt x="4928989" y="-38299"/>
                  <a:pt x="5254330" y="77420"/>
                  <a:pt x="5499104" y="0"/>
                </a:cubicBezTo>
                <a:cubicBezTo>
                  <a:pt x="5743878" y="-77420"/>
                  <a:pt x="5648509" y="15947"/>
                  <a:pt x="5751339" y="0"/>
                </a:cubicBezTo>
                <a:cubicBezTo>
                  <a:pt x="5854170" y="-15947"/>
                  <a:pt x="5949266" y="29435"/>
                  <a:pt x="6003574" y="0"/>
                </a:cubicBezTo>
                <a:cubicBezTo>
                  <a:pt x="6057883" y="-29435"/>
                  <a:pt x="6448484" y="28044"/>
                  <a:pt x="6701620" y="0"/>
                </a:cubicBezTo>
                <a:cubicBezTo>
                  <a:pt x="6954756" y="-28044"/>
                  <a:pt x="6910271" y="34458"/>
                  <a:pt x="7065308" y="0"/>
                </a:cubicBezTo>
                <a:cubicBezTo>
                  <a:pt x="7220345" y="-34458"/>
                  <a:pt x="7307390" y="14892"/>
                  <a:pt x="7428996" y="0"/>
                </a:cubicBezTo>
                <a:cubicBezTo>
                  <a:pt x="7550602" y="-14892"/>
                  <a:pt x="7961727" y="80348"/>
                  <a:pt x="8238495" y="0"/>
                </a:cubicBezTo>
                <a:cubicBezTo>
                  <a:pt x="8515263" y="-80348"/>
                  <a:pt x="8710352" y="20363"/>
                  <a:pt x="9047994" y="0"/>
                </a:cubicBezTo>
                <a:cubicBezTo>
                  <a:pt x="9385636" y="-20363"/>
                  <a:pt x="9352775" y="30791"/>
                  <a:pt x="9523134" y="0"/>
                </a:cubicBezTo>
                <a:cubicBezTo>
                  <a:pt x="9693493" y="-30791"/>
                  <a:pt x="9981843" y="79775"/>
                  <a:pt x="10332633" y="0"/>
                </a:cubicBezTo>
                <a:cubicBezTo>
                  <a:pt x="10683423" y="-79775"/>
                  <a:pt x="10828489" y="63504"/>
                  <a:pt x="11253585" y="0"/>
                </a:cubicBezTo>
                <a:cubicBezTo>
                  <a:pt x="11316958" y="3619"/>
                  <a:pt x="11368146" y="54916"/>
                  <a:pt x="11361895" y="108310"/>
                </a:cubicBezTo>
                <a:cubicBezTo>
                  <a:pt x="11373294" y="270182"/>
                  <a:pt x="11313268" y="373042"/>
                  <a:pt x="11361895" y="541535"/>
                </a:cubicBezTo>
                <a:cubicBezTo>
                  <a:pt x="11360279" y="604861"/>
                  <a:pt x="11303274" y="645345"/>
                  <a:pt x="11253585" y="649845"/>
                </a:cubicBezTo>
                <a:cubicBezTo>
                  <a:pt x="11084680" y="669956"/>
                  <a:pt x="11015922" y="624054"/>
                  <a:pt x="10889897" y="649845"/>
                </a:cubicBezTo>
                <a:cubicBezTo>
                  <a:pt x="10763872" y="675636"/>
                  <a:pt x="10618756" y="616487"/>
                  <a:pt x="10526209" y="649845"/>
                </a:cubicBezTo>
                <a:cubicBezTo>
                  <a:pt x="10433662" y="683203"/>
                  <a:pt x="10364415" y="631279"/>
                  <a:pt x="10273974" y="649845"/>
                </a:cubicBezTo>
                <a:cubicBezTo>
                  <a:pt x="10183533" y="668411"/>
                  <a:pt x="9999983" y="644007"/>
                  <a:pt x="9910286" y="649845"/>
                </a:cubicBezTo>
                <a:cubicBezTo>
                  <a:pt x="9820589" y="655683"/>
                  <a:pt x="9541281" y="580584"/>
                  <a:pt x="9212240" y="649845"/>
                </a:cubicBezTo>
                <a:cubicBezTo>
                  <a:pt x="8883199" y="719106"/>
                  <a:pt x="8998765" y="620338"/>
                  <a:pt x="8848552" y="649845"/>
                </a:cubicBezTo>
                <a:cubicBezTo>
                  <a:pt x="8698339" y="679352"/>
                  <a:pt x="8400364" y="630613"/>
                  <a:pt x="8261959" y="649845"/>
                </a:cubicBezTo>
                <a:cubicBezTo>
                  <a:pt x="8123554" y="669077"/>
                  <a:pt x="7921567" y="642144"/>
                  <a:pt x="7786818" y="649845"/>
                </a:cubicBezTo>
                <a:cubicBezTo>
                  <a:pt x="7652069" y="657546"/>
                  <a:pt x="7572931" y="614705"/>
                  <a:pt x="7423130" y="649845"/>
                </a:cubicBezTo>
                <a:cubicBezTo>
                  <a:pt x="7273329" y="684985"/>
                  <a:pt x="6917654" y="574482"/>
                  <a:pt x="6613631" y="649845"/>
                </a:cubicBezTo>
                <a:cubicBezTo>
                  <a:pt x="6309608" y="725208"/>
                  <a:pt x="6357616" y="606327"/>
                  <a:pt x="6249943" y="649845"/>
                </a:cubicBezTo>
                <a:cubicBezTo>
                  <a:pt x="6142270" y="693363"/>
                  <a:pt x="5836088" y="594527"/>
                  <a:pt x="5551897" y="649845"/>
                </a:cubicBezTo>
                <a:cubicBezTo>
                  <a:pt x="5267706" y="705163"/>
                  <a:pt x="5364108" y="643958"/>
                  <a:pt x="5188209" y="649845"/>
                </a:cubicBezTo>
                <a:cubicBezTo>
                  <a:pt x="5012310" y="655732"/>
                  <a:pt x="4994571" y="610417"/>
                  <a:pt x="4824521" y="649845"/>
                </a:cubicBezTo>
                <a:cubicBezTo>
                  <a:pt x="4654471" y="689273"/>
                  <a:pt x="4215606" y="594636"/>
                  <a:pt x="4015022" y="649845"/>
                </a:cubicBezTo>
                <a:cubicBezTo>
                  <a:pt x="3814438" y="705054"/>
                  <a:pt x="3587495" y="625077"/>
                  <a:pt x="3316976" y="649845"/>
                </a:cubicBezTo>
                <a:cubicBezTo>
                  <a:pt x="3046457" y="674613"/>
                  <a:pt x="3151889" y="626781"/>
                  <a:pt x="3064741" y="649845"/>
                </a:cubicBezTo>
                <a:cubicBezTo>
                  <a:pt x="2977593" y="672909"/>
                  <a:pt x="2788533" y="602366"/>
                  <a:pt x="2589600" y="649845"/>
                </a:cubicBezTo>
                <a:cubicBezTo>
                  <a:pt x="2390667" y="697324"/>
                  <a:pt x="2065149" y="612511"/>
                  <a:pt x="1891554" y="649845"/>
                </a:cubicBezTo>
                <a:cubicBezTo>
                  <a:pt x="1717959" y="687179"/>
                  <a:pt x="1508845" y="646909"/>
                  <a:pt x="1193508" y="649845"/>
                </a:cubicBezTo>
                <a:cubicBezTo>
                  <a:pt x="878171" y="652781"/>
                  <a:pt x="1057464" y="648040"/>
                  <a:pt x="941273" y="649845"/>
                </a:cubicBezTo>
                <a:cubicBezTo>
                  <a:pt x="825082" y="651650"/>
                  <a:pt x="765736" y="624976"/>
                  <a:pt x="689037" y="649845"/>
                </a:cubicBezTo>
                <a:cubicBezTo>
                  <a:pt x="612338" y="674714"/>
                  <a:pt x="385546" y="637295"/>
                  <a:pt x="108310" y="649845"/>
                </a:cubicBezTo>
                <a:cubicBezTo>
                  <a:pt x="55651" y="646445"/>
                  <a:pt x="1515" y="609612"/>
                  <a:pt x="0" y="541535"/>
                </a:cubicBezTo>
                <a:cubicBezTo>
                  <a:pt x="-44889" y="403634"/>
                  <a:pt x="46450" y="250079"/>
                  <a:pt x="0" y="108310"/>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Arial" panose="020B0604020202020204" pitchFamily="34" charset="0"/>
              <a:ea typeface="字魂20号-石头体"/>
              <a:cs typeface="Arial" panose="020B0604020202020204" pitchFamily="34" charset="0"/>
            </a:endParaRPr>
          </a:p>
        </p:txBody>
      </p:sp>
      <p:sp>
        <p:nvSpPr>
          <p:cNvPr id="13" name="TextBox 12"/>
          <p:cNvSpPr txBox="1"/>
          <p:nvPr/>
        </p:nvSpPr>
        <p:spPr>
          <a:xfrm>
            <a:off x="3156154" y="174820"/>
            <a:ext cx="5877314" cy="523220"/>
          </a:xfrm>
          <a:prstGeom prst="rect">
            <a:avLst/>
          </a:prstGeom>
          <a:noFill/>
        </p:spPr>
        <p:txBody>
          <a:bodyPr wrap="square" rtlCol="0">
            <a:spAutoFit/>
          </a:bodyPr>
          <a:lstStyle/>
          <a:p>
            <a:r>
              <a:rPr lang="en-US" sz="2800" b="1" dirty="0"/>
              <a:t>2. </a:t>
            </a:r>
            <a:r>
              <a:rPr lang="en-US" sz="2800" b="1" dirty="0" err="1"/>
              <a:t>Nghe</a:t>
            </a:r>
            <a:r>
              <a:rPr lang="en-US" sz="2800" b="1" dirty="0"/>
              <a:t> </a:t>
            </a:r>
            <a:r>
              <a:rPr lang="en-US" sz="2800" b="1" dirty="0" err="1"/>
              <a:t>và</a:t>
            </a:r>
            <a:r>
              <a:rPr lang="en-US" sz="2800" b="1" dirty="0"/>
              <a:t> </a:t>
            </a:r>
            <a:r>
              <a:rPr lang="en-US" sz="2800" b="1" dirty="0" err="1"/>
              <a:t>kể</a:t>
            </a:r>
            <a:r>
              <a:rPr lang="en-US" sz="2800" b="1" dirty="0"/>
              <a:t> </a:t>
            </a:r>
            <a:r>
              <a:rPr lang="en-US" sz="2800" b="1" dirty="0" err="1"/>
              <a:t>lại</a:t>
            </a:r>
            <a:r>
              <a:rPr lang="en-US" sz="2800" b="1" dirty="0"/>
              <a:t> </a:t>
            </a:r>
            <a:r>
              <a:rPr lang="en-US" sz="2800" b="1" dirty="0" err="1"/>
              <a:t>câu</a:t>
            </a:r>
            <a:r>
              <a:rPr lang="en-US" sz="2800" b="1" dirty="0"/>
              <a:t> </a:t>
            </a:r>
            <a:r>
              <a:rPr lang="en-US" sz="2800" b="1" dirty="0" err="1"/>
              <a:t>chuyện</a:t>
            </a:r>
            <a:r>
              <a:rPr lang="en-US" sz="2800" b="1" dirty="0"/>
              <a:t>.</a:t>
            </a:r>
          </a:p>
        </p:txBody>
      </p:sp>
      <p:sp>
        <p:nvSpPr>
          <p:cNvPr id="14" name="TextBox 13"/>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2368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1500"/>
                                  </p:stCondLst>
                                  <p:childTnLst>
                                    <p:set>
                                      <p:cBhvr>
                                        <p:cTn id="10" dur="1" fill="hold">
                                          <p:stCondLst>
                                            <p:cond delay="0"/>
                                          </p:stCondLst>
                                        </p:cTn>
                                        <p:tgtEl>
                                          <p:spTgt spid="24"/>
                                        </p:tgtEl>
                                        <p:attrNameLst>
                                          <p:attrName>style.visibility</p:attrName>
                                        </p:attrNameLst>
                                      </p:cBhvr>
                                      <p:to>
                                        <p:strVal val="visible"/>
                                      </p:to>
                                    </p:set>
                                    <p:animEffect transition="in" filter="barn(inVertical)">
                                      <p:cBhvr>
                                        <p:cTn id="11" dur="500"/>
                                        <p:tgtEl>
                                          <p:spTgt spid="24"/>
                                        </p:tgtEl>
                                      </p:cBhvr>
                                    </p:animEffect>
                                  </p:childTnLst>
                                </p:cTn>
                              </p:par>
                            </p:childTnLst>
                          </p:cTn>
                        </p:par>
                        <p:par>
                          <p:cTn id="12" fill="hold">
                            <p:stCondLst>
                              <p:cond delay="2000"/>
                            </p:stCondLst>
                            <p:childTnLst>
                              <p:par>
                                <p:cTn id="13" presetID="1" presetClass="mediacall" presetSubtype="0" fill="hold" nodeType="afterEffect">
                                  <p:stCondLst>
                                    <p:cond delay="0"/>
                                  </p:stCondLst>
                                  <p:childTnLst>
                                    <p:cmd type="call" cmd="playFrom(0.0)">
                                      <p:cBhvr>
                                        <p:cTn id="14" dur="2397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3"/>
                </p:tgtEl>
              </p:cMediaNode>
            </p:video>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10" name="图片 8" descr="6e3e461d6fe4261ffac34bab182ac1ed">
            <a:extLst>
              <a:ext uri="{FF2B5EF4-FFF2-40B4-BE49-F238E27FC236}">
                <a16:creationId xmlns:a16="http://schemas.microsoft.com/office/drawing/2014/main" id="{1CED6048-32A0-46A5-939B-AB0E00EE4B6E}"/>
              </a:ext>
            </a:extLst>
          </p:cNvPr>
          <p:cNvPicPr>
            <a:picLocks noChangeAspect="1"/>
          </p:cNvPicPr>
          <p:nvPr/>
        </p:nvPicPr>
        <p:blipFill>
          <a:blip r:embed="rId6"/>
          <a:stretch>
            <a:fillRect/>
          </a:stretch>
        </p:blipFill>
        <p:spPr>
          <a:xfrm>
            <a:off x="2130425" y="339218"/>
            <a:ext cx="8569960" cy="5057775"/>
          </a:xfrm>
          <a:prstGeom prst="rect">
            <a:avLst/>
          </a:prstGeom>
        </p:spPr>
      </p:pic>
      <p:sp>
        <p:nvSpPr>
          <p:cNvPr id="12" name="文本框 9">
            <a:extLst>
              <a:ext uri="{FF2B5EF4-FFF2-40B4-BE49-F238E27FC236}">
                <a16:creationId xmlns:a16="http://schemas.microsoft.com/office/drawing/2014/main" id="{AF2025E0-2170-4C0F-B901-C26C48D42F9A}"/>
              </a:ext>
            </a:extLst>
          </p:cNvPr>
          <p:cNvSpPr txBox="1"/>
          <p:nvPr/>
        </p:nvSpPr>
        <p:spPr>
          <a:xfrm>
            <a:off x="3074035" y="1837164"/>
            <a:ext cx="625221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Nói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về</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nội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dung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mỗi</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bức</a:t>
            </a:r>
            <a:r>
              <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6000" b="1" i="0" u="none" strike="noStrike" kern="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tranh</a:t>
            </a:r>
            <a:endParaRPr kumimoji="0" lang="en-US" sz="6000" b="1" i="0" u="none" strike="noStrike" kern="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pic>
        <p:nvPicPr>
          <p:cNvPr id="13" name="图片 7" descr="图片包含 玩具, 玩偶&#10;&#10;自动生成的说明">
            <a:extLst>
              <a:ext uri="{FF2B5EF4-FFF2-40B4-BE49-F238E27FC236}">
                <a16:creationId xmlns:a16="http://schemas.microsoft.com/office/drawing/2014/main" id="{23116A6E-733D-497E-9FE4-A5717BB9C6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3206" y="4217956"/>
            <a:ext cx="1933540" cy="2097488"/>
          </a:xfrm>
          <a:prstGeom prst="rect">
            <a:avLst/>
          </a:prstGeom>
        </p:spPr>
      </p:pic>
      <p:sp>
        <p:nvSpPr>
          <p:cNvPr id="7" name="TextBox 6"/>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397809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Ở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Bờ</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Giậu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ụ cóc, chú thằn lằn, cô ốc sên, anh nhái xanh và bác tắc kè</a:t>
            </a: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B3BDCA67-C83A-4375-927E-3C27B70B596D}"/>
              </a:ext>
            </a:extLst>
          </p:cNvPr>
          <p:cNvPicPr>
            <a:picLocks noChangeAspect="1"/>
          </p:cNvPicPr>
          <p:nvPr/>
        </p:nvPicPr>
        <p:blipFill>
          <a:blip r:embed="rId8"/>
          <a:stretch>
            <a:fillRect/>
          </a:stretch>
        </p:blipFill>
        <p:spPr>
          <a:xfrm>
            <a:off x="6360160" y="2190856"/>
            <a:ext cx="4155440" cy="3896072"/>
          </a:xfrm>
          <a:prstGeom prst="rect">
            <a:avLst/>
          </a:prstGeom>
          <a:ln>
            <a:noFill/>
          </a:ln>
          <a:effectLst>
            <a:softEdge rad="112500"/>
          </a:effectLst>
        </p:spPr>
      </p:pic>
    </p:spTree>
    <p:extLst>
      <p:ext uri="{BB962C8B-B14F-4D97-AF65-F5344CB8AC3E}">
        <p14:creationId xmlns:p14="http://schemas.microsoft.com/office/powerpoint/2010/main" val="3728922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32343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lằn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nghe</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thấy</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kêu</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DFCFB21-7E69-4414-B56D-ABE50E04633C}"/>
              </a:ext>
            </a:extLst>
          </p:cNvPr>
          <p:cNvPicPr>
            <a:picLocks noChangeAspect="1"/>
          </p:cNvPicPr>
          <p:nvPr/>
        </p:nvPicPr>
        <p:blipFill>
          <a:blip r:embed="rId8"/>
          <a:stretch>
            <a:fillRect/>
          </a:stretch>
        </p:blipFill>
        <p:spPr>
          <a:xfrm>
            <a:off x="6453504" y="2294687"/>
            <a:ext cx="4001135" cy="3647293"/>
          </a:xfrm>
          <a:prstGeom prst="rect">
            <a:avLst/>
          </a:prstGeom>
        </p:spPr>
      </p:pic>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17194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345440" y="2190856"/>
            <a:ext cx="5769493" cy="30469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Cụ</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cóc</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giải</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thích</a:t>
            </a: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tắc</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kè</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việc dự báo ở đài khí tượng thủy văn</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rất</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xa</a:t>
            </a:r>
            <a:r>
              <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đ</a:t>
            </a:r>
            <a:r>
              <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ược về thăm nhà mừng quá, vừa đến đầu ngõ đã phải kêu lên cho người nhà biết</a:t>
            </a:r>
            <a:endParaRPr kumimoji="0" lang="vi-VN"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2102580"/>
            <a:ext cx="4370187" cy="405220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5724876-97AD-4840-9EFD-CA5DA66130C8}"/>
              </a:ext>
            </a:extLst>
          </p:cNvPr>
          <p:cNvPicPr>
            <a:picLocks noChangeAspect="1"/>
          </p:cNvPicPr>
          <p:nvPr/>
        </p:nvPicPr>
        <p:blipFill>
          <a:blip r:embed="rId8"/>
          <a:stretch>
            <a:fillRect/>
          </a:stretch>
        </p:blipFill>
        <p:spPr>
          <a:xfrm>
            <a:off x="6426517" y="2312676"/>
            <a:ext cx="4058603" cy="3842108"/>
          </a:xfrm>
          <a:prstGeom prst="rect">
            <a:avLst/>
          </a:prstGeom>
          <a:ln>
            <a:noFill/>
          </a:ln>
          <a:effectLst>
            <a:softEdge rad="112500"/>
          </a:effectLst>
        </p:spPr>
      </p:pic>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36066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09366707-86C0-47E2-B93C-C290422394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774811"/>
            <a:ext cx="12192000" cy="1081267"/>
          </a:xfrm>
          <a:prstGeom prst="rect">
            <a:avLst/>
          </a:prstGeom>
        </p:spPr>
      </p:pic>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pic>
        <p:nvPicPr>
          <p:cNvPr id="32" name="Picture 31">
            <a:extLst>
              <a:ext uri="{FF2B5EF4-FFF2-40B4-BE49-F238E27FC236}">
                <a16:creationId xmlns:a16="http://schemas.microsoft.com/office/drawing/2014/main" id="{265F7638-C5AA-4D65-AB01-EFDAE266C209}"/>
              </a:ext>
            </a:extLst>
          </p:cNvPr>
          <p:cNvPicPr>
            <a:picLocks noChangeAspect="1"/>
          </p:cNvPicPr>
          <p:nvPr/>
        </p:nvPicPr>
        <p:blipFill>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433972" y="-87541"/>
            <a:ext cx="1204578" cy="1204578"/>
          </a:xfrm>
          <a:prstGeom prst="rect">
            <a:avLst/>
          </a:prstGeom>
        </p:spPr>
      </p:pic>
      <p:sp>
        <p:nvSpPr>
          <p:cNvPr id="33" name="Rounded Rectangle 10">
            <a:extLst>
              <a:ext uri="{FF2B5EF4-FFF2-40B4-BE49-F238E27FC236}">
                <a16:creationId xmlns:a16="http://schemas.microsoft.com/office/drawing/2014/main" id="{A3E50A56-EDC0-4D0F-A0EB-D5A6ACE9CF93}"/>
              </a:ext>
            </a:extLst>
          </p:cNvPr>
          <p:cNvSpPr/>
          <p:nvPr/>
        </p:nvSpPr>
        <p:spPr>
          <a:xfrm>
            <a:off x="3638550" y="193936"/>
            <a:ext cx="6429259" cy="715089"/>
          </a:xfrm>
          <a:prstGeom prst="roundRect">
            <a:avLst/>
          </a:prstGeom>
          <a:solidFill>
            <a:schemeClr val="accent4">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Nói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nội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dung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mỗi</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bức</a:t>
            </a:r>
            <a:r>
              <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FF6600"/>
                </a:solidFill>
                <a:effectLst/>
                <a:uLnTx/>
                <a:uFillTx/>
                <a:latin typeface="Calibri" panose="020F0502020204030204" pitchFamily="34" charset="0"/>
                <a:ea typeface="+mn-ea"/>
                <a:cs typeface="Calibri" panose="020F0502020204030204" pitchFamily="34" charset="0"/>
              </a:rPr>
              <a:t>tranh</a:t>
            </a:r>
            <a:endParaRPr kumimoji="0" lang="en-US" sz="3600" b="1" i="0" u="none" strike="noStrike" kern="0" cap="none" spc="0" normalizeH="0" baseline="0" noProof="0" dirty="0">
              <a:ln>
                <a:noFill/>
              </a:ln>
              <a:solidFill>
                <a:srgbClr val="FF6600"/>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5A0E6BD7-9D4C-4DE4-9C7B-62526C6F0107}"/>
              </a:ext>
            </a:extLst>
          </p:cNvPr>
          <p:cNvSpPr/>
          <p:nvPr/>
        </p:nvSpPr>
        <p:spPr>
          <a:xfrm>
            <a:off x="664391" y="2190856"/>
            <a:ext cx="518486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Hàng</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xóm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quyết</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đến</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thăm</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tắc</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kè</a:t>
            </a:r>
            <a:r>
              <a:rPr kumimoji="0" lang="en-US"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35" name="Rounded Rectangle 4">
            <a:extLst>
              <a:ext uri="{FF2B5EF4-FFF2-40B4-BE49-F238E27FC236}">
                <a16:creationId xmlns:a16="http://schemas.microsoft.com/office/drawing/2014/main" id="{F0F33F0A-40CE-4DDC-A632-7CDEADE7293C}"/>
              </a:ext>
            </a:extLst>
          </p:cNvPr>
          <p:cNvSpPr/>
          <p:nvPr/>
        </p:nvSpPr>
        <p:spPr>
          <a:xfrm>
            <a:off x="6237916" y="1664660"/>
            <a:ext cx="5184866" cy="4490124"/>
          </a:xfrm>
          <a:prstGeom prst="roundRect">
            <a:avLst/>
          </a:prstGeom>
          <a:noFill/>
          <a:ln w="76200">
            <a:solidFill>
              <a:schemeClr val="accent4">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9AAECACD-2E76-43CF-BE5C-6F6AF21557BD}"/>
              </a:ext>
            </a:extLst>
          </p:cNvPr>
          <p:cNvPicPr>
            <a:picLocks noChangeAspect="1"/>
          </p:cNvPicPr>
          <p:nvPr/>
        </p:nvPicPr>
        <p:blipFill>
          <a:blip r:embed="rId8"/>
          <a:stretch>
            <a:fillRect/>
          </a:stretch>
        </p:blipFill>
        <p:spPr>
          <a:xfrm>
            <a:off x="6329216" y="1797750"/>
            <a:ext cx="4917904" cy="4182640"/>
          </a:xfrm>
          <a:prstGeom prst="rect">
            <a:avLst/>
          </a:prstGeom>
        </p:spPr>
      </p:pic>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359994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A342BD2-6DC5-4189-9C79-4D49DEB8CE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1295"/>
          <a:stretch/>
        </p:blipFill>
        <p:spPr>
          <a:xfrm>
            <a:off x="0" y="5019176"/>
            <a:ext cx="12192000" cy="1838824"/>
          </a:xfrm>
          <a:prstGeom prst="rect">
            <a:avLst/>
          </a:prstGeom>
        </p:spPr>
      </p:pic>
      <p:grpSp>
        <p:nvGrpSpPr>
          <p:cNvPr id="16" name="Group 15">
            <a:extLst>
              <a:ext uri="{FF2B5EF4-FFF2-40B4-BE49-F238E27FC236}">
                <a16:creationId xmlns:a16="http://schemas.microsoft.com/office/drawing/2014/main" id="{7B151A92-FB2E-4113-B7F9-FE1C40E6D872}"/>
              </a:ext>
            </a:extLst>
          </p:cNvPr>
          <p:cNvGrpSpPr/>
          <p:nvPr/>
        </p:nvGrpSpPr>
        <p:grpSpPr>
          <a:xfrm>
            <a:off x="6139406" y="713126"/>
            <a:ext cx="5555682" cy="1328023"/>
            <a:chOff x="8074959" y="1553241"/>
            <a:chExt cx="3934904" cy="1328023"/>
          </a:xfrm>
        </p:grpSpPr>
        <p:sp>
          <p:nvSpPr>
            <p:cNvPr id="17" name="Rounded Rectangular Callout 15">
              <a:extLst>
                <a:ext uri="{FF2B5EF4-FFF2-40B4-BE49-F238E27FC236}">
                  <a16:creationId xmlns:a16="http://schemas.microsoft.com/office/drawing/2014/main" id="{5126A41D-717A-4E12-97E6-7C1A06E06EAF}"/>
                </a:ext>
              </a:extLst>
            </p:cNvPr>
            <p:cNvSpPr/>
            <p:nvPr/>
          </p:nvSpPr>
          <p:spPr>
            <a:xfrm>
              <a:off x="8074959" y="1605455"/>
              <a:ext cx="3934904" cy="1199104"/>
            </a:xfrm>
            <a:prstGeom prst="roundRect">
              <a:avLst/>
            </a:prstGeom>
            <a:solidFill>
              <a:schemeClr val="bg1"/>
            </a:solidFill>
            <a:ln w="28575">
              <a:solidFill>
                <a:srgbClr val="00B0F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6">
              <a:extLst>
                <a:ext uri="{FF2B5EF4-FFF2-40B4-BE49-F238E27FC236}">
                  <a16:creationId xmlns:a16="http://schemas.microsoft.com/office/drawing/2014/main" id="{52F91750-43A9-4C04-BBB6-3F70E2C79840}"/>
                </a:ext>
              </a:extLst>
            </p:cNvPr>
            <p:cNvSpPr/>
            <p:nvPr/>
          </p:nvSpPr>
          <p:spPr>
            <a:xfrm>
              <a:off x="8165843" y="1553241"/>
              <a:ext cx="3753135" cy="1328023"/>
            </a:xfrm>
            <a:prstGeom prst="round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Kể</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trước</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lớp</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toàn</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bộ</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câu</a:t>
              </a:r>
              <a:r>
                <a:rPr kumimoji="0" lang="en-US" sz="3600" b="1"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en-US" sz="3600" b="1" i="0" u="none" strike="noStrike" kern="0" cap="none" spc="0" normalizeH="0" baseline="0" noProof="0" dirty="0" err="1">
                  <a:ln>
                    <a:noFill/>
                  </a:ln>
                  <a:solidFill>
                    <a:srgbClr val="0070C0"/>
                  </a:solidFill>
                  <a:effectLst/>
                  <a:uLnTx/>
                  <a:uFillTx/>
                  <a:latin typeface="Calibri" panose="020F0502020204030204" pitchFamily="34" charset="0"/>
                  <a:ea typeface="+mn-ea"/>
                  <a:cs typeface="Calibri" panose="020F0502020204030204" pitchFamily="34" charset="0"/>
                </a:rPr>
                <a:t>chuyện</a:t>
              </a:r>
              <a:endParaRPr kumimoji="0" lang="en-US" sz="3600" b="0" i="0" u="none" strike="noStrike" kern="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sp>
        <p:nvSpPr>
          <p:cNvPr id="19" name="Rounded Rectangle 37">
            <a:extLst>
              <a:ext uri="{FF2B5EF4-FFF2-40B4-BE49-F238E27FC236}">
                <a16:creationId xmlns:a16="http://schemas.microsoft.com/office/drawing/2014/main" id="{B39E29B6-7CAC-4612-AC26-99CBD71C7561}"/>
              </a:ext>
            </a:extLst>
          </p:cNvPr>
          <p:cNvSpPr/>
          <p:nvPr/>
        </p:nvSpPr>
        <p:spPr>
          <a:xfrm>
            <a:off x="7219171" y="2380822"/>
            <a:ext cx="3584561" cy="578882"/>
          </a:xfrm>
          <a:prstGeom prst="roundRect">
            <a:avLst/>
          </a:prstGeom>
          <a:solidFill>
            <a:srgbClr val="FFFF99"/>
          </a:solidFill>
          <a:ln w="28575">
            <a:solidFill>
              <a:srgbClr val="729E5D"/>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nội</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dung </a:t>
            </a:r>
          </a:p>
        </p:txBody>
      </p:sp>
      <p:sp>
        <p:nvSpPr>
          <p:cNvPr id="20" name="Rounded Rectangle 55">
            <a:extLst>
              <a:ext uri="{FF2B5EF4-FFF2-40B4-BE49-F238E27FC236}">
                <a16:creationId xmlns:a16="http://schemas.microsoft.com/office/drawing/2014/main" id="{D6C9B11E-B05D-4C3D-9C7B-B4E558C73CE7}"/>
              </a:ext>
            </a:extLst>
          </p:cNvPr>
          <p:cNvSpPr/>
          <p:nvPr/>
        </p:nvSpPr>
        <p:spPr>
          <a:xfrm>
            <a:off x="7219171" y="3240704"/>
            <a:ext cx="3584561" cy="1055608"/>
          </a:xfrm>
          <a:prstGeom prst="roundRect">
            <a:avLst/>
          </a:prstGeom>
          <a:solidFill>
            <a:srgbClr val="FFF2CD"/>
          </a:solidFill>
          <a:ln w="28575">
            <a:solidFill>
              <a:schemeClr val="accent4"/>
            </a:solidFill>
            <a:prstDash val="lgDash"/>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dụng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ánh</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mắt</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cử</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chỉ</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giọng</a:t>
            </a: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điệu</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953" y="253589"/>
            <a:ext cx="5199987" cy="5974230"/>
          </a:xfrm>
          <a:prstGeom prst="rect">
            <a:avLst/>
          </a:prstGeom>
        </p:spPr>
      </p:pic>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467575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7">
            <a:extLst>
              <a:ext uri="{FF2B5EF4-FFF2-40B4-BE49-F238E27FC236}">
                <a16:creationId xmlns:a16="http://schemas.microsoft.com/office/drawing/2014/main" id="{B814E496-BB6A-1CA1-5D08-B838751C76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9687" y="5172483"/>
            <a:ext cx="1060468" cy="152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1">
            <a:extLst>
              <a:ext uri="{FF2B5EF4-FFF2-40B4-BE49-F238E27FC236}">
                <a16:creationId xmlns:a16="http://schemas.microsoft.com/office/drawing/2014/main" id="{0F4B1CD7-385D-BD04-A0C9-D0073C76465B}"/>
              </a:ext>
            </a:extLst>
          </p:cNvPr>
          <p:cNvSpPr/>
          <p:nvPr/>
        </p:nvSpPr>
        <p:spPr>
          <a:xfrm>
            <a:off x="4547648" y="1769965"/>
            <a:ext cx="3607148" cy="51402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Arial" panose="020B0604020202020204" pitchFamily="34" charset="0"/>
                <a:cs typeface="Arial" panose="020B0604020202020204" pitchFamily="34" charset="0"/>
              </a:rPr>
              <a:t>YÊU CẦU CẦN ĐẠT:</a:t>
            </a:r>
          </a:p>
        </p:txBody>
      </p:sp>
      <p:pic>
        <p:nvPicPr>
          <p:cNvPr id="4" name="图片 71686" descr="11">
            <a:extLst>
              <a:ext uri="{FF2B5EF4-FFF2-40B4-BE49-F238E27FC236}">
                <a16:creationId xmlns:a16="http://schemas.microsoft.com/office/drawing/2014/main" id="{F4FE1DE9-0442-051E-BDE5-C339FCF62BA8}"/>
              </a:ext>
            </a:extLst>
          </p:cNvPr>
          <p:cNvPicPr>
            <a:picLocks noChangeAspect="1"/>
          </p:cNvPicPr>
          <p:nvPr/>
        </p:nvPicPr>
        <p:blipFill>
          <a:blip r:embed="rId3"/>
          <a:stretch>
            <a:fillRect/>
          </a:stretch>
        </p:blipFill>
        <p:spPr>
          <a:xfrm>
            <a:off x="3695023" y="4756686"/>
            <a:ext cx="6957052" cy="1180414"/>
          </a:xfrm>
          <a:prstGeom prst="rect">
            <a:avLst/>
          </a:prstGeom>
          <a:noFill/>
          <a:ln w="9525">
            <a:noFill/>
          </a:ln>
        </p:spPr>
      </p:pic>
      <p:pic>
        <p:nvPicPr>
          <p:cNvPr id="5" name="图片 71688" descr="9">
            <a:extLst>
              <a:ext uri="{FF2B5EF4-FFF2-40B4-BE49-F238E27FC236}">
                <a16:creationId xmlns:a16="http://schemas.microsoft.com/office/drawing/2014/main" id="{9BF0F2AE-F725-61BC-975D-E2CDA9FCB745}"/>
              </a:ext>
            </a:extLst>
          </p:cNvPr>
          <p:cNvPicPr>
            <a:picLocks noChangeAspect="1"/>
          </p:cNvPicPr>
          <p:nvPr/>
        </p:nvPicPr>
        <p:blipFill>
          <a:blip r:embed="rId4"/>
          <a:stretch>
            <a:fillRect/>
          </a:stretch>
        </p:blipFill>
        <p:spPr>
          <a:xfrm>
            <a:off x="3532805" y="2536037"/>
            <a:ext cx="7119270" cy="1140552"/>
          </a:xfrm>
          <a:prstGeom prst="rect">
            <a:avLst/>
          </a:prstGeom>
          <a:noFill/>
          <a:ln w="9525">
            <a:noFill/>
          </a:ln>
        </p:spPr>
      </p:pic>
      <p:pic>
        <p:nvPicPr>
          <p:cNvPr id="6" name="图片 71689" descr="10">
            <a:extLst>
              <a:ext uri="{FF2B5EF4-FFF2-40B4-BE49-F238E27FC236}">
                <a16:creationId xmlns:a16="http://schemas.microsoft.com/office/drawing/2014/main" id="{FFD513BA-9BFD-886C-23FC-C5862ED56CDF}"/>
              </a:ext>
            </a:extLst>
          </p:cNvPr>
          <p:cNvPicPr>
            <a:picLocks noChangeAspect="1"/>
          </p:cNvPicPr>
          <p:nvPr/>
        </p:nvPicPr>
        <p:blipFill>
          <a:blip r:embed="rId5"/>
          <a:stretch>
            <a:fillRect/>
          </a:stretch>
        </p:blipFill>
        <p:spPr>
          <a:xfrm>
            <a:off x="3537747" y="3672671"/>
            <a:ext cx="7063873" cy="1180414"/>
          </a:xfrm>
          <a:prstGeom prst="rect">
            <a:avLst/>
          </a:prstGeom>
          <a:noFill/>
          <a:ln w="9525">
            <a:noFill/>
          </a:ln>
        </p:spPr>
      </p:pic>
      <p:sp>
        <p:nvSpPr>
          <p:cNvPr id="7" name="TextBox 6">
            <a:extLst>
              <a:ext uri="{FF2B5EF4-FFF2-40B4-BE49-F238E27FC236}">
                <a16:creationId xmlns:a16="http://schemas.microsoft.com/office/drawing/2014/main" id="{41C150DB-EFDC-F8D7-6887-EB9CA4537932}"/>
              </a:ext>
            </a:extLst>
          </p:cNvPr>
          <p:cNvSpPr txBox="1"/>
          <p:nvPr/>
        </p:nvSpPr>
        <p:spPr>
          <a:xfrm>
            <a:off x="4294804" y="2663475"/>
            <a:ext cx="6086229" cy="707886"/>
          </a:xfrm>
          <a:prstGeom prst="rect">
            <a:avLst/>
          </a:prstGeom>
          <a:noFill/>
        </p:spPr>
        <p:txBody>
          <a:bodyPr wrap="square" rtlCol="0">
            <a:spAutoFit/>
          </a:bodyPr>
          <a:lstStyle/>
          <a:p>
            <a:pPr lvl="0"/>
            <a:r>
              <a:rPr lang="nl-NL" sz="2000" dirty="0">
                <a:solidFill>
                  <a:srgbClr val="0070C0"/>
                </a:solidFill>
                <a:latin typeface="Arial" panose="020B0604020202020204" pitchFamily="34" charset="0"/>
                <a:cs typeface="Arial" panose="020B0604020202020204" pitchFamily="34" charset="0"/>
              </a:rPr>
              <a:t>Đọc đúng và rõ ràng </a:t>
            </a:r>
            <a:r>
              <a:rPr lang="vi-VN" sz="2000" dirty="0">
                <a:solidFill>
                  <a:srgbClr val="0070C0"/>
                </a:solidFill>
                <a:latin typeface="Arial" panose="020B0604020202020204" pitchFamily="34" charset="0"/>
                <a:cs typeface="Arial" panose="020B0604020202020204" pitchFamily="34" charset="0"/>
              </a:rPr>
              <a:t>Ngôi nhà trong cỏ</a:t>
            </a:r>
            <a:r>
              <a:rPr lang="nl-NL" sz="2000" dirty="0">
                <a:solidFill>
                  <a:srgbClr val="0070C0"/>
                </a:solidFill>
                <a:latin typeface="Arial" panose="020B0604020202020204" pitchFamily="34" charset="0"/>
                <a:cs typeface="Arial" panose="020B0604020202020204" pitchFamily="34" charset="0"/>
              </a:rPr>
              <a:t>; biết nghỉ ngơi đúng chỗ.</a:t>
            </a:r>
            <a:endParaRPr lang="en-US" sz="2000" dirty="0">
              <a:solidFill>
                <a:srgbClr val="0070C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A4C8A241-0B5C-6CB9-FF35-45D345865319}"/>
              </a:ext>
            </a:extLst>
          </p:cNvPr>
          <p:cNvSpPr txBox="1"/>
          <p:nvPr/>
        </p:nvSpPr>
        <p:spPr>
          <a:xfrm>
            <a:off x="4325893" y="3839350"/>
            <a:ext cx="5914791" cy="707886"/>
          </a:xfrm>
          <a:prstGeom prst="rect">
            <a:avLst/>
          </a:prstGeom>
          <a:noFill/>
        </p:spPr>
        <p:txBody>
          <a:bodyPr wrap="square" rtlCol="0">
            <a:spAutoFit/>
          </a:bodyPr>
          <a:lstStyle/>
          <a:p>
            <a:r>
              <a:rPr lang="vi-VN" altLang="zh-CN" sz="2000" dirty="0" err="1">
                <a:solidFill>
                  <a:srgbClr val="0000FF"/>
                </a:solidFill>
                <a:cs typeface="Arial" panose="020B0604020202020204" pitchFamily="34" charset="0"/>
              </a:rPr>
              <a:t>Trả</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lời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được</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các</a:t>
            </a:r>
            <a:r>
              <a:rPr lang="vi-VN" altLang="zh-CN" sz="2000" dirty="0">
                <a:solidFill>
                  <a:srgbClr val="0000FF"/>
                </a:solidFill>
                <a:cs typeface="Arial" panose="020B0604020202020204" pitchFamily="34" charset="0"/>
              </a:rPr>
              <a:t> câu </a:t>
            </a:r>
            <a:r>
              <a:rPr lang="vi-VN" altLang="zh-CN" sz="2000" dirty="0" err="1">
                <a:solidFill>
                  <a:srgbClr val="0000FF"/>
                </a:solidFill>
                <a:cs typeface="Arial" panose="020B0604020202020204" pitchFamily="34" charset="0"/>
              </a:rPr>
              <a:t>hỏi</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của</a:t>
            </a:r>
            <a:r>
              <a:rPr lang="vi-VN" altLang="zh-CN"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bài</a:t>
            </a:r>
            <a:r>
              <a:rPr lang="en-US" sz="2000" dirty="0">
                <a:solidFill>
                  <a:srgbClr val="0000FF"/>
                </a:solidFill>
                <a:cs typeface="Arial" panose="020B0604020202020204" pitchFamily="34" charset="0"/>
              </a:rPr>
              <a:t>. </a:t>
            </a:r>
            <a:r>
              <a:rPr lang="vi-VN" altLang="zh-CN" sz="2000" dirty="0" err="1">
                <a:solidFill>
                  <a:srgbClr val="0000FF"/>
                </a:solidFill>
                <a:cs typeface="Arial" panose="020B0604020202020204" pitchFamily="34" charset="0"/>
              </a:rPr>
              <a:t>Hiểu</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được</a:t>
            </a:r>
            <a:r>
              <a:rPr lang="vi-VN" altLang="zh-CN" sz="2000" dirty="0">
                <a:solidFill>
                  <a:srgbClr val="0000FF"/>
                </a:solidFill>
                <a:cs typeface="Arial" panose="020B0604020202020204" pitchFamily="34" charset="0"/>
              </a:rPr>
              <a:t> nội dung </a:t>
            </a:r>
            <a:r>
              <a:rPr lang="en-US" altLang="zh-CN" sz="2000" dirty="0" err="1">
                <a:solidFill>
                  <a:srgbClr val="0000FF"/>
                </a:solidFill>
                <a:latin typeface="Arial" panose="020B0604020202020204" pitchFamily="34" charset="0"/>
                <a:cs typeface="Arial" panose="020B0604020202020204" pitchFamily="34" charset="0"/>
              </a:rPr>
              <a:t>và</a:t>
            </a:r>
            <a:r>
              <a:rPr lang="en-US" altLang="zh-CN" sz="2000" dirty="0">
                <a:solidFill>
                  <a:srgbClr val="0000FF"/>
                </a:solidFill>
                <a:latin typeface="Arial" panose="020B0604020202020204" pitchFamily="34" charset="0"/>
                <a:cs typeface="Arial" panose="020B0604020202020204" pitchFamily="34" charset="0"/>
              </a:rPr>
              <a:t> ý </a:t>
            </a:r>
            <a:r>
              <a:rPr lang="en-US" altLang="zh-CN" sz="2000" dirty="0" err="1">
                <a:solidFill>
                  <a:srgbClr val="0000FF"/>
                </a:solidFill>
                <a:latin typeface="Arial" panose="020B0604020202020204" pitchFamily="34" charset="0"/>
                <a:cs typeface="Arial" panose="020B0604020202020204" pitchFamily="34" charset="0"/>
              </a:rPr>
              <a:t>nghĩa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của</a:t>
            </a:r>
            <a:r>
              <a:rPr lang="en-US" altLang="zh-CN" sz="2000" dirty="0">
                <a:solidFill>
                  <a:srgbClr val="0000FF"/>
                </a:solidFill>
                <a:latin typeface="Arial" panose="020B0604020202020204" pitchFamily="34" charset="0"/>
                <a:cs typeface="Arial" panose="020B0604020202020204" pitchFamily="34" charset="0"/>
              </a:rPr>
              <a:t> </a:t>
            </a:r>
            <a:r>
              <a:rPr lang="en-US" altLang="zh-CN" sz="2000" dirty="0" err="1">
                <a:solidFill>
                  <a:srgbClr val="0000FF"/>
                </a:solidFill>
                <a:latin typeface="Arial" panose="020B0604020202020204" pitchFamily="34" charset="0"/>
                <a:cs typeface="Arial" panose="020B0604020202020204" pitchFamily="34" charset="0"/>
              </a:rPr>
              <a:t>bài</a:t>
            </a:r>
            <a:endParaRPr lang="zh-CN" altLang="en-US" sz="2000" dirty="0">
              <a:solidFill>
                <a:srgbClr val="0000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A71BA7E-02A7-8ADC-AA94-3AA530300289}"/>
              </a:ext>
            </a:extLst>
          </p:cNvPr>
          <p:cNvSpPr/>
          <p:nvPr/>
        </p:nvSpPr>
        <p:spPr>
          <a:xfrm>
            <a:off x="4286687" y="4919447"/>
            <a:ext cx="6195492" cy="400110"/>
          </a:xfrm>
          <a:prstGeom prst="rect">
            <a:avLst/>
          </a:prstGeom>
        </p:spPr>
        <p:txBody>
          <a:bodyPr wrap="square">
            <a:spAutoFit/>
          </a:bodyPr>
          <a:lstStyle/>
          <a:p>
            <a:r>
              <a:rPr lang="en-US" sz="2000" dirty="0" err="1">
                <a:solidFill>
                  <a:srgbClr val="0000FF"/>
                </a:solidFill>
                <a:latin typeface="Arial" panose="020B0604020202020204" pitchFamily="34" charset="0"/>
                <a:cs typeface="Arial" panose="020B0604020202020204" pitchFamily="34" charset="0"/>
              </a:rPr>
              <a:t>Biết</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yêu</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quý</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và</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giúp</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đỡ</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hàng</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xóm</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bạn</a:t>
            </a:r>
            <a:r>
              <a:rPr lang="en-US" sz="2000" dirty="0">
                <a:solidFill>
                  <a:srgbClr val="0000FF"/>
                </a:solidFill>
                <a:latin typeface="Arial" panose="020B0604020202020204" pitchFamily="34" charset="0"/>
                <a:cs typeface="Arial" panose="020B0604020202020204" pitchFamily="34" charset="0"/>
              </a:rPr>
              <a:t> </a:t>
            </a:r>
            <a:r>
              <a:rPr lang="en-US" sz="2000" dirty="0" err="1">
                <a:solidFill>
                  <a:srgbClr val="0000FF"/>
                </a:solidFill>
                <a:latin typeface="Arial" panose="020B0604020202020204" pitchFamily="34" charset="0"/>
                <a:cs typeface="Arial" panose="020B0604020202020204" pitchFamily="34" charset="0"/>
              </a:rPr>
              <a:t>bè</a:t>
            </a:r>
            <a:r>
              <a:rPr lang="en-US" sz="2000" dirty="0">
                <a:solidFill>
                  <a:srgbClr val="0000FF"/>
                </a:solidFill>
                <a:latin typeface="Arial" panose="020B0604020202020204" pitchFamily="34" charset="0"/>
                <a:cs typeface="Arial" panose="020B0604020202020204" pitchFamily="34" charset="0"/>
              </a:rPr>
              <a:t>.</a:t>
            </a:r>
          </a:p>
        </p:txBody>
      </p:sp>
      <p:sp>
        <p:nvSpPr>
          <p:cNvPr id="10" name="Flowchart: Connector 9">
            <a:extLst>
              <a:ext uri="{FF2B5EF4-FFF2-40B4-BE49-F238E27FC236}">
                <a16:creationId xmlns:a16="http://schemas.microsoft.com/office/drawing/2014/main" id="{B391D491-0039-F473-16FC-7C3E8C8F9E48}"/>
              </a:ext>
            </a:extLst>
          </p:cNvPr>
          <p:cNvSpPr/>
          <p:nvPr/>
        </p:nvSpPr>
        <p:spPr>
          <a:xfrm>
            <a:off x="3406027" y="2663475"/>
            <a:ext cx="762000" cy="685800"/>
          </a:xfrm>
          <a:prstGeom prst="flowChartConnector">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1</a:t>
            </a:r>
          </a:p>
        </p:txBody>
      </p:sp>
      <p:sp>
        <p:nvSpPr>
          <p:cNvPr id="11" name="Flowchart: Connector 10">
            <a:extLst>
              <a:ext uri="{FF2B5EF4-FFF2-40B4-BE49-F238E27FC236}">
                <a16:creationId xmlns:a16="http://schemas.microsoft.com/office/drawing/2014/main" id="{6BF16179-8461-1F7C-3B2F-02374960F017}"/>
              </a:ext>
            </a:extLst>
          </p:cNvPr>
          <p:cNvSpPr/>
          <p:nvPr/>
        </p:nvSpPr>
        <p:spPr>
          <a:xfrm>
            <a:off x="3367411" y="3799379"/>
            <a:ext cx="762000" cy="712362"/>
          </a:xfrm>
          <a:prstGeom prst="flowChartConnector">
            <a:avLst/>
          </a:prstGeom>
          <a:solidFill>
            <a:srgbClr val="F1C9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2</a:t>
            </a:r>
          </a:p>
        </p:txBody>
      </p:sp>
      <p:sp>
        <p:nvSpPr>
          <p:cNvPr id="12" name="Flowchart: Connector 11">
            <a:extLst>
              <a:ext uri="{FF2B5EF4-FFF2-40B4-BE49-F238E27FC236}">
                <a16:creationId xmlns:a16="http://schemas.microsoft.com/office/drawing/2014/main" id="{0BBBE5CA-388A-1F79-C022-D58D28A8B240}"/>
              </a:ext>
            </a:extLst>
          </p:cNvPr>
          <p:cNvSpPr/>
          <p:nvPr/>
        </p:nvSpPr>
        <p:spPr>
          <a:xfrm>
            <a:off x="3367411" y="4836361"/>
            <a:ext cx="762000" cy="724610"/>
          </a:xfrm>
          <a:prstGeom prst="flowChartConnecto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3</a:t>
            </a:r>
          </a:p>
        </p:txBody>
      </p:sp>
      <p:pic>
        <p:nvPicPr>
          <p:cNvPr id="13" name="图片 5">
            <a:extLst>
              <a:ext uri="{FF2B5EF4-FFF2-40B4-BE49-F238E27FC236}">
                <a16:creationId xmlns:a16="http://schemas.microsoft.com/office/drawing/2014/main" id="{514BDB1F-464F-F9B3-ADF9-0E8729C6C9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9751" y="3218648"/>
            <a:ext cx="3639352" cy="3639352"/>
          </a:xfrm>
          <a:prstGeom prst="rect">
            <a:avLst/>
          </a:prstGeom>
        </p:spPr>
      </p:pic>
    </p:spTree>
    <p:extLst>
      <p:ext uri="{BB962C8B-B14F-4D97-AF65-F5344CB8AC3E}">
        <p14:creationId xmlns:p14="http://schemas.microsoft.com/office/powerpoint/2010/main" val="1186784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A81C1F6C-F685-44A3-9BC3-37E4CD4244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1"/>
          </a:xfrm>
          <a:prstGeom prst="rect">
            <a:avLst/>
          </a:prstGeom>
        </p:spPr>
      </p:pic>
      <p:pic>
        <p:nvPicPr>
          <p:cNvPr id="24" name="图片 23">
            <a:extLst>
              <a:ext uri="{FF2B5EF4-FFF2-40B4-BE49-F238E27FC236}">
                <a16:creationId xmlns:a16="http://schemas.microsoft.com/office/drawing/2014/main" id="{C2A08FFE-47A2-4CDF-9DD4-3E3771D7BFD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1"/>
            <a:ext cx="12192001" cy="4857290"/>
          </a:xfrm>
          <a:prstGeom prst="rect">
            <a:avLst/>
          </a:prstGeom>
        </p:spPr>
      </p:pic>
      <p:pic>
        <p:nvPicPr>
          <p:cNvPr id="8" name="图片 7">
            <a:extLst>
              <a:ext uri="{FF2B5EF4-FFF2-40B4-BE49-F238E27FC236}">
                <a16:creationId xmlns:a16="http://schemas.microsoft.com/office/drawing/2014/main" id="{580DCEC4-9D89-4A2D-9F56-78229E26743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453" y="0"/>
            <a:ext cx="12514378" cy="4348609"/>
          </a:xfrm>
          <a:prstGeom prst="rect">
            <a:avLst/>
          </a:prstGeom>
        </p:spPr>
      </p:pic>
      <p:grpSp>
        <p:nvGrpSpPr>
          <p:cNvPr id="2" name="组合 1">
            <a:extLst>
              <a:ext uri="{FF2B5EF4-FFF2-40B4-BE49-F238E27FC236}">
                <a16:creationId xmlns:a16="http://schemas.microsoft.com/office/drawing/2014/main" id="{B614C3B9-A156-443A-85C4-CC867607D8E9}"/>
              </a:ext>
            </a:extLst>
          </p:cNvPr>
          <p:cNvGrpSpPr/>
          <p:nvPr/>
        </p:nvGrpSpPr>
        <p:grpSpPr>
          <a:xfrm>
            <a:off x="2458720" y="929012"/>
            <a:ext cx="8361680" cy="4552373"/>
            <a:chOff x="4227946" y="1721427"/>
            <a:chExt cx="7449127" cy="4552373"/>
          </a:xfrm>
        </p:grpSpPr>
        <p:sp>
          <p:nvSpPr>
            <p:cNvPr id="43" name="矩形: 圆角 42">
              <a:extLst>
                <a:ext uri="{FF2B5EF4-FFF2-40B4-BE49-F238E27FC236}">
                  <a16:creationId xmlns:a16="http://schemas.microsoft.com/office/drawing/2014/main" id="{D8EF74FD-B9EA-4692-9ECE-9B33A2FCC126}"/>
                </a:ext>
              </a:extLst>
            </p:cNvPr>
            <p:cNvSpPr/>
            <p:nvPr/>
          </p:nvSpPr>
          <p:spPr>
            <a:xfrm>
              <a:off x="4380346" y="1873827"/>
              <a:ext cx="7296727" cy="4399973"/>
            </a:xfrm>
            <a:prstGeom prst="roundRect">
              <a:avLst>
                <a:gd name="adj" fmla="val 3831"/>
              </a:avLst>
            </a:prstGeom>
            <a:solidFill>
              <a:srgbClr val="80A3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sp>
          <p:nvSpPr>
            <p:cNvPr id="13" name="矩形: 圆角 12">
              <a:extLst>
                <a:ext uri="{FF2B5EF4-FFF2-40B4-BE49-F238E27FC236}">
                  <a16:creationId xmlns:a16="http://schemas.microsoft.com/office/drawing/2014/main" id="{8124473F-375B-4D9D-97F1-C505E743EB15}"/>
                </a:ext>
              </a:extLst>
            </p:cNvPr>
            <p:cNvSpPr/>
            <p:nvPr/>
          </p:nvSpPr>
          <p:spPr>
            <a:xfrm>
              <a:off x="4227946" y="1721427"/>
              <a:ext cx="7296727" cy="4399973"/>
            </a:xfrm>
            <a:prstGeom prst="roundRect">
              <a:avLst>
                <a:gd name="adj" fmla="val 3831"/>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字魂20号-石头体"/>
                <a:cs typeface="+mn-ea"/>
                <a:sym typeface="+mn-lt"/>
              </a:endParaRPr>
            </a:p>
          </p:txBody>
        </p:sp>
      </p:grpSp>
      <p:pic>
        <p:nvPicPr>
          <p:cNvPr id="4" name="图片 3">
            <a:extLst>
              <a:ext uri="{FF2B5EF4-FFF2-40B4-BE49-F238E27FC236}">
                <a16:creationId xmlns:a16="http://schemas.microsoft.com/office/drawing/2014/main" id="{9E4CA570-FC8A-4268-AEE5-D355A5B9B87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72671" y="2958684"/>
            <a:ext cx="3832991" cy="4637871"/>
          </a:xfrm>
          <a:prstGeom prst="rect">
            <a:avLst/>
          </a:prstGeom>
        </p:spPr>
      </p:pic>
      <p:pic>
        <p:nvPicPr>
          <p:cNvPr id="12" name="Picture 11">
            <a:extLst>
              <a:ext uri="{FF2B5EF4-FFF2-40B4-BE49-F238E27FC236}">
                <a16:creationId xmlns:a16="http://schemas.microsoft.com/office/drawing/2014/main" id="{78481401-AF31-413C-B407-FB94611EC252}"/>
              </a:ext>
            </a:extLst>
          </p:cNvPr>
          <p:cNvPicPr>
            <a:picLocks noChangeAspect="1"/>
          </p:cNvPicPr>
          <p:nvPr/>
        </p:nvPicPr>
        <p:blipFill>
          <a:blip r:embed="rId7"/>
          <a:stretch>
            <a:fillRect/>
          </a:stretch>
        </p:blipFill>
        <p:spPr>
          <a:xfrm>
            <a:off x="3365493" y="1758091"/>
            <a:ext cx="6719203" cy="3129680"/>
          </a:xfrm>
          <a:prstGeom prst="rect">
            <a:avLst/>
          </a:prstGeom>
        </p:spPr>
      </p:pic>
      <p:sp>
        <p:nvSpPr>
          <p:cNvPr id="10" name="TextBox 9"/>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6230342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501250" y="493844"/>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mn-ea"/>
                <a:cs typeface="+mn-cs"/>
              </a:rPr>
              <a:t>SGK/</a:t>
            </a:r>
            <a:r>
              <a:rPr kumimoji="0" lang="vi-VN" sz="1800" b="1" i="0" u="none" strike="noStrike" kern="1200" cap="none" spc="0" normalizeH="0" baseline="0" noProof="0" dirty="0">
                <a:ln>
                  <a:noFill/>
                </a:ln>
                <a:solidFill>
                  <a:srgbClr val="002060"/>
                </a:solidFill>
                <a:effectLst/>
                <a:uLnTx/>
                <a:uFillTx/>
                <a:latin typeface="等线" panose="020F0502020204030204"/>
                <a:ea typeface="+mn-ea"/>
                <a:cs typeface="+mn-cs"/>
              </a:rPr>
              <a:t>129</a:t>
            </a:r>
            <a:endParaRPr kumimoji="0" lang="en-US" sz="18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grpSp>
        <p:nvGrpSpPr>
          <p:cNvPr id="12" name="Group 11">
            <a:extLst>
              <a:ext uri="{FF2B5EF4-FFF2-40B4-BE49-F238E27FC236}">
                <a16:creationId xmlns:a16="http://schemas.microsoft.com/office/drawing/2014/main" id="{AEC2839E-D8CA-059E-EA24-6073973F55C7}"/>
              </a:ext>
            </a:extLst>
          </p:cNvPr>
          <p:cNvGrpSpPr/>
          <p:nvPr/>
        </p:nvGrpSpPr>
        <p:grpSpPr>
          <a:xfrm>
            <a:off x="7491861" y="5794714"/>
            <a:ext cx="2085276" cy="559643"/>
            <a:chOff x="2834082" y="693066"/>
            <a:chExt cx="4225200" cy="629994"/>
          </a:xfrm>
        </p:grpSpPr>
        <p:sp>
          <p:nvSpPr>
            <p:cNvPr id="14" name="Rounded Rectangle 8">
              <a:extLst>
                <a:ext uri="{FF2B5EF4-FFF2-40B4-BE49-F238E27FC236}">
                  <a16:creationId xmlns:a16="http://schemas.microsoft.com/office/drawing/2014/main" id="{DAB9C2EE-E8F1-7B16-6752-F43705473CF4}"/>
                </a:ext>
              </a:extLst>
            </p:cNvPr>
            <p:cNvSpPr/>
            <p:nvPr/>
          </p:nvSpPr>
          <p:spPr>
            <a:xfrm>
              <a:off x="3435635" y="693066"/>
              <a:ext cx="3623647"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FF0000"/>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pic>
          <p:nvPicPr>
            <p:cNvPr id="15" name="Picture 14">
              <a:extLst>
                <a:ext uri="{FF2B5EF4-FFF2-40B4-BE49-F238E27FC236}">
                  <a16:creationId xmlns:a16="http://schemas.microsoft.com/office/drawing/2014/main" id="{0B486C43-9463-41AB-5C44-0FAF876A20B1}"/>
                </a:ext>
              </a:extLst>
            </p:cNvPr>
            <p:cNvPicPr>
              <a:picLocks noChangeAspect="1"/>
            </p:cNvPicPr>
            <p:nvPr/>
          </p:nvPicPr>
          <p:blipFill>
            <a:blip r:embed="rId3"/>
            <a:stretch>
              <a:fillRect/>
            </a:stretch>
          </p:blipFill>
          <p:spPr>
            <a:xfrm rot="16200000">
              <a:off x="3125635" y="401514"/>
              <a:ext cx="629993" cy="1213099"/>
            </a:xfrm>
            <a:prstGeom prst="rect">
              <a:avLst/>
            </a:prstGeom>
          </p:spPr>
        </p:pic>
      </p:gr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585" y="816864"/>
            <a:ext cx="5719323" cy="560933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5147" y="816864"/>
            <a:ext cx="5300428" cy="5114727"/>
          </a:xfrm>
          <a:prstGeom prst="rect">
            <a:avLst/>
          </a:prstGeom>
        </p:spPr>
      </p:pic>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2465743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36345" y="51305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a:t>
            </a:r>
            <a:r>
              <a:rPr kumimoji="0" lang="vi-VN"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129</a:t>
            </a:r>
            <a:endPar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8" y="804164"/>
            <a:ext cx="5719323" cy="56093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241" y="1256448"/>
            <a:ext cx="5175319" cy="4994001"/>
          </a:xfrm>
          <a:prstGeom prst="rect">
            <a:avLst/>
          </a:prstGeom>
        </p:spPr>
      </p:pic>
      <p:grpSp>
        <p:nvGrpSpPr>
          <p:cNvPr id="25" name="Group 24">
            <a:extLst>
              <a:ext uri="{FF2B5EF4-FFF2-40B4-BE49-F238E27FC236}">
                <a16:creationId xmlns:a16="http://schemas.microsoft.com/office/drawing/2014/main" id="{CCA81694-810B-8465-BFA2-9D5EE937A946}"/>
              </a:ext>
            </a:extLst>
          </p:cNvPr>
          <p:cNvGrpSpPr/>
          <p:nvPr/>
        </p:nvGrpSpPr>
        <p:grpSpPr>
          <a:xfrm>
            <a:off x="9162733" y="463578"/>
            <a:ext cx="2476827" cy="653170"/>
            <a:chOff x="2970998" y="721599"/>
            <a:chExt cx="3956739" cy="567210"/>
          </a:xfrm>
        </p:grpSpPr>
        <p:sp>
          <p:nvSpPr>
            <p:cNvPr id="26" name="Rounded Rectangle 8">
              <a:extLst>
                <a:ext uri="{FF2B5EF4-FFF2-40B4-BE49-F238E27FC236}">
                  <a16:creationId xmlns:a16="http://schemas.microsoft.com/office/drawing/2014/main" id="{B7EA3C35-6BBD-4D64-0ED7-D9FA1DC76A0F}"/>
                </a:ext>
              </a:extLst>
            </p:cNvPr>
            <p:cNvSpPr/>
            <p:nvPr/>
          </p:nvSpPr>
          <p:spPr>
            <a:xfrm>
              <a:off x="3042745" y="755850"/>
              <a:ext cx="3884992"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Chia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27" name="Picture 26">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3233496" y="459101"/>
              <a:ext cx="567210" cy="1092205"/>
            </a:xfrm>
            <a:prstGeom prst="rect">
              <a:avLst/>
            </a:prstGeom>
            <a:ln>
              <a:noFill/>
            </a:ln>
          </p:spPr>
        </p:pic>
      </p:grpSp>
      <p:sp>
        <p:nvSpPr>
          <p:cNvPr id="31" name="Teardrop 30">
            <a:extLst>
              <a:ext uri="{FF2B5EF4-FFF2-40B4-BE49-F238E27FC236}">
                <a16:creationId xmlns:a16="http://schemas.microsoft.com/office/drawing/2014/main" id="{52E52692-8C49-44A5-AE8A-A1A651408AE9}"/>
              </a:ext>
            </a:extLst>
          </p:cNvPr>
          <p:cNvSpPr/>
          <p:nvPr/>
        </p:nvSpPr>
        <p:spPr>
          <a:xfrm>
            <a:off x="847379" y="45589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32" name="Teardrop 31">
            <a:extLst>
              <a:ext uri="{FF2B5EF4-FFF2-40B4-BE49-F238E27FC236}">
                <a16:creationId xmlns:a16="http://schemas.microsoft.com/office/drawing/2014/main" id="{52E52692-8C49-44A5-AE8A-A1A651408AE9}"/>
              </a:ext>
            </a:extLst>
          </p:cNvPr>
          <p:cNvSpPr/>
          <p:nvPr/>
        </p:nvSpPr>
        <p:spPr>
          <a:xfrm>
            <a:off x="6264255" y="197697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33" name="Teardrop 32">
            <a:extLst>
              <a:ext uri="{FF2B5EF4-FFF2-40B4-BE49-F238E27FC236}">
                <a16:creationId xmlns:a16="http://schemas.microsoft.com/office/drawing/2014/main" id="{52E52692-8C49-44A5-AE8A-A1A651408AE9}"/>
              </a:ext>
            </a:extLst>
          </p:cNvPr>
          <p:cNvSpPr/>
          <p:nvPr/>
        </p:nvSpPr>
        <p:spPr>
          <a:xfrm>
            <a:off x="6264256" y="387178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sp>
        <p:nvSpPr>
          <p:cNvPr id="13" name="TextBox 12"/>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3627279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4">
            <a:extLst>
              <a:ext uri="{FF2B5EF4-FFF2-40B4-BE49-F238E27FC236}">
                <a16:creationId xmlns:a16="http://schemas.microsoft.com/office/drawing/2014/main" id="{53D93AEA-F173-47A7-945C-E60F759EDE51}"/>
              </a:ext>
            </a:extLst>
          </p:cNvPr>
          <p:cNvSpPr/>
          <p:nvPr/>
        </p:nvSpPr>
        <p:spPr>
          <a:xfrm>
            <a:off x="336150" y="328744"/>
            <a:ext cx="11538350" cy="6211756"/>
          </a:xfrm>
          <a:prstGeom prst="roundRect">
            <a:avLst>
              <a:gd name="adj" fmla="val 3831"/>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矩形: 圆角 9">
            <a:extLst>
              <a:ext uri="{FF2B5EF4-FFF2-40B4-BE49-F238E27FC236}">
                <a16:creationId xmlns:a16="http://schemas.microsoft.com/office/drawing/2014/main" id="{826518D0-4D48-4928-9BCB-5E1DDDA8EDC1}"/>
              </a:ext>
            </a:extLst>
          </p:cNvPr>
          <p:cNvSpPr/>
          <p:nvPr/>
        </p:nvSpPr>
        <p:spPr>
          <a:xfrm>
            <a:off x="436345" y="513053"/>
            <a:ext cx="11208150"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Rounded Rectangle 7"/>
          <p:cNvSpPr/>
          <p:nvPr/>
        </p:nvSpPr>
        <p:spPr>
          <a:xfrm>
            <a:off x="501250" y="354144"/>
            <a:ext cx="1152939" cy="43732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SGK/</a:t>
            </a:r>
            <a:r>
              <a:rPr kumimoji="0" lang="vi-VN" sz="1800" b="1" i="0" u="none" strike="noStrike" kern="1200" cap="none" spc="0" normalizeH="0" baseline="0" noProof="0" dirty="0">
                <a:ln>
                  <a:noFill/>
                </a:ln>
                <a:solidFill>
                  <a:srgbClr val="002060"/>
                </a:solidFill>
                <a:effectLst/>
                <a:uLnTx/>
                <a:uFillTx/>
                <a:latin typeface="等线" panose="020F0502020204030204"/>
                <a:ea typeface="字魂20号-石头体"/>
                <a:cs typeface="+mn-cs"/>
              </a:rPr>
              <a:t>129</a:t>
            </a:r>
            <a:endParaRPr kumimoji="0" lang="en-US" sz="1800" b="1" i="0" u="none" strike="noStrike" kern="1200" cap="none" spc="0" normalizeH="0" baseline="0" noProof="0" dirty="0">
              <a:ln>
                <a:noFill/>
              </a:ln>
              <a:solidFill>
                <a:srgbClr val="002060"/>
              </a:solidFill>
              <a:effectLst/>
              <a:uLnTx/>
              <a:uFillTx/>
              <a:latin typeface="等线" panose="020F0502020204030204"/>
              <a:ea typeface="字魂20号-石头体"/>
              <a:cs typeface="+mn-cs"/>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78" y="804164"/>
            <a:ext cx="5719323" cy="560933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4241" y="1256448"/>
            <a:ext cx="5175319" cy="4994001"/>
          </a:xfrm>
          <a:prstGeom prst="rect">
            <a:avLst/>
          </a:prstGeom>
        </p:spPr>
      </p:pic>
      <p:sp>
        <p:nvSpPr>
          <p:cNvPr id="31" name="Teardrop 30">
            <a:extLst>
              <a:ext uri="{FF2B5EF4-FFF2-40B4-BE49-F238E27FC236}">
                <a16:creationId xmlns:a16="http://schemas.microsoft.com/office/drawing/2014/main" id="{52E52692-8C49-44A5-AE8A-A1A651408AE9}"/>
              </a:ext>
            </a:extLst>
          </p:cNvPr>
          <p:cNvSpPr/>
          <p:nvPr/>
        </p:nvSpPr>
        <p:spPr>
          <a:xfrm>
            <a:off x="847379" y="45589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1</a:t>
            </a:r>
          </a:p>
        </p:txBody>
      </p:sp>
      <p:sp>
        <p:nvSpPr>
          <p:cNvPr id="32" name="Teardrop 31">
            <a:extLst>
              <a:ext uri="{FF2B5EF4-FFF2-40B4-BE49-F238E27FC236}">
                <a16:creationId xmlns:a16="http://schemas.microsoft.com/office/drawing/2014/main" id="{52E52692-8C49-44A5-AE8A-A1A651408AE9}"/>
              </a:ext>
            </a:extLst>
          </p:cNvPr>
          <p:cNvSpPr/>
          <p:nvPr/>
        </p:nvSpPr>
        <p:spPr>
          <a:xfrm>
            <a:off x="6264255" y="197697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2</a:t>
            </a:r>
          </a:p>
        </p:txBody>
      </p:sp>
      <p:sp>
        <p:nvSpPr>
          <p:cNvPr id="33" name="Teardrop 32">
            <a:extLst>
              <a:ext uri="{FF2B5EF4-FFF2-40B4-BE49-F238E27FC236}">
                <a16:creationId xmlns:a16="http://schemas.microsoft.com/office/drawing/2014/main" id="{52E52692-8C49-44A5-AE8A-A1A651408AE9}"/>
              </a:ext>
            </a:extLst>
          </p:cNvPr>
          <p:cNvSpPr/>
          <p:nvPr/>
        </p:nvSpPr>
        <p:spPr>
          <a:xfrm>
            <a:off x="6264256" y="3871782"/>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Arial" panose="020B0604020202020204" pitchFamily="34" charset="0"/>
                <a:ea typeface="字魂20号-石头体"/>
                <a:cs typeface="Arial" panose="020B0604020202020204" pitchFamily="34" charset="0"/>
                <a:sym typeface="Arial"/>
              </a:rPr>
              <a:t>3</a:t>
            </a:r>
          </a:p>
        </p:txBody>
      </p:sp>
      <p:grpSp>
        <p:nvGrpSpPr>
          <p:cNvPr id="13" name="Group 12">
            <a:extLst>
              <a:ext uri="{FF2B5EF4-FFF2-40B4-BE49-F238E27FC236}">
                <a16:creationId xmlns:a16="http://schemas.microsoft.com/office/drawing/2014/main" id="{CCA81694-810B-8465-BFA2-9D5EE937A946}"/>
              </a:ext>
            </a:extLst>
          </p:cNvPr>
          <p:cNvGrpSpPr/>
          <p:nvPr/>
        </p:nvGrpSpPr>
        <p:grpSpPr>
          <a:xfrm>
            <a:off x="7920877" y="477579"/>
            <a:ext cx="3788523" cy="653170"/>
            <a:chOff x="2247161" y="712373"/>
            <a:chExt cx="6539516" cy="567210"/>
          </a:xfrm>
        </p:grpSpPr>
        <p:sp>
          <p:nvSpPr>
            <p:cNvPr id="14" name="Rounded Rectangle 8">
              <a:extLst>
                <a:ext uri="{FF2B5EF4-FFF2-40B4-BE49-F238E27FC236}">
                  <a16:creationId xmlns:a16="http://schemas.microsoft.com/office/drawing/2014/main" id="{B7EA3C35-6BBD-4D64-0ED7-D9FA1DC76A0F}"/>
                </a:ext>
              </a:extLst>
            </p:cNvPr>
            <p:cNvSpPr/>
            <p:nvPr/>
          </p:nvSpPr>
          <p:spPr>
            <a:xfrm>
              <a:off x="3127531" y="729393"/>
              <a:ext cx="5659146" cy="507093"/>
            </a:xfrm>
            <a:prstGeom prst="roundRect">
              <a:avLst>
                <a:gd name="adj" fmla="val 18361"/>
              </a:avLst>
            </a:prstGeom>
            <a:solidFill>
              <a:srgbClr val="FFF1C6"/>
            </a:solidFill>
            <a:ln>
              <a:solidFill>
                <a:schemeClr val="accent1"/>
              </a:solidFill>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Đọc</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nối</a:t>
              </a:r>
              <a:r>
                <a:rPr lang="en-US" altLang="zh-CN" sz="2800" b="1" kern="0" dirty="0">
                  <a:solidFill>
                    <a:srgbClr val="FF0000"/>
                  </a:solidFill>
                  <a:latin typeface="Arial" panose="020B0604020202020204" pitchFamily="34" charset="0"/>
                  <a:ea typeface="inpin heiti" charset="-122"/>
                  <a:cs typeface="Arial" panose="020B0604020202020204" pitchFamily="34" charset="0"/>
                </a:rPr>
                <a:t> </a:t>
              </a:r>
              <a:r>
                <a:rPr lang="en-US" altLang="zh-CN" sz="2800" b="1" kern="0" dirty="0" err="1">
                  <a:solidFill>
                    <a:srgbClr val="FF0000"/>
                  </a:solidFill>
                  <a:latin typeface="Arial" panose="020B0604020202020204" pitchFamily="34" charset="0"/>
                  <a:ea typeface="inpin heiti" charset="-122"/>
                  <a:cs typeface="Arial" panose="020B0604020202020204" pitchFamily="34" charset="0"/>
                </a:rPr>
                <a:t>tiếp</a:t>
              </a:r>
              <a:r>
                <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rPr>
                <a:t> </a:t>
              </a:r>
              <a:r>
                <a:rPr kumimoji="0" lang="en-US" altLang="zh-CN" sz="2800" b="1" i="0" u="none" strike="noStrike" kern="0" cap="none" spc="0" normalizeH="0" baseline="0" noProof="0" dirty="0" err="1">
                  <a:ln>
                    <a:noFill/>
                  </a:ln>
                  <a:solidFill>
                    <a:srgbClr val="FF0000"/>
                  </a:solidFill>
                  <a:effectLst/>
                  <a:uLnTx/>
                  <a:uFillTx/>
                  <a:latin typeface="Arial" panose="020B0604020202020204" pitchFamily="34" charset="0"/>
                  <a:ea typeface="inpin heiti" charset="-122"/>
                  <a:cs typeface="Arial" panose="020B0604020202020204" pitchFamily="34" charset="0"/>
                </a:rPr>
                <a:t>đoạn</a:t>
              </a:r>
              <a:endParaRPr kumimoji="0" lang="en-US" altLang="zh-CN" sz="2800" b="1" i="0" u="none" strike="noStrike" kern="0" cap="none" spc="0" normalizeH="0" baseline="0" noProof="0" dirty="0">
                <a:ln>
                  <a:noFill/>
                </a:ln>
                <a:solidFill>
                  <a:srgbClr val="FF0000"/>
                </a:solidFill>
                <a:effectLst/>
                <a:uLnTx/>
                <a:uFillTx/>
                <a:latin typeface="Arial" panose="020B0604020202020204" pitchFamily="34" charset="0"/>
                <a:ea typeface="inpin heiti" charset="-122"/>
                <a:cs typeface="Arial" panose="020B0604020202020204" pitchFamily="34" charset="0"/>
              </a:endParaRPr>
            </a:p>
          </p:txBody>
        </p:sp>
        <p:pic>
          <p:nvPicPr>
            <p:cNvPr id="15" name="Picture 14">
              <a:extLst>
                <a:ext uri="{FF2B5EF4-FFF2-40B4-BE49-F238E27FC236}">
                  <a16:creationId xmlns:a16="http://schemas.microsoft.com/office/drawing/2014/main" id="{4217A120-C145-9884-076F-638DA9DD74EF}"/>
                </a:ext>
              </a:extLst>
            </p:cNvPr>
            <p:cNvPicPr>
              <a:picLocks noChangeAspect="1"/>
            </p:cNvPicPr>
            <p:nvPr/>
          </p:nvPicPr>
          <p:blipFill>
            <a:blip r:embed="rId5"/>
            <a:stretch>
              <a:fillRect/>
            </a:stretch>
          </p:blipFill>
          <p:spPr>
            <a:xfrm rot="16200000">
              <a:off x="2509659" y="449875"/>
              <a:ext cx="567210" cy="1092206"/>
            </a:xfrm>
            <a:prstGeom prst="rect">
              <a:avLst/>
            </a:prstGeom>
            <a:ln>
              <a:noFill/>
            </a:ln>
          </p:spPr>
        </p:pic>
      </p:grpSp>
      <p:sp>
        <p:nvSpPr>
          <p:cNvPr id="16" name="TextBox 15"/>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855537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826518D0-4D48-4928-9BCB-5E1DDDA8EDC1}"/>
              </a:ext>
            </a:extLst>
          </p:cNvPr>
          <p:cNvSpPr/>
          <p:nvPr/>
        </p:nvSpPr>
        <p:spPr>
          <a:xfrm>
            <a:off x="491924" y="475522"/>
            <a:ext cx="14861177" cy="5906956"/>
          </a:xfrm>
          <a:prstGeom prst="roundRect">
            <a:avLst>
              <a:gd name="adj" fmla="val 38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字魂20号-石头体"/>
              <a:cs typeface="Arial" panose="020B0604020202020204" pitchFamily="34" charset="0"/>
              <a:sym typeface="+mn-lt"/>
            </a:endParaRPr>
          </a:p>
        </p:txBody>
      </p:sp>
      <p:pic>
        <p:nvPicPr>
          <p:cNvPr id="3" name="Picture 2" descr="A picture containing text, toy, vector graphics&#10;&#10;Description automatically generated">
            <a:extLst>
              <a:ext uri="{FF2B5EF4-FFF2-40B4-BE49-F238E27FC236}">
                <a16:creationId xmlns:a16="http://schemas.microsoft.com/office/drawing/2014/main" id="{2111C4FB-F5D2-4569-A1DF-3DEAFFDA6E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4969590" cy="3510987"/>
          </a:xfrm>
          <a:prstGeom prst="rect">
            <a:avLst/>
          </a:prstGeom>
        </p:spPr>
      </p:pic>
      <p:grpSp>
        <p:nvGrpSpPr>
          <p:cNvPr id="4" name="Group 3">
            <a:extLst>
              <a:ext uri="{FF2B5EF4-FFF2-40B4-BE49-F238E27FC236}">
                <a16:creationId xmlns:a16="http://schemas.microsoft.com/office/drawing/2014/main" id="{0185C5D0-FB30-44B1-BE35-C1C27B857B0B}"/>
              </a:ext>
            </a:extLst>
          </p:cNvPr>
          <p:cNvGrpSpPr/>
          <p:nvPr/>
        </p:nvGrpSpPr>
        <p:grpSpPr>
          <a:xfrm>
            <a:off x="6000767" y="2566296"/>
            <a:ext cx="4876390" cy="1043679"/>
            <a:chOff x="6410789" y="819970"/>
            <a:chExt cx="4322439" cy="1121761"/>
          </a:xfrm>
        </p:grpSpPr>
        <p:pic>
          <p:nvPicPr>
            <p:cNvPr id="5" name="Picture 4">
              <a:extLst>
                <a:ext uri="{FF2B5EF4-FFF2-40B4-BE49-F238E27FC236}">
                  <a16:creationId xmlns:a16="http://schemas.microsoft.com/office/drawing/2014/main" id="{EF2E5BFB-1CB2-44C2-8A37-5B36CEB0334C}"/>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6" name="TextBox 5">
              <a:extLst>
                <a:ext uri="{FF2B5EF4-FFF2-40B4-BE49-F238E27FC236}">
                  <a16:creationId xmlns:a16="http://schemas.microsoft.com/office/drawing/2014/main" id="{5CB03D46-9A89-4B6C-A119-6602EDFFECBF}"/>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chốc</a:t>
              </a:r>
              <a:r>
                <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lát</a:t>
              </a:r>
              <a:endPar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grpSp>
        <p:nvGrpSpPr>
          <p:cNvPr id="7" name="Group 6">
            <a:extLst>
              <a:ext uri="{FF2B5EF4-FFF2-40B4-BE49-F238E27FC236}">
                <a16:creationId xmlns:a16="http://schemas.microsoft.com/office/drawing/2014/main" id="{5CAC2A59-392F-4DBE-8218-C55C2D77480C}"/>
              </a:ext>
            </a:extLst>
          </p:cNvPr>
          <p:cNvGrpSpPr/>
          <p:nvPr/>
        </p:nvGrpSpPr>
        <p:grpSpPr>
          <a:xfrm>
            <a:off x="5972537" y="3730920"/>
            <a:ext cx="5013941" cy="1043679"/>
            <a:chOff x="6410789" y="2733385"/>
            <a:chExt cx="4322439" cy="1121761"/>
          </a:xfrm>
        </p:grpSpPr>
        <p:pic>
          <p:nvPicPr>
            <p:cNvPr id="8" name="Picture 7">
              <a:extLst>
                <a:ext uri="{FF2B5EF4-FFF2-40B4-BE49-F238E27FC236}">
                  <a16:creationId xmlns:a16="http://schemas.microsoft.com/office/drawing/2014/main" id="{09CE871C-CF55-4AF4-8BCF-32E0D4C71BAA}"/>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9" name="TextBox 8">
              <a:extLst>
                <a:ext uri="{FF2B5EF4-FFF2-40B4-BE49-F238E27FC236}">
                  <a16:creationId xmlns:a16="http://schemas.microsoft.com/office/drawing/2014/main" id="{B9C25662-2251-48DC-BB66-FC9479B1B3CE}"/>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 panose="020B0604020202020204" pitchFamily="34" charset="0"/>
                  <a:ea typeface="Arial-Rounded" panose="020B0500000000000000" pitchFamily="34" charset="0"/>
                  <a:cs typeface="Arial" panose="020B0604020202020204" pitchFamily="34" charset="0"/>
                </a:rPr>
                <a:t>nhảy</a:t>
              </a:r>
              <a:r>
                <a:rPr lang="en-US" sz="5000" b="1"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dirty="0" err="1">
                  <a:solidFill>
                    <a:prstClr val="white"/>
                  </a:solidFill>
                  <a:latin typeface="Arial" panose="020B0604020202020204" pitchFamily="34" charset="0"/>
                  <a:ea typeface="Arial-Rounded" panose="020B0500000000000000" pitchFamily="34" charset="0"/>
                  <a:cs typeface="Arial" panose="020B0604020202020204" pitchFamily="34" charset="0"/>
                </a:rPr>
                <a:t>xa</a:t>
              </a:r>
              <a:endParaRPr lang="en-US" sz="5000" b="1"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11" name="Rectangle 10">
            <a:extLst>
              <a:ext uri="{FF2B5EF4-FFF2-40B4-BE49-F238E27FC236}">
                <a16:creationId xmlns:a16="http://schemas.microsoft.com/office/drawing/2014/main" id="{398A4CFB-FD74-4EE6-919F-1A600049102A}"/>
              </a:ext>
            </a:extLst>
          </p:cNvPr>
          <p:cNvSpPr/>
          <p:nvPr/>
        </p:nvSpPr>
        <p:spPr>
          <a:xfrm>
            <a:off x="211900" y="639602"/>
            <a:ext cx="5947471" cy="707886"/>
          </a:xfrm>
          <a:prstGeom prst="rect">
            <a:avLst/>
          </a:prstGeom>
        </p:spPr>
        <p:txBody>
          <a:bodyPr wrap="square">
            <a:spAutoFit/>
          </a:bodyPr>
          <a:lstStyle/>
          <a:p>
            <a:pPr algn="ctr">
              <a:defRPr/>
            </a:pP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Luyện</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đọc</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từ</a:t>
            </a:r>
            <a:r>
              <a:rPr lang="en-US" sz="4000" b="1" dirty="0">
                <a:solidFill>
                  <a:srgbClr val="002060"/>
                </a:solidFill>
                <a:latin typeface="Arial" panose="020B0604020202020204" pitchFamily="34" charset="0"/>
                <a:ea typeface="Arial-Rounded" panose="020B0500000000000000" pitchFamily="34" charset="0"/>
                <a:cs typeface="Arial" panose="020B0604020202020204" pitchFamily="34" charset="0"/>
              </a:rPr>
              <a:t> </a:t>
            </a:r>
            <a:r>
              <a:rPr lang="en-US" sz="4000" b="1" dirty="0" err="1">
                <a:solidFill>
                  <a:srgbClr val="002060"/>
                </a:solidFill>
                <a:latin typeface="Arial" panose="020B0604020202020204" pitchFamily="34" charset="0"/>
                <a:ea typeface="Arial-Rounded" panose="020B0500000000000000" pitchFamily="34" charset="0"/>
                <a:cs typeface="Arial" panose="020B0604020202020204" pitchFamily="34" charset="0"/>
              </a:rPr>
              <a:t>khó</a:t>
            </a:r>
            <a:endParaRPr lang="en-US" sz="4000" b="1" dirty="0">
              <a:solidFill>
                <a:srgbClr val="338C8E"/>
              </a:solidFill>
              <a:latin typeface="Arial" panose="020B0604020202020204" pitchFamily="34" charset="0"/>
              <a:ea typeface="Arial-Rounded" panose="020B0500000000000000"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16BAC82B-BC78-4102-AFF1-7461526FCEA4}"/>
              </a:ext>
            </a:extLst>
          </p:cNvPr>
          <p:cNvGrpSpPr/>
          <p:nvPr/>
        </p:nvGrpSpPr>
        <p:grpSpPr>
          <a:xfrm>
            <a:off x="5879347" y="1331443"/>
            <a:ext cx="5013940" cy="1121761"/>
            <a:chOff x="6410789" y="819970"/>
            <a:chExt cx="4322439" cy="1121761"/>
          </a:xfrm>
        </p:grpSpPr>
        <p:pic>
          <p:nvPicPr>
            <p:cNvPr id="13" name="Picture 12">
              <a:extLst>
                <a:ext uri="{FF2B5EF4-FFF2-40B4-BE49-F238E27FC236}">
                  <a16:creationId xmlns:a16="http://schemas.microsoft.com/office/drawing/2014/main" id="{58513611-1349-4BFD-BB92-357265362F55}"/>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14" name="TextBox 13">
              <a:extLst>
                <a:ext uri="{FF2B5EF4-FFF2-40B4-BE49-F238E27FC236}">
                  <a16:creationId xmlns:a16="http://schemas.microsoft.com/office/drawing/2014/main" id="{AE7A277B-A94B-4AD5-A189-65547D420637}"/>
                </a:ext>
              </a:extLst>
            </p:cNvPr>
            <p:cNvSpPr txBox="1"/>
            <p:nvPr/>
          </p:nvSpPr>
          <p:spPr>
            <a:xfrm>
              <a:off x="6735045" y="915929"/>
              <a:ext cx="3871977" cy="861774"/>
            </a:xfrm>
            <a:prstGeom prst="rect">
              <a:avLst/>
            </a:prstGeom>
            <a:noFill/>
          </p:spPr>
          <p:txBody>
            <a:bodyPr wrap="square" rtlCol="0">
              <a:spAutoFit/>
            </a:bodyPr>
            <a:lstStyle/>
            <a:p>
              <a:pPr algn="ctr">
                <a:defRPr/>
              </a:pP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vang</a:t>
              </a:r>
              <a:r>
                <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rPr>
                <a:t> </a:t>
              </a:r>
              <a:r>
                <a:rPr lang="en-US" sz="5000" b="1" kern="0" dirty="0" err="1">
                  <a:solidFill>
                    <a:prstClr val="white"/>
                  </a:solidFill>
                  <a:latin typeface="Arial" panose="020B0604020202020204" pitchFamily="34" charset="0"/>
                  <a:ea typeface="Arial-Rounded" panose="020B0500000000000000" pitchFamily="34" charset="0"/>
                  <a:cs typeface="Arial" panose="020B0604020202020204" pitchFamily="34" charset="0"/>
                </a:rPr>
                <a:t>lên</a:t>
              </a:r>
              <a:endParaRPr lang="en-US" sz="5000" b="1" kern="0" dirty="0">
                <a:solidFill>
                  <a:prstClr val="white"/>
                </a:solidFill>
                <a:latin typeface="Arial" panose="020B0604020202020204" pitchFamily="34" charset="0"/>
                <a:ea typeface="Arial-Rounded" panose="020B0500000000000000" pitchFamily="34" charset="0"/>
                <a:cs typeface="Arial" panose="020B0604020202020204" pitchFamily="34" charset="0"/>
              </a:endParaRPr>
            </a:p>
          </p:txBody>
        </p:sp>
      </p:grpSp>
      <p:sp>
        <p:nvSpPr>
          <p:cNvPr id="15" name="TextBox 14"/>
          <p:cNvSpPr txBox="1"/>
          <p:nvPr/>
        </p:nvSpPr>
        <p:spPr>
          <a:xfrm>
            <a:off x="-1848465" y="-6900"/>
            <a:ext cx="1848465" cy="1659592"/>
          </a:xfrm>
          <a:prstGeom prst="rect">
            <a:avLst/>
          </a:prstGeom>
          <a:solidFill>
            <a:schemeClr val="bg2"/>
          </a:solidFill>
        </p:spPr>
        <p:txBody>
          <a:bodyPr wrap="square" rtlCol="0">
            <a:spAutoFit/>
          </a:bodyPr>
          <a:lstStyle/>
          <a:p>
            <a:endParaRPr lang="en-US" dirty="0"/>
          </a:p>
        </p:txBody>
      </p:sp>
    </p:spTree>
    <p:extLst>
      <p:ext uri="{BB962C8B-B14F-4D97-AF65-F5344CB8AC3E}">
        <p14:creationId xmlns:p14="http://schemas.microsoft.com/office/powerpoint/2010/main" val="14047740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righ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ppt_x</p:attrName>
                                        </p:attrNameLst>
                                      </p:cBhvr>
                                      <p:tavLst>
                                        <p:tav tm="0">
                                          <p:val>
                                            <p:strVal val="#ppt_x-#ppt_w*1.125000"/>
                                          </p:val>
                                        </p:tav>
                                        <p:tav tm="100000">
                                          <p:val>
                                            <p:strVal val="#ppt_x"/>
                                          </p:val>
                                        </p:tav>
                                      </p:tavLst>
                                    </p:anim>
                                    <p:animEffect transition="in" filter="wipe(right)">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wg3c0xw">
      <a:majorFont>
        <a:latin typeface="字魂20号-石头体"/>
        <a:ea typeface="字魂20号-石头体"/>
        <a:cs typeface=""/>
      </a:majorFont>
      <a:minorFont>
        <a:latin typeface="字魂20号-石头体"/>
        <a:ea typeface="字魂20号-石头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5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9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0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1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3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2.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1264</TotalTime>
  <Words>1708</Words>
  <Application>Microsoft Office PowerPoint</Application>
  <PresentationFormat>Màn hình rộng</PresentationFormat>
  <Paragraphs>185</Paragraphs>
  <Slides>36</Slides>
  <Notes>29</Notes>
  <HiddenSlides>0</HiddenSlides>
  <MMClips>1</MMClips>
  <ScaleCrop>false</ScaleCrop>
  <HeadingPairs>
    <vt:vector size="6" baseType="variant">
      <vt:variant>
        <vt:lpstr>Phông được Dùng</vt:lpstr>
      </vt:variant>
      <vt:variant>
        <vt:i4>12</vt:i4>
      </vt:variant>
      <vt:variant>
        <vt:lpstr>Chủ đề</vt:lpstr>
      </vt:variant>
      <vt:variant>
        <vt:i4>18</vt:i4>
      </vt:variant>
      <vt:variant>
        <vt:lpstr>Tiêu đề Bản chiếu</vt:lpstr>
      </vt:variant>
      <vt:variant>
        <vt:i4>36</vt:i4>
      </vt:variant>
    </vt:vector>
  </HeadingPairs>
  <TitlesOfParts>
    <vt:vector size="66" baseType="lpstr">
      <vt:lpstr>等线</vt:lpstr>
      <vt:lpstr>等线 Light</vt:lpstr>
      <vt:lpstr>Algerian</vt:lpstr>
      <vt:lpstr>Arial</vt:lpstr>
      <vt:lpstr>Arial-Rounded</vt:lpstr>
      <vt:lpstr>Calibri</vt:lpstr>
      <vt:lpstr>Calibri Light</vt:lpstr>
      <vt:lpstr>Cambria</vt:lpstr>
      <vt:lpstr>Times New Roman</vt:lpstr>
      <vt:lpstr>字魂20号-石头体</vt:lpstr>
      <vt:lpstr>字魂52号-阿开漫画体</vt:lpstr>
      <vt:lpstr>方正清刻本悦宋简体</vt:lpstr>
      <vt:lpstr>Office 主题​​</vt:lpstr>
      <vt:lpstr>Office Theme</vt:lpstr>
      <vt:lpstr>2_Office Theme</vt:lpstr>
      <vt:lpstr>1_Office Theme</vt:lpstr>
      <vt:lpstr>3_Office Theme</vt:lpstr>
      <vt:lpstr>4_Office Theme</vt:lpstr>
      <vt:lpstr>2_Office 主题​​</vt:lpstr>
      <vt:lpstr>1_Office 主题​​</vt:lpstr>
      <vt:lpstr>2_第一PPT，www.1ppt.com</vt:lpstr>
      <vt:lpstr>3_Office 主题​​</vt:lpstr>
      <vt:lpstr>4_Office 主题​​</vt:lpstr>
      <vt:lpstr>5_Office 主题​​</vt:lpstr>
      <vt:lpstr>7_Office 主题​​</vt:lpstr>
      <vt:lpstr>8_Office 主题​​</vt:lpstr>
      <vt:lpstr>9_Office 主题​​</vt:lpstr>
      <vt:lpstr>10_Office 主题​​</vt:lpstr>
      <vt:lpstr>11_Office 主题​​</vt:lpstr>
      <vt:lpstr>13_Office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172</cp:revision>
  <dcterms:created xsi:type="dcterms:W3CDTF">2022-08-30T00:09:52Z</dcterms:created>
  <dcterms:modified xsi:type="dcterms:W3CDTF">2024-01-12T05:17:19Z</dcterms:modified>
</cp:coreProperties>
</file>