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7"/>
  </p:notesMasterIdLst>
  <p:sldIdLst>
    <p:sldId id="256" r:id="rId4"/>
    <p:sldId id="257" r:id="rId5"/>
    <p:sldId id="395" r:id="rId6"/>
    <p:sldId id="396" r:id="rId7"/>
    <p:sldId id="398" r:id="rId8"/>
    <p:sldId id="399" r:id="rId9"/>
    <p:sldId id="400" r:id="rId10"/>
    <p:sldId id="401" r:id="rId11"/>
    <p:sldId id="397" r:id="rId12"/>
    <p:sldId id="272" r:id="rId13"/>
    <p:sldId id="271" r:id="rId14"/>
    <p:sldId id="273" r:id="rId15"/>
    <p:sldId id="259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61" r:id="rId25"/>
    <p:sldId id="26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xmlns="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6C0A"/>
    <a:srgbClr val="1C76A8"/>
    <a:srgbClr val="FAE7F2"/>
    <a:srgbClr val="FFF4D4"/>
    <a:srgbClr val="BDE0F4"/>
    <a:srgbClr val="F68071"/>
    <a:srgbClr val="134E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7"/>
  </p:normalViewPr>
  <p:slideViewPr>
    <p:cSldViewPr snapToGrid="0">
      <p:cViewPr>
        <p:scale>
          <a:sx n="36" d="100"/>
          <a:sy n="36" d="100"/>
        </p:scale>
        <p:origin x="-1792" y="-6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8:45:10.828"/>
    </inkml:context>
    <inkml:brush xml:id="br0">
      <inkml:brushProperty name="width" value="0.35" units="cm"/>
      <inkml:brushProperty name="height" value="0.35" units="cm"/>
      <inkml:brushProperty name="color" value="#25D5C4"/>
    </inkml:brush>
  </inkml:definitions>
  <inkml:trace contextRef="#ctx0" brushRef="#br0">1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8:45:32.327"/>
    </inkml:context>
    <inkml:brush xml:id="br0">
      <inkml:brushProperty name="width" value="0.2" units="cm"/>
      <inkml:brushProperty name="height" value="0.2" units="cm"/>
      <inkml:brushProperty name="color" value="#25D5C4"/>
    </inkml:brush>
  </inkml:definitions>
  <inkml:trace contextRef="#ctx0" brushRef="#br0">9 0 24575,'-2'0'0,"-4"0"0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8:45:35.509"/>
    </inkml:context>
    <inkml:brush xml:id="br0">
      <inkml:brushProperty name="width" value="0.2" units="cm"/>
      <inkml:brushProperty name="height" value="0.2" units="cm"/>
      <inkml:brushProperty name="color" value="#25D5C4"/>
    </inkml:brush>
  </inkml:definitions>
  <inkml:trace contextRef="#ctx0" brushRef="#br0">706 1 24575,'-656'0'0,"607"6"-1365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8:45:39.501"/>
    </inkml:context>
    <inkml:brush xml:id="br0">
      <inkml:brushProperty name="width" value="0.2" units="cm"/>
      <inkml:brushProperty name="height" value="0.2" units="cm"/>
      <inkml:brushProperty name="color" value="#25D5C4"/>
    </inkml:brush>
  </inkml:definitions>
  <inkml:trace contextRef="#ctx0" brushRef="#br0">18 0 24575,'-2'0'0,"-4"0"0,-4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8:46:09.572"/>
    </inkml:context>
    <inkml:brush xml:id="br0">
      <inkml:brushProperty name="width" value="0.2" units="cm"/>
      <inkml:brushProperty name="height" value="0.2" units="cm"/>
      <inkml:brushProperty name="color" value="#25D5C4"/>
    </inkml:brush>
  </inkml:definitions>
  <inkml:trace contextRef="#ctx0" brushRef="#br0">446 0 24575,'-10'11'0,"1"1"0,-1 0 0,2 0 0,0 1 0,0 0 0,1 0 0,-9 26 0,11-29 0,0 0 0,0-1 0,-1 1 0,0-1 0,0-1 0,-1 1 0,-15 13 0,11-11 0,1 1 0,0-1 0,-8 15 0,-154 277 0,164-287 0,1 1 0,-8 26 0,11-29 0,0-1 0,-1 1 0,-1-1 0,0-1 0,-12 19 0,5-9-1365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08:46:12.587"/>
    </inkml:context>
    <inkml:brush xml:id="br0">
      <inkml:brushProperty name="width" value="0.2" units="cm"/>
      <inkml:brushProperty name="height" value="0.2" units="cm"/>
      <inkml:brushProperty name="color" value="#25D5C4"/>
    </inkml:brush>
  </inkml:definitions>
  <inkml:trace contextRef="#ctx0" brushRef="#br0">302 1 24575,'0'9'0,"0"1"0,-1-1 0,0 0 0,-1 0 0,0 0 0,-1 0 0,0 0 0,-7 17 0,-2-5 0,-1-2 0,-19 25 0,29-40 0,-18 25 0,2 1 0,2 1 0,0 1 0,-16 46 0,13-38 0,15-30 0,0-1 0,1 1 0,-6 17 0,-25 82 0,31-98-273,0-1 0,0 0 0,-1 0 0,-11 18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918756-597B-4205-8540-68A86F590C42}" type="datetimeFigureOut">
              <a:rPr lang="en-US" smtClean="0"/>
              <a:t>05/04/2024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683F3D-25DA-4E96-8568-34A6B7A8D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575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018BC9-7531-4BC6-997E-6469F05318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4420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sói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018BC9-7531-4BC6-997E-6469F05318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841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sói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83F3D-25DA-4E96-8568-34A6B7A8D27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0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sói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83F3D-25DA-4E96-8568-34A6B7A8D27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028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sói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83F3D-25DA-4E96-8568-34A6B7A8D27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266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sói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slide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theo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83F3D-25DA-4E96-8568-34A6B7A8D27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600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018BC9-7531-4BC6-997E-6469F05318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571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7517CD-5151-1AB5-8F50-1F0E38A2B9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E137E03-C0AB-07CB-24AC-6B24160F5D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1B4DB65-9AA2-4590-9302-4041056189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D82587-D2D9-45FB-AAA4-C3484E335C6B}" type="datetimeFigureOut">
              <a:rPr lang="en-US" smtClean="0"/>
              <a:t>05/04/2024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C2D9F57-EB66-A77D-5676-7D86CD3D3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1F2DCB6-87F5-45BC-15E3-E6E2CC322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777E7D-4EFF-4E65-A2F2-D6305AB07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095839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5744F8-0D23-B045-1676-1C61AB69D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626C7B0-4783-FF7A-F4AB-C90AF3C930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51F970-D877-EEFC-C569-7CD31F3662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D82587-D2D9-45FB-AAA4-C3484E335C6B}" type="datetimeFigureOut">
              <a:rPr lang="en-US" smtClean="0"/>
              <a:t>05/04/2024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BB95A1-5440-057D-5DC8-7FDC1766F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05010D8-7AD9-DD32-7073-F097B456F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777E7D-4EFF-4E65-A2F2-D6305AB07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31395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5F1BF54-576C-4AD5-1E23-064BE1244C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2EA9A72-C9F0-831D-83F9-B674BC567D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12A6454-8E10-6FDE-A6AD-D62B324D3F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D82587-D2D9-45FB-AAA4-C3484E335C6B}" type="datetimeFigureOut">
              <a:rPr lang="en-US" smtClean="0"/>
              <a:t>05/04/2024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E04D2F2-A95E-C258-35E3-E8120678D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29911F1-CFC5-D698-C97E-04241FC8B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777E7D-4EFF-4E65-A2F2-D6305AB07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36831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7242424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4152099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251190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185436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230448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784299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312422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78297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4B4535-03C5-BD57-178F-B292220FB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D887123-F24B-A168-D4E9-46553D1C3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827F70-D173-D4F9-1594-049F61C840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D82587-D2D9-45FB-AAA4-C3484E335C6B}" type="datetimeFigureOut">
              <a:rPr lang="en-US" smtClean="0"/>
              <a:t>05/04/2024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1D2A750-F3FC-BA9F-F2BD-E7C3FC8F1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E84B3C-5514-C0BD-BDDF-2882A0A72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777E7D-4EFF-4E65-A2F2-D6305AB07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100001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73D6FB62-11DB-1CCC-08D4-2DA2B85E5D5C}"/>
              </a:ext>
            </a:extLst>
          </p:cNvPr>
          <p:cNvSpPr/>
          <p:nvPr userDrawn="1"/>
        </p:nvSpPr>
        <p:spPr>
          <a:xfrm>
            <a:off x="0" y="3818799"/>
            <a:ext cx="12192000" cy="3039201"/>
          </a:xfrm>
          <a:prstGeom prst="rect">
            <a:avLst/>
          </a:prstGeom>
          <a:solidFill>
            <a:srgbClr val="FFF4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xmlns="" id="{96F99997-6FF6-823C-6644-A8177ACA77D0}"/>
              </a:ext>
            </a:extLst>
          </p:cNvPr>
          <p:cNvSpPr/>
          <p:nvPr userDrawn="1"/>
        </p:nvSpPr>
        <p:spPr>
          <a:xfrm>
            <a:off x="-164329" y="-2447200"/>
            <a:ext cx="6265999" cy="6265999"/>
          </a:xfrm>
          <a:custGeom>
            <a:avLst/>
            <a:gdLst/>
            <a:ahLst/>
            <a:cxnLst/>
            <a:rect l="l" t="t" r="r" b="b"/>
            <a:pathLst>
              <a:path w="9398998" h="9398998">
                <a:moveTo>
                  <a:pt x="0" y="0"/>
                </a:moveTo>
                <a:lnTo>
                  <a:pt x="9398998" y="0"/>
                </a:lnTo>
                <a:lnTo>
                  <a:pt x="9398998" y="9398998"/>
                </a:lnTo>
                <a:lnTo>
                  <a:pt x="0" y="93989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xmlns="" id="{8E2CB26A-7D6F-44CF-A7BE-83AEAED4D753}"/>
              </a:ext>
            </a:extLst>
          </p:cNvPr>
          <p:cNvSpPr/>
          <p:nvPr userDrawn="1"/>
        </p:nvSpPr>
        <p:spPr>
          <a:xfrm>
            <a:off x="6101670" y="-2447200"/>
            <a:ext cx="6265999" cy="6265999"/>
          </a:xfrm>
          <a:custGeom>
            <a:avLst/>
            <a:gdLst/>
            <a:ahLst/>
            <a:cxnLst/>
            <a:rect l="l" t="t" r="r" b="b"/>
            <a:pathLst>
              <a:path w="9398998" h="9398998">
                <a:moveTo>
                  <a:pt x="0" y="0"/>
                </a:moveTo>
                <a:lnTo>
                  <a:pt x="9398998" y="0"/>
                </a:lnTo>
                <a:lnTo>
                  <a:pt x="9398998" y="9398998"/>
                </a:lnTo>
                <a:lnTo>
                  <a:pt x="0" y="93989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xmlns="" id="{7E3C53AC-64E4-FC49-8C47-A2A62CCA7F17}"/>
              </a:ext>
            </a:extLst>
          </p:cNvPr>
          <p:cNvSpPr/>
          <p:nvPr userDrawn="1"/>
        </p:nvSpPr>
        <p:spPr>
          <a:xfrm>
            <a:off x="0" y="4041429"/>
            <a:ext cx="5822571" cy="3195136"/>
          </a:xfrm>
          <a:custGeom>
            <a:avLst/>
            <a:gdLst/>
            <a:ahLst/>
            <a:cxnLst/>
            <a:rect l="l" t="t" r="r" b="b"/>
            <a:pathLst>
              <a:path w="8733856" h="4792704">
                <a:moveTo>
                  <a:pt x="0" y="0"/>
                </a:moveTo>
                <a:lnTo>
                  <a:pt x="8733856" y="0"/>
                </a:lnTo>
                <a:lnTo>
                  <a:pt x="8733856" y="4792704"/>
                </a:lnTo>
                <a:lnTo>
                  <a:pt x="0" y="47927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xmlns="" id="{41459528-B32F-EC3D-6B1B-731FD30DF773}"/>
              </a:ext>
            </a:extLst>
          </p:cNvPr>
          <p:cNvSpPr/>
          <p:nvPr userDrawn="1"/>
        </p:nvSpPr>
        <p:spPr>
          <a:xfrm>
            <a:off x="6369429" y="4041429"/>
            <a:ext cx="5822571" cy="3195136"/>
          </a:xfrm>
          <a:custGeom>
            <a:avLst/>
            <a:gdLst/>
            <a:ahLst/>
            <a:cxnLst/>
            <a:rect l="l" t="t" r="r" b="b"/>
            <a:pathLst>
              <a:path w="8733856" h="4792704">
                <a:moveTo>
                  <a:pt x="0" y="0"/>
                </a:moveTo>
                <a:lnTo>
                  <a:pt x="8733856" y="0"/>
                </a:lnTo>
                <a:lnTo>
                  <a:pt x="8733856" y="4792704"/>
                </a:lnTo>
                <a:lnTo>
                  <a:pt x="0" y="47927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xmlns="" id="{EC85F57B-BA54-AF3A-851F-ADC0290392CA}"/>
              </a:ext>
            </a:extLst>
          </p:cNvPr>
          <p:cNvGrpSpPr/>
          <p:nvPr userDrawn="1"/>
        </p:nvGrpSpPr>
        <p:grpSpPr>
          <a:xfrm>
            <a:off x="275510" y="296023"/>
            <a:ext cx="11640980" cy="6068651"/>
            <a:chOff x="0" y="0"/>
            <a:chExt cx="4412433" cy="2420885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xmlns="" id="{D1775E79-53E5-54D6-EBF6-2ACFCD21909B}"/>
                </a:ext>
              </a:extLst>
            </p:cNvPr>
            <p:cNvSpPr/>
            <p:nvPr/>
          </p:nvSpPr>
          <p:spPr>
            <a:xfrm>
              <a:off x="0" y="0"/>
              <a:ext cx="4412433" cy="2420885"/>
            </a:xfrm>
            <a:custGeom>
              <a:avLst/>
              <a:gdLst/>
              <a:ahLst/>
              <a:cxnLst/>
              <a:rect l="l" t="t" r="r" b="b"/>
              <a:pathLst>
                <a:path w="4412433" h="2420885">
                  <a:moveTo>
                    <a:pt x="23568" y="0"/>
                  </a:moveTo>
                  <a:lnTo>
                    <a:pt x="4388865" y="0"/>
                  </a:lnTo>
                  <a:cubicBezTo>
                    <a:pt x="4401881" y="0"/>
                    <a:pt x="4412433" y="10552"/>
                    <a:pt x="4412433" y="23568"/>
                  </a:cubicBezTo>
                  <a:lnTo>
                    <a:pt x="4412433" y="2397318"/>
                  </a:lnTo>
                  <a:cubicBezTo>
                    <a:pt x="4412433" y="2410334"/>
                    <a:pt x="4401881" y="2420885"/>
                    <a:pt x="4388865" y="2420885"/>
                  </a:cubicBezTo>
                  <a:lnTo>
                    <a:pt x="23568" y="2420885"/>
                  </a:lnTo>
                  <a:cubicBezTo>
                    <a:pt x="10552" y="2420885"/>
                    <a:pt x="0" y="2410334"/>
                    <a:pt x="0" y="2397318"/>
                  </a:cubicBezTo>
                  <a:lnTo>
                    <a:pt x="0" y="23568"/>
                  </a:lnTo>
                  <a:cubicBezTo>
                    <a:pt x="0" y="10552"/>
                    <a:pt x="10552" y="0"/>
                    <a:pt x="23568" y="0"/>
                  </a:cubicBezTo>
                  <a:close/>
                </a:path>
              </a:pathLst>
            </a:custGeom>
            <a:solidFill>
              <a:srgbClr val="FFFFFF"/>
            </a:solidFill>
            <a:ln w="66675" cap="rnd">
              <a:solidFill>
                <a:srgbClr val="699FE8"/>
              </a:solidFill>
              <a:prstDash val="solid"/>
              <a:round/>
            </a:ln>
          </p:spPr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xmlns="" id="{2663BE26-3735-CF80-57F9-A37E0489497E}"/>
                </a:ext>
              </a:extLst>
            </p:cNvPr>
            <p:cNvSpPr txBox="1"/>
            <p:nvPr/>
          </p:nvSpPr>
          <p:spPr>
            <a:xfrm>
              <a:off x="0" y="-38100"/>
              <a:ext cx="4412433" cy="245898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2" name="Freeform 6">
            <a:extLst>
              <a:ext uri="{FF2B5EF4-FFF2-40B4-BE49-F238E27FC236}">
                <a16:creationId xmlns:a16="http://schemas.microsoft.com/office/drawing/2014/main" xmlns="" id="{AF09C0C6-5D4D-69A3-4B29-C32C9010A5D6}"/>
              </a:ext>
            </a:extLst>
          </p:cNvPr>
          <p:cNvSpPr/>
          <p:nvPr userDrawn="1"/>
        </p:nvSpPr>
        <p:spPr>
          <a:xfrm rot="-715212">
            <a:off x="83000" y="5335358"/>
            <a:ext cx="1066591" cy="1471161"/>
          </a:xfrm>
          <a:custGeom>
            <a:avLst/>
            <a:gdLst/>
            <a:ahLst/>
            <a:cxnLst/>
            <a:rect l="l" t="t" r="r" b="b"/>
            <a:pathLst>
              <a:path w="1599887" h="2206741">
                <a:moveTo>
                  <a:pt x="0" y="0"/>
                </a:moveTo>
                <a:lnTo>
                  <a:pt x="1599887" y="0"/>
                </a:lnTo>
                <a:lnTo>
                  <a:pt x="1599887" y="2206741"/>
                </a:lnTo>
                <a:lnTo>
                  <a:pt x="0" y="220674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3" name="Freeform 8">
            <a:extLst>
              <a:ext uri="{FF2B5EF4-FFF2-40B4-BE49-F238E27FC236}">
                <a16:creationId xmlns:a16="http://schemas.microsoft.com/office/drawing/2014/main" xmlns="" id="{486DC644-CEBC-A6AC-390D-3D854852638E}"/>
              </a:ext>
            </a:extLst>
          </p:cNvPr>
          <p:cNvSpPr/>
          <p:nvPr userDrawn="1"/>
        </p:nvSpPr>
        <p:spPr>
          <a:xfrm>
            <a:off x="11506200" y="6172201"/>
            <a:ext cx="578905" cy="488451"/>
          </a:xfrm>
          <a:custGeom>
            <a:avLst/>
            <a:gdLst/>
            <a:ahLst/>
            <a:cxnLst/>
            <a:rect l="l" t="t" r="r" b="b"/>
            <a:pathLst>
              <a:path w="868358" h="732677">
                <a:moveTo>
                  <a:pt x="0" y="0"/>
                </a:moveTo>
                <a:lnTo>
                  <a:pt x="868358" y="0"/>
                </a:lnTo>
                <a:lnTo>
                  <a:pt x="868358" y="732677"/>
                </a:lnTo>
                <a:lnTo>
                  <a:pt x="0" y="73267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xmlns="" id="{0559465C-5042-0922-BDDC-CB7C3C9F1267}"/>
              </a:ext>
            </a:extLst>
          </p:cNvPr>
          <p:cNvSpPr/>
          <p:nvPr userDrawn="1"/>
        </p:nvSpPr>
        <p:spPr>
          <a:xfrm>
            <a:off x="0" y="197349"/>
            <a:ext cx="578905" cy="488451"/>
          </a:xfrm>
          <a:custGeom>
            <a:avLst/>
            <a:gdLst/>
            <a:ahLst/>
            <a:cxnLst/>
            <a:rect l="l" t="t" r="r" b="b"/>
            <a:pathLst>
              <a:path w="868358" h="732677">
                <a:moveTo>
                  <a:pt x="0" y="0"/>
                </a:moveTo>
                <a:lnTo>
                  <a:pt x="868358" y="0"/>
                </a:lnTo>
                <a:lnTo>
                  <a:pt x="868358" y="732677"/>
                </a:lnTo>
                <a:lnTo>
                  <a:pt x="0" y="73267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864244936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770980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419194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62875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71943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701BBB69-2D5C-4897-9578-162401C3D1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79E9A6-7820-4EEA-B105-A3576DD3E9F1}" type="datetimeFigureOut">
              <a:rPr lang="zh-CN" altLang="en-US" smtClean="0"/>
              <a:t>2024/4/5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BACDD1FF-9FDA-4188-9183-44227FBD7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254E4381-ABEA-49D6-B865-A09222680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897453-DEBF-4FB8-B9E8-F391CF1B22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1552411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>
            <a:extLst>
              <a:ext uri="{FF2B5EF4-FFF2-40B4-BE49-F238E27FC236}">
                <a16:creationId xmlns:a16="http://schemas.microsoft.com/office/drawing/2014/main" xmlns="" id="{05D552CE-53EF-D1D7-988D-DCF93CDAC7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44"/>
          <a:stretch/>
        </p:blipFill>
        <p:spPr>
          <a:xfrm>
            <a:off x="-31362" y="2427474"/>
            <a:ext cx="12192000" cy="4479432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4DF87643-9E08-FE7D-16F1-BC274E4647B0}"/>
              </a:ext>
            </a:extLst>
          </p:cNvPr>
          <p:cNvSpPr/>
          <p:nvPr userDrawn="1"/>
        </p:nvSpPr>
        <p:spPr>
          <a:xfrm>
            <a:off x="345440" y="355600"/>
            <a:ext cx="11562080" cy="6146800"/>
          </a:xfrm>
          <a:prstGeom prst="roundRect">
            <a:avLst/>
          </a:prstGeom>
          <a:solidFill>
            <a:schemeClr val="bg1"/>
          </a:solidFill>
          <a:ln w="38100">
            <a:gradFill>
              <a:gsLst>
                <a:gs pos="47000">
                  <a:srgbClr val="F8BF7A"/>
                </a:gs>
                <a:gs pos="53000">
                  <a:srgbClr val="BCEBDE"/>
                </a:gs>
              </a:gsLst>
              <a:lin ang="5400000" scaled="1"/>
            </a:gra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5539A86-E4EE-0A50-D4AF-640695CFC9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5582" y="0"/>
            <a:ext cx="12278944" cy="690690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36DEC8C-5B90-A255-74E4-AE55FDA1A5F9}"/>
              </a:ext>
            </a:extLst>
          </p:cNvPr>
          <p:cNvSpPr/>
          <p:nvPr userDrawn="1"/>
        </p:nvSpPr>
        <p:spPr>
          <a:xfrm>
            <a:off x="10740788" y="2627194"/>
            <a:ext cx="655093" cy="204716"/>
          </a:xfrm>
          <a:prstGeom prst="rect">
            <a:avLst/>
          </a:prstGeom>
          <a:solidFill>
            <a:srgbClr val="25D5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A6DDE5B-5857-A7AD-D14F-82AFDB728F22}"/>
              </a:ext>
            </a:extLst>
          </p:cNvPr>
          <p:cNvSpPr/>
          <p:nvPr userDrawn="1"/>
        </p:nvSpPr>
        <p:spPr>
          <a:xfrm>
            <a:off x="7485796" y="1351128"/>
            <a:ext cx="1535373" cy="313900"/>
          </a:xfrm>
          <a:custGeom>
            <a:avLst/>
            <a:gdLst>
              <a:gd name="connsiteX0" fmla="*/ 0 w 1255594"/>
              <a:gd name="connsiteY0" fmla="*/ 0 h 279779"/>
              <a:gd name="connsiteX1" fmla="*/ 1255594 w 1255594"/>
              <a:gd name="connsiteY1" fmla="*/ 0 h 279779"/>
              <a:gd name="connsiteX2" fmla="*/ 1255594 w 1255594"/>
              <a:gd name="connsiteY2" fmla="*/ 279779 h 279779"/>
              <a:gd name="connsiteX3" fmla="*/ 0 w 1255594"/>
              <a:gd name="connsiteY3" fmla="*/ 279779 h 279779"/>
              <a:gd name="connsiteX4" fmla="*/ 0 w 1255594"/>
              <a:gd name="connsiteY4" fmla="*/ 0 h 279779"/>
              <a:gd name="connsiteX0" fmla="*/ 0 w 1535373"/>
              <a:gd name="connsiteY0" fmla="*/ 68240 h 279779"/>
              <a:gd name="connsiteX1" fmla="*/ 1535373 w 1535373"/>
              <a:gd name="connsiteY1" fmla="*/ 0 h 279779"/>
              <a:gd name="connsiteX2" fmla="*/ 1535373 w 1535373"/>
              <a:gd name="connsiteY2" fmla="*/ 279779 h 279779"/>
              <a:gd name="connsiteX3" fmla="*/ 279779 w 1535373"/>
              <a:gd name="connsiteY3" fmla="*/ 279779 h 279779"/>
              <a:gd name="connsiteX4" fmla="*/ 0 w 1535373"/>
              <a:gd name="connsiteY4" fmla="*/ 68240 h 279779"/>
              <a:gd name="connsiteX0" fmla="*/ 0 w 1535373"/>
              <a:gd name="connsiteY0" fmla="*/ 68240 h 313900"/>
              <a:gd name="connsiteX1" fmla="*/ 1535373 w 1535373"/>
              <a:gd name="connsiteY1" fmla="*/ 0 h 313900"/>
              <a:gd name="connsiteX2" fmla="*/ 1535373 w 1535373"/>
              <a:gd name="connsiteY2" fmla="*/ 279779 h 313900"/>
              <a:gd name="connsiteX3" fmla="*/ 54592 w 1535373"/>
              <a:gd name="connsiteY3" fmla="*/ 313900 h 313900"/>
              <a:gd name="connsiteX4" fmla="*/ 0 w 1535373"/>
              <a:gd name="connsiteY4" fmla="*/ 68240 h 31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5373" h="313900">
                <a:moveTo>
                  <a:pt x="0" y="68240"/>
                </a:moveTo>
                <a:lnTo>
                  <a:pt x="1535373" y="0"/>
                </a:lnTo>
                <a:lnTo>
                  <a:pt x="1535373" y="279779"/>
                </a:lnTo>
                <a:lnTo>
                  <a:pt x="54592" y="313900"/>
                </a:lnTo>
                <a:lnTo>
                  <a:pt x="0" y="68240"/>
                </a:lnTo>
                <a:close/>
              </a:path>
            </a:pathLst>
          </a:custGeom>
          <a:solidFill>
            <a:srgbClr val="ACF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xmlns="" id="{F0669612-C6CA-BE07-504F-3CB5AAF610BA}"/>
              </a:ext>
            </a:extLst>
          </p:cNvPr>
          <p:cNvSpPr/>
          <p:nvPr userDrawn="1"/>
        </p:nvSpPr>
        <p:spPr>
          <a:xfrm>
            <a:off x="8584442" y="3648190"/>
            <a:ext cx="307075" cy="377899"/>
          </a:xfrm>
          <a:custGeom>
            <a:avLst/>
            <a:gdLst>
              <a:gd name="connsiteX0" fmla="*/ 0 w 1255594"/>
              <a:gd name="connsiteY0" fmla="*/ 0 h 279779"/>
              <a:gd name="connsiteX1" fmla="*/ 1255594 w 1255594"/>
              <a:gd name="connsiteY1" fmla="*/ 0 h 279779"/>
              <a:gd name="connsiteX2" fmla="*/ 1255594 w 1255594"/>
              <a:gd name="connsiteY2" fmla="*/ 279779 h 279779"/>
              <a:gd name="connsiteX3" fmla="*/ 0 w 1255594"/>
              <a:gd name="connsiteY3" fmla="*/ 279779 h 279779"/>
              <a:gd name="connsiteX4" fmla="*/ 0 w 1255594"/>
              <a:gd name="connsiteY4" fmla="*/ 0 h 279779"/>
              <a:gd name="connsiteX0" fmla="*/ 0 w 1535373"/>
              <a:gd name="connsiteY0" fmla="*/ 68240 h 279779"/>
              <a:gd name="connsiteX1" fmla="*/ 1535373 w 1535373"/>
              <a:gd name="connsiteY1" fmla="*/ 0 h 279779"/>
              <a:gd name="connsiteX2" fmla="*/ 1535373 w 1535373"/>
              <a:gd name="connsiteY2" fmla="*/ 279779 h 279779"/>
              <a:gd name="connsiteX3" fmla="*/ 279779 w 1535373"/>
              <a:gd name="connsiteY3" fmla="*/ 279779 h 279779"/>
              <a:gd name="connsiteX4" fmla="*/ 0 w 1535373"/>
              <a:gd name="connsiteY4" fmla="*/ 68240 h 279779"/>
              <a:gd name="connsiteX0" fmla="*/ 0 w 1535373"/>
              <a:gd name="connsiteY0" fmla="*/ 68240 h 313900"/>
              <a:gd name="connsiteX1" fmla="*/ 1535373 w 1535373"/>
              <a:gd name="connsiteY1" fmla="*/ 0 h 313900"/>
              <a:gd name="connsiteX2" fmla="*/ 1535373 w 1535373"/>
              <a:gd name="connsiteY2" fmla="*/ 279779 h 313900"/>
              <a:gd name="connsiteX3" fmla="*/ 54592 w 1535373"/>
              <a:gd name="connsiteY3" fmla="*/ 313900 h 313900"/>
              <a:gd name="connsiteX4" fmla="*/ 0 w 1535373"/>
              <a:gd name="connsiteY4" fmla="*/ 68240 h 31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5373" h="313900">
                <a:moveTo>
                  <a:pt x="0" y="68240"/>
                </a:moveTo>
                <a:lnTo>
                  <a:pt x="1535373" y="0"/>
                </a:lnTo>
                <a:lnTo>
                  <a:pt x="1535373" y="279779"/>
                </a:lnTo>
                <a:lnTo>
                  <a:pt x="54592" y="313900"/>
                </a:lnTo>
                <a:lnTo>
                  <a:pt x="0" y="68240"/>
                </a:lnTo>
                <a:close/>
              </a:path>
            </a:pathLst>
          </a:custGeom>
          <a:solidFill>
            <a:srgbClr val="25D5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11024F9-214B-CF01-5F20-76B573D3AA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32EE7BD-B324-D6BB-9AEA-1A6DF1CDAF5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E3B8C8E-71F7-513D-A4CE-D83F888AF9E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B310773-2343-1959-2046-CA2CD68BB6C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96F5D7C5-EAFE-EA93-785D-444147E22A2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2F7E3E18-3177-54B6-78C6-A8470AFD21E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05155582-F7DC-AC89-AD46-EDAE98AD412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27F001FC-F85D-3D40-E492-D6EC3854E55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xmlns="" id="{DD0267AF-837B-DA5C-151A-2DF38A231E3D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9D0B20BC-1E73-ADBC-3F92-8E025ADE55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1D95A8CE-839F-D72A-FD0B-0F9205C70C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7E646E9E-9D1E-EE31-159B-316084D6D7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5DFB03C3-C85F-06C1-F607-DD8542AC95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763800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FE8A68-F6AE-806A-EB0A-6F1EA0E48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880B00B-8343-ABC2-9883-D4C9B507E0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F30FC54-0998-F974-6ED7-0119B4B4A5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D82587-D2D9-45FB-AAA4-C3484E335C6B}" type="datetimeFigureOut">
              <a:rPr lang="en-US" smtClean="0"/>
              <a:t>05/04/2024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FE0AF4D-982F-F3CC-3A37-EB5B0DF2C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02C20E-27E2-D3B7-DDB5-38184DA31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777E7D-4EFF-4E65-A2F2-D6305AB07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613970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43F4B4-CE5B-AA12-E3D0-1C09D5960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DCBFF0-C951-0DEB-A603-72A0E9ACD7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00FB55D-6BE6-AD1E-8FFB-52F0201566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A12723A-1E5D-677B-7290-3B9A7A0DBC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D82587-D2D9-45FB-AAA4-C3484E335C6B}" type="datetimeFigureOut">
              <a:rPr lang="en-US" smtClean="0"/>
              <a:t>05/04/2024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D4B3E82-C632-4D9B-F733-4528E34A1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ECA8E06-F596-D9B4-40CC-4ACC38D85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777E7D-4EFF-4E65-A2F2-D6305AB07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245875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D22188-020E-EC7B-423A-5E69A73EC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E45613-D4A9-744E-115B-9F23E9C292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CEC74C7-8C75-4B5B-DA29-200E635A96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317FC3F-F9C7-1028-F61F-07BFE009FF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484FA6C-7BB3-A636-7989-3654A81EBC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174309F-F44A-1E1F-F2C2-03E0D08C2E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D82587-D2D9-45FB-AAA4-C3484E335C6B}" type="datetimeFigureOut">
              <a:rPr lang="en-US" smtClean="0"/>
              <a:t>05/04/2024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A23BF50-7CC3-BE4C-058D-FA4D05714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EFD02B4-429D-03C2-D4FD-D4E6B78D5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777E7D-4EFF-4E65-A2F2-D6305AB07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598751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D73B32-8C84-28AF-6808-59D088650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2D270EE-1E99-24CC-55D4-05F8AF4F85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D82587-D2D9-45FB-AAA4-C3484E335C6B}" type="datetimeFigureOut">
              <a:rPr lang="en-US" smtClean="0"/>
              <a:t>05/04/2024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FBAC645-E0AB-F4FA-25D6-AACC540D3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0B4437F-1C46-2D22-09BE-E12BD7D7D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777E7D-4EFF-4E65-A2F2-D6305AB07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36752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EF9C3AA-E945-A1AB-9483-6F6E6B19C9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D82587-D2D9-45FB-AAA4-C3484E335C6B}" type="datetimeFigureOut">
              <a:rPr lang="en-US" smtClean="0"/>
              <a:t>05/04/2024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5F9A5C4-C88E-F053-E747-E52EA638D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5D1FDD6-B114-363B-80C0-D6CA8A859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777E7D-4EFF-4E65-A2F2-D6305AB07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530947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F2DFCA-09F5-D225-21AE-DCE0E964D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72DAE3A-0D39-B4E5-BAF7-DBFD3056A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B767EF4-63F0-C9FF-F5C1-F380AA8275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C2F86D0-04D7-4A62-DD78-C113C2D9A7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D82587-D2D9-45FB-AAA4-C3484E335C6B}" type="datetimeFigureOut">
              <a:rPr lang="en-US" smtClean="0"/>
              <a:t>05/04/2024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694F202-C0D3-FB2C-5CD0-4990B0E14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B35B21D-2E30-7A86-A764-2487A7BB3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777E7D-4EFF-4E65-A2F2-D6305AB07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01691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3ABBAA-DC03-C053-504C-43D842007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C1D7D40-0AA5-8926-1A73-69D88FE589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62D3DC4-4093-BE12-C2FA-95E1281C63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E4CAC29-73CB-9E5E-0EA5-6C8ED09913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D82587-D2D9-45FB-AAA4-C3484E335C6B}" type="datetimeFigureOut">
              <a:rPr lang="en-US" smtClean="0"/>
              <a:t>05/04/2024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063C9C0-4799-7ED1-E22A-7C16F91D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7FEC4C1-6FA8-687A-90B1-5075EC4D7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777E7D-4EFF-4E65-A2F2-D6305AB07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55560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7449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6" r:id="rId12"/>
    <p:sldLayoutId id="2147483677" r:id="rId13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9530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E0BC4B47-6E9B-409B-A1A0-14E8BB87C4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3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20C00423-009F-4687-BC94-4D49C699220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75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11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4.sv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3.svg"/><Relationship Id="rId9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2.svg"/><Relationship Id="rId5" Type="http://schemas.openxmlformats.org/officeDocument/2006/relationships/image" Target="../media/image19.png"/><Relationship Id="rId10" Type="http://schemas.openxmlformats.org/officeDocument/2006/relationships/image" Target="../media/image37.png"/><Relationship Id="rId4" Type="http://schemas.openxmlformats.org/officeDocument/2006/relationships/image" Target="../media/image3.sv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image" Target="../media/image170.png"/><Relationship Id="rId7" Type="http://schemas.openxmlformats.org/officeDocument/2006/relationships/image" Target="../media/image21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01.png"/><Relationship Id="rId5" Type="http://schemas.openxmlformats.org/officeDocument/2006/relationships/image" Target="../media/image190.png"/><Relationship Id="rId4" Type="http://schemas.openxmlformats.org/officeDocument/2006/relationships/image" Target="../media/image18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2.svg"/><Relationship Id="rId5" Type="http://schemas.openxmlformats.org/officeDocument/2006/relationships/image" Target="../media/image19.png"/><Relationship Id="rId10" Type="http://schemas.openxmlformats.org/officeDocument/2006/relationships/image" Target="../media/image40.png"/><Relationship Id="rId4" Type="http://schemas.openxmlformats.org/officeDocument/2006/relationships/image" Target="../media/image3.svg"/><Relationship Id="rId9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2.svg"/><Relationship Id="rId5" Type="http://schemas.openxmlformats.org/officeDocument/2006/relationships/image" Target="../media/image19.png"/><Relationship Id="rId10" Type="http://schemas.openxmlformats.org/officeDocument/2006/relationships/image" Target="../media/image41.png"/><Relationship Id="rId4" Type="http://schemas.openxmlformats.org/officeDocument/2006/relationships/image" Target="../media/image3.svg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50.png"/><Relationship Id="rId7" Type="http://schemas.openxmlformats.org/officeDocument/2006/relationships/image" Target="../media/image29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80.png"/><Relationship Id="rId5" Type="http://schemas.openxmlformats.org/officeDocument/2006/relationships/image" Target="../media/image270.png"/><Relationship Id="rId4" Type="http://schemas.openxmlformats.org/officeDocument/2006/relationships/image" Target="../media/image260.PNG"/><Relationship Id="rId9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3.png"/><Relationship Id="rId5" Type="http://schemas.openxmlformats.org/officeDocument/2006/relationships/image" Target="../media/image320.png"/><Relationship Id="rId4" Type="http://schemas.openxmlformats.org/officeDocument/2006/relationships/image" Target="../media/image3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42.PNG"/><Relationship Id="rId7" Type="http://schemas.openxmlformats.org/officeDocument/2006/relationships/image" Target="../media/image370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9.png"/><Relationship Id="rId5" Type="http://schemas.openxmlformats.org/officeDocument/2006/relationships/image" Target="../media/image350.png"/><Relationship Id="rId4" Type="http://schemas.openxmlformats.org/officeDocument/2006/relationships/image" Target="../media/image68.png"/><Relationship Id="rId9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0.png"/><Relationship Id="rId3" Type="http://schemas.openxmlformats.org/officeDocument/2006/relationships/image" Target="../media/image410.png"/><Relationship Id="rId7" Type="http://schemas.openxmlformats.org/officeDocument/2006/relationships/image" Target="../media/image450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40.png"/><Relationship Id="rId5" Type="http://schemas.openxmlformats.org/officeDocument/2006/relationships/image" Target="../media/image430.png"/><Relationship Id="rId10" Type="http://schemas.openxmlformats.org/officeDocument/2006/relationships/image" Target="../media/image46.png"/><Relationship Id="rId4" Type="http://schemas.openxmlformats.org/officeDocument/2006/relationships/image" Target="../media/image420.png"/><Relationship Id="rId9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480.png"/><Relationship Id="rId7" Type="http://schemas.openxmlformats.org/officeDocument/2006/relationships/image" Target="../media/image520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10" Type="http://schemas.openxmlformats.org/officeDocument/2006/relationships/image" Target="../media/image45.png"/><Relationship Id="rId4" Type="http://schemas.openxmlformats.org/officeDocument/2006/relationships/image" Target="../media/image490.png"/><Relationship Id="rId9" Type="http://schemas.openxmlformats.org/officeDocument/2006/relationships/image" Target="../media/image54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2.svg"/><Relationship Id="rId5" Type="http://schemas.openxmlformats.org/officeDocument/2006/relationships/image" Target="../media/image19.png"/><Relationship Id="rId10" Type="http://schemas.openxmlformats.org/officeDocument/2006/relationships/image" Target="../media/image21.png"/><Relationship Id="rId4" Type="http://schemas.openxmlformats.org/officeDocument/2006/relationships/image" Target="../media/image3.svg"/><Relationship Id="rId9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61.png"/><Relationship Id="rId4" Type="http://schemas.openxmlformats.org/officeDocument/2006/relationships/image" Target="../media/image59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2.png"/><Relationship Id="rId5" Type="http://schemas.openxmlformats.org/officeDocument/2006/relationships/image" Target="../media/image39.png"/><Relationship Id="rId10" Type="http://schemas.openxmlformats.org/officeDocument/2006/relationships/image" Target="../media/image63.png"/><Relationship Id="rId4" Type="http://schemas.openxmlformats.org/officeDocument/2006/relationships/image" Target="../media/image3.svg"/><Relationship Id="rId9" Type="http://schemas.openxmlformats.org/officeDocument/2006/relationships/image" Target="../media/image22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4.svg"/><Relationship Id="rId5" Type="http://schemas.openxmlformats.org/officeDocument/2006/relationships/image" Target="../media/image12.png"/><Relationship Id="rId4" Type="http://schemas.openxmlformats.org/officeDocument/2006/relationships/image" Target="../media/image3.svg"/><Relationship Id="rId9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audio" Target="../media/audio1.wav"/><Relationship Id="rId9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22.png"/><Relationship Id="rId18" Type="http://schemas.openxmlformats.org/officeDocument/2006/relationships/customXml" Target="../ink/ink3.xml"/><Relationship Id="rId3" Type="http://schemas.openxmlformats.org/officeDocument/2006/relationships/notesSlide" Target="../notesSlides/notesSlide2.xml"/><Relationship Id="rId21" Type="http://schemas.openxmlformats.org/officeDocument/2006/relationships/image" Target="NULL"/><Relationship Id="rId7" Type="http://schemas.openxmlformats.org/officeDocument/2006/relationships/image" Target="../media/image24.png"/><Relationship Id="rId12" Type="http://schemas.openxmlformats.org/officeDocument/2006/relationships/image" Target="../media/image26.png"/><Relationship Id="rId17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slideLayout" Target="../slideLayouts/slideLayout26.xml"/><Relationship Id="rId16" Type="http://schemas.openxmlformats.org/officeDocument/2006/relationships/customXml" Target="../ink/ink2.xml"/><Relationship Id="rId20" Type="http://schemas.openxmlformats.org/officeDocument/2006/relationships/customXml" Target="../ink/ink4.xml"/><Relationship Id="rId1" Type="http://schemas.openxmlformats.org/officeDocument/2006/relationships/tags" Target="../tags/tag2.xml"/><Relationship Id="rId6" Type="http://schemas.openxmlformats.org/officeDocument/2006/relationships/slide" Target="slide5.xml"/><Relationship Id="rId11" Type="http://schemas.openxmlformats.org/officeDocument/2006/relationships/slide" Target="slide8.xml"/><Relationship Id="rId24" Type="http://schemas.openxmlformats.org/officeDocument/2006/relationships/customXml" Target="../ink/ink6.xml"/><Relationship Id="rId5" Type="http://schemas.openxmlformats.org/officeDocument/2006/relationships/image" Target="../media/image23.png"/><Relationship Id="rId15" Type="http://schemas.openxmlformats.org/officeDocument/2006/relationships/image" Target="NULL"/><Relationship Id="rId23" Type="http://schemas.openxmlformats.org/officeDocument/2006/relationships/image" Target="NULL"/><Relationship Id="rId10" Type="http://schemas.openxmlformats.org/officeDocument/2006/relationships/slide" Target="slide7.xml"/><Relationship Id="rId19" Type="http://schemas.openxmlformats.org/officeDocument/2006/relationships/image" Target="NULL"/><Relationship Id="rId4" Type="http://schemas.openxmlformats.org/officeDocument/2006/relationships/audio" Target="../media/audio2.wav"/><Relationship Id="rId9" Type="http://schemas.openxmlformats.org/officeDocument/2006/relationships/image" Target="../media/image25.png"/><Relationship Id="rId14" Type="http://schemas.openxmlformats.org/officeDocument/2006/relationships/customXml" Target="../ink/ink1.xml"/><Relationship Id="rId22" Type="http://schemas.openxmlformats.org/officeDocument/2006/relationships/customXml" Target="../ink/ink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48.png"/><Relationship Id="rId3" Type="http://schemas.openxmlformats.org/officeDocument/2006/relationships/audio" Target="../media/audio3.wav"/><Relationship Id="rId7" Type="http://schemas.openxmlformats.org/officeDocument/2006/relationships/image" Target="../media/image33.png"/><Relationship Id="rId12" Type="http://schemas.openxmlformats.org/officeDocument/2006/relationships/image" Target="../media/image26.png"/><Relationship Id="rId17" Type="http://schemas.openxmlformats.org/officeDocument/2006/relationships/image" Target="../media/image5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slide" Target="slide4.xml"/><Relationship Id="rId5" Type="http://schemas.openxmlformats.org/officeDocument/2006/relationships/image" Target="../media/image31.png"/><Relationship Id="rId15" Type="http://schemas.openxmlformats.org/officeDocument/2006/relationships/image" Target="../media/image50.png"/><Relationship Id="rId10" Type="http://schemas.openxmlformats.org/officeDocument/2006/relationships/image" Target="../media/image36.png"/><Relationship Id="rId4" Type="http://schemas.openxmlformats.org/officeDocument/2006/relationships/audio" Target="../media/audio4.wav"/><Relationship Id="rId9" Type="http://schemas.openxmlformats.org/officeDocument/2006/relationships/image" Target="../media/image35.png"/><Relationship Id="rId14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53.png"/><Relationship Id="rId3" Type="http://schemas.openxmlformats.org/officeDocument/2006/relationships/audio" Target="../media/audio3.wav"/><Relationship Id="rId7" Type="http://schemas.openxmlformats.org/officeDocument/2006/relationships/image" Target="../media/image33.png"/><Relationship Id="rId12" Type="http://schemas.openxmlformats.org/officeDocument/2006/relationships/image" Target="../media/image26.png"/><Relationship Id="rId17" Type="http://schemas.openxmlformats.org/officeDocument/2006/relationships/image" Target="../media/image57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slide" Target="slide4.xml"/><Relationship Id="rId5" Type="http://schemas.openxmlformats.org/officeDocument/2006/relationships/image" Target="../media/image31.png"/><Relationship Id="rId15" Type="http://schemas.openxmlformats.org/officeDocument/2006/relationships/image" Target="../media/image55.png"/><Relationship Id="rId10" Type="http://schemas.openxmlformats.org/officeDocument/2006/relationships/image" Target="../media/image36.png"/><Relationship Id="rId4" Type="http://schemas.openxmlformats.org/officeDocument/2006/relationships/audio" Target="../media/audio4.wav"/><Relationship Id="rId9" Type="http://schemas.openxmlformats.org/officeDocument/2006/relationships/image" Target="../media/image35.png"/><Relationship Id="rId14" Type="http://schemas.openxmlformats.org/officeDocument/2006/relationships/image" Target="../media/image5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58.png"/><Relationship Id="rId3" Type="http://schemas.openxmlformats.org/officeDocument/2006/relationships/audio" Target="../media/audio3.wav"/><Relationship Id="rId7" Type="http://schemas.openxmlformats.org/officeDocument/2006/relationships/image" Target="../media/image33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slide" Target="slide4.xml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audio" Target="../media/audio4.wav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59.png"/><Relationship Id="rId3" Type="http://schemas.openxmlformats.org/officeDocument/2006/relationships/audio" Target="../media/audio3.wav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5.png"/><Relationship Id="rId5" Type="http://schemas.openxmlformats.org/officeDocument/2006/relationships/slide" Target="slide9.xml"/><Relationship Id="rId10" Type="http://schemas.openxmlformats.org/officeDocument/2006/relationships/image" Target="../media/image34.png"/><Relationship Id="rId4" Type="http://schemas.openxmlformats.org/officeDocument/2006/relationships/audio" Target="../media/audio4.wav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3.xml"/><Relationship Id="rId6" Type="http://schemas.openxmlformats.org/officeDocument/2006/relationships/image" Target="../media/image23.png"/><Relationship Id="rId5" Type="http://schemas.openxmlformats.org/officeDocument/2006/relationships/audio" Target="../media/audio4.wav"/><Relationship Id="rId4" Type="http://schemas.openxmlformats.org/officeDocument/2006/relationships/audio" Target="../media/audio2.wav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64329" y="3199179"/>
            <a:ext cx="6265999" cy="6265999"/>
          </a:xfrm>
          <a:custGeom>
            <a:avLst/>
            <a:gdLst/>
            <a:ahLst/>
            <a:cxnLst/>
            <a:rect l="l" t="t" r="r" b="b"/>
            <a:pathLst>
              <a:path w="9398998" h="9398998">
                <a:moveTo>
                  <a:pt x="0" y="0"/>
                </a:moveTo>
                <a:lnTo>
                  <a:pt x="9398998" y="0"/>
                </a:lnTo>
                <a:lnTo>
                  <a:pt x="9398998" y="9398999"/>
                </a:lnTo>
                <a:lnTo>
                  <a:pt x="0" y="93989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x-none"/>
          </a:p>
        </p:txBody>
      </p:sp>
      <p:sp>
        <p:nvSpPr>
          <p:cNvPr id="3" name="Freeform 3"/>
          <p:cNvSpPr/>
          <p:nvPr/>
        </p:nvSpPr>
        <p:spPr>
          <a:xfrm>
            <a:off x="6101670" y="3199179"/>
            <a:ext cx="6265999" cy="6265999"/>
          </a:xfrm>
          <a:custGeom>
            <a:avLst/>
            <a:gdLst/>
            <a:ahLst/>
            <a:cxnLst/>
            <a:rect l="l" t="t" r="r" b="b"/>
            <a:pathLst>
              <a:path w="9398998" h="9398998">
                <a:moveTo>
                  <a:pt x="0" y="0"/>
                </a:moveTo>
                <a:lnTo>
                  <a:pt x="9398998" y="0"/>
                </a:lnTo>
                <a:lnTo>
                  <a:pt x="9398998" y="9398999"/>
                </a:lnTo>
                <a:lnTo>
                  <a:pt x="0" y="93989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x-none"/>
          </a:p>
        </p:txBody>
      </p:sp>
      <p:sp>
        <p:nvSpPr>
          <p:cNvPr id="4" name="Freeform 4"/>
          <p:cNvSpPr/>
          <p:nvPr/>
        </p:nvSpPr>
        <p:spPr>
          <a:xfrm>
            <a:off x="0" y="-201818"/>
            <a:ext cx="5822571" cy="3195136"/>
          </a:xfrm>
          <a:custGeom>
            <a:avLst/>
            <a:gdLst/>
            <a:ahLst/>
            <a:cxnLst/>
            <a:rect l="l" t="t" r="r" b="b"/>
            <a:pathLst>
              <a:path w="8733856" h="4792704">
                <a:moveTo>
                  <a:pt x="0" y="0"/>
                </a:moveTo>
                <a:lnTo>
                  <a:pt x="8733856" y="0"/>
                </a:lnTo>
                <a:lnTo>
                  <a:pt x="8733856" y="4792703"/>
                </a:lnTo>
                <a:lnTo>
                  <a:pt x="0" y="47927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x-none"/>
          </a:p>
        </p:txBody>
      </p:sp>
      <p:sp>
        <p:nvSpPr>
          <p:cNvPr id="5" name="Freeform 5"/>
          <p:cNvSpPr/>
          <p:nvPr/>
        </p:nvSpPr>
        <p:spPr>
          <a:xfrm>
            <a:off x="6323384" y="416840"/>
            <a:ext cx="5822571" cy="3195136"/>
          </a:xfrm>
          <a:custGeom>
            <a:avLst/>
            <a:gdLst/>
            <a:ahLst/>
            <a:cxnLst/>
            <a:rect l="l" t="t" r="r" b="b"/>
            <a:pathLst>
              <a:path w="8733856" h="4792704">
                <a:moveTo>
                  <a:pt x="0" y="0"/>
                </a:moveTo>
                <a:lnTo>
                  <a:pt x="8733857" y="0"/>
                </a:lnTo>
                <a:lnTo>
                  <a:pt x="8733857" y="4792703"/>
                </a:lnTo>
                <a:lnTo>
                  <a:pt x="0" y="47927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x-none"/>
          </a:p>
        </p:txBody>
      </p:sp>
      <p:sp>
        <p:nvSpPr>
          <p:cNvPr id="6" name="Freeform 6"/>
          <p:cNvSpPr/>
          <p:nvPr/>
        </p:nvSpPr>
        <p:spPr>
          <a:xfrm>
            <a:off x="1357413" y="725803"/>
            <a:ext cx="9919991" cy="5406395"/>
          </a:xfrm>
          <a:custGeom>
            <a:avLst/>
            <a:gdLst/>
            <a:ahLst/>
            <a:cxnLst/>
            <a:rect l="l" t="t" r="r" b="b"/>
            <a:pathLst>
              <a:path w="14879987" h="8109593">
                <a:moveTo>
                  <a:pt x="0" y="0"/>
                </a:moveTo>
                <a:lnTo>
                  <a:pt x="14879987" y="0"/>
                </a:lnTo>
                <a:lnTo>
                  <a:pt x="14879987" y="8109592"/>
                </a:lnTo>
                <a:lnTo>
                  <a:pt x="0" y="810959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x-none"/>
          </a:p>
        </p:txBody>
      </p:sp>
      <p:sp>
        <p:nvSpPr>
          <p:cNvPr id="7" name="Freeform 7"/>
          <p:cNvSpPr/>
          <p:nvPr/>
        </p:nvSpPr>
        <p:spPr>
          <a:xfrm>
            <a:off x="9234670" y="4576808"/>
            <a:ext cx="2390409" cy="1834639"/>
          </a:xfrm>
          <a:custGeom>
            <a:avLst/>
            <a:gdLst/>
            <a:ahLst/>
            <a:cxnLst/>
            <a:rect l="l" t="t" r="r" b="b"/>
            <a:pathLst>
              <a:path w="3585613" h="2751958">
                <a:moveTo>
                  <a:pt x="0" y="0"/>
                </a:moveTo>
                <a:lnTo>
                  <a:pt x="3585614" y="0"/>
                </a:lnTo>
                <a:lnTo>
                  <a:pt x="3585614" y="2751959"/>
                </a:lnTo>
                <a:lnTo>
                  <a:pt x="0" y="275195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x-none"/>
          </a:p>
        </p:txBody>
      </p:sp>
      <p:sp>
        <p:nvSpPr>
          <p:cNvPr id="8" name="Freeform 8"/>
          <p:cNvSpPr/>
          <p:nvPr/>
        </p:nvSpPr>
        <p:spPr>
          <a:xfrm rot="-1475543">
            <a:off x="1365270" y="1284147"/>
            <a:ext cx="1041751" cy="1348545"/>
          </a:xfrm>
          <a:custGeom>
            <a:avLst/>
            <a:gdLst/>
            <a:ahLst/>
            <a:cxnLst/>
            <a:rect l="l" t="t" r="r" b="b"/>
            <a:pathLst>
              <a:path w="1562626" h="2022817">
                <a:moveTo>
                  <a:pt x="0" y="0"/>
                </a:moveTo>
                <a:lnTo>
                  <a:pt x="1562627" y="0"/>
                </a:lnTo>
                <a:lnTo>
                  <a:pt x="1562627" y="2022817"/>
                </a:lnTo>
                <a:lnTo>
                  <a:pt x="0" y="202281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x-none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D485C60-18B2-5075-0BDD-F93ABD40948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84" y="1202896"/>
            <a:ext cx="1157597" cy="11575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954AC6D-656B-6B98-E416-76D9771C667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81278" y="1393393"/>
            <a:ext cx="3237257" cy="13351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982EE92-B3EC-BA41-51A1-B0F0B77D8A3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31912" y="2060944"/>
            <a:ext cx="10675021" cy="31762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DA17D1F-3867-5DF7-7439-D110F87AEA5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83577" y="5068159"/>
            <a:ext cx="1987468" cy="74987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506F2084-18A5-6EF7-7340-BF00D17035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xmlns="" id="{F0B91656-29AC-67F9-F28A-425C1FD350C2}"/>
              </a:ext>
            </a:extLst>
          </p:cNvPr>
          <p:cNvSpPr/>
          <p:nvPr/>
        </p:nvSpPr>
        <p:spPr>
          <a:xfrm>
            <a:off x="-164329" y="3199179"/>
            <a:ext cx="6265999" cy="6265999"/>
          </a:xfrm>
          <a:custGeom>
            <a:avLst/>
            <a:gdLst/>
            <a:ahLst/>
            <a:cxnLst/>
            <a:rect l="l" t="t" r="r" b="b"/>
            <a:pathLst>
              <a:path w="9398998" h="9398998">
                <a:moveTo>
                  <a:pt x="0" y="0"/>
                </a:moveTo>
                <a:lnTo>
                  <a:pt x="9398998" y="0"/>
                </a:lnTo>
                <a:lnTo>
                  <a:pt x="9398998" y="9398999"/>
                </a:lnTo>
                <a:lnTo>
                  <a:pt x="0" y="93989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x-none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xmlns="" id="{5DBA981E-38B6-2E98-DDD6-8B6BEE0FD2AC}"/>
              </a:ext>
            </a:extLst>
          </p:cNvPr>
          <p:cNvSpPr/>
          <p:nvPr/>
        </p:nvSpPr>
        <p:spPr>
          <a:xfrm>
            <a:off x="6101670" y="3199179"/>
            <a:ext cx="6265999" cy="6265999"/>
          </a:xfrm>
          <a:custGeom>
            <a:avLst/>
            <a:gdLst/>
            <a:ahLst/>
            <a:cxnLst/>
            <a:rect l="l" t="t" r="r" b="b"/>
            <a:pathLst>
              <a:path w="9398998" h="9398998">
                <a:moveTo>
                  <a:pt x="0" y="0"/>
                </a:moveTo>
                <a:lnTo>
                  <a:pt x="9398998" y="0"/>
                </a:lnTo>
                <a:lnTo>
                  <a:pt x="9398998" y="9398999"/>
                </a:lnTo>
                <a:lnTo>
                  <a:pt x="0" y="93989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x-none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xmlns="" id="{0DA82162-D597-6AD6-2032-0A4D1EC41D76}"/>
              </a:ext>
            </a:extLst>
          </p:cNvPr>
          <p:cNvSpPr/>
          <p:nvPr/>
        </p:nvSpPr>
        <p:spPr>
          <a:xfrm>
            <a:off x="0" y="-201818"/>
            <a:ext cx="5822571" cy="3195136"/>
          </a:xfrm>
          <a:custGeom>
            <a:avLst/>
            <a:gdLst/>
            <a:ahLst/>
            <a:cxnLst/>
            <a:rect l="l" t="t" r="r" b="b"/>
            <a:pathLst>
              <a:path w="8733856" h="4792704">
                <a:moveTo>
                  <a:pt x="0" y="0"/>
                </a:moveTo>
                <a:lnTo>
                  <a:pt x="8733856" y="0"/>
                </a:lnTo>
                <a:lnTo>
                  <a:pt x="8733856" y="4792703"/>
                </a:lnTo>
                <a:lnTo>
                  <a:pt x="0" y="47927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x-none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xmlns="" id="{04F8155C-9061-2F3E-0C47-6583CD788692}"/>
              </a:ext>
            </a:extLst>
          </p:cNvPr>
          <p:cNvSpPr/>
          <p:nvPr/>
        </p:nvSpPr>
        <p:spPr>
          <a:xfrm>
            <a:off x="6369429" y="-201818"/>
            <a:ext cx="5822571" cy="3195136"/>
          </a:xfrm>
          <a:custGeom>
            <a:avLst/>
            <a:gdLst/>
            <a:ahLst/>
            <a:cxnLst/>
            <a:rect l="l" t="t" r="r" b="b"/>
            <a:pathLst>
              <a:path w="8733856" h="4792704">
                <a:moveTo>
                  <a:pt x="0" y="0"/>
                </a:moveTo>
                <a:lnTo>
                  <a:pt x="8733856" y="0"/>
                </a:lnTo>
                <a:lnTo>
                  <a:pt x="8733856" y="4792703"/>
                </a:lnTo>
                <a:lnTo>
                  <a:pt x="0" y="47927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x-none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xmlns="" id="{9BBF11EE-DEC1-9628-6A41-A78C9CDDA5EB}"/>
              </a:ext>
            </a:extLst>
          </p:cNvPr>
          <p:cNvSpPr/>
          <p:nvPr/>
        </p:nvSpPr>
        <p:spPr>
          <a:xfrm>
            <a:off x="2463508" y="1476538"/>
            <a:ext cx="7264986" cy="4486129"/>
          </a:xfrm>
          <a:custGeom>
            <a:avLst/>
            <a:gdLst/>
            <a:ahLst/>
            <a:cxnLst/>
            <a:rect l="l" t="t" r="r" b="b"/>
            <a:pathLst>
              <a:path w="10897479" h="6729193">
                <a:moveTo>
                  <a:pt x="0" y="0"/>
                </a:moveTo>
                <a:lnTo>
                  <a:pt x="10897478" y="0"/>
                </a:lnTo>
                <a:lnTo>
                  <a:pt x="10897478" y="6729193"/>
                </a:lnTo>
                <a:lnTo>
                  <a:pt x="0" y="672919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x-none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xmlns="" id="{3EDF74D6-FF8A-CBE7-BF8C-20433B66E49C}"/>
              </a:ext>
            </a:extLst>
          </p:cNvPr>
          <p:cNvSpPr/>
          <p:nvPr/>
        </p:nvSpPr>
        <p:spPr>
          <a:xfrm>
            <a:off x="10049450" y="685800"/>
            <a:ext cx="1342322" cy="1132584"/>
          </a:xfrm>
          <a:custGeom>
            <a:avLst/>
            <a:gdLst/>
            <a:ahLst/>
            <a:cxnLst/>
            <a:rect l="l" t="t" r="r" b="b"/>
            <a:pathLst>
              <a:path w="2013483" h="1698876">
                <a:moveTo>
                  <a:pt x="0" y="0"/>
                </a:moveTo>
                <a:lnTo>
                  <a:pt x="2013483" y="0"/>
                </a:lnTo>
                <a:lnTo>
                  <a:pt x="2013483" y="1698876"/>
                </a:lnTo>
                <a:lnTo>
                  <a:pt x="0" y="169887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x-none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xmlns="" id="{432ECA8E-9556-45C5-4976-903F4E6326AD}"/>
              </a:ext>
            </a:extLst>
          </p:cNvPr>
          <p:cNvSpPr/>
          <p:nvPr/>
        </p:nvSpPr>
        <p:spPr>
          <a:xfrm rot="1045462">
            <a:off x="2399252" y="1641968"/>
            <a:ext cx="1378315" cy="1784227"/>
          </a:xfrm>
          <a:custGeom>
            <a:avLst/>
            <a:gdLst/>
            <a:ahLst/>
            <a:cxnLst/>
            <a:rect l="l" t="t" r="r" b="b"/>
            <a:pathLst>
              <a:path w="2067473" h="2676341">
                <a:moveTo>
                  <a:pt x="0" y="0"/>
                </a:moveTo>
                <a:lnTo>
                  <a:pt x="2067473" y="0"/>
                </a:lnTo>
                <a:lnTo>
                  <a:pt x="2067473" y="2676340"/>
                </a:lnTo>
                <a:lnTo>
                  <a:pt x="0" y="267634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x-none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xmlns="" id="{4190D7C9-4BED-E21E-B0C7-12AB40383452}"/>
              </a:ext>
            </a:extLst>
          </p:cNvPr>
          <p:cNvSpPr/>
          <p:nvPr/>
        </p:nvSpPr>
        <p:spPr>
          <a:xfrm flipH="1">
            <a:off x="8590497" y="4010838"/>
            <a:ext cx="1784531" cy="2321341"/>
          </a:xfrm>
          <a:custGeom>
            <a:avLst/>
            <a:gdLst/>
            <a:ahLst/>
            <a:cxnLst/>
            <a:rect l="l" t="t" r="r" b="b"/>
            <a:pathLst>
              <a:path w="2676796" h="3482011">
                <a:moveTo>
                  <a:pt x="2676796" y="0"/>
                </a:moveTo>
                <a:lnTo>
                  <a:pt x="0" y="0"/>
                </a:lnTo>
                <a:lnTo>
                  <a:pt x="0" y="3482011"/>
                </a:lnTo>
                <a:lnTo>
                  <a:pt x="2676796" y="3482011"/>
                </a:lnTo>
                <a:lnTo>
                  <a:pt x="2676796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x-none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xmlns="" id="{E91B0F12-8DFA-56F6-EFD7-0D82203AF66E}"/>
              </a:ext>
            </a:extLst>
          </p:cNvPr>
          <p:cNvSpPr/>
          <p:nvPr/>
        </p:nvSpPr>
        <p:spPr>
          <a:xfrm>
            <a:off x="377146" y="4815171"/>
            <a:ext cx="1342322" cy="1132584"/>
          </a:xfrm>
          <a:custGeom>
            <a:avLst/>
            <a:gdLst/>
            <a:ahLst/>
            <a:cxnLst/>
            <a:rect l="l" t="t" r="r" b="b"/>
            <a:pathLst>
              <a:path w="2013483" h="1698876">
                <a:moveTo>
                  <a:pt x="0" y="0"/>
                </a:moveTo>
                <a:lnTo>
                  <a:pt x="2013483" y="0"/>
                </a:lnTo>
                <a:lnTo>
                  <a:pt x="2013483" y="1698876"/>
                </a:lnTo>
                <a:lnTo>
                  <a:pt x="0" y="169887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x-none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025C575-3017-CADF-6D6A-E0D6A26EC9C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58539" y="1583609"/>
            <a:ext cx="5974598" cy="487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7846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1B972C1-801C-9D74-9245-09A1164E5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5" y="485179"/>
            <a:ext cx="8582025" cy="559653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F7B4AFEA-E925-B475-0A64-F2E6EFE674AA}"/>
              </a:ext>
            </a:extLst>
          </p:cNvPr>
          <p:cNvGrpSpPr/>
          <p:nvPr/>
        </p:nvGrpSpPr>
        <p:grpSpPr>
          <a:xfrm>
            <a:off x="8686800" y="2647950"/>
            <a:ext cx="3238500" cy="1562100"/>
            <a:chOff x="8667750" y="2628900"/>
            <a:chExt cx="3238500" cy="15621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3E97BE69-5ADB-B0D0-F6B8-D4B31EB31B74}"/>
                </a:ext>
              </a:extLst>
            </p:cNvPr>
            <p:cNvSpPr/>
            <p:nvPr/>
          </p:nvSpPr>
          <p:spPr>
            <a:xfrm>
              <a:off x="8667750" y="2628900"/>
              <a:ext cx="3076575" cy="1562100"/>
            </a:xfrm>
            <a:prstGeom prst="rect">
              <a:avLst/>
            </a:prstGeom>
            <a:solidFill>
              <a:srgbClr val="FFF4D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xmlns="" id="{5DDDE60D-12F1-7D95-37E2-98E1082999A3}"/>
                    </a:ext>
                  </a:extLst>
                </p:cNvPr>
                <p:cNvSpPr txBox="1"/>
                <p:nvPr/>
              </p:nvSpPr>
              <p:spPr>
                <a:xfrm>
                  <a:off x="8772526" y="2715856"/>
                  <a:ext cx="3133724" cy="14262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a14:m>
                  <a:r>
                    <a:rPr lang="en-US" sz="6000" b="1" dirty="0">
                      <a:solidFill>
                        <a:srgbClr val="C0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5400" dirty="0">
                      <a:solidFill>
                        <a:srgbClr val="C0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+</a:t>
                  </a:r>
                  <a:r>
                    <a:rPr lang="en-US" sz="6000" b="1" dirty="0">
                      <a:solidFill>
                        <a:srgbClr val="C000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60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6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a14:m>
                  <a:r>
                    <a:rPr lang="en-US" sz="6000" b="1" dirty="0">
                      <a:solidFill>
                        <a:srgbClr val="C0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5DDDE60D-12F1-7D95-37E2-98E1082999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72526" y="2715856"/>
                  <a:ext cx="3133724" cy="1426288"/>
                </a:xfrm>
                <a:prstGeom prst="rect">
                  <a:avLst/>
                </a:prstGeom>
                <a:blipFill>
                  <a:blip r:embed="rId3"/>
                  <a:stretch>
                    <a:fillRect b="-89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062459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D469BCC-7F2B-FA36-8887-08CF41810F87}"/>
              </a:ext>
            </a:extLst>
          </p:cNvPr>
          <p:cNvGrpSpPr/>
          <p:nvPr/>
        </p:nvGrpSpPr>
        <p:grpSpPr>
          <a:xfrm>
            <a:off x="4152900" y="646856"/>
            <a:ext cx="3460666" cy="1475996"/>
            <a:chOff x="8667750" y="2628900"/>
            <a:chExt cx="3238500" cy="15621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414F1B8C-5068-FC83-7268-6AACC597E00B}"/>
                </a:ext>
              </a:extLst>
            </p:cNvPr>
            <p:cNvSpPr/>
            <p:nvPr/>
          </p:nvSpPr>
          <p:spPr>
            <a:xfrm>
              <a:off x="8667750" y="2628900"/>
              <a:ext cx="3076575" cy="1562100"/>
            </a:xfrm>
            <a:prstGeom prst="rect">
              <a:avLst/>
            </a:prstGeom>
            <a:solidFill>
              <a:srgbClr val="FFF4D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xmlns="" id="{C9E1B539-C786-E4FC-8A8D-9477455110B5}"/>
                    </a:ext>
                  </a:extLst>
                </p:cNvPr>
                <p:cNvSpPr txBox="1"/>
                <p:nvPr/>
              </p:nvSpPr>
              <p:spPr>
                <a:xfrm>
                  <a:off x="8772526" y="2715856"/>
                  <a:ext cx="3133724" cy="13683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a14:m>
                  <a:r>
                    <a:rPr lang="en-US" sz="5400" b="1" dirty="0">
                      <a:solidFill>
                        <a:srgbClr val="C0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4800" dirty="0">
                      <a:solidFill>
                        <a:srgbClr val="C0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+</a:t>
                  </a:r>
                  <a:r>
                    <a:rPr lang="en-US" sz="5400" b="1" dirty="0">
                      <a:solidFill>
                        <a:srgbClr val="C000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a14:m>
                  <a:r>
                    <a:rPr lang="en-US" sz="5400" b="1" dirty="0">
                      <a:solidFill>
                        <a:srgbClr val="C0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C9E1B539-C786-E4FC-8A8D-9477455110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72526" y="2715856"/>
                  <a:ext cx="3133724" cy="1368342"/>
                </a:xfrm>
                <a:prstGeom prst="rect">
                  <a:avLst/>
                </a:prstGeom>
                <a:blipFill>
                  <a:blip r:embed="rId2"/>
                  <a:stretch>
                    <a:fillRect b="-801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B8DC667-E3D0-F41D-8C37-D1DF471E47E9}"/>
              </a:ext>
            </a:extLst>
          </p:cNvPr>
          <p:cNvSpPr txBox="1"/>
          <p:nvPr/>
        </p:nvSpPr>
        <p:spPr>
          <a:xfrm>
            <a:off x="476250" y="2730833"/>
            <a:ext cx="3676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Quy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C8682FF4-2329-53A4-0A2F-25B47BE20F4C}"/>
                  </a:ext>
                </a:extLst>
              </p:cNvPr>
              <p:cNvSpPr txBox="1"/>
              <p:nvPr/>
            </p:nvSpPr>
            <p:spPr>
              <a:xfrm>
                <a:off x="4006934" y="2383741"/>
                <a:ext cx="3460666" cy="1288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1C76A8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1C76A8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5400" b="1" dirty="0">
                    <a:solidFill>
                      <a:srgbClr val="1C76A8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rgbClr val="1C76A8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54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US" sz="54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5400" b="1" i="1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54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US" sz="54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rgbClr val="1C76A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8682FF4-2329-53A4-0A2F-25B47BE20F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6934" y="2383741"/>
                <a:ext cx="3460666" cy="1288943"/>
              </a:xfrm>
              <a:prstGeom prst="rect">
                <a:avLst/>
              </a:prstGeom>
              <a:blipFill>
                <a:blip r:embed="rId3"/>
                <a:stretch>
                  <a:fillRect r="-1937" b="-13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4DCE049-D081-4FE2-B571-13BE10F98A96}"/>
              </a:ext>
            </a:extLst>
          </p:cNvPr>
          <p:cNvSpPr txBox="1"/>
          <p:nvPr/>
        </p:nvSpPr>
        <p:spPr>
          <a:xfrm>
            <a:off x="5770483" y="2421406"/>
            <a:ext cx="373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1C76A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×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C56BF9D-CE9A-E91B-8825-45C079C10049}"/>
              </a:ext>
            </a:extLst>
          </p:cNvPr>
          <p:cNvSpPr txBox="1"/>
          <p:nvPr/>
        </p:nvSpPr>
        <p:spPr>
          <a:xfrm>
            <a:off x="5770483" y="3023221"/>
            <a:ext cx="373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1C76A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×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305D2435-1CE3-B85D-F9A6-F4E25EE655A6}"/>
                  </a:ext>
                </a:extLst>
              </p:cNvPr>
              <p:cNvSpPr txBox="1"/>
              <p:nvPr/>
            </p:nvSpPr>
            <p:spPr>
              <a:xfrm>
                <a:off x="7321634" y="2455787"/>
                <a:ext cx="723900" cy="1246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1C76A8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1C76A8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1C76A8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rgbClr val="1C76A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05D2435-1CE3-B85D-F9A6-F4E25EE655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1634" y="2455787"/>
                <a:ext cx="723900" cy="12467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3DF241B5-6067-547E-8CD4-EAA018F39D74}"/>
                  </a:ext>
                </a:extLst>
              </p:cNvPr>
              <p:cNvSpPr txBox="1"/>
              <p:nvPr/>
            </p:nvSpPr>
            <p:spPr>
              <a:xfrm>
                <a:off x="2592711" y="4095119"/>
                <a:ext cx="2287424" cy="1292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1C76A8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rgbClr val="1C76A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dirty="0">
                    <a:solidFill>
                      <a:srgbClr val="1C76A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5400" b="1" dirty="0">
                    <a:solidFill>
                      <a:srgbClr val="1C76A8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rgbClr val="1C76A8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1C76A8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5400" b="1" dirty="0">
                  <a:solidFill>
                    <a:srgbClr val="1C76A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DF241B5-6067-547E-8CD4-EAA018F39D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2711" y="4095119"/>
                <a:ext cx="2287424" cy="1292918"/>
              </a:xfrm>
              <a:prstGeom prst="rect">
                <a:avLst/>
              </a:prstGeom>
              <a:blipFill>
                <a:blip r:embed="rId5"/>
                <a:stretch>
                  <a:fillRect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CDF7B32-6320-B987-BD63-F7A44D0F4500}"/>
              </a:ext>
            </a:extLst>
          </p:cNvPr>
          <p:cNvSpPr txBox="1"/>
          <p:nvPr/>
        </p:nvSpPr>
        <p:spPr>
          <a:xfrm>
            <a:off x="1416126" y="4244622"/>
            <a:ext cx="1247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8954178B-BB93-11DA-1978-71A924A40E7B}"/>
                  </a:ext>
                </a:extLst>
              </p:cNvPr>
              <p:cNvSpPr txBox="1"/>
              <p:nvPr/>
            </p:nvSpPr>
            <p:spPr>
              <a:xfrm>
                <a:off x="4880135" y="4064042"/>
                <a:ext cx="2287424" cy="1292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1C76A8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rgbClr val="1C76A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dirty="0">
                    <a:solidFill>
                      <a:srgbClr val="1C76A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5400" b="1" dirty="0">
                    <a:solidFill>
                      <a:srgbClr val="1C76A8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rgbClr val="1C76A8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1C76A8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5400" b="1" dirty="0">
                  <a:solidFill>
                    <a:srgbClr val="1C76A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954178B-BB93-11DA-1978-71A924A40E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135" y="4064042"/>
                <a:ext cx="2287424" cy="1292918"/>
              </a:xfrm>
              <a:prstGeom prst="rect">
                <a:avLst/>
              </a:prstGeom>
              <a:blipFill>
                <a:blip r:embed="rId6"/>
                <a:stretch>
                  <a:fillRect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9C5103EF-5FB5-DED4-AAEF-9357EAD129FB}"/>
                  </a:ext>
                </a:extLst>
              </p:cNvPr>
              <p:cNvSpPr txBox="1"/>
              <p:nvPr/>
            </p:nvSpPr>
            <p:spPr>
              <a:xfrm>
                <a:off x="7017526" y="4095119"/>
                <a:ext cx="2287424" cy="1292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1C76A8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54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  <m:t> +</m:t>
                        </m:r>
                        <m:r>
                          <a:rPr lang="en-US" sz="54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rgbClr val="1C76A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1C76A8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5400" b="1" dirty="0">
                  <a:solidFill>
                    <a:srgbClr val="1C76A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C5103EF-5FB5-DED4-AAEF-9357EAD12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7526" y="4095119"/>
                <a:ext cx="2287424" cy="12929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076043D3-AD76-9A43-ED80-E439A57DB2B7}"/>
                  </a:ext>
                </a:extLst>
              </p:cNvPr>
              <p:cNvSpPr txBox="1"/>
              <p:nvPr/>
            </p:nvSpPr>
            <p:spPr>
              <a:xfrm>
                <a:off x="8340801" y="4095119"/>
                <a:ext cx="2287424" cy="1261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1C76A8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1C76A8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1C76A8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rgbClr val="1C76A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76043D3-AD76-9A43-ED80-E439A57DB2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0801" y="4095119"/>
                <a:ext cx="2287424" cy="12615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>
            <a:extLst>
              <a:ext uri="{FF2B5EF4-FFF2-40B4-BE49-F238E27FC236}">
                <a16:creationId xmlns:a16="http://schemas.microsoft.com/office/drawing/2014/main" xmlns="" id="{07386F1B-5F8E-00A4-2EC1-D79AE9BFF8EC}"/>
              </a:ext>
            </a:extLst>
          </p:cNvPr>
          <p:cNvSpPr/>
          <p:nvPr/>
        </p:nvSpPr>
        <p:spPr>
          <a:xfrm>
            <a:off x="7321634" y="3190647"/>
            <a:ext cx="571500" cy="58102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B71B1E39-830D-60DB-D19D-D0054D12B4CC}"/>
              </a:ext>
            </a:extLst>
          </p:cNvPr>
          <p:cNvSpPr/>
          <p:nvPr/>
        </p:nvSpPr>
        <p:spPr>
          <a:xfrm>
            <a:off x="4594385" y="1499350"/>
            <a:ext cx="571500" cy="58102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67CA1A6-DD5E-4FBE-92DA-2121DB848F55}"/>
              </a:ext>
            </a:extLst>
          </p:cNvPr>
          <p:cNvSpPr txBox="1"/>
          <p:nvPr/>
        </p:nvSpPr>
        <p:spPr>
          <a:xfrm>
            <a:off x="8040021" y="2566729"/>
            <a:ext cx="38531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 </a:t>
            </a:r>
            <a:r>
              <a:rPr lang="en-US" sz="3200" b="1" dirty="0" err="1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b="1" dirty="0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b="1" dirty="0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đưa</a:t>
            </a:r>
            <a:r>
              <a:rPr lang="en-US" sz="3200" b="1" dirty="0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3200" b="1" dirty="0" err="1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200" b="1" dirty="0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200" b="1" dirty="0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200" b="1" dirty="0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200" b="1" dirty="0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lang="en-US" sz="3200" b="1" dirty="0">
              <a:solidFill>
                <a:srgbClr val="E46C0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7956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19" grpId="0" animBg="1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64329" y="3199179"/>
            <a:ext cx="6265999" cy="6265999"/>
          </a:xfrm>
          <a:custGeom>
            <a:avLst/>
            <a:gdLst/>
            <a:ahLst/>
            <a:cxnLst/>
            <a:rect l="l" t="t" r="r" b="b"/>
            <a:pathLst>
              <a:path w="9398998" h="9398998">
                <a:moveTo>
                  <a:pt x="0" y="0"/>
                </a:moveTo>
                <a:lnTo>
                  <a:pt x="9398998" y="0"/>
                </a:lnTo>
                <a:lnTo>
                  <a:pt x="9398998" y="9398999"/>
                </a:lnTo>
                <a:lnTo>
                  <a:pt x="0" y="93989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x-none"/>
          </a:p>
        </p:txBody>
      </p:sp>
      <p:sp>
        <p:nvSpPr>
          <p:cNvPr id="3" name="Freeform 3"/>
          <p:cNvSpPr/>
          <p:nvPr/>
        </p:nvSpPr>
        <p:spPr>
          <a:xfrm>
            <a:off x="6101670" y="3199179"/>
            <a:ext cx="6265999" cy="6265999"/>
          </a:xfrm>
          <a:custGeom>
            <a:avLst/>
            <a:gdLst/>
            <a:ahLst/>
            <a:cxnLst/>
            <a:rect l="l" t="t" r="r" b="b"/>
            <a:pathLst>
              <a:path w="9398998" h="9398998">
                <a:moveTo>
                  <a:pt x="0" y="0"/>
                </a:moveTo>
                <a:lnTo>
                  <a:pt x="9398998" y="0"/>
                </a:lnTo>
                <a:lnTo>
                  <a:pt x="9398998" y="9398999"/>
                </a:lnTo>
                <a:lnTo>
                  <a:pt x="0" y="93989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x-none"/>
          </a:p>
        </p:txBody>
      </p:sp>
      <p:sp>
        <p:nvSpPr>
          <p:cNvPr id="4" name="Freeform 4"/>
          <p:cNvSpPr/>
          <p:nvPr/>
        </p:nvSpPr>
        <p:spPr>
          <a:xfrm>
            <a:off x="0" y="-201818"/>
            <a:ext cx="5822571" cy="3195136"/>
          </a:xfrm>
          <a:custGeom>
            <a:avLst/>
            <a:gdLst/>
            <a:ahLst/>
            <a:cxnLst/>
            <a:rect l="l" t="t" r="r" b="b"/>
            <a:pathLst>
              <a:path w="8733856" h="4792704">
                <a:moveTo>
                  <a:pt x="0" y="0"/>
                </a:moveTo>
                <a:lnTo>
                  <a:pt x="8733856" y="0"/>
                </a:lnTo>
                <a:lnTo>
                  <a:pt x="8733856" y="4792703"/>
                </a:lnTo>
                <a:lnTo>
                  <a:pt x="0" y="47927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x-none"/>
          </a:p>
        </p:txBody>
      </p:sp>
      <p:sp>
        <p:nvSpPr>
          <p:cNvPr id="5" name="Freeform 5"/>
          <p:cNvSpPr/>
          <p:nvPr/>
        </p:nvSpPr>
        <p:spPr>
          <a:xfrm>
            <a:off x="6323384" y="-95965"/>
            <a:ext cx="5822571" cy="3195136"/>
          </a:xfrm>
          <a:custGeom>
            <a:avLst/>
            <a:gdLst/>
            <a:ahLst/>
            <a:cxnLst/>
            <a:rect l="l" t="t" r="r" b="b"/>
            <a:pathLst>
              <a:path w="8733856" h="4792704">
                <a:moveTo>
                  <a:pt x="0" y="0"/>
                </a:moveTo>
                <a:lnTo>
                  <a:pt x="8733857" y="0"/>
                </a:lnTo>
                <a:lnTo>
                  <a:pt x="8733857" y="4792704"/>
                </a:lnTo>
                <a:lnTo>
                  <a:pt x="0" y="47927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x-none"/>
          </a:p>
        </p:txBody>
      </p:sp>
      <p:sp>
        <p:nvSpPr>
          <p:cNvPr id="6" name="Freeform 6"/>
          <p:cNvSpPr/>
          <p:nvPr/>
        </p:nvSpPr>
        <p:spPr>
          <a:xfrm>
            <a:off x="1357970" y="1171574"/>
            <a:ext cx="8768964" cy="4632937"/>
          </a:xfrm>
          <a:custGeom>
            <a:avLst/>
            <a:gdLst/>
            <a:ahLst/>
            <a:cxnLst/>
            <a:rect l="l" t="t" r="r" b="b"/>
            <a:pathLst>
              <a:path w="14297006" h="8828401">
                <a:moveTo>
                  <a:pt x="0" y="0"/>
                </a:moveTo>
                <a:lnTo>
                  <a:pt x="14297007" y="0"/>
                </a:lnTo>
                <a:lnTo>
                  <a:pt x="14297007" y="8828402"/>
                </a:lnTo>
                <a:lnTo>
                  <a:pt x="0" y="882840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x-none"/>
          </a:p>
        </p:txBody>
      </p:sp>
      <p:sp>
        <p:nvSpPr>
          <p:cNvPr id="7" name="Freeform 7"/>
          <p:cNvSpPr/>
          <p:nvPr/>
        </p:nvSpPr>
        <p:spPr>
          <a:xfrm>
            <a:off x="10284053" y="765046"/>
            <a:ext cx="1342322" cy="1132584"/>
          </a:xfrm>
          <a:custGeom>
            <a:avLst/>
            <a:gdLst/>
            <a:ahLst/>
            <a:cxnLst/>
            <a:rect l="l" t="t" r="r" b="b"/>
            <a:pathLst>
              <a:path w="2013483" h="1698876">
                <a:moveTo>
                  <a:pt x="0" y="0"/>
                </a:moveTo>
                <a:lnTo>
                  <a:pt x="2013483" y="0"/>
                </a:lnTo>
                <a:lnTo>
                  <a:pt x="2013483" y="1698877"/>
                </a:lnTo>
                <a:lnTo>
                  <a:pt x="0" y="169887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x-none"/>
          </a:p>
        </p:txBody>
      </p:sp>
      <p:sp>
        <p:nvSpPr>
          <p:cNvPr id="8" name="Freeform 8"/>
          <p:cNvSpPr/>
          <p:nvPr/>
        </p:nvSpPr>
        <p:spPr>
          <a:xfrm rot="1045462">
            <a:off x="540478" y="4547952"/>
            <a:ext cx="1378315" cy="1784227"/>
          </a:xfrm>
          <a:custGeom>
            <a:avLst/>
            <a:gdLst/>
            <a:ahLst/>
            <a:cxnLst/>
            <a:rect l="l" t="t" r="r" b="b"/>
            <a:pathLst>
              <a:path w="2067473" h="2676341">
                <a:moveTo>
                  <a:pt x="0" y="0"/>
                </a:moveTo>
                <a:lnTo>
                  <a:pt x="2067473" y="0"/>
                </a:lnTo>
                <a:lnTo>
                  <a:pt x="2067473" y="2676340"/>
                </a:lnTo>
                <a:lnTo>
                  <a:pt x="0" y="267634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x-none"/>
          </a:p>
        </p:txBody>
      </p:sp>
      <p:sp>
        <p:nvSpPr>
          <p:cNvPr id="10" name="Freeform 10"/>
          <p:cNvSpPr/>
          <p:nvPr/>
        </p:nvSpPr>
        <p:spPr>
          <a:xfrm>
            <a:off x="304961" y="1639975"/>
            <a:ext cx="1342322" cy="1132584"/>
          </a:xfrm>
          <a:custGeom>
            <a:avLst/>
            <a:gdLst/>
            <a:ahLst/>
            <a:cxnLst/>
            <a:rect l="l" t="t" r="r" b="b"/>
            <a:pathLst>
              <a:path w="2013483" h="1698876">
                <a:moveTo>
                  <a:pt x="0" y="0"/>
                </a:moveTo>
                <a:lnTo>
                  <a:pt x="2013483" y="0"/>
                </a:lnTo>
                <a:lnTo>
                  <a:pt x="2013483" y="1698876"/>
                </a:lnTo>
                <a:lnTo>
                  <a:pt x="0" y="169887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x-none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49051EB-3927-BFC6-2E45-8054637374A4}"/>
              </a:ext>
            </a:extLst>
          </p:cNvPr>
          <p:cNvSpPr txBox="1"/>
          <p:nvPr/>
        </p:nvSpPr>
        <p:spPr>
          <a:xfrm>
            <a:off x="1544909" y="2342775"/>
            <a:ext cx="85820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sz="4400" b="1" dirty="0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US" sz="4400" b="1" dirty="0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4400" b="1" dirty="0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400" b="1" dirty="0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b="1" dirty="0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4400" b="1" dirty="0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4400" b="1" dirty="0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b="1" dirty="0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ta </a:t>
            </a:r>
            <a:r>
              <a:rPr lang="en-US" sz="4400" b="1" dirty="0" err="1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</a:t>
            </a:r>
            <a:r>
              <a:rPr lang="en-US" sz="4400" b="1" dirty="0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4400" b="1" dirty="0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4400" b="1" dirty="0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b="1" dirty="0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4400" b="1" dirty="0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400" b="1" dirty="0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b="1" dirty="0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4400" b="1" dirty="0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US" sz="4400" b="1" dirty="0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4400" b="1" dirty="0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400" b="1" dirty="0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b="1" dirty="0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endParaRPr lang="en-US" sz="4400" b="1" dirty="0">
              <a:solidFill>
                <a:srgbClr val="E46C0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xmlns="" id="{CF553119-8703-9122-4B11-1665DA0759C5}"/>
              </a:ext>
            </a:extLst>
          </p:cNvPr>
          <p:cNvSpPr/>
          <p:nvPr/>
        </p:nvSpPr>
        <p:spPr>
          <a:xfrm>
            <a:off x="8821370" y="4551593"/>
            <a:ext cx="1305564" cy="1599467"/>
          </a:xfrm>
          <a:custGeom>
            <a:avLst/>
            <a:gdLst/>
            <a:ahLst/>
            <a:cxnLst/>
            <a:rect l="l" t="t" r="r" b="b"/>
            <a:pathLst>
              <a:path w="1415706" h="1734403">
                <a:moveTo>
                  <a:pt x="0" y="0"/>
                </a:moveTo>
                <a:lnTo>
                  <a:pt x="1415706" y="0"/>
                </a:lnTo>
                <a:lnTo>
                  <a:pt x="1415706" y="1734403"/>
                </a:lnTo>
                <a:lnTo>
                  <a:pt x="0" y="173440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x-non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E9BBD71-E5AD-C59C-9716-918E5744716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46110" y="825025"/>
            <a:ext cx="4352921" cy="148145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8A161F3E-4D1B-3B56-3B66-2A8E3F6CE6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xmlns="" id="{7713107B-3CE3-8A3A-B350-AD75B7A3DA8D}"/>
              </a:ext>
            </a:extLst>
          </p:cNvPr>
          <p:cNvSpPr/>
          <p:nvPr/>
        </p:nvSpPr>
        <p:spPr>
          <a:xfrm>
            <a:off x="-164329" y="3199179"/>
            <a:ext cx="6265999" cy="6265999"/>
          </a:xfrm>
          <a:custGeom>
            <a:avLst/>
            <a:gdLst/>
            <a:ahLst/>
            <a:cxnLst/>
            <a:rect l="l" t="t" r="r" b="b"/>
            <a:pathLst>
              <a:path w="9398998" h="9398998">
                <a:moveTo>
                  <a:pt x="0" y="0"/>
                </a:moveTo>
                <a:lnTo>
                  <a:pt x="9398998" y="0"/>
                </a:lnTo>
                <a:lnTo>
                  <a:pt x="9398998" y="9398999"/>
                </a:lnTo>
                <a:lnTo>
                  <a:pt x="0" y="93989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x-none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xmlns="" id="{97936A0B-A4B7-8D1E-4F74-D90FFB714C12}"/>
              </a:ext>
            </a:extLst>
          </p:cNvPr>
          <p:cNvSpPr/>
          <p:nvPr/>
        </p:nvSpPr>
        <p:spPr>
          <a:xfrm>
            <a:off x="6101670" y="3199179"/>
            <a:ext cx="6265999" cy="6265999"/>
          </a:xfrm>
          <a:custGeom>
            <a:avLst/>
            <a:gdLst/>
            <a:ahLst/>
            <a:cxnLst/>
            <a:rect l="l" t="t" r="r" b="b"/>
            <a:pathLst>
              <a:path w="9398998" h="9398998">
                <a:moveTo>
                  <a:pt x="0" y="0"/>
                </a:moveTo>
                <a:lnTo>
                  <a:pt x="9398998" y="0"/>
                </a:lnTo>
                <a:lnTo>
                  <a:pt x="9398998" y="9398999"/>
                </a:lnTo>
                <a:lnTo>
                  <a:pt x="0" y="93989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x-none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xmlns="" id="{CCFC552B-77E8-36AF-F425-1AA677C5AAC3}"/>
              </a:ext>
            </a:extLst>
          </p:cNvPr>
          <p:cNvSpPr/>
          <p:nvPr/>
        </p:nvSpPr>
        <p:spPr>
          <a:xfrm>
            <a:off x="0" y="-201818"/>
            <a:ext cx="5822571" cy="3195136"/>
          </a:xfrm>
          <a:custGeom>
            <a:avLst/>
            <a:gdLst/>
            <a:ahLst/>
            <a:cxnLst/>
            <a:rect l="l" t="t" r="r" b="b"/>
            <a:pathLst>
              <a:path w="8733856" h="4792704">
                <a:moveTo>
                  <a:pt x="0" y="0"/>
                </a:moveTo>
                <a:lnTo>
                  <a:pt x="8733856" y="0"/>
                </a:lnTo>
                <a:lnTo>
                  <a:pt x="8733856" y="4792703"/>
                </a:lnTo>
                <a:lnTo>
                  <a:pt x="0" y="47927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x-none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xmlns="" id="{B2E8E210-034F-29D8-41FF-8C085645D875}"/>
              </a:ext>
            </a:extLst>
          </p:cNvPr>
          <p:cNvSpPr/>
          <p:nvPr/>
        </p:nvSpPr>
        <p:spPr>
          <a:xfrm>
            <a:off x="6369429" y="-201818"/>
            <a:ext cx="5822571" cy="3195136"/>
          </a:xfrm>
          <a:custGeom>
            <a:avLst/>
            <a:gdLst/>
            <a:ahLst/>
            <a:cxnLst/>
            <a:rect l="l" t="t" r="r" b="b"/>
            <a:pathLst>
              <a:path w="8733856" h="4792704">
                <a:moveTo>
                  <a:pt x="0" y="0"/>
                </a:moveTo>
                <a:lnTo>
                  <a:pt x="8733856" y="0"/>
                </a:lnTo>
                <a:lnTo>
                  <a:pt x="8733856" y="4792703"/>
                </a:lnTo>
                <a:lnTo>
                  <a:pt x="0" y="47927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x-none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xmlns="" id="{A3E0FC9F-11A8-C05A-44FC-3FB13336D43C}"/>
              </a:ext>
            </a:extLst>
          </p:cNvPr>
          <p:cNvSpPr/>
          <p:nvPr/>
        </p:nvSpPr>
        <p:spPr>
          <a:xfrm>
            <a:off x="2463508" y="1476538"/>
            <a:ext cx="7264986" cy="4486129"/>
          </a:xfrm>
          <a:custGeom>
            <a:avLst/>
            <a:gdLst/>
            <a:ahLst/>
            <a:cxnLst/>
            <a:rect l="l" t="t" r="r" b="b"/>
            <a:pathLst>
              <a:path w="10897479" h="6729193">
                <a:moveTo>
                  <a:pt x="0" y="0"/>
                </a:moveTo>
                <a:lnTo>
                  <a:pt x="10897478" y="0"/>
                </a:lnTo>
                <a:lnTo>
                  <a:pt x="10897478" y="6729193"/>
                </a:lnTo>
                <a:lnTo>
                  <a:pt x="0" y="672919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x-none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xmlns="" id="{E1CD4ADF-8751-3F4E-ADCF-4467BE3D1CB2}"/>
              </a:ext>
            </a:extLst>
          </p:cNvPr>
          <p:cNvSpPr/>
          <p:nvPr/>
        </p:nvSpPr>
        <p:spPr>
          <a:xfrm>
            <a:off x="10049450" y="685800"/>
            <a:ext cx="1342322" cy="1132584"/>
          </a:xfrm>
          <a:custGeom>
            <a:avLst/>
            <a:gdLst/>
            <a:ahLst/>
            <a:cxnLst/>
            <a:rect l="l" t="t" r="r" b="b"/>
            <a:pathLst>
              <a:path w="2013483" h="1698876">
                <a:moveTo>
                  <a:pt x="0" y="0"/>
                </a:moveTo>
                <a:lnTo>
                  <a:pt x="2013483" y="0"/>
                </a:lnTo>
                <a:lnTo>
                  <a:pt x="2013483" y="1698876"/>
                </a:lnTo>
                <a:lnTo>
                  <a:pt x="0" y="169887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x-none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xmlns="" id="{894759DA-E2B6-B1F2-AFC5-B9BF255F2118}"/>
              </a:ext>
            </a:extLst>
          </p:cNvPr>
          <p:cNvSpPr/>
          <p:nvPr/>
        </p:nvSpPr>
        <p:spPr>
          <a:xfrm rot="1045462">
            <a:off x="2399252" y="1641968"/>
            <a:ext cx="1378315" cy="1784227"/>
          </a:xfrm>
          <a:custGeom>
            <a:avLst/>
            <a:gdLst/>
            <a:ahLst/>
            <a:cxnLst/>
            <a:rect l="l" t="t" r="r" b="b"/>
            <a:pathLst>
              <a:path w="2067473" h="2676341">
                <a:moveTo>
                  <a:pt x="0" y="0"/>
                </a:moveTo>
                <a:lnTo>
                  <a:pt x="2067473" y="0"/>
                </a:lnTo>
                <a:lnTo>
                  <a:pt x="2067473" y="2676340"/>
                </a:lnTo>
                <a:lnTo>
                  <a:pt x="0" y="267634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x-none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xmlns="" id="{63F1F74F-D535-F4CE-9099-ACEF60A16DA5}"/>
              </a:ext>
            </a:extLst>
          </p:cNvPr>
          <p:cNvSpPr/>
          <p:nvPr/>
        </p:nvSpPr>
        <p:spPr>
          <a:xfrm flipH="1">
            <a:off x="8590497" y="4010838"/>
            <a:ext cx="1784531" cy="2321341"/>
          </a:xfrm>
          <a:custGeom>
            <a:avLst/>
            <a:gdLst/>
            <a:ahLst/>
            <a:cxnLst/>
            <a:rect l="l" t="t" r="r" b="b"/>
            <a:pathLst>
              <a:path w="2676796" h="3482011">
                <a:moveTo>
                  <a:pt x="2676796" y="0"/>
                </a:moveTo>
                <a:lnTo>
                  <a:pt x="0" y="0"/>
                </a:lnTo>
                <a:lnTo>
                  <a:pt x="0" y="3482011"/>
                </a:lnTo>
                <a:lnTo>
                  <a:pt x="2676796" y="3482011"/>
                </a:lnTo>
                <a:lnTo>
                  <a:pt x="2676796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x-none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xmlns="" id="{B7E7E613-3D49-36B1-895F-765BB41CFCDF}"/>
              </a:ext>
            </a:extLst>
          </p:cNvPr>
          <p:cNvSpPr/>
          <p:nvPr/>
        </p:nvSpPr>
        <p:spPr>
          <a:xfrm>
            <a:off x="377146" y="4815171"/>
            <a:ext cx="1342322" cy="1132584"/>
          </a:xfrm>
          <a:custGeom>
            <a:avLst/>
            <a:gdLst/>
            <a:ahLst/>
            <a:cxnLst/>
            <a:rect l="l" t="t" r="r" b="b"/>
            <a:pathLst>
              <a:path w="2013483" h="1698876">
                <a:moveTo>
                  <a:pt x="0" y="0"/>
                </a:moveTo>
                <a:lnTo>
                  <a:pt x="2013483" y="0"/>
                </a:lnTo>
                <a:lnTo>
                  <a:pt x="2013483" y="1698876"/>
                </a:lnTo>
                <a:lnTo>
                  <a:pt x="0" y="169887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x-none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1A557D4-F243-7062-8155-EE62BA0D2F4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8121" y="1395750"/>
            <a:ext cx="5584420" cy="487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3323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AD169517-C347-A59A-3FDC-952557240011}"/>
              </a:ext>
            </a:extLst>
          </p:cNvPr>
          <p:cNvSpPr/>
          <p:nvPr/>
        </p:nvSpPr>
        <p:spPr>
          <a:xfrm>
            <a:off x="1318431" y="1854784"/>
            <a:ext cx="9555138" cy="2900688"/>
          </a:xfrm>
          <a:prstGeom prst="roundRect">
            <a:avLst/>
          </a:prstGeom>
          <a:solidFill>
            <a:srgbClr val="FAE7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C9A7AF8-EBDF-623B-BB24-48657D49DE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6" t="6140" r="55391" b="79019"/>
          <a:stretch/>
        </p:blipFill>
        <p:spPr>
          <a:xfrm>
            <a:off x="3237939" y="2016280"/>
            <a:ext cx="5716122" cy="10058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C4BB512-A596-F597-7BA5-FDB314F833CC}"/>
              </a:ext>
            </a:extLst>
          </p:cNvPr>
          <p:cNvSpPr txBox="1"/>
          <p:nvPr/>
        </p:nvSpPr>
        <p:spPr>
          <a:xfrm>
            <a:off x="2021159" y="449664"/>
            <a:ext cx="51225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7DFE54F4-2A76-7460-F6E4-BEF525428251}"/>
                  </a:ext>
                </a:extLst>
              </p:cNvPr>
              <p:cNvSpPr txBox="1"/>
              <p:nvPr/>
            </p:nvSpPr>
            <p:spPr>
              <a:xfrm>
                <a:off x="1318431" y="3147762"/>
                <a:ext cx="2769094" cy="1301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5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54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DFE54F4-2A76-7460-F6E4-BEF5254282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431" y="3147762"/>
                <a:ext cx="2769094" cy="1301062"/>
              </a:xfrm>
              <a:prstGeom prst="rect">
                <a:avLst/>
              </a:prstGeom>
              <a:blipFill>
                <a:blip r:embed="rId3"/>
                <a:stretch>
                  <a:fillRect b="-13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4479E7FC-5CCB-68F9-E53E-60C6E1435475}"/>
                  </a:ext>
                </a:extLst>
              </p:cNvPr>
              <p:cNvSpPr txBox="1"/>
              <p:nvPr/>
            </p:nvSpPr>
            <p:spPr>
              <a:xfrm>
                <a:off x="3923329" y="3134315"/>
                <a:ext cx="2964956" cy="1301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5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54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479E7FC-5CCB-68F9-E53E-60C6E14354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329" y="3134315"/>
                <a:ext cx="2964956" cy="1301062"/>
              </a:xfrm>
              <a:prstGeom prst="rect">
                <a:avLst/>
              </a:prstGeom>
              <a:blipFill>
                <a:blip r:embed="rId4"/>
                <a:stretch>
                  <a:fillRect b="-13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1356ADE2-A1B3-0679-D3F4-E2C0E69E7AFF}"/>
                  </a:ext>
                </a:extLst>
              </p:cNvPr>
              <p:cNvSpPr txBox="1"/>
              <p:nvPr/>
            </p:nvSpPr>
            <p:spPr>
              <a:xfrm>
                <a:off x="6692423" y="3187383"/>
                <a:ext cx="1970565" cy="1292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+</m:t>
                        </m:r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54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356ADE2-A1B3-0679-D3F4-E2C0E69E7A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2423" y="3187383"/>
                <a:ext cx="1970565" cy="12929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291FFCBF-2932-AE9C-9B82-6B98748EDF36}"/>
                  </a:ext>
                </a:extLst>
              </p:cNvPr>
              <p:cNvSpPr txBox="1"/>
              <p:nvPr/>
            </p:nvSpPr>
            <p:spPr>
              <a:xfrm>
                <a:off x="8516359" y="3185481"/>
                <a:ext cx="1427891" cy="1288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91FFCBF-2932-AE9C-9B82-6B98748EDF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6359" y="3185481"/>
                <a:ext cx="1427891" cy="1288686"/>
              </a:xfrm>
              <a:prstGeom prst="rect">
                <a:avLst/>
              </a:prstGeom>
              <a:blipFill>
                <a:blip r:embed="rId6"/>
                <a:stretch>
                  <a:fillRect r="-30342" b="-13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AC5FE8E6-7F50-A88E-704E-1A00BB977D99}"/>
                  </a:ext>
                </a:extLst>
              </p:cNvPr>
              <p:cNvSpPr txBox="1"/>
              <p:nvPr/>
            </p:nvSpPr>
            <p:spPr>
              <a:xfrm>
                <a:off x="9974758" y="3147762"/>
                <a:ext cx="631031" cy="14259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6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C5FE8E6-7F50-A88E-704E-1A00BB977D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4758" y="3147762"/>
                <a:ext cx="631031" cy="14259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53A3720-52BF-4195-A097-D6859F75B6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6090" y="233876"/>
            <a:ext cx="1975275" cy="12010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B4C886D-1BA1-4AE1-D65C-7F494BE98A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9938" y="940458"/>
            <a:ext cx="1956986" cy="12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3399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/>
      <p:bldP spid="8" grpId="0"/>
      <p:bldP spid="9" grpId="0"/>
      <p:bldP spid="10" grpId="0"/>
      <p:bldP spid="11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ACF9FD2-E0EE-A0A5-763C-401D97C7C4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" t="4488" r="50000" b="52714"/>
          <a:stretch/>
        </p:blipFill>
        <p:spPr>
          <a:xfrm>
            <a:off x="428625" y="1338561"/>
            <a:ext cx="5667375" cy="19526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2D87BE1-1454-188A-40C0-29EF9C0CC3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15" t="5219" r="10625" b="77662"/>
          <a:stretch/>
        </p:blipFill>
        <p:spPr>
          <a:xfrm>
            <a:off x="7229475" y="1347786"/>
            <a:ext cx="3762375" cy="7810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C98526E-E45F-0110-0F01-79EFF83347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3" t="54011" r="61157" b="28870"/>
          <a:stretch/>
        </p:blipFill>
        <p:spPr>
          <a:xfrm>
            <a:off x="952501" y="3752851"/>
            <a:ext cx="3762375" cy="7810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6CE58A3-30DB-D253-C8FC-20D1CC7A50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5" t="55371" r="10545" b="27510"/>
          <a:stretch/>
        </p:blipFill>
        <p:spPr>
          <a:xfrm>
            <a:off x="7146390" y="3752851"/>
            <a:ext cx="3762375" cy="7810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8D30F83B-8DA1-3185-C4BA-B158C3692176}"/>
                  </a:ext>
                </a:extLst>
              </p:cNvPr>
              <p:cNvSpPr txBox="1"/>
              <p:nvPr/>
            </p:nvSpPr>
            <p:spPr>
              <a:xfrm>
                <a:off x="7643031" y="2052386"/>
                <a:ext cx="2769094" cy="981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40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endParaRPr lang="en-US" sz="40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D30F83B-8DA1-3185-C4BA-B158C36921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3031" y="2052386"/>
                <a:ext cx="2769094" cy="981487"/>
              </a:xfrm>
              <a:prstGeom prst="rect">
                <a:avLst/>
              </a:prstGeom>
              <a:blipFill>
                <a:blip r:embed="rId3"/>
                <a:stretch>
                  <a:fillRect b="-1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3029875-3F87-9386-E1B6-6774D6393E8E}"/>
              </a:ext>
            </a:extLst>
          </p:cNvPr>
          <p:cNvSpPr txBox="1"/>
          <p:nvPr/>
        </p:nvSpPr>
        <p:spPr>
          <a:xfrm>
            <a:off x="6650309" y="1276646"/>
            <a:ext cx="683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ECDE38B-D2CC-78B8-5230-CB94DD58EEFE}"/>
              </a:ext>
            </a:extLst>
          </p:cNvPr>
          <p:cNvSpPr txBox="1"/>
          <p:nvPr/>
        </p:nvSpPr>
        <p:spPr>
          <a:xfrm>
            <a:off x="268560" y="3681711"/>
            <a:ext cx="683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b)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02E1EB7-3DE7-2F1E-FCEA-EF44D20F1325}"/>
              </a:ext>
            </a:extLst>
          </p:cNvPr>
          <p:cNvSpPr txBox="1"/>
          <p:nvPr/>
        </p:nvSpPr>
        <p:spPr>
          <a:xfrm>
            <a:off x="6564585" y="3752851"/>
            <a:ext cx="683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804D22D1-A0B3-24AA-5FB3-76779379BD16}"/>
                  </a:ext>
                </a:extLst>
              </p:cNvPr>
              <p:cNvSpPr txBox="1"/>
              <p:nvPr/>
            </p:nvSpPr>
            <p:spPr>
              <a:xfrm>
                <a:off x="1320807" y="4771776"/>
                <a:ext cx="2769094" cy="1020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40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endParaRPr lang="en-US" sz="40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04D22D1-A0B3-24AA-5FB3-76779379BD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807" y="4771776"/>
                <a:ext cx="2769094" cy="1020216"/>
              </a:xfrm>
              <a:prstGeom prst="rect">
                <a:avLst/>
              </a:prstGeom>
              <a:blipFill>
                <a:blip r:embed="rId4"/>
                <a:stretch>
                  <a:fillRect b="-7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09ACE8F-5434-7620-5EBB-650574EDBA55}"/>
              </a:ext>
            </a:extLst>
          </p:cNvPr>
          <p:cNvSpPr txBox="1"/>
          <p:nvPr/>
        </p:nvSpPr>
        <p:spPr>
          <a:xfrm>
            <a:off x="2021159" y="449664"/>
            <a:ext cx="51225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809657F9-356D-62E6-F504-E9F269ACC387}"/>
                  </a:ext>
                </a:extLst>
              </p:cNvPr>
              <p:cNvSpPr txBox="1"/>
              <p:nvPr/>
            </p:nvSpPr>
            <p:spPr>
              <a:xfrm>
                <a:off x="7643031" y="4771776"/>
                <a:ext cx="2769094" cy="1020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40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endParaRPr lang="en-US" sz="40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09657F9-356D-62E6-F504-E9F269ACC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3031" y="4771776"/>
                <a:ext cx="2769094" cy="1020216"/>
              </a:xfrm>
              <a:prstGeom prst="rect">
                <a:avLst/>
              </a:prstGeom>
              <a:blipFill>
                <a:blip r:embed="rId5"/>
                <a:stretch>
                  <a:fillRect b="-8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A6A0E72-E81D-CCD3-7345-014B5D0247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090" y="233876"/>
            <a:ext cx="1975275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0251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74467B68-93C8-D08D-2DCB-E9C2826DDBC9}"/>
                  </a:ext>
                </a:extLst>
              </p:cNvPr>
              <p:cNvSpPr txBox="1"/>
              <p:nvPr/>
            </p:nvSpPr>
            <p:spPr>
              <a:xfrm>
                <a:off x="5717113" y="1228668"/>
                <a:ext cx="6162410" cy="987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40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m:rPr>
                        <m:nor/>
                      </m:rPr>
                      <a:rPr lang="en-US" sz="4000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4000" b="1" dirty="0"/>
                      <m:t> </m:t>
                    </m:r>
                    <m:f>
                      <m:fPr>
                        <m:ctrlPr>
                          <a:rPr lang="en-US" sz="40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 +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40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4467B68-93C8-D08D-2DCB-E9C2826DDB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7113" y="1228668"/>
                <a:ext cx="6162410" cy="987706"/>
              </a:xfrm>
              <a:prstGeom prst="rect">
                <a:avLst/>
              </a:prstGeom>
              <a:blipFill>
                <a:blip r:embed="rId2"/>
                <a:stretch>
                  <a:fillRect b="-10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F557226-2E58-981E-7E4F-F9645E3157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15" t="5219" r="10625" b="77662"/>
          <a:stretch/>
        </p:blipFill>
        <p:spPr>
          <a:xfrm>
            <a:off x="702951" y="1198044"/>
            <a:ext cx="4727895" cy="9814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C0A4B86C-335E-C096-FCA3-883A847CB852}"/>
                  </a:ext>
                </a:extLst>
              </p:cNvPr>
              <p:cNvSpPr txBox="1"/>
              <p:nvPr/>
            </p:nvSpPr>
            <p:spPr>
              <a:xfrm>
                <a:off x="7062260" y="1260856"/>
                <a:ext cx="2769094" cy="981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40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endParaRPr lang="en-US" sz="40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0A4B86C-335E-C096-FCA3-883A847CB8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2260" y="1260856"/>
                <a:ext cx="2769094" cy="981487"/>
              </a:xfrm>
              <a:prstGeom prst="rect">
                <a:avLst/>
              </a:prstGeom>
              <a:blipFill>
                <a:blip r:embed="rId4"/>
                <a:stretch>
                  <a:fillRect b="-1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7163E77-58C4-15CE-F497-873E69A3C0A6}"/>
              </a:ext>
            </a:extLst>
          </p:cNvPr>
          <p:cNvSpPr txBox="1"/>
          <p:nvPr/>
        </p:nvSpPr>
        <p:spPr>
          <a:xfrm>
            <a:off x="190976" y="1260856"/>
            <a:ext cx="683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BBAFF23-282D-76C3-9FDF-8CD9FBBB87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3" t="54011" r="61157" b="28870"/>
          <a:stretch/>
        </p:blipFill>
        <p:spPr>
          <a:xfrm>
            <a:off x="837851" y="2718614"/>
            <a:ext cx="4757852" cy="9877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06C8DD1-A317-F226-43D5-792E9144411E}"/>
              </a:ext>
            </a:extLst>
          </p:cNvPr>
          <p:cNvSpPr txBox="1"/>
          <p:nvPr/>
        </p:nvSpPr>
        <p:spPr>
          <a:xfrm>
            <a:off x="178245" y="2718614"/>
            <a:ext cx="683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B0ACC890-FD04-F9CA-2AD7-DDCA560F7B0A}"/>
                  </a:ext>
                </a:extLst>
              </p:cNvPr>
              <p:cNvSpPr txBox="1"/>
              <p:nvPr/>
            </p:nvSpPr>
            <p:spPr>
              <a:xfrm>
                <a:off x="7062260" y="2818367"/>
                <a:ext cx="2769094" cy="1020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40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endParaRPr lang="en-US" sz="40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0ACC890-FD04-F9CA-2AD7-DDCA560F7B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2260" y="2818367"/>
                <a:ext cx="2769094" cy="1020216"/>
              </a:xfrm>
              <a:prstGeom prst="rect">
                <a:avLst/>
              </a:prstGeom>
              <a:blipFill>
                <a:blip r:embed="rId5"/>
                <a:stretch>
                  <a:fillRect b="-6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F473AE66-3EAE-A6F3-9EE5-2A84EEC78557}"/>
                  </a:ext>
                </a:extLst>
              </p:cNvPr>
              <p:cNvSpPr txBox="1"/>
              <p:nvPr/>
            </p:nvSpPr>
            <p:spPr>
              <a:xfrm>
                <a:off x="5596029" y="2792398"/>
                <a:ext cx="6162410" cy="102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40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m:rPr>
                        <m:nor/>
                      </m:rPr>
                      <a:rPr lang="en-US" sz="4000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4000" b="1" dirty="0"/>
                      <m:t> </m:t>
                    </m:r>
                    <m:f>
                      <m:fPr>
                        <m:ctrlPr>
                          <a:rPr lang="en-US" sz="40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 +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𝟏𝟒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40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473AE66-3EAE-A6F3-9EE5-2A84EEC785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6029" y="2792398"/>
                <a:ext cx="6162410" cy="1020279"/>
              </a:xfrm>
              <a:prstGeom prst="rect">
                <a:avLst/>
              </a:prstGeom>
              <a:blipFill>
                <a:blip r:embed="rId6"/>
                <a:stretch>
                  <a:fillRect b="-7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4EAD1AC8-C4EA-0A2D-3C79-DC6139066605}"/>
                  </a:ext>
                </a:extLst>
              </p:cNvPr>
              <p:cNvSpPr txBox="1"/>
              <p:nvPr/>
            </p:nvSpPr>
            <p:spPr>
              <a:xfrm>
                <a:off x="5596029" y="4335285"/>
                <a:ext cx="6162410" cy="102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40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m:rPr>
                        <m:nor/>
                      </m:rPr>
                      <a:rPr lang="en-US" sz="4000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4000" b="1" dirty="0"/>
                      <m:t> </m:t>
                    </m:r>
                    <m:f>
                      <m:fPr>
                        <m:ctrlPr>
                          <a:rPr lang="en-US" sz="40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 +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40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EAD1AC8-C4EA-0A2D-3C79-DC61390666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6029" y="4335285"/>
                <a:ext cx="6162410" cy="1020279"/>
              </a:xfrm>
              <a:prstGeom prst="rect">
                <a:avLst/>
              </a:prstGeom>
              <a:blipFill>
                <a:blip r:embed="rId7"/>
                <a:stretch>
                  <a:fillRect b="-7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4BAF83B2-CD26-F5CC-8918-56D0C4B3AB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5" t="55371" r="10545" b="27510"/>
          <a:stretch/>
        </p:blipFill>
        <p:spPr>
          <a:xfrm>
            <a:off x="702951" y="4196330"/>
            <a:ext cx="4757852" cy="98770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7A75FA4-A515-86DB-71C7-1D02F9889029}"/>
              </a:ext>
            </a:extLst>
          </p:cNvPr>
          <p:cNvSpPr txBox="1"/>
          <p:nvPr/>
        </p:nvSpPr>
        <p:spPr>
          <a:xfrm>
            <a:off x="178245" y="4152428"/>
            <a:ext cx="683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36F5A3E5-AA44-79B8-E3D0-23337402C491}"/>
                  </a:ext>
                </a:extLst>
              </p:cNvPr>
              <p:cNvSpPr txBox="1"/>
              <p:nvPr/>
            </p:nvSpPr>
            <p:spPr>
              <a:xfrm>
                <a:off x="7075512" y="4309379"/>
                <a:ext cx="2769094" cy="1020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40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endParaRPr lang="en-US" sz="40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6F5A3E5-AA44-79B8-E3D0-23337402C4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5512" y="4309379"/>
                <a:ext cx="2769094" cy="1020216"/>
              </a:xfrm>
              <a:prstGeom prst="rect">
                <a:avLst/>
              </a:prstGeom>
              <a:blipFill>
                <a:blip r:embed="rId8"/>
                <a:stretch>
                  <a:fillRect b="-8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D528AAC-B929-5D26-ED64-F2D1BF504B4A}"/>
              </a:ext>
            </a:extLst>
          </p:cNvPr>
          <p:cNvSpPr txBox="1"/>
          <p:nvPr/>
        </p:nvSpPr>
        <p:spPr>
          <a:xfrm>
            <a:off x="1334451" y="439578"/>
            <a:ext cx="5122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8A786263-456C-3D97-3037-9786F53697A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5371" y="214240"/>
            <a:ext cx="1975275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8943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1"/>
      <p:bldP spid="7" grpId="1"/>
      <p:bldP spid="11" grpId="0"/>
      <p:bldP spid="14" grpId="0"/>
      <p:bldP spid="18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CC7CD01-B49C-7C72-C895-62042C5C1806}"/>
              </a:ext>
            </a:extLst>
          </p:cNvPr>
          <p:cNvSpPr txBox="1"/>
          <p:nvPr/>
        </p:nvSpPr>
        <p:spPr>
          <a:xfrm>
            <a:off x="1592534" y="492440"/>
            <a:ext cx="7894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Rút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gọn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52A5E87F-98C6-9B27-E5A8-DBB13405E8C0}"/>
              </a:ext>
            </a:extLst>
          </p:cNvPr>
          <p:cNvSpPr/>
          <p:nvPr/>
        </p:nvSpPr>
        <p:spPr>
          <a:xfrm>
            <a:off x="2004231" y="1256662"/>
            <a:ext cx="8368494" cy="1767634"/>
          </a:xfrm>
          <a:prstGeom prst="roundRect">
            <a:avLst/>
          </a:prstGeom>
          <a:solidFill>
            <a:srgbClr val="FAE7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C0732A39-7309-E32B-EE53-E987DCE57554}"/>
                  </a:ext>
                </a:extLst>
              </p:cNvPr>
              <p:cNvSpPr txBox="1"/>
              <p:nvPr/>
            </p:nvSpPr>
            <p:spPr>
              <a:xfrm>
                <a:off x="2004231" y="1403026"/>
                <a:ext cx="2769094" cy="1341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5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54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0732A39-7309-E32B-EE53-E987DCE575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231" y="1403026"/>
                <a:ext cx="2769094" cy="1341008"/>
              </a:xfrm>
              <a:prstGeom prst="rect">
                <a:avLst/>
              </a:prstGeom>
              <a:blipFill>
                <a:blip r:embed="rId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B0F19799-C30E-45B0-5F3D-9DF5482B3101}"/>
                  </a:ext>
                </a:extLst>
              </p:cNvPr>
              <p:cNvSpPr txBox="1"/>
              <p:nvPr/>
            </p:nvSpPr>
            <p:spPr>
              <a:xfrm>
                <a:off x="4609129" y="1451372"/>
                <a:ext cx="2769094" cy="1292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5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54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0F19799-C30E-45B0-5F3D-9DF5482B31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9129" y="1451372"/>
                <a:ext cx="2769094" cy="1292662"/>
              </a:xfrm>
              <a:prstGeom prst="rect">
                <a:avLst/>
              </a:prstGeom>
              <a:blipFill>
                <a:blip r:embed="rId3"/>
                <a:stretch>
                  <a:fillRect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552850A2-4986-2F75-7C0C-07B8BAC6A2A2}"/>
                  </a:ext>
                </a:extLst>
              </p:cNvPr>
              <p:cNvSpPr txBox="1"/>
              <p:nvPr/>
            </p:nvSpPr>
            <p:spPr>
              <a:xfrm>
                <a:off x="7027929" y="1494148"/>
                <a:ext cx="2209470" cy="1292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54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52850A2-4986-2F75-7C0C-07B8BAC6A2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7929" y="1494148"/>
                <a:ext cx="2209470" cy="12926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5DBEF554-DC0F-B6A5-3208-C8569BBFCDA0}"/>
                  </a:ext>
                </a:extLst>
              </p:cNvPr>
              <p:cNvSpPr txBox="1"/>
              <p:nvPr/>
            </p:nvSpPr>
            <p:spPr>
              <a:xfrm>
                <a:off x="9317311" y="1413935"/>
                <a:ext cx="631031" cy="14259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6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DBEF554-DC0F-B6A5-3208-C8569BBFCD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7311" y="1413935"/>
                <a:ext cx="631031" cy="14259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ADC8354F-F2A9-7710-3C1B-573D65F0361F}"/>
                  </a:ext>
                </a:extLst>
              </p:cNvPr>
              <p:cNvSpPr txBox="1"/>
              <p:nvPr/>
            </p:nvSpPr>
            <p:spPr>
              <a:xfrm>
                <a:off x="1014961" y="3269146"/>
                <a:ext cx="3890414" cy="1425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rgbClr val="1C76A8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rgbClr val="1C76A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000" dirty="0">
                    <a:solidFill>
                      <a:srgbClr val="1C76A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6000" b="1" dirty="0">
                    <a:solidFill>
                      <a:srgbClr val="1C76A8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rgbClr val="1C76A8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6000" b="1" i="1" smtClean="0">
                        <a:solidFill>
                          <a:srgbClr val="1C76A8"/>
                        </a:solidFill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endParaRPr lang="en-US" sz="6000" b="1" dirty="0">
                  <a:solidFill>
                    <a:srgbClr val="1C76A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DC8354F-F2A9-7710-3C1B-573D65F036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961" y="3269146"/>
                <a:ext cx="3890414" cy="1425968"/>
              </a:xfrm>
              <a:prstGeom prst="rect">
                <a:avLst/>
              </a:prstGeom>
              <a:blipFill>
                <a:blip r:embed="rId6"/>
                <a:stretch>
                  <a:fillRect b="-13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A5060FD-1BAF-93B2-7278-38DE0CF59606}"/>
              </a:ext>
            </a:extLst>
          </p:cNvPr>
          <p:cNvSpPr txBox="1"/>
          <p:nvPr/>
        </p:nvSpPr>
        <p:spPr>
          <a:xfrm>
            <a:off x="346089" y="3269146"/>
            <a:ext cx="683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1C76A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C2591993-E9F7-48FB-1A88-A6679196296C}"/>
                  </a:ext>
                </a:extLst>
              </p:cNvPr>
              <p:cNvSpPr txBox="1"/>
              <p:nvPr/>
            </p:nvSpPr>
            <p:spPr>
              <a:xfrm>
                <a:off x="7656570" y="3092393"/>
                <a:ext cx="3890414" cy="1425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rgbClr val="1C76A8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rgbClr val="1C76A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000" dirty="0">
                    <a:solidFill>
                      <a:srgbClr val="1C76A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6000" b="1" dirty="0">
                    <a:solidFill>
                      <a:srgbClr val="1C76A8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rgbClr val="1C76A8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6000" b="1" i="1" smtClean="0">
                        <a:solidFill>
                          <a:srgbClr val="1C76A8"/>
                        </a:solidFill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endParaRPr lang="en-US" sz="6000" b="1" dirty="0">
                  <a:solidFill>
                    <a:srgbClr val="1C76A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2591993-E9F7-48FB-1A88-A667919629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6570" y="3092393"/>
                <a:ext cx="3890414" cy="1425968"/>
              </a:xfrm>
              <a:prstGeom prst="rect">
                <a:avLst/>
              </a:prstGeom>
              <a:blipFill>
                <a:blip r:embed="rId7"/>
                <a:stretch>
                  <a:fillRect b="-13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6851A80-2A5B-84CE-742A-4CFD1647A4E3}"/>
              </a:ext>
            </a:extLst>
          </p:cNvPr>
          <p:cNvSpPr txBox="1"/>
          <p:nvPr/>
        </p:nvSpPr>
        <p:spPr>
          <a:xfrm>
            <a:off x="7378223" y="3181569"/>
            <a:ext cx="683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1C76A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7EE27DC8-A96C-935B-A256-0FD6074B3F1D}"/>
                  </a:ext>
                </a:extLst>
              </p:cNvPr>
              <p:cNvSpPr txBox="1"/>
              <p:nvPr/>
            </p:nvSpPr>
            <p:spPr>
              <a:xfrm>
                <a:off x="4609129" y="4695114"/>
                <a:ext cx="3890414" cy="1425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rgbClr val="1C76A8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rgbClr val="1C76A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000" dirty="0">
                    <a:solidFill>
                      <a:srgbClr val="1C76A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6000" b="1" dirty="0">
                    <a:solidFill>
                      <a:srgbClr val="1C76A8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rgbClr val="1C76A8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6000" b="1" i="1" smtClean="0">
                        <a:solidFill>
                          <a:srgbClr val="1C76A8"/>
                        </a:solidFill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endParaRPr lang="en-US" sz="6000" b="1" dirty="0">
                  <a:solidFill>
                    <a:srgbClr val="1C76A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EE27DC8-A96C-935B-A256-0FD6074B3F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9129" y="4695114"/>
                <a:ext cx="3890414" cy="1425968"/>
              </a:xfrm>
              <a:prstGeom prst="rect">
                <a:avLst/>
              </a:prstGeom>
              <a:blipFill>
                <a:blip r:embed="rId8"/>
                <a:stretch>
                  <a:fillRect b="-13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E4EBAFE-6EBE-CC54-C12F-9D3B40FA8EFD}"/>
              </a:ext>
            </a:extLst>
          </p:cNvPr>
          <p:cNvSpPr txBox="1"/>
          <p:nvPr/>
        </p:nvSpPr>
        <p:spPr>
          <a:xfrm>
            <a:off x="4167485" y="4841780"/>
            <a:ext cx="683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1C76A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2DA7313-0950-83A8-ACD6-091C362F1D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0413" y="337909"/>
            <a:ext cx="2066723" cy="120101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B2356BC8-4CEC-B633-CD21-1A852F6E7F8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7539" y="1060842"/>
            <a:ext cx="1956986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5644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6B5FF7A3-8269-2A92-B2E8-3651DC0168EC}"/>
                  </a:ext>
                </a:extLst>
              </p:cNvPr>
              <p:cNvSpPr txBox="1"/>
              <p:nvPr/>
            </p:nvSpPr>
            <p:spPr>
              <a:xfrm>
                <a:off x="1157836" y="1021246"/>
                <a:ext cx="3890414" cy="1425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rgbClr val="1C76A8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rgbClr val="1C76A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000" dirty="0">
                    <a:solidFill>
                      <a:srgbClr val="1C76A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6000" b="1" dirty="0">
                    <a:solidFill>
                      <a:srgbClr val="1C76A8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rgbClr val="1C76A8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6000" b="1" i="1" smtClean="0">
                        <a:solidFill>
                          <a:srgbClr val="1C76A8"/>
                        </a:solidFill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endParaRPr lang="en-US" sz="6000" b="1" dirty="0">
                  <a:solidFill>
                    <a:srgbClr val="1C76A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B5FF7A3-8269-2A92-B2E8-3651DC0168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836" y="1021246"/>
                <a:ext cx="3890414" cy="1425968"/>
              </a:xfrm>
              <a:prstGeom prst="rect">
                <a:avLst/>
              </a:prstGeom>
              <a:blipFill>
                <a:blip r:embed="rId2"/>
                <a:stretch>
                  <a:fillRect b="-13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DBAE723-EF6C-022E-1CAD-692599152055}"/>
              </a:ext>
            </a:extLst>
          </p:cNvPr>
          <p:cNvSpPr txBox="1"/>
          <p:nvPr/>
        </p:nvSpPr>
        <p:spPr>
          <a:xfrm>
            <a:off x="488964" y="1021246"/>
            <a:ext cx="683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1C76A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728DB120-FF54-C3D0-B79C-FA8C23A3A641}"/>
                  </a:ext>
                </a:extLst>
              </p:cNvPr>
              <p:cNvSpPr txBox="1"/>
              <p:nvPr/>
            </p:nvSpPr>
            <p:spPr>
              <a:xfrm>
                <a:off x="961012" y="2858180"/>
                <a:ext cx="3890414" cy="1425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rgbClr val="1C76A8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rgbClr val="1C76A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000" dirty="0">
                    <a:solidFill>
                      <a:srgbClr val="1C76A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6000" b="1" dirty="0">
                    <a:solidFill>
                      <a:srgbClr val="1C76A8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rgbClr val="1C76A8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6000" b="1" i="1" smtClean="0">
                        <a:solidFill>
                          <a:srgbClr val="1C76A8"/>
                        </a:solidFill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endParaRPr lang="en-US" sz="6000" b="1" dirty="0">
                  <a:solidFill>
                    <a:srgbClr val="1C76A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28DB120-FF54-C3D0-B79C-FA8C23A3A6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012" y="2858180"/>
                <a:ext cx="3890414" cy="1425968"/>
              </a:xfrm>
              <a:prstGeom prst="rect">
                <a:avLst/>
              </a:prstGeom>
              <a:blipFill>
                <a:blip r:embed="rId3"/>
                <a:stretch>
                  <a:fillRect b="-13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FA96451-846D-71BF-C47A-F4D458B6F164}"/>
              </a:ext>
            </a:extLst>
          </p:cNvPr>
          <p:cNvSpPr txBox="1"/>
          <p:nvPr/>
        </p:nvSpPr>
        <p:spPr>
          <a:xfrm>
            <a:off x="682665" y="2947356"/>
            <a:ext cx="683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1C76A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1C2BFF76-D87A-1657-1B3E-6BE83025A94E}"/>
                  </a:ext>
                </a:extLst>
              </p:cNvPr>
              <p:cNvSpPr txBox="1"/>
              <p:nvPr/>
            </p:nvSpPr>
            <p:spPr>
              <a:xfrm>
                <a:off x="1086209" y="4448176"/>
                <a:ext cx="3890414" cy="1425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rgbClr val="1C76A8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rgbClr val="1C76A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000" dirty="0">
                    <a:solidFill>
                      <a:srgbClr val="1C76A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6000" b="1" dirty="0">
                    <a:solidFill>
                      <a:srgbClr val="1C76A8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rgbClr val="1C76A8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6000" b="1" i="1" smtClean="0">
                        <a:solidFill>
                          <a:srgbClr val="1C76A8"/>
                        </a:solidFill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endParaRPr lang="en-US" sz="6000" b="1" dirty="0">
                  <a:solidFill>
                    <a:srgbClr val="1C76A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C2BFF76-D87A-1657-1B3E-6BE83025A9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209" y="4448176"/>
                <a:ext cx="3890414" cy="1425968"/>
              </a:xfrm>
              <a:prstGeom prst="rect">
                <a:avLst/>
              </a:prstGeom>
              <a:blipFill>
                <a:blip r:embed="rId4"/>
                <a:stretch>
                  <a:fillRect b="-13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DCA56B5-C6E7-5842-464F-9DFAE4676CC4}"/>
              </a:ext>
            </a:extLst>
          </p:cNvPr>
          <p:cNvSpPr txBox="1"/>
          <p:nvPr/>
        </p:nvSpPr>
        <p:spPr>
          <a:xfrm>
            <a:off x="644565" y="4594842"/>
            <a:ext cx="683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1C76A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E52E01AB-206D-B5AC-B329-5D267E34A285}"/>
                  </a:ext>
                </a:extLst>
              </p:cNvPr>
              <p:cNvSpPr txBox="1"/>
              <p:nvPr/>
            </p:nvSpPr>
            <p:spPr>
              <a:xfrm>
                <a:off x="922579" y="974085"/>
                <a:ext cx="9361877" cy="1425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60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6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m:rPr>
                        <m:nor/>
                      </m:rPr>
                      <a:rPr lang="en-US" sz="6000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6000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6000" b="1" dirty="0"/>
                      <m:t> </m:t>
                    </m:r>
                    <m:f>
                      <m:fPr>
                        <m:ctrlPr>
                          <a:rPr lang="en-US" sz="60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 +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6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𝟏𝟒</m:t>
                        </m:r>
                      </m:num>
                      <m:den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60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52E01AB-206D-B5AC-B329-5D267E34A2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579" y="974085"/>
                <a:ext cx="9361877" cy="1425968"/>
              </a:xfrm>
              <a:prstGeom prst="rect">
                <a:avLst/>
              </a:prstGeom>
              <a:blipFill>
                <a:blip r:embed="rId5"/>
                <a:stretch>
                  <a:fillRect b="-13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71380087-BDEB-C9C1-4D53-2B2E0F2A5404}"/>
                  </a:ext>
                </a:extLst>
              </p:cNvPr>
              <p:cNvSpPr txBox="1"/>
              <p:nvPr/>
            </p:nvSpPr>
            <p:spPr>
              <a:xfrm>
                <a:off x="570486" y="2867169"/>
                <a:ext cx="9361877" cy="1426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60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6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m:rPr>
                        <m:nor/>
                      </m:rPr>
                      <a:rPr lang="en-US" sz="6000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6000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6000" b="1" dirty="0"/>
                      <m:t> </m:t>
                    </m:r>
                    <m:f>
                      <m:fPr>
                        <m:ctrlPr>
                          <a:rPr lang="en-US" sz="60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 +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6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60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1380087-BDEB-C9C1-4D53-2B2E0F2A54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486" y="2867169"/>
                <a:ext cx="9361877" cy="1426288"/>
              </a:xfrm>
              <a:prstGeom prst="rect">
                <a:avLst/>
              </a:prstGeom>
              <a:blipFill>
                <a:blip r:embed="rId6"/>
                <a:stretch>
                  <a:fillRect b="-13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78E96115-AFCB-B76A-1769-A289264E9FA4}"/>
                  </a:ext>
                </a:extLst>
              </p:cNvPr>
              <p:cNvSpPr txBox="1"/>
              <p:nvPr/>
            </p:nvSpPr>
            <p:spPr>
              <a:xfrm>
                <a:off x="9388248" y="2833398"/>
                <a:ext cx="1088231" cy="13599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8E96115-AFCB-B76A-1769-A289264E9F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8248" y="2833398"/>
                <a:ext cx="1088231" cy="13599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67A46902-0274-F81D-4182-22D6F51E6479}"/>
                  </a:ext>
                </a:extLst>
              </p:cNvPr>
              <p:cNvSpPr txBox="1"/>
              <p:nvPr/>
            </p:nvSpPr>
            <p:spPr>
              <a:xfrm>
                <a:off x="644565" y="4466473"/>
                <a:ext cx="9361877" cy="1426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60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6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sz="6000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6000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6000" b="1" dirty="0"/>
                      <m:t> </m:t>
                    </m:r>
                    <m:f>
                      <m:fPr>
                        <m:ctrlPr>
                          <a:rPr lang="en-US" sz="60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 +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6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60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7A46902-0274-F81D-4182-22D6F51E64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65" y="4466473"/>
                <a:ext cx="9361877" cy="1426288"/>
              </a:xfrm>
              <a:prstGeom prst="rect">
                <a:avLst/>
              </a:prstGeom>
              <a:blipFill>
                <a:blip r:embed="rId8"/>
                <a:stretch>
                  <a:fillRect b="-13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32ED1E6D-A40E-55C2-3C62-682694C4975A}"/>
                  </a:ext>
                </a:extLst>
              </p:cNvPr>
              <p:cNvSpPr txBox="1"/>
              <p:nvPr/>
            </p:nvSpPr>
            <p:spPr>
              <a:xfrm>
                <a:off x="9538526" y="4694794"/>
                <a:ext cx="1088231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2ED1E6D-A40E-55C2-3C62-682694C497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8526" y="4694794"/>
                <a:ext cx="1088231" cy="923330"/>
              </a:xfrm>
              <a:prstGeom prst="rect">
                <a:avLst/>
              </a:prstGeom>
              <a:blipFill>
                <a:blip r:embed="rId9"/>
                <a:stretch>
                  <a:fillRect r="-6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2A4E46A-3EAF-165A-80D7-1D2BE5C6BDD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3244" y="110044"/>
            <a:ext cx="2066723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4653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  <p:bldP spid="9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64329" y="3199179"/>
            <a:ext cx="6265999" cy="6265999"/>
          </a:xfrm>
          <a:custGeom>
            <a:avLst/>
            <a:gdLst/>
            <a:ahLst/>
            <a:cxnLst/>
            <a:rect l="l" t="t" r="r" b="b"/>
            <a:pathLst>
              <a:path w="9398998" h="9398998">
                <a:moveTo>
                  <a:pt x="0" y="0"/>
                </a:moveTo>
                <a:lnTo>
                  <a:pt x="9398998" y="0"/>
                </a:lnTo>
                <a:lnTo>
                  <a:pt x="9398998" y="9398999"/>
                </a:lnTo>
                <a:lnTo>
                  <a:pt x="0" y="93989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x-none"/>
          </a:p>
        </p:txBody>
      </p:sp>
      <p:sp>
        <p:nvSpPr>
          <p:cNvPr id="3" name="Freeform 3"/>
          <p:cNvSpPr/>
          <p:nvPr/>
        </p:nvSpPr>
        <p:spPr>
          <a:xfrm>
            <a:off x="6101670" y="3199179"/>
            <a:ext cx="6265999" cy="6265999"/>
          </a:xfrm>
          <a:custGeom>
            <a:avLst/>
            <a:gdLst/>
            <a:ahLst/>
            <a:cxnLst/>
            <a:rect l="l" t="t" r="r" b="b"/>
            <a:pathLst>
              <a:path w="9398998" h="9398998">
                <a:moveTo>
                  <a:pt x="0" y="0"/>
                </a:moveTo>
                <a:lnTo>
                  <a:pt x="9398998" y="0"/>
                </a:lnTo>
                <a:lnTo>
                  <a:pt x="9398998" y="9398999"/>
                </a:lnTo>
                <a:lnTo>
                  <a:pt x="0" y="93989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x-none"/>
          </a:p>
        </p:txBody>
      </p:sp>
      <p:sp>
        <p:nvSpPr>
          <p:cNvPr id="4" name="Freeform 4"/>
          <p:cNvSpPr/>
          <p:nvPr/>
        </p:nvSpPr>
        <p:spPr>
          <a:xfrm>
            <a:off x="0" y="-201818"/>
            <a:ext cx="5822571" cy="3195136"/>
          </a:xfrm>
          <a:custGeom>
            <a:avLst/>
            <a:gdLst/>
            <a:ahLst/>
            <a:cxnLst/>
            <a:rect l="l" t="t" r="r" b="b"/>
            <a:pathLst>
              <a:path w="8733856" h="4792704">
                <a:moveTo>
                  <a:pt x="0" y="0"/>
                </a:moveTo>
                <a:lnTo>
                  <a:pt x="8733856" y="0"/>
                </a:lnTo>
                <a:lnTo>
                  <a:pt x="8733856" y="4792703"/>
                </a:lnTo>
                <a:lnTo>
                  <a:pt x="0" y="47927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x-none"/>
          </a:p>
        </p:txBody>
      </p:sp>
      <p:sp>
        <p:nvSpPr>
          <p:cNvPr id="5" name="Freeform 5"/>
          <p:cNvSpPr/>
          <p:nvPr/>
        </p:nvSpPr>
        <p:spPr>
          <a:xfrm>
            <a:off x="6369429" y="-201818"/>
            <a:ext cx="5822571" cy="3195136"/>
          </a:xfrm>
          <a:custGeom>
            <a:avLst/>
            <a:gdLst/>
            <a:ahLst/>
            <a:cxnLst/>
            <a:rect l="l" t="t" r="r" b="b"/>
            <a:pathLst>
              <a:path w="8733856" h="4792704">
                <a:moveTo>
                  <a:pt x="0" y="0"/>
                </a:moveTo>
                <a:lnTo>
                  <a:pt x="8733856" y="0"/>
                </a:lnTo>
                <a:lnTo>
                  <a:pt x="8733856" y="4792703"/>
                </a:lnTo>
                <a:lnTo>
                  <a:pt x="0" y="47927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x-none"/>
          </a:p>
        </p:txBody>
      </p:sp>
      <p:sp>
        <p:nvSpPr>
          <p:cNvPr id="6" name="Freeform 6"/>
          <p:cNvSpPr/>
          <p:nvPr/>
        </p:nvSpPr>
        <p:spPr>
          <a:xfrm>
            <a:off x="2463508" y="1476538"/>
            <a:ext cx="7264986" cy="4486129"/>
          </a:xfrm>
          <a:custGeom>
            <a:avLst/>
            <a:gdLst/>
            <a:ahLst/>
            <a:cxnLst/>
            <a:rect l="l" t="t" r="r" b="b"/>
            <a:pathLst>
              <a:path w="10897479" h="6729193">
                <a:moveTo>
                  <a:pt x="0" y="0"/>
                </a:moveTo>
                <a:lnTo>
                  <a:pt x="10897478" y="0"/>
                </a:lnTo>
                <a:lnTo>
                  <a:pt x="10897478" y="6729193"/>
                </a:lnTo>
                <a:lnTo>
                  <a:pt x="0" y="672919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x-none"/>
          </a:p>
        </p:txBody>
      </p:sp>
      <p:sp>
        <p:nvSpPr>
          <p:cNvPr id="7" name="Freeform 7"/>
          <p:cNvSpPr/>
          <p:nvPr/>
        </p:nvSpPr>
        <p:spPr>
          <a:xfrm>
            <a:off x="10049450" y="685800"/>
            <a:ext cx="1342322" cy="1132584"/>
          </a:xfrm>
          <a:custGeom>
            <a:avLst/>
            <a:gdLst/>
            <a:ahLst/>
            <a:cxnLst/>
            <a:rect l="l" t="t" r="r" b="b"/>
            <a:pathLst>
              <a:path w="2013483" h="1698876">
                <a:moveTo>
                  <a:pt x="0" y="0"/>
                </a:moveTo>
                <a:lnTo>
                  <a:pt x="2013483" y="0"/>
                </a:lnTo>
                <a:lnTo>
                  <a:pt x="2013483" y="1698876"/>
                </a:lnTo>
                <a:lnTo>
                  <a:pt x="0" y="169887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x-none"/>
          </a:p>
        </p:txBody>
      </p:sp>
      <p:sp>
        <p:nvSpPr>
          <p:cNvPr id="8" name="Freeform 8"/>
          <p:cNvSpPr/>
          <p:nvPr/>
        </p:nvSpPr>
        <p:spPr>
          <a:xfrm rot="1045462">
            <a:off x="2399252" y="1641968"/>
            <a:ext cx="1378315" cy="1784227"/>
          </a:xfrm>
          <a:custGeom>
            <a:avLst/>
            <a:gdLst/>
            <a:ahLst/>
            <a:cxnLst/>
            <a:rect l="l" t="t" r="r" b="b"/>
            <a:pathLst>
              <a:path w="2067473" h="2676341">
                <a:moveTo>
                  <a:pt x="0" y="0"/>
                </a:moveTo>
                <a:lnTo>
                  <a:pt x="2067473" y="0"/>
                </a:lnTo>
                <a:lnTo>
                  <a:pt x="2067473" y="2676340"/>
                </a:lnTo>
                <a:lnTo>
                  <a:pt x="0" y="267634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x-none"/>
          </a:p>
        </p:txBody>
      </p:sp>
      <p:sp>
        <p:nvSpPr>
          <p:cNvPr id="9" name="Freeform 9"/>
          <p:cNvSpPr/>
          <p:nvPr/>
        </p:nvSpPr>
        <p:spPr>
          <a:xfrm flipH="1">
            <a:off x="8590497" y="4010838"/>
            <a:ext cx="1784531" cy="2321341"/>
          </a:xfrm>
          <a:custGeom>
            <a:avLst/>
            <a:gdLst/>
            <a:ahLst/>
            <a:cxnLst/>
            <a:rect l="l" t="t" r="r" b="b"/>
            <a:pathLst>
              <a:path w="2676796" h="3482011">
                <a:moveTo>
                  <a:pt x="2676796" y="0"/>
                </a:moveTo>
                <a:lnTo>
                  <a:pt x="0" y="0"/>
                </a:lnTo>
                <a:lnTo>
                  <a:pt x="0" y="3482011"/>
                </a:lnTo>
                <a:lnTo>
                  <a:pt x="2676796" y="3482011"/>
                </a:lnTo>
                <a:lnTo>
                  <a:pt x="2676796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x-none"/>
          </a:p>
        </p:txBody>
      </p:sp>
      <p:sp>
        <p:nvSpPr>
          <p:cNvPr id="10" name="Freeform 10"/>
          <p:cNvSpPr/>
          <p:nvPr/>
        </p:nvSpPr>
        <p:spPr>
          <a:xfrm>
            <a:off x="377146" y="4815171"/>
            <a:ext cx="1342322" cy="1132584"/>
          </a:xfrm>
          <a:custGeom>
            <a:avLst/>
            <a:gdLst/>
            <a:ahLst/>
            <a:cxnLst/>
            <a:rect l="l" t="t" r="r" b="b"/>
            <a:pathLst>
              <a:path w="2013483" h="1698876">
                <a:moveTo>
                  <a:pt x="0" y="0"/>
                </a:moveTo>
                <a:lnTo>
                  <a:pt x="2013483" y="0"/>
                </a:lnTo>
                <a:lnTo>
                  <a:pt x="2013483" y="1698876"/>
                </a:lnTo>
                <a:lnTo>
                  <a:pt x="0" y="169887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x-none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3098967-02E1-71B4-6E7B-AE9D9BED9C4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9169" y="1476538"/>
            <a:ext cx="5706351" cy="487722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288C98B3-C26D-373A-602D-E785C2FDB32B}"/>
              </a:ext>
            </a:extLst>
          </p:cNvPr>
          <p:cNvGrpSpPr/>
          <p:nvPr/>
        </p:nvGrpSpPr>
        <p:grpSpPr>
          <a:xfrm>
            <a:off x="1982667" y="233783"/>
            <a:ext cx="9846991" cy="2955681"/>
            <a:chOff x="1944959" y="374280"/>
            <a:chExt cx="9846991" cy="295568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A5ED7B49-98DA-E942-B348-36ACDC521D4E}"/>
                </a:ext>
              </a:extLst>
            </p:cNvPr>
            <p:cNvSpPr txBox="1"/>
            <p:nvPr/>
          </p:nvSpPr>
          <p:spPr>
            <a:xfrm>
              <a:off x="1944959" y="374280"/>
              <a:ext cx="9846991" cy="2955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Hai nhóm công nhân cùng sửa một đoạn đường. Nhóm thứ nhất sửa được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     </a:t>
              </a:r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 đường. Nhóm thứ hai sửa được  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   </a:t>
              </a:r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 đường. Hỏi hai nhóm đã sửa được tất cả bao nhiêu phần đoạn đường?</a:t>
              </a:r>
              <a:endParaRPr lang="en-US" sz="32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xmlns="" id="{9949303B-6517-814F-3BEC-8CE1B7790639}"/>
                    </a:ext>
                  </a:extLst>
                </p:cNvPr>
                <p:cNvSpPr txBox="1"/>
                <p:nvPr/>
              </p:nvSpPr>
              <p:spPr>
                <a:xfrm>
                  <a:off x="5464969" y="1080560"/>
                  <a:ext cx="631031" cy="9666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a14:m>
                  <a:r>
                    <a:rPr lang="en-US" sz="4000" dirty="0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endParaRPr lang="en-US" sz="4000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9949303B-6517-814F-3BEC-8CE1B77906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64969" y="1080560"/>
                  <a:ext cx="631031" cy="96667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xmlns="" id="{F4A90599-5446-A646-F377-C1F3D52BAF60}"/>
                    </a:ext>
                  </a:extLst>
                </p:cNvPr>
                <p:cNvSpPr txBox="1"/>
                <p:nvPr/>
              </p:nvSpPr>
              <p:spPr>
                <a:xfrm>
                  <a:off x="3187303" y="1780190"/>
                  <a:ext cx="631031" cy="9666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en-US" sz="4000" dirty="0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endParaRPr lang="en-US" sz="40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F4A90599-5446-A646-F377-C1F3D52BAF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7303" y="1780190"/>
                  <a:ext cx="631031" cy="96667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44C574B-7A3E-F4AA-09FD-5026F4A890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1394" y="3189464"/>
            <a:ext cx="8478179" cy="31760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25C95E9-8D69-F680-B953-A5CAD148C8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224" y="273828"/>
            <a:ext cx="2054530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4090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B5EC2F2-54DA-F774-6B95-21D52107D859}"/>
              </a:ext>
            </a:extLst>
          </p:cNvPr>
          <p:cNvSpPr txBox="1"/>
          <p:nvPr/>
        </p:nvSpPr>
        <p:spPr>
          <a:xfrm>
            <a:off x="4337658" y="630262"/>
            <a:ext cx="2758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600" b="1" u="sng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5E5BBDF-A6A4-D051-37A5-0945BE246CAF}"/>
              </a:ext>
            </a:extLst>
          </p:cNvPr>
          <p:cNvSpPr txBox="1"/>
          <p:nvPr/>
        </p:nvSpPr>
        <p:spPr>
          <a:xfrm>
            <a:off x="601950" y="1243999"/>
            <a:ext cx="1115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Hai nhóm đã sửa được tất cả số phần đoạn đường là: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6594E25-D325-BDD2-E98C-FBE8A3FFB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807" y="3491472"/>
            <a:ext cx="7881043" cy="29523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1FC0E0AD-68DB-4BE2-4FFD-14C89BBC780D}"/>
                  </a:ext>
                </a:extLst>
              </p:cNvPr>
              <p:cNvSpPr txBox="1"/>
              <p:nvPr/>
            </p:nvSpPr>
            <p:spPr>
              <a:xfrm>
                <a:off x="3198321" y="1837020"/>
                <a:ext cx="4277739" cy="115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48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8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FC0E0AD-68DB-4BE2-4FFD-14C89BBC78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8321" y="1837020"/>
                <a:ext cx="4277739" cy="1159228"/>
              </a:xfrm>
              <a:prstGeom prst="rect">
                <a:avLst/>
              </a:prstGeom>
              <a:blipFill>
                <a:blip r:embed="rId3"/>
                <a:stretch>
                  <a:fillRect b="-115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83EEBE9-32AD-F32D-2429-1D65B253E375}"/>
              </a:ext>
            </a:extLst>
          </p:cNvPr>
          <p:cNvSpPr txBox="1"/>
          <p:nvPr/>
        </p:nvSpPr>
        <p:spPr>
          <a:xfrm>
            <a:off x="6618811" y="1996071"/>
            <a:ext cx="3255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35595B4-A30D-90C9-57AA-DD2153B57F6D}"/>
              </a:ext>
            </a:extLst>
          </p:cNvPr>
          <p:cNvSpPr txBox="1"/>
          <p:nvPr/>
        </p:nvSpPr>
        <p:spPr>
          <a:xfrm>
            <a:off x="4089054" y="3201315"/>
            <a:ext cx="3255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234B0020-5AEF-DAA5-273E-E5BDD1070C20}"/>
                  </a:ext>
                </a:extLst>
              </p:cNvPr>
              <p:cNvSpPr txBox="1"/>
              <p:nvPr/>
            </p:nvSpPr>
            <p:spPr>
              <a:xfrm>
                <a:off x="6480724" y="2959742"/>
                <a:ext cx="1230804" cy="1129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34B0020-5AEF-DAA5-273E-E5BDD1070C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0724" y="2959742"/>
                <a:ext cx="1230804" cy="11294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BFB74FB-ED6D-9C7A-02E0-4A7202DBA037}"/>
              </a:ext>
            </a:extLst>
          </p:cNvPr>
          <p:cNvSpPr txBox="1"/>
          <p:nvPr/>
        </p:nvSpPr>
        <p:spPr>
          <a:xfrm>
            <a:off x="6847523" y="3215422"/>
            <a:ext cx="3255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4F08A7F-284B-1055-7212-71009B0C60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224" y="273828"/>
            <a:ext cx="2054530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8953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64329" y="-2447200"/>
            <a:ext cx="6265999" cy="6265999"/>
          </a:xfrm>
          <a:custGeom>
            <a:avLst/>
            <a:gdLst/>
            <a:ahLst/>
            <a:cxnLst/>
            <a:rect l="l" t="t" r="r" b="b"/>
            <a:pathLst>
              <a:path w="9398998" h="9398998">
                <a:moveTo>
                  <a:pt x="0" y="0"/>
                </a:moveTo>
                <a:lnTo>
                  <a:pt x="9398998" y="0"/>
                </a:lnTo>
                <a:lnTo>
                  <a:pt x="9398998" y="9398998"/>
                </a:lnTo>
                <a:lnTo>
                  <a:pt x="0" y="93989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x-none"/>
          </a:p>
        </p:txBody>
      </p:sp>
      <p:sp>
        <p:nvSpPr>
          <p:cNvPr id="3" name="Freeform 3"/>
          <p:cNvSpPr/>
          <p:nvPr/>
        </p:nvSpPr>
        <p:spPr>
          <a:xfrm>
            <a:off x="6101670" y="-2447200"/>
            <a:ext cx="6265999" cy="6265999"/>
          </a:xfrm>
          <a:custGeom>
            <a:avLst/>
            <a:gdLst/>
            <a:ahLst/>
            <a:cxnLst/>
            <a:rect l="l" t="t" r="r" b="b"/>
            <a:pathLst>
              <a:path w="9398998" h="9398998">
                <a:moveTo>
                  <a:pt x="0" y="0"/>
                </a:moveTo>
                <a:lnTo>
                  <a:pt x="9398998" y="0"/>
                </a:lnTo>
                <a:lnTo>
                  <a:pt x="9398998" y="9398998"/>
                </a:lnTo>
                <a:lnTo>
                  <a:pt x="0" y="93989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x-none"/>
          </a:p>
        </p:txBody>
      </p:sp>
      <p:sp>
        <p:nvSpPr>
          <p:cNvPr id="4" name="Freeform 4"/>
          <p:cNvSpPr/>
          <p:nvPr/>
        </p:nvSpPr>
        <p:spPr>
          <a:xfrm>
            <a:off x="0" y="4041429"/>
            <a:ext cx="5822571" cy="3195136"/>
          </a:xfrm>
          <a:custGeom>
            <a:avLst/>
            <a:gdLst/>
            <a:ahLst/>
            <a:cxnLst/>
            <a:rect l="l" t="t" r="r" b="b"/>
            <a:pathLst>
              <a:path w="8733856" h="4792704">
                <a:moveTo>
                  <a:pt x="0" y="0"/>
                </a:moveTo>
                <a:lnTo>
                  <a:pt x="8733856" y="0"/>
                </a:lnTo>
                <a:lnTo>
                  <a:pt x="8733856" y="4792704"/>
                </a:lnTo>
                <a:lnTo>
                  <a:pt x="0" y="47927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x-none"/>
          </a:p>
        </p:txBody>
      </p:sp>
      <p:sp>
        <p:nvSpPr>
          <p:cNvPr id="5" name="Freeform 5"/>
          <p:cNvSpPr/>
          <p:nvPr/>
        </p:nvSpPr>
        <p:spPr>
          <a:xfrm>
            <a:off x="6369429" y="4041429"/>
            <a:ext cx="5822571" cy="3195136"/>
          </a:xfrm>
          <a:custGeom>
            <a:avLst/>
            <a:gdLst/>
            <a:ahLst/>
            <a:cxnLst/>
            <a:rect l="l" t="t" r="r" b="b"/>
            <a:pathLst>
              <a:path w="8733856" h="4792704">
                <a:moveTo>
                  <a:pt x="0" y="0"/>
                </a:moveTo>
                <a:lnTo>
                  <a:pt x="8733856" y="0"/>
                </a:lnTo>
                <a:lnTo>
                  <a:pt x="8733856" y="4792704"/>
                </a:lnTo>
                <a:lnTo>
                  <a:pt x="0" y="47927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x-none"/>
          </a:p>
        </p:txBody>
      </p:sp>
      <p:sp>
        <p:nvSpPr>
          <p:cNvPr id="6" name="Freeform 6"/>
          <p:cNvSpPr/>
          <p:nvPr/>
        </p:nvSpPr>
        <p:spPr>
          <a:xfrm rot="10238553">
            <a:off x="345296" y="220448"/>
            <a:ext cx="1317591" cy="1614199"/>
          </a:xfrm>
          <a:custGeom>
            <a:avLst/>
            <a:gdLst/>
            <a:ahLst/>
            <a:cxnLst/>
            <a:rect l="l" t="t" r="r" b="b"/>
            <a:pathLst>
              <a:path w="1976386" h="2421299">
                <a:moveTo>
                  <a:pt x="0" y="0"/>
                </a:moveTo>
                <a:lnTo>
                  <a:pt x="1976386" y="0"/>
                </a:lnTo>
                <a:lnTo>
                  <a:pt x="1976386" y="2421299"/>
                </a:lnTo>
                <a:lnTo>
                  <a:pt x="0" y="242129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x-none"/>
          </a:p>
        </p:txBody>
      </p:sp>
      <p:sp>
        <p:nvSpPr>
          <p:cNvPr id="9" name="Freeform 9"/>
          <p:cNvSpPr/>
          <p:nvPr/>
        </p:nvSpPr>
        <p:spPr>
          <a:xfrm>
            <a:off x="685800" y="4608516"/>
            <a:ext cx="1771880" cy="1563684"/>
          </a:xfrm>
          <a:custGeom>
            <a:avLst/>
            <a:gdLst/>
            <a:ahLst/>
            <a:cxnLst/>
            <a:rect l="l" t="t" r="r" b="b"/>
            <a:pathLst>
              <a:path w="2657820" h="2345526">
                <a:moveTo>
                  <a:pt x="0" y="0"/>
                </a:moveTo>
                <a:lnTo>
                  <a:pt x="2657820" y="0"/>
                </a:lnTo>
                <a:lnTo>
                  <a:pt x="2657820" y="2345526"/>
                </a:lnTo>
                <a:lnTo>
                  <a:pt x="0" y="234552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x-none"/>
          </a:p>
        </p:txBody>
      </p:sp>
      <p:sp>
        <p:nvSpPr>
          <p:cNvPr id="10" name="Freeform 10"/>
          <p:cNvSpPr/>
          <p:nvPr/>
        </p:nvSpPr>
        <p:spPr>
          <a:xfrm>
            <a:off x="9321278" y="4292826"/>
            <a:ext cx="1791721" cy="2195064"/>
          </a:xfrm>
          <a:custGeom>
            <a:avLst/>
            <a:gdLst/>
            <a:ahLst/>
            <a:cxnLst/>
            <a:rect l="l" t="t" r="r" b="b"/>
            <a:pathLst>
              <a:path w="2687581" h="3292596">
                <a:moveTo>
                  <a:pt x="0" y="0"/>
                </a:moveTo>
                <a:lnTo>
                  <a:pt x="2687581" y="0"/>
                </a:lnTo>
                <a:lnTo>
                  <a:pt x="2687581" y="3292596"/>
                </a:lnTo>
                <a:lnTo>
                  <a:pt x="0" y="329259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x-none"/>
          </a:p>
        </p:txBody>
      </p:sp>
      <p:sp>
        <p:nvSpPr>
          <p:cNvPr id="8" name="Freeform 8"/>
          <p:cNvSpPr/>
          <p:nvPr/>
        </p:nvSpPr>
        <p:spPr>
          <a:xfrm>
            <a:off x="10031000" y="874567"/>
            <a:ext cx="1081999" cy="1492413"/>
          </a:xfrm>
          <a:custGeom>
            <a:avLst/>
            <a:gdLst/>
            <a:ahLst/>
            <a:cxnLst/>
            <a:rect l="l" t="t" r="r" b="b"/>
            <a:pathLst>
              <a:path w="1622998" h="2238619">
                <a:moveTo>
                  <a:pt x="0" y="0"/>
                </a:moveTo>
                <a:lnTo>
                  <a:pt x="1622999" y="0"/>
                </a:lnTo>
                <a:lnTo>
                  <a:pt x="1622999" y="2238619"/>
                </a:lnTo>
                <a:lnTo>
                  <a:pt x="0" y="223861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x-none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49F0981C-1A61-BFE8-53BD-F6C4CEFA6DFE}"/>
              </a:ext>
            </a:extLst>
          </p:cNvPr>
          <p:cNvGrpSpPr/>
          <p:nvPr/>
        </p:nvGrpSpPr>
        <p:grpSpPr>
          <a:xfrm>
            <a:off x="565757" y="1949413"/>
            <a:ext cx="5122591" cy="2659103"/>
            <a:chOff x="565757" y="1949413"/>
            <a:chExt cx="5122591" cy="2659103"/>
          </a:xfrm>
        </p:grpSpPr>
        <p:sp>
          <p:nvSpPr>
            <p:cNvPr id="7" name="Freeform 7"/>
            <p:cNvSpPr/>
            <p:nvPr/>
          </p:nvSpPr>
          <p:spPr>
            <a:xfrm>
              <a:off x="757203" y="1949413"/>
              <a:ext cx="4807609" cy="2659103"/>
            </a:xfrm>
            <a:custGeom>
              <a:avLst/>
              <a:gdLst/>
              <a:ahLst/>
              <a:cxnLst/>
              <a:rect l="l" t="t" r="r" b="b"/>
              <a:pathLst>
                <a:path w="12363413" h="7634407">
                  <a:moveTo>
                    <a:pt x="0" y="0"/>
                  </a:moveTo>
                  <a:lnTo>
                    <a:pt x="12363412" y="0"/>
                  </a:lnTo>
                  <a:lnTo>
                    <a:pt x="12363412" y="7634408"/>
                  </a:lnTo>
                  <a:lnTo>
                    <a:pt x="0" y="76344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x-none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D8E8EE0B-B761-CF0B-4A40-FFEB04710C4D}"/>
                </a:ext>
              </a:extLst>
            </p:cNvPr>
            <p:cNvSpPr txBox="1"/>
            <p:nvPr/>
          </p:nvSpPr>
          <p:spPr>
            <a:xfrm>
              <a:off x="565757" y="2779154"/>
              <a:ext cx="51225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Chia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sẻ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học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thân</a:t>
              </a:r>
              <a:endParaRPr lang="en-US" sz="36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5747A771-EBB8-6C6C-C3E1-3C5121AA0C8E}"/>
              </a:ext>
            </a:extLst>
          </p:cNvPr>
          <p:cNvGrpSpPr/>
          <p:nvPr/>
        </p:nvGrpSpPr>
        <p:grpSpPr>
          <a:xfrm>
            <a:off x="5811884" y="1934728"/>
            <a:ext cx="5219306" cy="2659103"/>
            <a:chOff x="5811884" y="1934728"/>
            <a:chExt cx="5219306" cy="2659103"/>
          </a:xfrm>
        </p:grpSpPr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xmlns="" id="{4A5D140A-E6D0-4D06-73EE-C2B00F15BF12}"/>
                </a:ext>
              </a:extLst>
            </p:cNvPr>
            <p:cNvSpPr/>
            <p:nvPr/>
          </p:nvSpPr>
          <p:spPr>
            <a:xfrm>
              <a:off x="5811884" y="1934728"/>
              <a:ext cx="4807609" cy="2659103"/>
            </a:xfrm>
            <a:custGeom>
              <a:avLst/>
              <a:gdLst/>
              <a:ahLst/>
              <a:cxnLst/>
              <a:rect l="l" t="t" r="r" b="b"/>
              <a:pathLst>
                <a:path w="12363413" h="7634407">
                  <a:moveTo>
                    <a:pt x="0" y="0"/>
                  </a:moveTo>
                  <a:lnTo>
                    <a:pt x="12363412" y="0"/>
                  </a:lnTo>
                  <a:lnTo>
                    <a:pt x="12363412" y="7634408"/>
                  </a:lnTo>
                  <a:lnTo>
                    <a:pt x="0" y="76344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x-none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5E889DE5-CDAD-9917-069C-C7085D30A905}"/>
                </a:ext>
              </a:extLst>
            </p:cNvPr>
            <p:cNvSpPr txBox="1"/>
            <p:nvPr/>
          </p:nvSpPr>
          <p:spPr>
            <a:xfrm>
              <a:off x="5908599" y="3004470"/>
              <a:ext cx="51225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Chuẩn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bị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mới</a:t>
              </a:r>
              <a:endParaRPr lang="en-US" sz="36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87889D8-ECD7-FC55-63B3-34401C5FB55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16379" y="-173684"/>
            <a:ext cx="7218290" cy="260321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64329" y="-2603390"/>
            <a:ext cx="6265999" cy="6265999"/>
          </a:xfrm>
          <a:custGeom>
            <a:avLst/>
            <a:gdLst/>
            <a:ahLst/>
            <a:cxnLst/>
            <a:rect l="l" t="t" r="r" b="b"/>
            <a:pathLst>
              <a:path w="9398998" h="9398998">
                <a:moveTo>
                  <a:pt x="0" y="0"/>
                </a:moveTo>
                <a:lnTo>
                  <a:pt x="9398998" y="0"/>
                </a:lnTo>
                <a:lnTo>
                  <a:pt x="9398998" y="9398998"/>
                </a:lnTo>
                <a:lnTo>
                  <a:pt x="0" y="93989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x-none"/>
          </a:p>
        </p:txBody>
      </p:sp>
      <p:sp>
        <p:nvSpPr>
          <p:cNvPr id="3" name="Freeform 3"/>
          <p:cNvSpPr/>
          <p:nvPr/>
        </p:nvSpPr>
        <p:spPr>
          <a:xfrm>
            <a:off x="6101670" y="-2603390"/>
            <a:ext cx="6265999" cy="6265999"/>
          </a:xfrm>
          <a:custGeom>
            <a:avLst/>
            <a:gdLst/>
            <a:ahLst/>
            <a:cxnLst/>
            <a:rect l="l" t="t" r="r" b="b"/>
            <a:pathLst>
              <a:path w="9398998" h="9398998">
                <a:moveTo>
                  <a:pt x="0" y="0"/>
                </a:moveTo>
                <a:lnTo>
                  <a:pt x="9398998" y="0"/>
                </a:lnTo>
                <a:lnTo>
                  <a:pt x="9398998" y="9398998"/>
                </a:lnTo>
                <a:lnTo>
                  <a:pt x="0" y="93989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x-none"/>
          </a:p>
        </p:txBody>
      </p:sp>
      <p:sp>
        <p:nvSpPr>
          <p:cNvPr id="4" name="Freeform 4"/>
          <p:cNvSpPr/>
          <p:nvPr/>
        </p:nvSpPr>
        <p:spPr>
          <a:xfrm>
            <a:off x="5670" y="3940361"/>
            <a:ext cx="5822571" cy="3195136"/>
          </a:xfrm>
          <a:custGeom>
            <a:avLst/>
            <a:gdLst/>
            <a:ahLst/>
            <a:cxnLst/>
            <a:rect l="l" t="t" r="r" b="b"/>
            <a:pathLst>
              <a:path w="8733856" h="4792704">
                <a:moveTo>
                  <a:pt x="0" y="0"/>
                </a:moveTo>
                <a:lnTo>
                  <a:pt x="8733857" y="0"/>
                </a:lnTo>
                <a:lnTo>
                  <a:pt x="8733857" y="4792703"/>
                </a:lnTo>
                <a:lnTo>
                  <a:pt x="0" y="47927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x-none"/>
          </a:p>
        </p:txBody>
      </p:sp>
      <p:sp>
        <p:nvSpPr>
          <p:cNvPr id="5" name="Freeform 5"/>
          <p:cNvSpPr/>
          <p:nvPr/>
        </p:nvSpPr>
        <p:spPr>
          <a:xfrm>
            <a:off x="6375099" y="3940361"/>
            <a:ext cx="5822571" cy="3195136"/>
          </a:xfrm>
          <a:custGeom>
            <a:avLst/>
            <a:gdLst/>
            <a:ahLst/>
            <a:cxnLst/>
            <a:rect l="l" t="t" r="r" b="b"/>
            <a:pathLst>
              <a:path w="8733856" h="4792704">
                <a:moveTo>
                  <a:pt x="0" y="0"/>
                </a:moveTo>
                <a:lnTo>
                  <a:pt x="8733856" y="0"/>
                </a:lnTo>
                <a:lnTo>
                  <a:pt x="8733856" y="4792703"/>
                </a:lnTo>
                <a:lnTo>
                  <a:pt x="0" y="47927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x-none"/>
          </a:p>
        </p:txBody>
      </p:sp>
      <p:sp>
        <p:nvSpPr>
          <p:cNvPr id="6" name="TextBox 6"/>
          <p:cNvSpPr txBox="1"/>
          <p:nvPr/>
        </p:nvSpPr>
        <p:spPr>
          <a:xfrm>
            <a:off x="2824434" y="2213386"/>
            <a:ext cx="6543133" cy="1693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114"/>
              </a:lnSpc>
            </a:pPr>
            <a:r>
              <a:rPr lang="en-US" sz="3420">
                <a:solidFill>
                  <a:srgbClr val="FF66C4"/>
                </a:solidFill>
                <a:latin typeface="Scripter"/>
              </a:rPr>
              <a:t>Project</a:t>
            </a:r>
          </a:p>
          <a:p>
            <a:pPr algn="ctr" defTabSz="609630">
              <a:lnSpc>
                <a:spcPts val="7114"/>
              </a:lnSpc>
            </a:pPr>
            <a:r>
              <a:rPr lang="en-US" sz="3420">
                <a:solidFill>
                  <a:srgbClr val="FF66C4"/>
                </a:solidFill>
                <a:latin typeface="Scripter"/>
              </a:rPr>
              <a:t>Presentation</a:t>
            </a:r>
          </a:p>
        </p:txBody>
      </p:sp>
      <p:sp>
        <p:nvSpPr>
          <p:cNvPr id="7" name="Freeform 7"/>
          <p:cNvSpPr/>
          <p:nvPr/>
        </p:nvSpPr>
        <p:spPr>
          <a:xfrm>
            <a:off x="1306245" y="818584"/>
            <a:ext cx="9579511" cy="5220833"/>
          </a:xfrm>
          <a:custGeom>
            <a:avLst/>
            <a:gdLst/>
            <a:ahLst/>
            <a:cxnLst/>
            <a:rect l="l" t="t" r="r" b="b"/>
            <a:pathLst>
              <a:path w="14369266" h="7831250">
                <a:moveTo>
                  <a:pt x="0" y="0"/>
                </a:moveTo>
                <a:lnTo>
                  <a:pt x="14369266" y="0"/>
                </a:lnTo>
                <a:lnTo>
                  <a:pt x="14369266" y="7831250"/>
                </a:lnTo>
                <a:lnTo>
                  <a:pt x="0" y="78312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x-none"/>
          </a:p>
        </p:txBody>
      </p:sp>
      <p:sp>
        <p:nvSpPr>
          <p:cNvPr id="8" name="Freeform 8"/>
          <p:cNvSpPr/>
          <p:nvPr/>
        </p:nvSpPr>
        <p:spPr>
          <a:xfrm>
            <a:off x="685800" y="4788587"/>
            <a:ext cx="2482183" cy="1905075"/>
          </a:xfrm>
          <a:custGeom>
            <a:avLst/>
            <a:gdLst/>
            <a:ahLst/>
            <a:cxnLst/>
            <a:rect l="l" t="t" r="r" b="b"/>
            <a:pathLst>
              <a:path w="3723274" h="2857613">
                <a:moveTo>
                  <a:pt x="0" y="0"/>
                </a:moveTo>
                <a:lnTo>
                  <a:pt x="3723274" y="0"/>
                </a:lnTo>
                <a:lnTo>
                  <a:pt x="3723274" y="2857613"/>
                </a:lnTo>
                <a:lnTo>
                  <a:pt x="0" y="285761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x-none"/>
          </a:p>
        </p:txBody>
      </p:sp>
      <p:sp>
        <p:nvSpPr>
          <p:cNvPr id="9" name="Freeform 9"/>
          <p:cNvSpPr/>
          <p:nvPr/>
        </p:nvSpPr>
        <p:spPr>
          <a:xfrm>
            <a:off x="9507441" y="357553"/>
            <a:ext cx="1378315" cy="1784227"/>
          </a:xfrm>
          <a:custGeom>
            <a:avLst/>
            <a:gdLst/>
            <a:ahLst/>
            <a:cxnLst/>
            <a:rect l="l" t="t" r="r" b="b"/>
            <a:pathLst>
              <a:path w="2067473" h="2676341">
                <a:moveTo>
                  <a:pt x="0" y="0"/>
                </a:moveTo>
                <a:lnTo>
                  <a:pt x="2067473" y="0"/>
                </a:lnTo>
                <a:lnTo>
                  <a:pt x="2067473" y="2676341"/>
                </a:lnTo>
                <a:lnTo>
                  <a:pt x="0" y="267634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x-non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B66673E-9A92-4F74-6EBD-5121460D22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49768" y="1249666"/>
            <a:ext cx="8492464" cy="407248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CCDC4FD-9046-94D1-ABA8-CE8AAC0D28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722" y="-12659"/>
            <a:ext cx="2005256" cy="30402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DE8B6EE-EB21-AC7F-922B-A3A7BB2A39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07352" y="4180062"/>
            <a:ext cx="1474410" cy="31151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98D66349-AAE2-B1C1-D3FE-CFA1E29BA1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9740" y="1474365"/>
            <a:ext cx="2622680" cy="169323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A4ECF2C4-0625-69E3-2E2C-E7E12E69AD6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3" t="57527" r="77968" b="24875"/>
          <a:stretch/>
        </p:blipFill>
        <p:spPr>
          <a:xfrm>
            <a:off x="362459" y="4469594"/>
            <a:ext cx="2456777" cy="170378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3A7238CD-209F-8E38-C811-A724276A61B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11058" y="4343500"/>
            <a:ext cx="2439798" cy="156966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364A7568-1ACF-F06F-C291-3C323D554577}"/>
              </a:ext>
            </a:extLst>
          </p:cNvPr>
          <p:cNvGrpSpPr/>
          <p:nvPr/>
        </p:nvGrpSpPr>
        <p:grpSpPr>
          <a:xfrm>
            <a:off x="2723535" y="-62887"/>
            <a:ext cx="3495943" cy="1953761"/>
            <a:chOff x="2723535" y="-62887"/>
            <a:chExt cx="3495943" cy="195376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0BDA1FC0-66CE-9A4C-D768-EFFAFED458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723535" y="-62887"/>
              <a:ext cx="3495943" cy="1953761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B4E32A58-661B-504E-C202-8A719116EFDC}"/>
                </a:ext>
              </a:extLst>
            </p:cNvPr>
            <p:cNvSpPr txBox="1"/>
            <p:nvPr/>
          </p:nvSpPr>
          <p:spPr>
            <a:xfrm>
              <a:off x="3239483" y="221495"/>
              <a:ext cx="274836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F5599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Hãy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5F5599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F5599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giúp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5F5599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F5599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tôi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5F5599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F5599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giải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5F5599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F5599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cứu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5F5599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F5599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Thỏ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5F5599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 con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F5599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nhé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5F5599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" name="Picture 1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2561B19A-831A-EEAE-F545-92260BC81FB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38527" y="5802691"/>
            <a:ext cx="2749534" cy="12863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3F5576E-7ABC-90B2-08D4-24AF4A09C64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1616" y="2677237"/>
            <a:ext cx="10778662" cy="17131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0E4232A5-1E9C-7600-9FA1-ED6848A67E25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322517" y="-148598"/>
            <a:ext cx="1369952" cy="14135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19309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DE8B6EE-EB21-AC7F-922B-A3A7BB2A39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6489" y="3431751"/>
            <a:ext cx="1621677" cy="3426249"/>
          </a:xfrm>
          <a:prstGeom prst="rect">
            <a:avLst/>
          </a:prstGeom>
        </p:spPr>
      </p:pic>
      <p:pic>
        <p:nvPicPr>
          <p:cNvPr id="17" name="Picture 16">
            <a:hlinkClick r:id="rId6" action="ppaction://hlinksldjump"/>
            <a:extLst>
              <a:ext uri="{FF2B5EF4-FFF2-40B4-BE49-F238E27FC236}">
                <a16:creationId xmlns:a16="http://schemas.microsoft.com/office/drawing/2014/main" xmlns="" id="{98D66349-AAE2-B1C1-D3FE-CFA1E29BA1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81257" y="2037145"/>
            <a:ext cx="1737511" cy="1121761"/>
          </a:xfrm>
          <a:prstGeom prst="rect">
            <a:avLst/>
          </a:prstGeom>
        </p:spPr>
      </p:pic>
      <p:pic>
        <p:nvPicPr>
          <p:cNvPr id="18" name="Picture 17">
            <a:hlinkClick r:id="rId8" action="ppaction://hlinksldjump"/>
            <a:extLst>
              <a:ext uri="{FF2B5EF4-FFF2-40B4-BE49-F238E27FC236}">
                <a16:creationId xmlns:a16="http://schemas.microsoft.com/office/drawing/2014/main" xmlns="" id="{A3346B54-EFD9-9E09-5727-D874E4D436C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27" t="33548" r="39444" b="50108"/>
          <a:stretch/>
        </p:blipFill>
        <p:spPr>
          <a:xfrm>
            <a:off x="5329084" y="2868561"/>
            <a:ext cx="1740310" cy="1120877"/>
          </a:xfrm>
          <a:prstGeom prst="rect">
            <a:avLst/>
          </a:prstGeom>
        </p:spPr>
      </p:pic>
      <p:pic>
        <p:nvPicPr>
          <p:cNvPr id="19" name="Picture 18">
            <a:hlinkClick r:id="rId10" action="ppaction://hlinksldjump"/>
            <a:extLst>
              <a:ext uri="{FF2B5EF4-FFF2-40B4-BE49-F238E27FC236}">
                <a16:creationId xmlns:a16="http://schemas.microsoft.com/office/drawing/2014/main" xmlns="" id="{A4ECF2C4-0625-69E3-2E2C-E7E12E69AD6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3" t="57527" r="77968" b="24875"/>
          <a:stretch/>
        </p:blipFill>
        <p:spPr>
          <a:xfrm>
            <a:off x="850814" y="4505632"/>
            <a:ext cx="1740310" cy="1206910"/>
          </a:xfrm>
          <a:prstGeom prst="rect">
            <a:avLst/>
          </a:prstGeom>
        </p:spPr>
      </p:pic>
      <p:pic>
        <p:nvPicPr>
          <p:cNvPr id="21" name="Picture 20">
            <a:hlinkClick r:id="rId11" action="ppaction://hlinksldjump"/>
            <a:extLst>
              <a:ext uri="{FF2B5EF4-FFF2-40B4-BE49-F238E27FC236}">
                <a16:creationId xmlns:a16="http://schemas.microsoft.com/office/drawing/2014/main" xmlns="" id="{3A7238CD-209F-8E38-C811-A724276A61B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37650" y="3612913"/>
            <a:ext cx="1743607" cy="11217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6619E9F-6769-40B8-31A7-FDDC6965631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9206634" y="850468"/>
            <a:ext cx="1205480" cy="18276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2D0BD2D-461D-4923-686A-CCCA3BE9DE5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6111073" y="2624333"/>
            <a:ext cx="1205480" cy="18276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B88351B-5A89-1C54-A10E-BD5620E7396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95979" y="3464860"/>
            <a:ext cx="1205480" cy="182766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xmlns="" id="{DDE0DB3F-EF27-8C12-BDF2-F99C6FB35B12}"/>
                  </a:ext>
                </a:extLst>
              </p14:cNvPr>
              <p14:cNvContentPartPr/>
              <p14:nvPr/>
            </p14:nvContentPartPr>
            <p14:xfrm>
              <a:off x="7825207" y="835403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DE0DB3F-EF27-8C12-BDF2-F99C6FB35B1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762567" y="772763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xmlns="" id="{F8F594E5-0E2C-8E6C-9BE4-CD56A3B66694}"/>
                  </a:ext>
                </a:extLst>
              </p14:cNvPr>
              <p14:cNvContentPartPr/>
              <p14:nvPr/>
            </p14:nvContentPartPr>
            <p14:xfrm>
              <a:off x="8136247" y="790763"/>
              <a:ext cx="360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8F594E5-0E2C-8E6C-9BE4-CD56A3B6669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100607" y="754763"/>
                <a:ext cx="752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xmlns="" id="{9DE407E1-7678-3C5B-745C-725C2520A1CD}"/>
                  </a:ext>
                </a:extLst>
              </p14:cNvPr>
              <p14:cNvContentPartPr/>
              <p14:nvPr/>
            </p14:nvContentPartPr>
            <p14:xfrm>
              <a:off x="7676634" y="1694003"/>
              <a:ext cx="254160" cy="25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DE407E1-7678-3C5B-745C-725C2520A1C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640994" y="1658363"/>
                <a:ext cx="32580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xmlns="" id="{E1B0E6B6-C0C0-47F2-4C83-9FB2355CE89A}"/>
                  </a:ext>
                </a:extLst>
              </p14:cNvPr>
              <p14:cNvContentPartPr/>
              <p14:nvPr/>
            </p14:nvContentPartPr>
            <p14:xfrm>
              <a:off x="8121847" y="1694003"/>
              <a:ext cx="684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1B0E6B6-C0C0-47F2-4C83-9FB2355CE89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085847" y="1658003"/>
                <a:ext cx="784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xmlns="" id="{249A274B-CEAB-6EBB-F57F-41B42A82A025}"/>
                  </a:ext>
                </a:extLst>
              </p14:cNvPr>
              <p14:cNvContentPartPr/>
              <p14:nvPr/>
            </p14:nvContentPartPr>
            <p14:xfrm>
              <a:off x="4366327" y="4420391"/>
              <a:ext cx="160560" cy="2775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49A274B-CEAB-6EBB-F57F-41B42A82A02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330687" y="4384391"/>
                <a:ext cx="232200" cy="3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xmlns="" id="{A720B328-4AC7-19C1-E94C-5207B2DDC39D}"/>
                  </a:ext>
                </a:extLst>
              </p14:cNvPr>
              <p14:cNvContentPartPr/>
              <p14:nvPr/>
            </p14:nvContentPartPr>
            <p14:xfrm>
              <a:off x="4390087" y="4425791"/>
              <a:ext cx="109080" cy="2383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720B328-4AC7-19C1-E94C-5207B2DDC39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354447" y="4390151"/>
                <a:ext cx="180720" cy="30996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CCDC4FD-9046-94D1-ABA8-CE8AAC0D287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17776" y="442721"/>
            <a:ext cx="1363395" cy="20670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85191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7 0.1331 L 0.0487 0.1331 L 0.06237 0.13727 C 0.06367 0.13773 0.06497 0.13889 0.0664 0.13889 C 0.09166 0.13889 0.11692 0.13773 0.14218 0.13727 C 0.14518 0.1368 0.14817 0.1368 0.15104 0.13588 C 0.15729 0.13403 0.16328 0.1294 0.16953 0.1287 L 0.18411 0.12731 C 0.18659 0.12639 0.18893 0.12523 0.1914 0.12453 C 0.19297 0.12384 0.19466 0.12384 0.19622 0.12291 C 0.20052 0.12106 0.20625 0.11782 0.21067 0.11435 C 0.21185 0.11342 0.21289 0.11227 0.21393 0.11157 C 0.21718 0.10903 0.22044 0.10717 0.22357 0.1044 C 0.22539 0.10278 0.22682 0.10046 0.22851 0.09861 C 0.23034 0.09653 0.23242 0.09537 0.23411 0.09282 C 0.23802 0.08703 0.24362 0.07685 0.247 0.06852 C 0.24817 0.06574 0.24909 0.06273 0.25026 0.05995 C 0.25182 0.05602 0.25364 0.05254 0.25508 0.04838 C 0.25664 0.04421 0.25768 0.03981 0.25911 0.03541 C 0.26067 0.03102 0.2625 0.02708 0.26393 0.02268 C 0.26497 0.01944 0.26549 0.01574 0.2664 0.0125 C 0.26758 0.0081 0.26914 0.00416 0.27044 -0.00023 C 0.27187 -0.00556 0.27291 -0.01111 0.27448 -0.01621 C 0.27565 -0.02014 0.27734 -0.02361 0.27851 -0.02755 C 0.27942 -0.03125 0.27995 -0.03519 0.28086 -0.03912 C 0.28216 -0.04445 0.28372 -0.04954 0.28489 -0.05486 C 0.28776 -0.06759 0.28698 -0.0669 0.28893 -0.07917 C 0.28945 -0.08218 0.2901 -0.08496 0.29049 -0.08773 C 0.29114 -0.09167 0.29153 -0.0956 0.29218 -0.09931 C 0.29375 -0.11019 0.29596 -0.12315 0.29948 -0.13218 C 0.30052 -0.13519 0.30156 -0.13797 0.3026 -0.14097 C 0.30351 -0.14329 0.30403 -0.14607 0.30508 -0.14815 C 0.30651 -0.15093 0.30833 -0.15278 0.30989 -0.15533 C 0.3108 -0.15648 0.31133 -0.15857 0.31237 -0.15949 C 0.32213 -0.17014 0.32682 -0.17084 0.33893 -0.17685 C 0.35078 -0.18241 0.347 -0.18079 0.35989 -0.18241 C 0.36341 -0.18403 0.36679 -0.18588 0.37044 -0.18681 C 0.38242 -0.18982 0.39713 -0.19028 0.40911 -0.19097 L 0.48489 -0.18959 C 0.4888 -0.18935 0.49245 -0.18658 0.49622 -0.18542 C 0.50026 -0.18403 0.50429 -0.1838 0.50833 -0.18241 C 0.51692 -0.17963 0.52552 -0.17593 0.53411 -0.17246 C 0.53867 -0.1706 0.5431 -0.16806 0.54778 -0.16667 L 0.56393 -0.1625 C 0.57474 -0.15602 0.57591 -0.15463 0.58646 -0.15093 C 0.58997 -0.14977 0.59349 -0.14931 0.597 -0.14815 C 0.6233 -0.13797 0.58359 -0.14954 0.61549 -0.14097 C 0.61849 -0.13843 0.62135 -0.13588 0.62435 -0.1338 C 0.62682 -0.13195 0.62929 -0.13125 0.63164 -0.1294 C 0.64075 -0.12246 0.63073 -0.12685 0.63971 -0.12361 C 0.64414 -0.11852 0.64036 -0.12361 0.64375 -0.11644 C 0.64453 -0.11505 0.64544 -0.11366 0.64622 -0.11227 C 0.647 -0.11042 0.64765 -0.1081 0.64857 -0.10648 C 0.64974 -0.10463 0.65143 -0.10394 0.6526 -0.10209 C 0.65521 -0.09815 0.65781 -0.09398 0.65989 -0.08935 C 0.6638 -0.08056 0.66185 -0.08426 0.66549 -0.07778 C 0.66588 -0.07547 0.66705 -0.0669 0.66718 -0.06482 C 0.66732 -0.05093 0.66718 -0.03704 0.66718 -0.02338 " pathEditMode="relative" ptsTypes="AAAAAAAAA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82 0.07824 L -0.03282 0.07824 C -0.03425 0.07245 -0.03594 0.06689 -0.03685 0.06111 C -0.03763 0.05648 -0.03737 0.05138 -0.03776 0.04676 C -0.03815 0.03981 -0.03985 0.02546 -0.04089 0.02083 C -0.04154 0.01851 -0.04206 0.0162 -0.04258 0.01365 C -0.04362 0.00879 -0.04336 0.00787 -0.04492 0.00231 C -0.04545 0.00069 -0.0461 -0.0007 -0.04662 -0.00209 C -0.04688 -0.00394 -0.04701 -0.00602 -0.0474 -0.00787 C -0.04779 -0.01019 -0.04857 -0.0125 -0.04896 -0.01505 C -0.04948 -0.01783 -0.04961 -0.02061 -0.04987 -0.02362 C -0.04987 -0.02362 -0.05117 -0.04699 -0.05143 -0.04792 C -0.05352 -0.05903 -0.05664 -0.06945 -0.06107 -0.07801 C -0.06224 -0.08033 -0.0638 -0.08172 -0.06511 -0.0838 C -0.0668 -0.08658 -0.06823 -0.08982 -0.06992 -0.09237 C -0.07318 -0.09723 -0.07657 -0.09977 -0.08047 -0.10232 C -0.08151 -0.10301 -0.08255 -0.10324 -0.08373 -0.10371 L -0.13854 -0.10232 C -0.1461 -0.10186 -0.16107 -0.09954 -0.16107 -0.09954 C -0.16185 -0.09931 -0.18581 -0.09167 -0.19258 -0.08658 C -0.19701 -0.08334 -0.20091 -0.07824 -0.20547 -0.07524 C -0.22279 -0.06366 -0.2142 -0.07014 -0.23125 -0.0551 C -0.23334 -0.05324 -0.23581 -0.05209 -0.23763 -0.04931 C -0.24857 -0.03334 -0.24375 -0.03889 -0.25143 -0.03079 C -0.25196 -0.0294 -0.25235 -0.02778 -0.253 -0.02639 C -0.25599 -0.02037 -0.25599 -0.02246 -0.25782 -0.01644 C -0.25899 -0.01274 -0.26107 -0.00487 -0.26107 -0.00487 C -0.2638 0.0199 -0.26159 -0.00278 -0.26107 0.05532 C -0.26068 0.09398 -0.26094 0.13263 -0.26029 0.17129 C -0.2599 0.19213 -0.25586 0.20717 -0.24571 0.22152 C -0.2431 0.22546 -0.24011 0.2287 -0.23763 0.2331 C -0.2224 0.26018 -0.24375 0.22176 -0.228 0.25162 C -0.22565 0.25601 -0.22318 0.26018 -0.22071 0.26458 C -0.21966 0.26643 -0.21836 0.26805 -0.21758 0.27037 C -0.21446 0.27916 -0.21576 0.275 -0.21354 0.2831 C -0.21328 0.28541 -0.21185 0.29722 -0.21185 0.29884 C -0.21185 0.30463 -0.21185 0.31064 -0.21263 0.3162 C -0.21289 0.31782 -0.2142 0.31875 -0.21511 0.31898 C -0.21771 0.31967 -0.22045 0.31898 -0.22318 0.31898 L -0.22318 0.31898 " pathEditMode="relative" ptsTypes="AAAAAAAAAAAAAAAAAAAAAAAAAAAAAAAAAAAAAAAA">
                                      <p:cBhvr>
                                        <p:cTn id="2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8 -0.0125 L -0.0168 -0.0125 C -0.01706 -0.01968 -0.01484 -0.07106 -0.02252 -0.09005 C -0.0237 -0.09305 -0.02552 -0.09537 -0.02734 -0.09722 C -0.02982 -0.09954 -0.03268 -0.10139 -0.03542 -0.10278 C -0.03932 -0.10509 -0.04336 -0.10764 -0.04752 -0.10856 C -0.05495 -0.11042 -0.0625 -0.11042 -0.07005 -0.11134 C -0.08489 -0.10995 -0.09987 -0.1118 -0.11445 -0.10718 C -0.12279 -0.10463 -0.1306 -0.09792 -0.13789 -0.09005 C -0.15443 -0.07176 -0.17226 -0.05509 -0.18542 -0.02986 C -0.18867 -0.02361 -0.19206 -0.01759 -0.19505 -0.01111 C -0.19792 -0.00509 -0.20026 0.00162 -0.20312 0.00741 C -0.20586 0.01273 -0.20924 0.01667 -0.21198 0.02176 C -0.21719 0.03125 -0.2276 0.05255 -0.23216 0.06482 C -0.23646 0.07593 -0.23932 0.08912 -0.24427 0.09931 C -0.25443 0.11945 -0.2556 0.12431 -0.26693 0.13935 C -0.26862 0.14167 -0.27057 0.14352 -0.27252 0.14514 C -0.27799 0.14931 -0.27943 0.14931 -0.28463 0.15093 C -0.28789 0.15023 -0.29114 0.15046 -0.29427 0.14931 C -0.29544 0.14907 -0.29648 0.14745 -0.29752 0.14653 L -0.29909 0.14514 " pathEditMode="relative" ptsTypes="AAAAAAAAAAAAAAAAAAAAA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71 0.08472 L -0.0871 0.08495 C -0.08177 0.08912 -0.07669 0.09444 -0.07109 0.09768 C -0.05937 0.10393 -0.03502 0.10301 -0.02591 0.10347 C -0.00885 0.10277 0.01211 0.10324 0.02982 0.09907 C 0.03946 0.09676 0.04896 0.09143 0.05873 0.09051 C 0.08972 0.0875 0.12058 0.08842 0.15157 0.0875 C 0.15391 0.08703 0.15639 0.0868 0.15873 0.08611 C 0.17396 0.08263 0.17253 0.08194 0.18464 0.08032 C 0.21211 0.07685 0.22748 0.07801 0.26198 0.07754 L 0.37891 0.07615 C 0.41498 0.07453 0.40209 0.07476 0.41771 0.07476 " pathEditMode="relative" rAng="0" ptsTypes="AAAAAAAAAAAA">
                                      <p:cBhvr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34" y="4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xmlns="" id="{9ED47F7C-FF5E-8622-2394-375E5AA8BB52}"/>
              </a:ext>
            </a:extLst>
          </p:cNvPr>
          <p:cNvSpPr/>
          <p:nvPr/>
        </p:nvSpPr>
        <p:spPr>
          <a:xfrm>
            <a:off x="2030511" y="743451"/>
            <a:ext cx="9074237" cy="1547797"/>
          </a:xfrm>
          <a:custGeom>
            <a:avLst/>
            <a:gdLst>
              <a:gd name="connsiteX0" fmla="*/ 0 w 9074237"/>
              <a:gd name="connsiteY0" fmla="*/ 0 h 1547797"/>
              <a:gd name="connsiteX1" fmla="*/ 9074237 w 9074237"/>
              <a:gd name="connsiteY1" fmla="*/ 0 h 1547797"/>
              <a:gd name="connsiteX2" fmla="*/ 9074237 w 9074237"/>
              <a:gd name="connsiteY2" fmla="*/ 1547797 h 1547797"/>
              <a:gd name="connsiteX3" fmla="*/ 0 w 9074237"/>
              <a:gd name="connsiteY3" fmla="*/ 1547797 h 1547797"/>
              <a:gd name="connsiteX4" fmla="*/ 0 w 9074237"/>
              <a:gd name="connsiteY4" fmla="*/ 0 h 1547797"/>
              <a:gd name="connsiteX0" fmla="*/ 0 w 9074237"/>
              <a:gd name="connsiteY0" fmla="*/ 0 h 1547797"/>
              <a:gd name="connsiteX1" fmla="*/ 9074237 w 9074237"/>
              <a:gd name="connsiteY1" fmla="*/ 0 h 1547797"/>
              <a:gd name="connsiteX2" fmla="*/ 9074237 w 9074237"/>
              <a:gd name="connsiteY2" fmla="*/ 1547797 h 1547797"/>
              <a:gd name="connsiteX3" fmla="*/ 0 w 9074237"/>
              <a:gd name="connsiteY3" fmla="*/ 1547797 h 1547797"/>
              <a:gd name="connsiteX4" fmla="*/ 0 w 9074237"/>
              <a:gd name="connsiteY4" fmla="*/ 0 h 154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74237" h="1547797" fill="none" extrusionOk="0">
                <a:moveTo>
                  <a:pt x="0" y="0"/>
                </a:moveTo>
                <a:cubicBezTo>
                  <a:pt x="4223047" y="-89369"/>
                  <a:pt x="8054200" y="-17823"/>
                  <a:pt x="9074237" y="0"/>
                </a:cubicBezTo>
                <a:cubicBezTo>
                  <a:pt x="9095737" y="710022"/>
                  <a:pt x="9110895" y="1044008"/>
                  <a:pt x="9074237" y="1547797"/>
                </a:cubicBezTo>
                <a:cubicBezTo>
                  <a:pt x="7941951" y="1303525"/>
                  <a:pt x="3019321" y="1018693"/>
                  <a:pt x="0" y="1547797"/>
                </a:cubicBezTo>
                <a:cubicBezTo>
                  <a:pt x="144710" y="897611"/>
                  <a:pt x="13929" y="504521"/>
                  <a:pt x="0" y="0"/>
                </a:cubicBezTo>
                <a:close/>
              </a:path>
              <a:path w="9074237" h="1547797" stroke="0" extrusionOk="0">
                <a:moveTo>
                  <a:pt x="0" y="0"/>
                </a:moveTo>
                <a:cubicBezTo>
                  <a:pt x="2280686" y="-127847"/>
                  <a:pt x="7655657" y="-85517"/>
                  <a:pt x="9074237" y="0"/>
                </a:cubicBezTo>
                <a:cubicBezTo>
                  <a:pt x="9061364" y="352802"/>
                  <a:pt x="9042338" y="1314420"/>
                  <a:pt x="9074237" y="1547797"/>
                </a:cubicBezTo>
                <a:cubicBezTo>
                  <a:pt x="5319249" y="1456459"/>
                  <a:pt x="3602785" y="1771763"/>
                  <a:pt x="0" y="1547797"/>
                </a:cubicBezTo>
                <a:cubicBezTo>
                  <a:pt x="78113" y="1239498"/>
                  <a:pt x="53686" y="450262"/>
                  <a:pt x="0" y="0"/>
                </a:cubicBezTo>
                <a:close/>
              </a:path>
              <a:path w="9074237" h="1547797" fill="none" stroke="0" extrusionOk="0">
                <a:moveTo>
                  <a:pt x="0" y="0"/>
                </a:moveTo>
                <a:cubicBezTo>
                  <a:pt x="4224956" y="-128325"/>
                  <a:pt x="8163424" y="-56659"/>
                  <a:pt x="9074237" y="0"/>
                </a:cubicBezTo>
                <a:cubicBezTo>
                  <a:pt x="9112838" y="664132"/>
                  <a:pt x="9139670" y="1123470"/>
                  <a:pt x="9074237" y="1547797"/>
                </a:cubicBezTo>
                <a:cubicBezTo>
                  <a:pt x="7349589" y="1315407"/>
                  <a:pt x="3376405" y="891392"/>
                  <a:pt x="0" y="1547797"/>
                </a:cubicBezTo>
                <a:cubicBezTo>
                  <a:pt x="138636" y="930529"/>
                  <a:pt x="-37406" y="390328"/>
                  <a:pt x="0" y="0"/>
                </a:cubicBezTo>
                <a:close/>
              </a:path>
            </a:pathLst>
          </a:custGeom>
          <a:solidFill>
            <a:sysClr val="window" lastClr="FFFFFF">
              <a:alpha val="80000"/>
            </a:sysClr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1018328812">
                  <a:custGeom>
                    <a:avLst/>
                    <a:gdLst>
                      <a:gd name="connsiteX0" fmla="*/ 0 w 9074237"/>
                      <a:gd name="connsiteY0" fmla="*/ 0 h 1547797"/>
                      <a:gd name="connsiteX1" fmla="*/ 9074237 w 9074237"/>
                      <a:gd name="connsiteY1" fmla="*/ 0 h 1547797"/>
                      <a:gd name="connsiteX2" fmla="*/ 9074237 w 9074237"/>
                      <a:gd name="connsiteY2" fmla="*/ 1547797 h 1547797"/>
                      <a:gd name="connsiteX3" fmla="*/ 0 w 9074237"/>
                      <a:gd name="connsiteY3" fmla="*/ 1547797 h 1547797"/>
                      <a:gd name="connsiteX4" fmla="*/ 0 w 9074237"/>
                      <a:gd name="connsiteY4" fmla="*/ 0 h 15477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074237" h="1547797" fill="none" extrusionOk="0">
                        <a:moveTo>
                          <a:pt x="0" y="0"/>
                        </a:moveTo>
                        <a:cubicBezTo>
                          <a:pt x="4145116" y="-133017"/>
                          <a:pt x="8118801" y="-123057"/>
                          <a:pt x="9074237" y="0"/>
                        </a:cubicBezTo>
                        <a:cubicBezTo>
                          <a:pt x="9129671" y="665863"/>
                          <a:pt x="9143623" y="1053140"/>
                          <a:pt x="9074237" y="1547797"/>
                        </a:cubicBezTo>
                        <a:cubicBezTo>
                          <a:pt x="7467587" y="1545596"/>
                          <a:pt x="3185324" y="1418026"/>
                          <a:pt x="0" y="1547797"/>
                        </a:cubicBezTo>
                        <a:cubicBezTo>
                          <a:pt x="122536" y="964011"/>
                          <a:pt x="-31985" y="452964"/>
                          <a:pt x="0" y="0"/>
                        </a:cubicBezTo>
                        <a:close/>
                      </a:path>
                      <a:path w="9074237" h="1547797" stroke="0" extrusionOk="0">
                        <a:moveTo>
                          <a:pt x="0" y="0"/>
                        </a:moveTo>
                        <a:cubicBezTo>
                          <a:pt x="2180241" y="-157587"/>
                          <a:pt x="7515209" y="-63908"/>
                          <a:pt x="9074237" y="0"/>
                        </a:cubicBezTo>
                        <a:cubicBezTo>
                          <a:pt x="9093700" y="383213"/>
                          <a:pt x="9036734" y="1322580"/>
                          <a:pt x="9074237" y="1547797"/>
                        </a:cubicBezTo>
                        <a:cubicBezTo>
                          <a:pt x="5197410" y="1446799"/>
                          <a:pt x="3416549" y="1668853"/>
                          <a:pt x="0" y="1547797"/>
                        </a:cubicBezTo>
                        <a:cubicBezTo>
                          <a:pt x="137812" y="1254501"/>
                          <a:pt x="53474" y="403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*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F413F578-C62C-CE69-4BE6-054B0A4594B0}"/>
              </a:ext>
            </a:extLst>
          </p:cNvPr>
          <p:cNvGrpSpPr/>
          <p:nvPr/>
        </p:nvGrpSpPr>
        <p:grpSpPr>
          <a:xfrm>
            <a:off x="1334726" y="2865408"/>
            <a:ext cx="4537107" cy="1297014"/>
            <a:chOff x="6830721" y="2864057"/>
            <a:chExt cx="4537107" cy="1129886"/>
          </a:xfrm>
          <a:solidFill>
            <a:sysClr val="window" lastClr="FFFFFF"/>
          </a:solidFill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xmlns="" id="{188D5E53-AD91-29A2-CD2A-D32A06F6C301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 cap="flat" cmpd="sng" algn="ctr">
              <a:solidFill>
                <a:srgbClr val="EB1C2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4A4058B8-285B-7671-6F3E-82B6E2B401D7}"/>
                </a:ext>
              </a:extLst>
            </p:cNvPr>
            <p:cNvSpPr txBox="1"/>
            <p:nvPr/>
          </p:nvSpPr>
          <p:spPr>
            <a:xfrm>
              <a:off x="7099723" y="3183816"/>
              <a:ext cx="37508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F7D4BD0F-F556-4999-B832-1703124981D9}"/>
              </a:ext>
            </a:extLst>
          </p:cNvPr>
          <p:cNvGrpSpPr/>
          <p:nvPr/>
        </p:nvGrpSpPr>
        <p:grpSpPr>
          <a:xfrm>
            <a:off x="7019949" y="2889385"/>
            <a:ext cx="4537107" cy="1237998"/>
            <a:chOff x="981375" y="2864057"/>
            <a:chExt cx="4537107" cy="1129886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xmlns="" id="{F2117406-A134-1CE9-5764-27A312B39167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ysClr val="window" lastClr="FFFFFF"/>
            </a:solidFill>
            <a:ln w="38100" cap="flat" cmpd="sng" algn="ctr">
              <a:solidFill>
                <a:srgbClr val="FBA409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7A3FCA7D-75AB-FC04-8BE0-285DE36D7E51}"/>
                </a:ext>
              </a:extLst>
            </p:cNvPr>
            <p:cNvSpPr txBox="1"/>
            <p:nvPr/>
          </p:nvSpPr>
          <p:spPr>
            <a:xfrm>
              <a:off x="1504834" y="2890391"/>
              <a:ext cx="37508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5525A21-127E-9EF0-BB1B-9DFBCF6638ED}"/>
              </a:ext>
            </a:extLst>
          </p:cNvPr>
          <p:cNvGrpSpPr/>
          <p:nvPr/>
        </p:nvGrpSpPr>
        <p:grpSpPr>
          <a:xfrm>
            <a:off x="1210590" y="4937554"/>
            <a:ext cx="4537107" cy="1129886"/>
            <a:chOff x="981375" y="4872764"/>
            <a:chExt cx="4537107" cy="1129886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xmlns="" id="{7343A885-43D3-CD4F-323A-F64754137667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ysClr val="window" lastClr="FFFFFF"/>
            </a:solidFill>
            <a:ln w="38100" cap="flat" cmpd="sng" algn="ctr">
              <a:solidFill>
                <a:srgbClr val="4D9E2A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F0349ADE-F801-FE4B-4361-01EAB3A50C54}"/>
                </a:ext>
              </a:extLst>
            </p:cNvPr>
            <p:cNvSpPr txBox="1"/>
            <p:nvPr/>
          </p:nvSpPr>
          <p:spPr>
            <a:xfrm>
              <a:off x="1361977" y="5121675"/>
              <a:ext cx="37508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B30A42C7-4949-6379-A3E7-B04293954F21}"/>
              </a:ext>
            </a:extLst>
          </p:cNvPr>
          <p:cNvGrpSpPr/>
          <p:nvPr/>
        </p:nvGrpSpPr>
        <p:grpSpPr>
          <a:xfrm>
            <a:off x="7003771" y="4865867"/>
            <a:ext cx="4692698" cy="1129886"/>
            <a:chOff x="6830721" y="4714800"/>
            <a:chExt cx="4692698" cy="1129886"/>
          </a:xfrm>
          <a:solidFill>
            <a:sysClr val="window" lastClr="FFFFFF"/>
          </a:solidFill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xmlns="" id="{7020B38D-6937-419C-542A-BCF3F9E78E1E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 cap="flat" cmpd="sng" algn="ctr">
              <a:solidFill>
                <a:srgbClr val="28A3B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F5DF2D0B-6D65-878A-FCB3-294CDB6CEBC6}"/>
                </a:ext>
              </a:extLst>
            </p:cNvPr>
            <p:cNvSpPr txBox="1"/>
            <p:nvPr/>
          </p:nvSpPr>
          <p:spPr>
            <a:xfrm>
              <a:off x="7541355" y="4972795"/>
              <a:ext cx="39820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E233D5D0-49E3-5632-3E7B-F380732FE63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5431412" y="3236547"/>
            <a:ext cx="953350" cy="8575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800AB4CE-1834-BD93-4D2C-CBE5F52D035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996844" y="3050695"/>
            <a:ext cx="891076" cy="8964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B9AB15E-FBCB-F752-A1CF-6B0BE191CB6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182071" y="5068115"/>
            <a:ext cx="891076" cy="896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34C65C68-04C4-EEC6-08E3-CF97BFE3BE0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1300924" y="4952367"/>
            <a:ext cx="891076" cy="896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B705D208-1DFC-DC15-9BDA-8EA52B8AC8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5374" y="2919297"/>
            <a:ext cx="1475271" cy="149203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2B2C4ECF-44D1-F842-694A-A62E8007A3A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455236" y="2897046"/>
            <a:ext cx="1385564" cy="140086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FE30689C-ECB9-4D28-5CA5-B3C8FCBD664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50703"/>
          <a:stretch/>
        </p:blipFill>
        <p:spPr>
          <a:xfrm>
            <a:off x="314960" y="4730954"/>
            <a:ext cx="1487889" cy="157078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77A408AA-C787-8A2B-3CF6-7995FD1234A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04809" y="4645417"/>
            <a:ext cx="1365186" cy="1570786"/>
          </a:xfrm>
          <a:prstGeom prst="rect">
            <a:avLst/>
          </a:prstGeom>
        </p:spPr>
      </p:pic>
      <p:pic>
        <p:nvPicPr>
          <p:cNvPr id="26" name="Picture 25">
            <a:hlinkClick r:id="rId11" action="ppaction://hlinksldjump"/>
            <a:extLst>
              <a:ext uri="{FF2B5EF4-FFF2-40B4-BE49-F238E27FC236}">
                <a16:creationId xmlns:a16="http://schemas.microsoft.com/office/drawing/2014/main" xmlns="" id="{5A8CF043-819D-2E33-0562-B53289051B3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8029" y="743451"/>
            <a:ext cx="2541067" cy="16348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97608836-026C-F54B-4C87-D09FCA020206}"/>
                  </a:ext>
                </a:extLst>
              </p:cNvPr>
              <p:cNvSpPr txBox="1"/>
              <p:nvPr/>
            </p:nvSpPr>
            <p:spPr>
              <a:xfrm>
                <a:off x="4264864" y="729019"/>
                <a:ext cx="3348702" cy="1292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5400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r>
                  <a:rPr lang="en-US" sz="54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7608836-026C-F54B-4C87-D09FCA0202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4864" y="729019"/>
                <a:ext cx="3348702" cy="1292918"/>
              </a:xfrm>
              <a:prstGeom prst="rect">
                <a:avLst/>
              </a:prstGeom>
              <a:blipFill>
                <a:blip r:embed="rId13"/>
                <a:stretch>
                  <a:fillRect b="-8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738AA36B-2110-0C29-90D9-58D85A69B650}"/>
                  </a:ext>
                </a:extLst>
              </p:cNvPr>
              <p:cNvSpPr txBox="1"/>
              <p:nvPr/>
            </p:nvSpPr>
            <p:spPr>
              <a:xfrm>
                <a:off x="2889133" y="2870905"/>
                <a:ext cx="1475271" cy="12490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38AA36B-2110-0C29-90D9-58D85A69B6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9133" y="2870905"/>
                <a:ext cx="1475271" cy="124906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01CA300B-BCBA-6322-44DB-DC09085A8B06}"/>
                  </a:ext>
                </a:extLst>
              </p:cNvPr>
              <p:cNvSpPr txBox="1"/>
              <p:nvPr/>
            </p:nvSpPr>
            <p:spPr>
              <a:xfrm>
                <a:off x="8424622" y="2889385"/>
                <a:ext cx="1475271" cy="12490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1CA300B-BCBA-6322-44DB-DC09085A8B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4622" y="2889385"/>
                <a:ext cx="1475271" cy="124906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E036A261-2BE4-3BEC-1A48-84874C4C5A27}"/>
                  </a:ext>
                </a:extLst>
              </p:cNvPr>
              <p:cNvSpPr txBox="1"/>
              <p:nvPr/>
            </p:nvSpPr>
            <p:spPr>
              <a:xfrm>
                <a:off x="2719684" y="4891817"/>
                <a:ext cx="1475271" cy="12490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036A261-2BE4-3BEC-1A48-84874C4C5A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9684" y="4891817"/>
                <a:ext cx="1475271" cy="124906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18794D74-A0CF-FF66-F3F6-CE5E615F1833}"/>
                  </a:ext>
                </a:extLst>
              </p:cNvPr>
              <p:cNvSpPr txBox="1"/>
              <p:nvPr/>
            </p:nvSpPr>
            <p:spPr>
              <a:xfrm>
                <a:off x="8568710" y="4794165"/>
                <a:ext cx="1475271" cy="13021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8794D74-A0CF-FF66-F3F6-CE5E615F1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8710" y="4794165"/>
                <a:ext cx="1475271" cy="130215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25462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BCA0EA1B-2949-910E-A3DB-0F50099B0177}"/>
              </a:ext>
            </a:extLst>
          </p:cNvPr>
          <p:cNvSpPr/>
          <p:nvPr/>
        </p:nvSpPr>
        <p:spPr>
          <a:xfrm>
            <a:off x="2377886" y="622290"/>
            <a:ext cx="8881294" cy="2021175"/>
          </a:xfrm>
          <a:custGeom>
            <a:avLst/>
            <a:gdLst>
              <a:gd name="connsiteX0" fmla="*/ 0 w 8881294"/>
              <a:gd name="connsiteY0" fmla="*/ 0 h 2021175"/>
              <a:gd name="connsiteX1" fmla="*/ 8881294 w 8881294"/>
              <a:gd name="connsiteY1" fmla="*/ 0 h 2021175"/>
              <a:gd name="connsiteX2" fmla="*/ 8881294 w 8881294"/>
              <a:gd name="connsiteY2" fmla="*/ 2021175 h 2021175"/>
              <a:gd name="connsiteX3" fmla="*/ 0 w 8881294"/>
              <a:gd name="connsiteY3" fmla="*/ 2021175 h 2021175"/>
              <a:gd name="connsiteX4" fmla="*/ 0 w 8881294"/>
              <a:gd name="connsiteY4" fmla="*/ 0 h 2021175"/>
              <a:gd name="connsiteX0" fmla="*/ 0 w 8881294"/>
              <a:gd name="connsiteY0" fmla="*/ 0 h 2021175"/>
              <a:gd name="connsiteX1" fmla="*/ 8881294 w 8881294"/>
              <a:gd name="connsiteY1" fmla="*/ 0 h 2021175"/>
              <a:gd name="connsiteX2" fmla="*/ 8881294 w 8881294"/>
              <a:gd name="connsiteY2" fmla="*/ 2021175 h 2021175"/>
              <a:gd name="connsiteX3" fmla="*/ 0 w 8881294"/>
              <a:gd name="connsiteY3" fmla="*/ 2021175 h 2021175"/>
              <a:gd name="connsiteX4" fmla="*/ 0 w 8881294"/>
              <a:gd name="connsiteY4" fmla="*/ 0 h 2021175"/>
              <a:gd name="connsiteX0" fmla="*/ 0 w 8881294"/>
              <a:gd name="connsiteY0" fmla="*/ 0 h 2021175"/>
              <a:gd name="connsiteX1" fmla="*/ 8881294 w 8881294"/>
              <a:gd name="connsiteY1" fmla="*/ 0 h 2021175"/>
              <a:gd name="connsiteX2" fmla="*/ 8881294 w 8881294"/>
              <a:gd name="connsiteY2" fmla="*/ 2021175 h 2021175"/>
              <a:gd name="connsiteX3" fmla="*/ 0 w 8881294"/>
              <a:gd name="connsiteY3" fmla="*/ 2021175 h 2021175"/>
              <a:gd name="connsiteX4" fmla="*/ 0 w 8881294"/>
              <a:gd name="connsiteY4" fmla="*/ 0 h 202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81294" h="2021175" fill="none" extrusionOk="0">
                <a:moveTo>
                  <a:pt x="0" y="0"/>
                </a:moveTo>
                <a:cubicBezTo>
                  <a:pt x="1880580" y="-133017"/>
                  <a:pt x="7046488" y="-123057"/>
                  <a:pt x="8881294" y="0"/>
                </a:cubicBezTo>
                <a:cubicBezTo>
                  <a:pt x="8707150" y="442137"/>
                  <a:pt x="8780105" y="1422272"/>
                  <a:pt x="8881294" y="2021175"/>
                </a:cubicBezTo>
                <a:cubicBezTo>
                  <a:pt x="5235094" y="1652192"/>
                  <a:pt x="1942770" y="1430761"/>
                  <a:pt x="0" y="2021175"/>
                </a:cubicBezTo>
                <a:cubicBezTo>
                  <a:pt x="84948" y="1274067"/>
                  <a:pt x="53104" y="451389"/>
                  <a:pt x="0" y="0"/>
                </a:cubicBezTo>
                <a:close/>
              </a:path>
              <a:path w="8881294" h="2021175" stroke="0" extrusionOk="0">
                <a:moveTo>
                  <a:pt x="0" y="0"/>
                </a:moveTo>
                <a:cubicBezTo>
                  <a:pt x="4208964" y="-99217"/>
                  <a:pt x="7024386" y="-142910"/>
                  <a:pt x="8881294" y="0"/>
                </a:cubicBezTo>
                <a:cubicBezTo>
                  <a:pt x="8733789" y="193068"/>
                  <a:pt x="8967998" y="1246906"/>
                  <a:pt x="8881294" y="2021175"/>
                </a:cubicBezTo>
                <a:cubicBezTo>
                  <a:pt x="6057078" y="1939528"/>
                  <a:pt x="2508757" y="2494051"/>
                  <a:pt x="0" y="2021175"/>
                </a:cubicBezTo>
                <a:cubicBezTo>
                  <a:pt x="24223" y="1444598"/>
                  <a:pt x="76517" y="993071"/>
                  <a:pt x="0" y="0"/>
                </a:cubicBezTo>
                <a:close/>
              </a:path>
              <a:path w="8881294" h="2021175" fill="none" stroke="0" extrusionOk="0">
                <a:moveTo>
                  <a:pt x="0" y="0"/>
                </a:moveTo>
                <a:cubicBezTo>
                  <a:pt x="3087629" y="-205981"/>
                  <a:pt x="5560838" y="278338"/>
                  <a:pt x="8881294" y="0"/>
                </a:cubicBezTo>
                <a:cubicBezTo>
                  <a:pt x="8679446" y="400078"/>
                  <a:pt x="8878657" y="1501161"/>
                  <a:pt x="8881294" y="2021175"/>
                </a:cubicBezTo>
                <a:cubicBezTo>
                  <a:pt x="4481588" y="1505068"/>
                  <a:pt x="2176607" y="1810498"/>
                  <a:pt x="0" y="2021175"/>
                </a:cubicBezTo>
                <a:cubicBezTo>
                  <a:pt x="12244" y="1313779"/>
                  <a:pt x="-8736" y="359626"/>
                  <a:pt x="0" y="0"/>
                </a:cubicBezTo>
                <a:close/>
              </a:path>
              <a:path w="8881294" h="2021175" fill="none" stroke="0" extrusionOk="0">
                <a:moveTo>
                  <a:pt x="0" y="0"/>
                </a:moveTo>
                <a:cubicBezTo>
                  <a:pt x="2824765" y="-157587"/>
                  <a:pt x="6901224" y="-63908"/>
                  <a:pt x="8881294" y="0"/>
                </a:cubicBezTo>
                <a:cubicBezTo>
                  <a:pt x="8722604" y="390566"/>
                  <a:pt x="8832411" y="1513524"/>
                  <a:pt x="8881294" y="2021175"/>
                </a:cubicBezTo>
                <a:cubicBezTo>
                  <a:pt x="4846221" y="1764910"/>
                  <a:pt x="2070710" y="1631653"/>
                  <a:pt x="0" y="2021175"/>
                </a:cubicBezTo>
                <a:cubicBezTo>
                  <a:pt x="99616" y="1263195"/>
                  <a:pt x="46470" y="414937"/>
                  <a:pt x="0" y="0"/>
                </a:cubicBezTo>
                <a:close/>
              </a:path>
            </a:pathLst>
          </a:custGeom>
          <a:solidFill>
            <a:sysClr val="window" lastClr="FFFFFF">
              <a:alpha val="80000"/>
            </a:sysClr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1018328812">
                  <a:custGeom>
                    <a:avLst/>
                    <a:gdLst>
                      <a:gd name="connsiteX0" fmla="*/ 0 w 8881294"/>
                      <a:gd name="connsiteY0" fmla="*/ 0 h 2021175"/>
                      <a:gd name="connsiteX1" fmla="*/ 8881294 w 8881294"/>
                      <a:gd name="connsiteY1" fmla="*/ 0 h 2021175"/>
                      <a:gd name="connsiteX2" fmla="*/ 8881294 w 8881294"/>
                      <a:gd name="connsiteY2" fmla="*/ 2021175 h 2021175"/>
                      <a:gd name="connsiteX3" fmla="*/ 0 w 8881294"/>
                      <a:gd name="connsiteY3" fmla="*/ 2021175 h 2021175"/>
                      <a:gd name="connsiteX4" fmla="*/ 0 w 8881294"/>
                      <a:gd name="connsiteY4" fmla="*/ 0 h 2021175"/>
                      <a:gd name="connsiteX0" fmla="*/ 0 w 8881294"/>
                      <a:gd name="connsiteY0" fmla="*/ 0 h 2021175"/>
                      <a:gd name="connsiteX1" fmla="*/ 8881294 w 8881294"/>
                      <a:gd name="connsiteY1" fmla="*/ 0 h 2021175"/>
                      <a:gd name="connsiteX2" fmla="*/ 8881294 w 8881294"/>
                      <a:gd name="connsiteY2" fmla="*/ 2021175 h 2021175"/>
                      <a:gd name="connsiteX3" fmla="*/ 0 w 8881294"/>
                      <a:gd name="connsiteY3" fmla="*/ 2021175 h 2021175"/>
                      <a:gd name="connsiteX4" fmla="*/ 0 w 8881294"/>
                      <a:gd name="connsiteY4" fmla="*/ 0 h 20211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81294" h="2021175" fill="none" extrusionOk="0">
                        <a:moveTo>
                          <a:pt x="0" y="0"/>
                        </a:moveTo>
                        <a:cubicBezTo>
                          <a:pt x="3236039" y="31745"/>
                          <a:pt x="5119187" y="-49490"/>
                          <a:pt x="8881294" y="0"/>
                        </a:cubicBezTo>
                        <a:cubicBezTo>
                          <a:pt x="8745009" y="392870"/>
                          <a:pt x="8836653" y="1438050"/>
                          <a:pt x="8881294" y="2021175"/>
                        </a:cubicBezTo>
                        <a:cubicBezTo>
                          <a:pt x="4881054" y="1832861"/>
                          <a:pt x="2050004" y="1688720"/>
                          <a:pt x="0" y="2021175"/>
                        </a:cubicBezTo>
                        <a:cubicBezTo>
                          <a:pt x="63487" y="1338332"/>
                          <a:pt x="49250" y="447061"/>
                          <a:pt x="0" y="0"/>
                        </a:cubicBezTo>
                        <a:close/>
                      </a:path>
                      <a:path w="8881294" h="2021175" stroke="0" extrusionOk="0">
                        <a:moveTo>
                          <a:pt x="0" y="0"/>
                        </a:moveTo>
                        <a:cubicBezTo>
                          <a:pt x="4166680" y="-111737"/>
                          <a:pt x="6670642" y="-88484"/>
                          <a:pt x="8881294" y="0"/>
                        </a:cubicBezTo>
                        <a:cubicBezTo>
                          <a:pt x="8803184" y="258331"/>
                          <a:pt x="8921317" y="1314882"/>
                          <a:pt x="8881294" y="2021175"/>
                        </a:cubicBezTo>
                        <a:cubicBezTo>
                          <a:pt x="5858548" y="1923787"/>
                          <a:pt x="2186724" y="2316103"/>
                          <a:pt x="0" y="2021175"/>
                        </a:cubicBezTo>
                        <a:cubicBezTo>
                          <a:pt x="47319" y="1450402"/>
                          <a:pt x="76476" y="984031"/>
                          <a:pt x="0" y="0"/>
                        </a:cubicBezTo>
                        <a:close/>
                      </a:path>
                      <a:path w="8881294" h="2021175" fill="none" stroke="0" extrusionOk="0">
                        <a:moveTo>
                          <a:pt x="0" y="0"/>
                        </a:moveTo>
                        <a:cubicBezTo>
                          <a:pt x="3162729" y="-141640"/>
                          <a:pt x="5407822" y="196506"/>
                          <a:pt x="8881294" y="0"/>
                        </a:cubicBezTo>
                        <a:cubicBezTo>
                          <a:pt x="8661386" y="350780"/>
                          <a:pt x="8878418" y="1540253"/>
                          <a:pt x="8881294" y="2021175"/>
                        </a:cubicBezTo>
                        <a:cubicBezTo>
                          <a:pt x="4392781" y="1775997"/>
                          <a:pt x="2153243" y="1788564"/>
                          <a:pt x="0" y="2021175"/>
                        </a:cubicBezTo>
                        <a:cubicBezTo>
                          <a:pt x="65106" y="1348085"/>
                          <a:pt x="21059" y="36427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字魂37号-波纹乖乖体"/>
                <a:cs typeface="+mn-cs"/>
              </a:rPr>
              <a:t>*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7AA0D92-B97E-753D-71AF-E1073AC34E78}"/>
              </a:ext>
            </a:extLst>
          </p:cNvPr>
          <p:cNvGrpSpPr/>
          <p:nvPr/>
        </p:nvGrpSpPr>
        <p:grpSpPr>
          <a:xfrm>
            <a:off x="7005893" y="3020586"/>
            <a:ext cx="4537107" cy="1129886"/>
            <a:chOff x="6700677" y="2864057"/>
            <a:chExt cx="4537107" cy="1129886"/>
          </a:xfrm>
          <a:solidFill>
            <a:schemeClr val="bg1"/>
          </a:solidFill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xmlns="" id="{07F22C31-C81D-D92D-FDCE-0701EF8E7ADA}"/>
                </a:ext>
              </a:extLst>
            </p:cNvPr>
            <p:cNvSpPr/>
            <p:nvPr/>
          </p:nvSpPr>
          <p:spPr>
            <a:xfrm>
              <a:off x="6700677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FAA40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24036243-1D0D-79C1-9E8C-08BA7C5F6186}"/>
                </a:ext>
              </a:extLst>
            </p:cNvPr>
            <p:cNvSpPr txBox="1"/>
            <p:nvPr/>
          </p:nvSpPr>
          <p:spPr>
            <a:xfrm>
              <a:off x="7176312" y="3054934"/>
              <a:ext cx="3750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B3927E6F-213A-99A1-A380-A31C70AB7DAB}"/>
              </a:ext>
            </a:extLst>
          </p:cNvPr>
          <p:cNvGrpSpPr/>
          <p:nvPr/>
        </p:nvGrpSpPr>
        <p:grpSpPr>
          <a:xfrm>
            <a:off x="1186079" y="3069626"/>
            <a:ext cx="4537107" cy="1135327"/>
            <a:chOff x="981375" y="2858616"/>
            <a:chExt cx="4537107" cy="1135327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xmlns="" id="{82D9AF17-B4C2-5D06-AA28-B6842468E134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413F7E1F-FB76-DC7D-B5E9-E421CCFCD125}"/>
                </a:ext>
              </a:extLst>
            </p:cNvPr>
            <p:cNvSpPr txBox="1"/>
            <p:nvPr/>
          </p:nvSpPr>
          <p:spPr>
            <a:xfrm>
              <a:off x="1207441" y="2858616"/>
              <a:ext cx="3750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CED006C7-374F-D1EC-0E67-4707D74497A5}"/>
              </a:ext>
            </a:extLst>
          </p:cNvPr>
          <p:cNvGrpSpPr/>
          <p:nvPr/>
        </p:nvGrpSpPr>
        <p:grpSpPr>
          <a:xfrm>
            <a:off x="1147145" y="4901904"/>
            <a:ext cx="4561379" cy="1129886"/>
            <a:chOff x="957103" y="4872764"/>
            <a:chExt cx="4561379" cy="1129886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xmlns="" id="{5EC97DBB-6E43-55A2-3C9D-5373547E0F8C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1BAE704C-A2FF-5032-E433-D3068F36039F}"/>
                </a:ext>
              </a:extLst>
            </p:cNvPr>
            <p:cNvSpPr txBox="1"/>
            <p:nvPr/>
          </p:nvSpPr>
          <p:spPr>
            <a:xfrm>
              <a:off x="957103" y="4989475"/>
              <a:ext cx="42808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F8F96B5A-5453-20E9-AA0F-9189A63E1623}"/>
              </a:ext>
            </a:extLst>
          </p:cNvPr>
          <p:cNvGrpSpPr/>
          <p:nvPr/>
        </p:nvGrpSpPr>
        <p:grpSpPr>
          <a:xfrm>
            <a:off x="6818533" y="4816367"/>
            <a:ext cx="4537107" cy="1129886"/>
            <a:chOff x="6830721" y="4714800"/>
            <a:chExt cx="4537107" cy="1129886"/>
          </a:xfrm>
          <a:solidFill>
            <a:schemeClr val="bg1"/>
          </a:solidFill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xmlns="" id="{4F5CAE4B-EBE0-B81D-A3AB-A6774FDA02D3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28A3B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A0998389-039C-5669-C002-AD45F35170B7}"/>
                </a:ext>
              </a:extLst>
            </p:cNvPr>
            <p:cNvSpPr txBox="1"/>
            <p:nvPr/>
          </p:nvSpPr>
          <p:spPr>
            <a:xfrm>
              <a:off x="7667750" y="4975123"/>
              <a:ext cx="34600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360C4FCE-8AF6-528C-B1D0-02DB7799791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1066325" y="3208535"/>
            <a:ext cx="953350" cy="8575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AF647DA6-109C-DB2D-5DF4-56BCB4D9C44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162974" y="3128265"/>
            <a:ext cx="891076" cy="8964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6AAB5C3B-C92A-A1FB-1BBD-F0F6682DFFC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96833" y="5018615"/>
            <a:ext cx="891076" cy="896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FC67A83B-41A6-AFC9-9795-2214CBA3526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826930" y="4933078"/>
            <a:ext cx="891076" cy="896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89DCCC3B-5422-BA59-D4A0-64D2AB24EE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136" y="2869797"/>
            <a:ext cx="1475271" cy="149203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F38CC993-A0AB-4640-6144-835F0961BC8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341835" y="2916556"/>
            <a:ext cx="1385564" cy="140086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AE4A0E2F-4DDC-DAAD-9768-E0623DB1807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50703"/>
          <a:stretch/>
        </p:blipFill>
        <p:spPr>
          <a:xfrm>
            <a:off x="129722" y="4681454"/>
            <a:ext cx="1487889" cy="157078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B2437062-FA71-01DD-6B05-B5032B1268F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90376" y="4614463"/>
            <a:ext cx="1365186" cy="1570786"/>
          </a:xfrm>
          <a:prstGeom prst="rect">
            <a:avLst/>
          </a:prstGeom>
        </p:spPr>
      </p:pic>
      <p:pic>
        <p:nvPicPr>
          <p:cNvPr id="28" name="Picture 27">
            <a:hlinkClick r:id="rId11" action="ppaction://hlinksldjump"/>
            <a:extLst>
              <a:ext uri="{FF2B5EF4-FFF2-40B4-BE49-F238E27FC236}">
                <a16:creationId xmlns:a16="http://schemas.microsoft.com/office/drawing/2014/main" xmlns="" id="{EB4C6814-CC2F-D923-7D42-DD2F0AC3B4B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8029" y="743451"/>
            <a:ext cx="2541067" cy="16348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6E72E039-6BBF-7A9F-FDA9-140D01544D16}"/>
                  </a:ext>
                </a:extLst>
              </p:cNvPr>
              <p:cNvSpPr txBox="1"/>
              <p:nvPr/>
            </p:nvSpPr>
            <p:spPr>
              <a:xfrm>
                <a:off x="2707102" y="2965738"/>
                <a:ext cx="1475271" cy="12490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E72E039-6BBF-7A9F-FDA9-140D01544D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7102" y="2965738"/>
                <a:ext cx="1475271" cy="124906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1805E20C-6E0A-B1CD-BC65-4ECB23CFC814}"/>
                  </a:ext>
                </a:extLst>
              </p:cNvPr>
              <p:cNvSpPr txBox="1"/>
              <p:nvPr/>
            </p:nvSpPr>
            <p:spPr>
              <a:xfrm>
                <a:off x="8242591" y="2984218"/>
                <a:ext cx="1475271" cy="12490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805E20C-6E0A-B1CD-BC65-4ECB23CFC8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2591" y="2984218"/>
                <a:ext cx="1475271" cy="124906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B62AC148-0A5E-1674-D654-511B7AC7A0E7}"/>
                  </a:ext>
                </a:extLst>
              </p:cNvPr>
              <p:cNvSpPr txBox="1"/>
              <p:nvPr/>
            </p:nvSpPr>
            <p:spPr>
              <a:xfrm>
                <a:off x="2537653" y="4986650"/>
                <a:ext cx="1475271" cy="12490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𝟏𝟒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62AC148-0A5E-1674-D654-511B7AC7A0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7653" y="4986650"/>
                <a:ext cx="1475271" cy="124906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23FABE07-BB79-0637-95D6-1372BF78E1F8}"/>
                  </a:ext>
                </a:extLst>
              </p:cNvPr>
              <p:cNvSpPr txBox="1"/>
              <p:nvPr/>
            </p:nvSpPr>
            <p:spPr>
              <a:xfrm>
                <a:off x="8386679" y="4888998"/>
                <a:ext cx="1475271" cy="13021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3FABE07-BB79-0637-95D6-1372BF78E1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6679" y="4888998"/>
                <a:ext cx="1475271" cy="130215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D53BC75A-2DD4-5425-F596-878E4D403CFE}"/>
                  </a:ext>
                </a:extLst>
              </p:cNvPr>
              <p:cNvSpPr txBox="1"/>
              <p:nvPr/>
            </p:nvSpPr>
            <p:spPr>
              <a:xfrm>
                <a:off x="4543158" y="824162"/>
                <a:ext cx="5174704" cy="1292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5400" b="1" dirty="0">
                    <a:solidFill>
                      <a:srgbClr val="C00000"/>
                    </a:solidFill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  <m:r>
                      <m:rPr>
                        <m:nor/>
                      </m:rPr>
                      <a:rPr lang="en-US" sz="4800" dirty="0">
                        <a:solidFill>
                          <a:srgbClr val="C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5400" b="1" dirty="0">
                        <a:solidFill>
                          <a:srgbClr val="C00000"/>
                        </a:solidFill>
                      </a:rPr>
                      <m:t> 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r>
                  <a:rPr lang="en-US" sz="54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53BC75A-2DD4-5425-F596-878E4D403C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3158" y="824162"/>
                <a:ext cx="5174704" cy="1292918"/>
              </a:xfrm>
              <a:prstGeom prst="rect">
                <a:avLst/>
              </a:prstGeom>
              <a:blipFill>
                <a:blip r:embed="rId17"/>
                <a:stretch>
                  <a:fillRect b="-8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23647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314F7F10-038C-698D-9626-69B63EA4223A}"/>
              </a:ext>
            </a:extLst>
          </p:cNvPr>
          <p:cNvSpPr/>
          <p:nvPr/>
        </p:nvSpPr>
        <p:spPr>
          <a:xfrm>
            <a:off x="1955618" y="673255"/>
            <a:ext cx="9704439" cy="1775204"/>
          </a:xfrm>
          <a:custGeom>
            <a:avLst/>
            <a:gdLst>
              <a:gd name="connsiteX0" fmla="*/ 0 w 9704439"/>
              <a:gd name="connsiteY0" fmla="*/ 0 h 1775204"/>
              <a:gd name="connsiteX1" fmla="*/ 9704439 w 9704439"/>
              <a:gd name="connsiteY1" fmla="*/ 0 h 1775204"/>
              <a:gd name="connsiteX2" fmla="*/ 9704439 w 9704439"/>
              <a:gd name="connsiteY2" fmla="*/ 1775204 h 1775204"/>
              <a:gd name="connsiteX3" fmla="*/ 0 w 9704439"/>
              <a:gd name="connsiteY3" fmla="*/ 1775204 h 1775204"/>
              <a:gd name="connsiteX4" fmla="*/ 0 w 9704439"/>
              <a:gd name="connsiteY4" fmla="*/ 0 h 1775204"/>
              <a:gd name="connsiteX0" fmla="*/ 0 w 9704439"/>
              <a:gd name="connsiteY0" fmla="*/ 0 h 1775204"/>
              <a:gd name="connsiteX1" fmla="*/ 9704439 w 9704439"/>
              <a:gd name="connsiteY1" fmla="*/ 0 h 1775204"/>
              <a:gd name="connsiteX2" fmla="*/ 9704439 w 9704439"/>
              <a:gd name="connsiteY2" fmla="*/ 1775204 h 1775204"/>
              <a:gd name="connsiteX3" fmla="*/ 0 w 9704439"/>
              <a:gd name="connsiteY3" fmla="*/ 1775204 h 1775204"/>
              <a:gd name="connsiteX4" fmla="*/ 0 w 9704439"/>
              <a:gd name="connsiteY4" fmla="*/ 0 h 1775204"/>
              <a:gd name="connsiteX0" fmla="*/ 0 w 9704439"/>
              <a:gd name="connsiteY0" fmla="*/ 0 h 1775204"/>
              <a:gd name="connsiteX1" fmla="*/ 9704439 w 9704439"/>
              <a:gd name="connsiteY1" fmla="*/ 0 h 1775204"/>
              <a:gd name="connsiteX2" fmla="*/ 9704439 w 9704439"/>
              <a:gd name="connsiteY2" fmla="*/ 1775204 h 1775204"/>
              <a:gd name="connsiteX3" fmla="*/ 0 w 9704439"/>
              <a:gd name="connsiteY3" fmla="*/ 1775204 h 1775204"/>
              <a:gd name="connsiteX4" fmla="*/ 0 w 9704439"/>
              <a:gd name="connsiteY4" fmla="*/ 0 h 1775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04439" h="1775204" fill="none" extrusionOk="0">
                <a:moveTo>
                  <a:pt x="0" y="0"/>
                </a:moveTo>
                <a:cubicBezTo>
                  <a:pt x="3895264" y="269614"/>
                  <a:pt x="5478970" y="163900"/>
                  <a:pt x="9704439" y="0"/>
                </a:cubicBezTo>
                <a:cubicBezTo>
                  <a:pt x="9536500" y="376468"/>
                  <a:pt x="9668592" y="1263853"/>
                  <a:pt x="9704439" y="1775204"/>
                </a:cubicBezTo>
                <a:cubicBezTo>
                  <a:pt x="5249242" y="1612963"/>
                  <a:pt x="2111307" y="1135214"/>
                  <a:pt x="0" y="1775204"/>
                </a:cubicBezTo>
                <a:cubicBezTo>
                  <a:pt x="67043" y="1173227"/>
                  <a:pt x="80701" y="428452"/>
                  <a:pt x="0" y="0"/>
                </a:cubicBezTo>
                <a:close/>
              </a:path>
              <a:path w="9704439" h="1775204" stroke="0" extrusionOk="0">
                <a:moveTo>
                  <a:pt x="0" y="0"/>
                </a:moveTo>
                <a:cubicBezTo>
                  <a:pt x="4721472" y="-32257"/>
                  <a:pt x="7422803" y="-101101"/>
                  <a:pt x="9704439" y="0"/>
                </a:cubicBezTo>
                <a:cubicBezTo>
                  <a:pt x="9564939" y="166614"/>
                  <a:pt x="9791224" y="1078827"/>
                  <a:pt x="9704439" y="1775204"/>
                </a:cubicBezTo>
                <a:cubicBezTo>
                  <a:pt x="6508533" y="1702854"/>
                  <a:pt x="2346739" y="2043236"/>
                  <a:pt x="0" y="1775204"/>
                </a:cubicBezTo>
                <a:cubicBezTo>
                  <a:pt x="3277" y="1259482"/>
                  <a:pt x="83693" y="897730"/>
                  <a:pt x="0" y="0"/>
                </a:cubicBezTo>
                <a:close/>
              </a:path>
              <a:path w="9704439" h="1775204" fill="none" stroke="0" extrusionOk="0">
                <a:moveTo>
                  <a:pt x="0" y="0"/>
                </a:moveTo>
                <a:cubicBezTo>
                  <a:pt x="3015442" y="-369084"/>
                  <a:pt x="5866330" y="125641"/>
                  <a:pt x="9704439" y="0"/>
                </a:cubicBezTo>
                <a:cubicBezTo>
                  <a:pt x="9559346" y="329422"/>
                  <a:pt x="9703578" y="1277603"/>
                  <a:pt x="9704439" y="1775204"/>
                </a:cubicBezTo>
                <a:cubicBezTo>
                  <a:pt x="4851201" y="1205956"/>
                  <a:pt x="2649844" y="1517517"/>
                  <a:pt x="0" y="1775204"/>
                </a:cubicBezTo>
                <a:cubicBezTo>
                  <a:pt x="51939" y="1200725"/>
                  <a:pt x="17173" y="339021"/>
                  <a:pt x="0" y="0"/>
                </a:cubicBezTo>
                <a:close/>
              </a:path>
              <a:path w="9704439" h="1775204" fill="none" stroke="0" extrusionOk="0">
                <a:moveTo>
                  <a:pt x="0" y="0"/>
                </a:moveTo>
                <a:cubicBezTo>
                  <a:pt x="3635760" y="84252"/>
                  <a:pt x="5846721" y="274747"/>
                  <a:pt x="9704439" y="0"/>
                </a:cubicBezTo>
                <a:cubicBezTo>
                  <a:pt x="9505746" y="337384"/>
                  <a:pt x="9676495" y="1340351"/>
                  <a:pt x="9704439" y="1775204"/>
                </a:cubicBezTo>
                <a:cubicBezTo>
                  <a:pt x="5170002" y="1563078"/>
                  <a:pt x="2271265" y="1196405"/>
                  <a:pt x="0" y="1775204"/>
                </a:cubicBezTo>
                <a:cubicBezTo>
                  <a:pt x="68389" y="1174049"/>
                  <a:pt x="68711" y="410130"/>
                  <a:pt x="0" y="0"/>
                </a:cubicBezTo>
                <a:close/>
              </a:path>
            </a:pathLst>
          </a:custGeom>
          <a:solidFill>
            <a:sysClr val="window" lastClr="FFFFFF">
              <a:alpha val="80000"/>
            </a:sysClr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1018328812">
                  <a:custGeom>
                    <a:avLst/>
                    <a:gdLst>
                      <a:gd name="connsiteX0" fmla="*/ 0 w 9704439"/>
                      <a:gd name="connsiteY0" fmla="*/ 0 h 1775204"/>
                      <a:gd name="connsiteX1" fmla="*/ 9704439 w 9704439"/>
                      <a:gd name="connsiteY1" fmla="*/ 0 h 1775204"/>
                      <a:gd name="connsiteX2" fmla="*/ 9704439 w 9704439"/>
                      <a:gd name="connsiteY2" fmla="*/ 1775204 h 1775204"/>
                      <a:gd name="connsiteX3" fmla="*/ 0 w 9704439"/>
                      <a:gd name="connsiteY3" fmla="*/ 1775204 h 1775204"/>
                      <a:gd name="connsiteX4" fmla="*/ 0 w 9704439"/>
                      <a:gd name="connsiteY4" fmla="*/ 0 h 1775204"/>
                      <a:gd name="connsiteX0" fmla="*/ 0 w 9704439"/>
                      <a:gd name="connsiteY0" fmla="*/ 0 h 1775204"/>
                      <a:gd name="connsiteX1" fmla="*/ 9704439 w 9704439"/>
                      <a:gd name="connsiteY1" fmla="*/ 0 h 1775204"/>
                      <a:gd name="connsiteX2" fmla="*/ 9704439 w 9704439"/>
                      <a:gd name="connsiteY2" fmla="*/ 1775204 h 1775204"/>
                      <a:gd name="connsiteX3" fmla="*/ 0 w 9704439"/>
                      <a:gd name="connsiteY3" fmla="*/ 1775204 h 1775204"/>
                      <a:gd name="connsiteX4" fmla="*/ 0 w 9704439"/>
                      <a:gd name="connsiteY4" fmla="*/ 0 h 17752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704439" h="1775204" fill="none" extrusionOk="0">
                        <a:moveTo>
                          <a:pt x="0" y="0"/>
                        </a:moveTo>
                        <a:cubicBezTo>
                          <a:pt x="3555934" y="79561"/>
                          <a:pt x="5618965" y="-64150"/>
                          <a:pt x="9704439" y="0"/>
                        </a:cubicBezTo>
                        <a:cubicBezTo>
                          <a:pt x="9562083" y="343176"/>
                          <a:pt x="9680606" y="1267205"/>
                          <a:pt x="9704439" y="1775204"/>
                        </a:cubicBezTo>
                        <a:cubicBezTo>
                          <a:pt x="5206702" y="1634672"/>
                          <a:pt x="2208572" y="1369192"/>
                          <a:pt x="0" y="1775204"/>
                        </a:cubicBezTo>
                        <a:cubicBezTo>
                          <a:pt x="63086" y="1185077"/>
                          <a:pt x="69177" y="415512"/>
                          <a:pt x="0" y="0"/>
                        </a:cubicBezTo>
                        <a:close/>
                      </a:path>
                      <a:path w="9704439" h="1775204" stroke="0" extrusionOk="0">
                        <a:moveTo>
                          <a:pt x="0" y="0"/>
                        </a:moveTo>
                        <a:cubicBezTo>
                          <a:pt x="4408757" y="-124848"/>
                          <a:pt x="7267173" y="-77156"/>
                          <a:pt x="9704439" y="0"/>
                        </a:cubicBezTo>
                        <a:cubicBezTo>
                          <a:pt x="9651027" y="247576"/>
                          <a:pt x="9724980" y="1175291"/>
                          <a:pt x="9704439" y="1775204"/>
                        </a:cubicBezTo>
                        <a:cubicBezTo>
                          <a:pt x="6248695" y="1682252"/>
                          <a:pt x="2287415" y="2010455"/>
                          <a:pt x="0" y="1775204"/>
                        </a:cubicBezTo>
                        <a:cubicBezTo>
                          <a:pt x="55729" y="1272663"/>
                          <a:pt x="83480" y="850463"/>
                          <a:pt x="0" y="0"/>
                        </a:cubicBezTo>
                        <a:close/>
                      </a:path>
                      <a:path w="9704439" h="1775204" fill="none" stroke="0" extrusionOk="0">
                        <a:moveTo>
                          <a:pt x="0" y="0"/>
                        </a:moveTo>
                        <a:cubicBezTo>
                          <a:pt x="3293805" y="-130601"/>
                          <a:pt x="5806846" y="93830"/>
                          <a:pt x="9704439" y="0"/>
                        </a:cubicBezTo>
                        <a:cubicBezTo>
                          <a:pt x="9554050" y="314966"/>
                          <a:pt x="9703209" y="1337893"/>
                          <a:pt x="9704439" y="1775204"/>
                        </a:cubicBezTo>
                        <a:cubicBezTo>
                          <a:pt x="4770836" y="1451129"/>
                          <a:pt x="2438129" y="1318761"/>
                          <a:pt x="0" y="1775204"/>
                        </a:cubicBezTo>
                        <a:cubicBezTo>
                          <a:pt x="57846" y="1204558"/>
                          <a:pt x="25829" y="34037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字魂37号-波纹乖乖体"/>
                <a:cs typeface="+mn-cs"/>
              </a:rPr>
              <a:t>*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8A8D4FE-C2F5-B293-AFD1-6FC83B8C0029}"/>
              </a:ext>
            </a:extLst>
          </p:cNvPr>
          <p:cNvGrpSpPr/>
          <p:nvPr/>
        </p:nvGrpSpPr>
        <p:grpSpPr>
          <a:xfrm>
            <a:off x="7043532" y="4815019"/>
            <a:ext cx="4537107" cy="1129886"/>
            <a:chOff x="6830721" y="2864057"/>
            <a:chExt cx="4537107" cy="1129886"/>
          </a:xfrm>
          <a:solidFill>
            <a:schemeClr val="bg1"/>
          </a:solidFill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xmlns="" id="{1858FA99-FF58-22D4-F476-6CFD453D5641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00B0F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3B2C4D95-97FF-A61E-1C97-31FC7E10B02B}"/>
                </a:ext>
              </a:extLst>
            </p:cNvPr>
            <p:cNvSpPr txBox="1"/>
            <p:nvPr/>
          </p:nvSpPr>
          <p:spPr>
            <a:xfrm>
              <a:off x="7223859" y="3044278"/>
              <a:ext cx="3750829" cy="707886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6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1AE94F6B-E9C5-5629-4A53-64CC99E17D11}"/>
              </a:ext>
            </a:extLst>
          </p:cNvPr>
          <p:cNvGrpSpPr/>
          <p:nvPr/>
        </p:nvGrpSpPr>
        <p:grpSpPr>
          <a:xfrm>
            <a:off x="7018104" y="3109679"/>
            <a:ext cx="4537107" cy="1129886"/>
            <a:chOff x="981375" y="2864057"/>
            <a:chExt cx="4537107" cy="1129886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xmlns="" id="{A02836E2-52EE-A1C3-C6E5-4F29CCFC6A02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FBA40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E22AD01F-7714-4A19-A7EE-C7415ADC9E4B}"/>
                </a:ext>
              </a:extLst>
            </p:cNvPr>
            <p:cNvSpPr txBox="1"/>
            <p:nvPr/>
          </p:nvSpPr>
          <p:spPr>
            <a:xfrm>
              <a:off x="1607829" y="3005350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8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F35EC5A2-B004-635A-9958-FEBECF03851B}"/>
              </a:ext>
            </a:extLst>
          </p:cNvPr>
          <p:cNvGrpSpPr/>
          <p:nvPr/>
        </p:nvGrpSpPr>
        <p:grpSpPr>
          <a:xfrm>
            <a:off x="1070307" y="4937554"/>
            <a:ext cx="4537107" cy="1129886"/>
            <a:chOff x="981375" y="4872764"/>
            <a:chExt cx="4537107" cy="1129886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xmlns="" id="{7CFAF7AD-1E13-7922-F95E-6F860E15BA98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D90B8823-8F99-839A-9F29-22F327A11BF8}"/>
                </a:ext>
              </a:extLst>
            </p:cNvPr>
            <p:cNvSpPr txBox="1"/>
            <p:nvPr/>
          </p:nvSpPr>
          <p:spPr>
            <a:xfrm>
              <a:off x="1510005" y="5042335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3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DDFFE023-9179-5AD6-B694-57F7A638F4C9}"/>
              </a:ext>
            </a:extLst>
          </p:cNvPr>
          <p:cNvGrpSpPr/>
          <p:nvPr/>
        </p:nvGrpSpPr>
        <p:grpSpPr>
          <a:xfrm>
            <a:off x="1196527" y="3095966"/>
            <a:ext cx="4537107" cy="1129886"/>
            <a:chOff x="6830721" y="4714800"/>
            <a:chExt cx="4537107" cy="1129886"/>
          </a:xfrm>
          <a:solidFill>
            <a:schemeClr val="bg1"/>
          </a:solidFill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xmlns="" id="{9D9938CF-499B-CBE4-79CE-5F66CB908AEF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35EB110E-F010-A967-0A78-0CD062D46DBA}"/>
                </a:ext>
              </a:extLst>
            </p:cNvPr>
            <p:cNvSpPr txBox="1"/>
            <p:nvPr/>
          </p:nvSpPr>
          <p:spPr>
            <a:xfrm>
              <a:off x="7414170" y="4909556"/>
              <a:ext cx="331621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11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59487561-95E5-1CFA-B93E-EE54856895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1140218" y="5019030"/>
            <a:ext cx="953350" cy="8575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DB66B541-0B8C-5F17-3A37-0CC33D10D4F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994999" y="3162877"/>
            <a:ext cx="891076" cy="8964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8F05DD7E-11F2-CC97-58A0-BC6C1248DA7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041788" y="5068115"/>
            <a:ext cx="891076" cy="896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E7F5AEF9-915B-7D94-315C-8970CE24C84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204924" y="3212677"/>
            <a:ext cx="891076" cy="896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1F5C5DCE-64D3-EEB4-1758-651983467D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7002" y="2918937"/>
            <a:ext cx="1475271" cy="149203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D71EF9D3-0663-5EE0-72BB-CA7A8417036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453391" y="3009228"/>
            <a:ext cx="1385564" cy="140086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2149A03E-6804-80DD-FBF4-81C533C6B6F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50703"/>
          <a:stretch/>
        </p:blipFill>
        <p:spPr>
          <a:xfrm>
            <a:off x="174677" y="4730954"/>
            <a:ext cx="1487889" cy="157078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25CE9DCD-745C-6BAB-EE62-136BC9BCFBD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84588" y="4646459"/>
            <a:ext cx="1365186" cy="1570786"/>
          </a:xfrm>
          <a:prstGeom prst="rect">
            <a:avLst/>
          </a:prstGeom>
        </p:spPr>
      </p:pic>
      <p:pic>
        <p:nvPicPr>
          <p:cNvPr id="28" name="Picture 27">
            <a:hlinkClick r:id="rId11" action="ppaction://hlinksldjump"/>
            <a:extLst>
              <a:ext uri="{FF2B5EF4-FFF2-40B4-BE49-F238E27FC236}">
                <a16:creationId xmlns:a16="http://schemas.microsoft.com/office/drawing/2014/main" xmlns="" id="{6407F680-376F-7286-7C74-C41F17BC6A0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8029" y="743451"/>
            <a:ext cx="2541067" cy="16348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880E4642-1982-4094-0F2D-80319DAB6E03}"/>
                  </a:ext>
                </a:extLst>
              </p:cNvPr>
              <p:cNvSpPr txBox="1"/>
              <p:nvPr/>
            </p:nvSpPr>
            <p:spPr>
              <a:xfrm>
                <a:off x="5204924" y="780166"/>
                <a:ext cx="3348702" cy="1425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5400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?</m:t>
                        </m:r>
                      </m:den>
                    </m:f>
                    <m:r>
                      <a:rPr lang="en-US" sz="6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54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80E4642-1982-4094-0F2D-80319DAB6E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4924" y="780166"/>
                <a:ext cx="3348702" cy="1425968"/>
              </a:xfrm>
              <a:prstGeom prst="rect">
                <a:avLst/>
              </a:prstGeom>
              <a:blipFill>
                <a:blip r:embed="rId13"/>
                <a:stretch>
                  <a:fillRect b="-4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8845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4176E7F-15A3-C499-9753-FCAE868E3095}"/>
              </a:ext>
            </a:extLst>
          </p:cNvPr>
          <p:cNvGrpSpPr/>
          <p:nvPr/>
        </p:nvGrpSpPr>
        <p:grpSpPr>
          <a:xfrm>
            <a:off x="2330245" y="551158"/>
            <a:ext cx="8495071" cy="2068352"/>
            <a:chOff x="1124179" y="147365"/>
            <a:chExt cx="12292887" cy="2578130"/>
          </a:xfrm>
        </p:grpSpPr>
        <p:sp>
          <p:nvSpPr>
            <p:cNvPr id="3" name="Rectangle 1">
              <a:extLst>
                <a:ext uri="{FF2B5EF4-FFF2-40B4-BE49-F238E27FC236}">
                  <a16:creationId xmlns:a16="http://schemas.microsoft.com/office/drawing/2014/main" xmlns="" id="{9ED47F7C-FF5E-8622-2394-375E5AA8BB52}"/>
                </a:ext>
              </a:extLst>
            </p:cNvPr>
            <p:cNvSpPr/>
            <p:nvPr/>
          </p:nvSpPr>
          <p:spPr>
            <a:xfrm>
              <a:off x="1124179" y="147365"/>
              <a:ext cx="12292887" cy="2578130"/>
            </a:xfrm>
            <a:custGeom>
              <a:avLst/>
              <a:gdLst>
                <a:gd name="connsiteX0" fmla="*/ 0 w 12292887"/>
                <a:gd name="connsiteY0" fmla="*/ 0 h 2578130"/>
                <a:gd name="connsiteX1" fmla="*/ 12292887 w 12292887"/>
                <a:gd name="connsiteY1" fmla="*/ 0 h 2578130"/>
                <a:gd name="connsiteX2" fmla="*/ 12292887 w 12292887"/>
                <a:gd name="connsiteY2" fmla="*/ 2578128 h 2578130"/>
                <a:gd name="connsiteX3" fmla="*/ 0 w 12292887"/>
                <a:gd name="connsiteY3" fmla="*/ 2578128 h 2578130"/>
                <a:gd name="connsiteX4" fmla="*/ 0 w 12292887"/>
                <a:gd name="connsiteY4" fmla="*/ 0 h 2578130"/>
                <a:gd name="connsiteX0" fmla="*/ 0 w 12292887"/>
                <a:gd name="connsiteY0" fmla="*/ 0 h 2578130"/>
                <a:gd name="connsiteX1" fmla="*/ 12292887 w 12292887"/>
                <a:gd name="connsiteY1" fmla="*/ 0 h 2578130"/>
                <a:gd name="connsiteX2" fmla="*/ 12292887 w 12292887"/>
                <a:gd name="connsiteY2" fmla="*/ 2578128 h 2578130"/>
                <a:gd name="connsiteX3" fmla="*/ 0 w 12292887"/>
                <a:gd name="connsiteY3" fmla="*/ 2578128 h 2578130"/>
                <a:gd name="connsiteX4" fmla="*/ 0 w 12292887"/>
                <a:gd name="connsiteY4" fmla="*/ 0 h 2578130"/>
                <a:gd name="connsiteX0" fmla="*/ 0 w 12292887"/>
                <a:gd name="connsiteY0" fmla="*/ 0 h 2578130"/>
                <a:gd name="connsiteX1" fmla="*/ 12292887 w 12292887"/>
                <a:gd name="connsiteY1" fmla="*/ 0 h 2578130"/>
                <a:gd name="connsiteX2" fmla="*/ 12292887 w 12292887"/>
                <a:gd name="connsiteY2" fmla="*/ 2578128 h 2578130"/>
                <a:gd name="connsiteX3" fmla="*/ 0 w 12292887"/>
                <a:gd name="connsiteY3" fmla="*/ 2578128 h 2578130"/>
                <a:gd name="connsiteX4" fmla="*/ 0 w 12292887"/>
                <a:gd name="connsiteY4" fmla="*/ 0 h 2578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92887" h="2578130" fill="none" extrusionOk="0">
                  <a:moveTo>
                    <a:pt x="0" y="0"/>
                  </a:moveTo>
                  <a:cubicBezTo>
                    <a:pt x="4540038" y="86295"/>
                    <a:pt x="6783608" y="368258"/>
                    <a:pt x="12292887" y="0"/>
                  </a:cubicBezTo>
                  <a:cubicBezTo>
                    <a:pt x="12034038" y="591606"/>
                    <a:pt x="12179836" y="1820412"/>
                    <a:pt x="12292887" y="2578128"/>
                  </a:cubicBezTo>
                  <a:cubicBezTo>
                    <a:pt x="6546120" y="2440753"/>
                    <a:pt x="2643084" y="1707677"/>
                    <a:pt x="0" y="2578128"/>
                  </a:cubicBezTo>
                  <a:cubicBezTo>
                    <a:pt x="82923" y="1722440"/>
                    <a:pt x="120393" y="627841"/>
                    <a:pt x="0" y="0"/>
                  </a:cubicBezTo>
                  <a:close/>
                </a:path>
                <a:path w="12292887" h="2578130" stroke="0" extrusionOk="0">
                  <a:moveTo>
                    <a:pt x="0" y="0"/>
                  </a:moveTo>
                  <a:cubicBezTo>
                    <a:pt x="6534763" y="71110"/>
                    <a:pt x="9695988" y="-184142"/>
                    <a:pt x="12292887" y="0"/>
                  </a:cubicBezTo>
                  <a:cubicBezTo>
                    <a:pt x="12155469" y="304923"/>
                    <a:pt x="12416249" y="1582210"/>
                    <a:pt x="12292887" y="2578128"/>
                  </a:cubicBezTo>
                  <a:cubicBezTo>
                    <a:pt x="8267436" y="2467009"/>
                    <a:pt x="3571318" y="3237601"/>
                    <a:pt x="0" y="2578128"/>
                  </a:cubicBezTo>
                  <a:cubicBezTo>
                    <a:pt x="-18337" y="1831483"/>
                    <a:pt x="106202" y="1330871"/>
                    <a:pt x="0" y="0"/>
                  </a:cubicBezTo>
                  <a:close/>
                </a:path>
                <a:path w="12292887" h="2578130" fill="none" stroke="0" extrusionOk="0">
                  <a:moveTo>
                    <a:pt x="0" y="0"/>
                  </a:moveTo>
                  <a:cubicBezTo>
                    <a:pt x="3889267" y="-543834"/>
                    <a:pt x="7461736" y="67633"/>
                    <a:pt x="12292887" y="0"/>
                  </a:cubicBezTo>
                  <a:cubicBezTo>
                    <a:pt x="12082952" y="503968"/>
                    <a:pt x="12289515" y="1872423"/>
                    <a:pt x="12292887" y="2578128"/>
                  </a:cubicBezTo>
                  <a:cubicBezTo>
                    <a:pt x="6314208" y="2020361"/>
                    <a:pt x="3412630" y="2635092"/>
                    <a:pt x="0" y="2578128"/>
                  </a:cubicBezTo>
                  <a:cubicBezTo>
                    <a:pt x="44078" y="1702641"/>
                    <a:pt x="-59828" y="441169"/>
                    <a:pt x="0" y="0"/>
                  </a:cubicBezTo>
                  <a:close/>
                </a:path>
                <a:path w="12292887" h="2578130" fill="none" stroke="0" extrusionOk="0">
                  <a:moveTo>
                    <a:pt x="0" y="0"/>
                  </a:moveTo>
                  <a:cubicBezTo>
                    <a:pt x="4580480" y="-118865"/>
                    <a:pt x="7035186" y="527530"/>
                    <a:pt x="12292887" y="0"/>
                  </a:cubicBezTo>
                  <a:cubicBezTo>
                    <a:pt x="12075862" y="484128"/>
                    <a:pt x="12248098" y="1854238"/>
                    <a:pt x="12292887" y="2578128"/>
                  </a:cubicBezTo>
                  <a:cubicBezTo>
                    <a:pt x="6321467" y="2173222"/>
                    <a:pt x="2938357" y="1799573"/>
                    <a:pt x="0" y="2578128"/>
                  </a:cubicBezTo>
                  <a:cubicBezTo>
                    <a:pt x="126631" y="1633807"/>
                    <a:pt x="56955" y="514831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1018328812">
                    <a:custGeom>
                      <a:avLst/>
                      <a:gdLst>
                        <a:gd name="connsiteX0" fmla="*/ 0 w 8495071"/>
                        <a:gd name="connsiteY0" fmla="*/ 0 h 2068352"/>
                        <a:gd name="connsiteX1" fmla="*/ 8495071 w 8495071"/>
                        <a:gd name="connsiteY1" fmla="*/ 0 h 2068352"/>
                        <a:gd name="connsiteX2" fmla="*/ 8495071 w 8495071"/>
                        <a:gd name="connsiteY2" fmla="*/ 2068351 h 2068352"/>
                        <a:gd name="connsiteX3" fmla="*/ 0 w 8495071"/>
                        <a:gd name="connsiteY3" fmla="*/ 2068351 h 2068352"/>
                        <a:gd name="connsiteX4" fmla="*/ 0 w 8495071"/>
                        <a:gd name="connsiteY4" fmla="*/ 0 h 2068352"/>
                        <a:gd name="connsiteX0" fmla="*/ 0 w 8495071"/>
                        <a:gd name="connsiteY0" fmla="*/ 0 h 2068352"/>
                        <a:gd name="connsiteX1" fmla="*/ 8495071 w 8495071"/>
                        <a:gd name="connsiteY1" fmla="*/ 0 h 2068352"/>
                        <a:gd name="connsiteX2" fmla="*/ 8495071 w 8495071"/>
                        <a:gd name="connsiteY2" fmla="*/ 2068351 h 2068352"/>
                        <a:gd name="connsiteX3" fmla="*/ 0 w 8495071"/>
                        <a:gd name="connsiteY3" fmla="*/ 2068351 h 2068352"/>
                        <a:gd name="connsiteX4" fmla="*/ 0 w 8495071"/>
                        <a:gd name="connsiteY4" fmla="*/ 0 h 20683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495071" h="2068352" fill="none" extrusionOk="0">
                          <a:moveTo>
                            <a:pt x="0" y="0"/>
                          </a:moveTo>
                          <a:cubicBezTo>
                            <a:pt x="2851335" y="-116785"/>
                            <a:pt x="4735535" y="205267"/>
                            <a:pt x="8495071" y="0"/>
                          </a:cubicBezTo>
                          <a:cubicBezTo>
                            <a:pt x="8371204" y="391518"/>
                            <a:pt x="8464685" y="1475923"/>
                            <a:pt x="8495071" y="2068351"/>
                          </a:cubicBezTo>
                          <a:cubicBezTo>
                            <a:pt x="4475798" y="1986538"/>
                            <a:pt x="1947776" y="1708649"/>
                            <a:pt x="0" y="2068351"/>
                          </a:cubicBezTo>
                          <a:cubicBezTo>
                            <a:pt x="55592" y="1387812"/>
                            <a:pt x="42127" y="450156"/>
                            <a:pt x="0" y="0"/>
                          </a:cubicBezTo>
                          <a:close/>
                        </a:path>
                        <a:path w="8495071" h="2068352" stroke="0" extrusionOk="0">
                          <a:moveTo>
                            <a:pt x="0" y="0"/>
                          </a:moveTo>
                          <a:cubicBezTo>
                            <a:pt x="4110306" y="-82362"/>
                            <a:pt x="6343980" y="-84055"/>
                            <a:pt x="8495071" y="0"/>
                          </a:cubicBezTo>
                          <a:cubicBezTo>
                            <a:pt x="8423906" y="270613"/>
                            <a:pt x="8529189" y="1355798"/>
                            <a:pt x="8495071" y="2068351"/>
                          </a:cubicBezTo>
                          <a:cubicBezTo>
                            <a:pt x="5454837" y="1955416"/>
                            <a:pt x="2136805" y="2384976"/>
                            <a:pt x="0" y="2068351"/>
                          </a:cubicBezTo>
                          <a:cubicBezTo>
                            <a:pt x="13419" y="1476953"/>
                            <a:pt x="73153" y="1006108"/>
                            <a:pt x="0" y="0"/>
                          </a:cubicBezTo>
                          <a:close/>
                        </a:path>
                        <a:path w="8495071" h="2068352" fill="none" stroke="0" extrusionOk="0">
                          <a:moveTo>
                            <a:pt x="0" y="0"/>
                          </a:moveTo>
                          <a:cubicBezTo>
                            <a:pt x="2976729" y="-148830"/>
                            <a:pt x="5041249" y="-17280"/>
                            <a:pt x="8495071" y="0"/>
                          </a:cubicBezTo>
                          <a:cubicBezTo>
                            <a:pt x="8337633" y="365146"/>
                            <a:pt x="8492389" y="1569006"/>
                            <a:pt x="8495071" y="2068351"/>
                          </a:cubicBezTo>
                          <a:cubicBezTo>
                            <a:pt x="4267290" y="1961514"/>
                            <a:pt x="2071856" y="1801844"/>
                            <a:pt x="0" y="2068351"/>
                          </a:cubicBezTo>
                          <a:cubicBezTo>
                            <a:pt x="59388" y="1387770"/>
                            <a:pt x="19133" y="364899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*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3E06162A-D4DB-0180-F1A1-9479ADCC01AA}"/>
                </a:ext>
              </a:extLst>
            </p:cNvPr>
            <p:cNvSpPr txBox="1"/>
            <p:nvPr/>
          </p:nvSpPr>
          <p:spPr>
            <a:xfrm>
              <a:off x="1625069" y="792787"/>
              <a:ext cx="10804991" cy="8823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4000" b="1" i="0" u="none" strike="noStrike" kern="0" cap="none" spc="-15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30" name="Picture 29">
            <a:hlinkClick r:id="rId5" action="ppaction://hlinksldjump"/>
            <a:extLst>
              <a:ext uri="{FF2B5EF4-FFF2-40B4-BE49-F238E27FC236}">
                <a16:creationId xmlns:a16="http://schemas.microsoft.com/office/drawing/2014/main" xmlns="" id="{C5227EA0-0077-96F5-7C34-62FE7378E0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029" y="743451"/>
            <a:ext cx="2541067" cy="1634812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175B4C6E-3A0A-3337-C50E-366E49F9896A}"/>
              </a:ext>
            </a:extLst>
          </p:cNvPr>
          <p:cNvGrpSpPr/>
          <p:nvPr/>
        </p:nvGrpSpPr>
        <p:grpSpPr>
          <a:xfrm>
            <a:off x="7005893" y="3020586"/>
            <a:ext cx="4537107" cy="1129886"/>
            <a:chOff x="6700677" y="2864057"/>
            <a:chExt cx="4537107" cy="1129886"/>
          </a:xfrm>
          <a:solidFill>
            <a:schemeClr val="bg1"/>
          </a:solidFill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xmlns="" id="{7DD88406-1D1B-7B6E-91DE-39B1BCC5845A}"/>
                </a:ext>
              </a:extLst>
            </p:cNvPr>
            <p:cNvSpPr/>
            <p:nvPr/>
          </p:nvSpPr>
          <p:spPr>
            <a:xfrm>
              <a:off x="6700677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FAA40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32708D2F-DACC-6CE2-B59F-D653C718AD7B}"/>
                </a:ext>
              </a:extLst>
            </p:cNvPr>
            <p:cNvSpPr txBox="1"/>
            <p:nvPr/>
          </p:nvSpPr>
          <p:spPr>
            <a:xfrm>
              <a:off x="7212345" y="3082802"/>
              <a:ext cx="3750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7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90AE5347-F8AA-FCEE-0F5C-C26FB0000FEA}"/>
              </a:ext>
            </a:extLst>
          </p:cNvPr>
          <p:cNvGrpSpPr/>
          <p:nvPr/>
        </p:nvGrpSpPr>
        <p:grpSpPr>
          <a:xfrm>
            <a:off x="1186079" y="3075067"/>
            <a:ext cx="4537107" cy="1129886"/>
            <a:chOff x="981375" y="2864057"/>
            <a:chExt cx="4537107" cy="1129886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xmlns="" id="{0E1EA385-CF7F-F5E3-1D83-78EC787B0E00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C9A42FC8-9E50-5545-B388-79490411AAE0}"/>
                </a:ext>
              </a:extLst>
            </p:cNvPr>
            <p:cNvSpPr txBox="1"/>
            <p:nvPr/>
          </p:nvSpPr>
          <p:spPr>
            <a:xfrm>
              <a:off x="1207441" y="2997525"/>
              <a:ext cx="3750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6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D0F12829-F0C7-C0D6-DFD9-F059A997F813}"/>
              </a:ext>
            </a:extLst>
          </p:cNvPr>
          <p:cNvGrpSpPr/>
          <p:nvPr/>
        </p:nvGrpSpPr>
        <p:grpSpPr>
          <a:xfrm>
            <a:off x="1137459" y="4901904"/>
            <a:ext cx="4571065" cy="1129886"/>
            <a:chOff x="947417" y="4872764"/>
            <a:chExt cx="4571065" cy="1129886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xmlns="" id="{D88353EE-15CB-5140-720F-F98E2B0ED92E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F33CF482-4F99-E9CA-71AF-DBC44F873B52}"/>
                </a:ext>
              </a:extLst>
            </p:cNvPr>
            <p:cNvSpPr txBox="1"/>
            <p:nvPr/>
          </p:nvSpPr>
          <p:spPr>
            <a:xfrm>
              <a:off x="947417" y="4988261"/>
              <a:ext cx="42808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8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59FFB652-462E-4D6E-F367-90CE34BBDA5C}"/>
              </a:ext>
            </a:extLst>
          </p:cNvPr>
          <p:cNvGrpSpPr/>
          <p:nvPr/>
        </p:nvGrpSpPr>
        <p:grpSpPr>
          <a:xfrm>
            <a:off x="6818533" y="4816367"/>
            <a:ext cx="4537107" cy="1129886"/>
            <a:chOff x="6830721" y="4714800"/>
            <a:chExt cx="4537107" cy="1129886"/>
          </a:xfrm>
          <a:solidFill>
            <a:schemeClr val="bg1"/>
          </a:solidFill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xmlns="" id="{A5537115-E517-52AC-3504-6836ED3CCAA8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28A3B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26D263B9-5953-B2AF-7ADE-67CCE9444D1B}"/>
                </a:ext>
              </a:extLst>
            </p:cNvPr>
            <p:cNvSpPr txBox="1"/>
            <p:nvPr/>
          </p:nvSpPr>
          <p:spPr>
            <a:xfrm>
              <a:off x="7572747" y="4881745"/>
              <a:ext cx="34600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9</a:t>
              </a:r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E1E8EA9F-1C9C-B840-7DE5-1E087E9A831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1066325" y="3208535"/>
            <a:ext cx="953350" cy="85753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FCE7447D-F763-C946-0A21-8E0386E6956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162974" y="3128265"/>
            <a:ext cx="891076" cy="89646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2CE08317-9E03-82E6-20EF-C8B440589FD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96833" y="5018615"/>
            <a:ext cx="891076" cy="89646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3198AD55-95EB-E401-4991-08BDF3D0CF9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826930" y="4933078"/>
            <a:ext cx="891076" cy="89646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10D14B42-D383-A5C1-6C7E-5C1E765BDC3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136" y="2869797"/>
            <a:ext cx="1475271" cy="149203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E4451F88-504B-70B9-0424-A85AE0C9DDA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341835" y="2916556"/>
            <a:ext cx="1385564" cy="140086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44820A1D-C71F-BC94-797D-C163A85205A9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50703"/>
          <a:stretch/>
        </p:blipFill>
        <p:spPr>
          <a:xfrm>
            <a:off x="129722" y="4681454"/>
            <a:ext cx="1487889" cy="157078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3D0A72EB-F92E-12FF-919D-7FEC5A87AAB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90376" y="4614463"/>
            <a:ext cx="1365186" cy="15707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9B2A6C8D-C5D5-86A7-0E10-8B840408DF7F}"/>
                  </a:ext>
                </a:extLst>
              </p:cNvPr>
              <p:cNvSpPr txBox="1"/>
              <p:nvPr/>
            </p:nvSpPr>
            <p:spPr>
              <a:xfrm>
                <a:off x="5204924" y="780166"/>
                <a:ext cx="3348702" cy="1425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5400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6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54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B2A6C8D-C5D5-86A7-0E10-8B840408DF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4924" y="780166"/>
                <a:ext cx="3348702" cy="1425968"/>
              </a:xfrm>
              <a:prstGeom prst="rect">
                <a:avLst/>
              </a:prstGeom>
              <a:blipFill>
                <a:blip r:embed="rId13"/>
                <a:stretch>
                  <a:fillRect b="-4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08771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DE8B6EE-EB21-AC7F-922B-A3A7BB2A39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3203" y="3255115"/>
            <a:ext cx="1621677" cy="342624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3A7238CD-209F-8E38-C811-A724276A61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7650" y="3612913"/>
            <a:ext cx="1743607" cy="112176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D769534-78AA-2520-8D7C-A8E2BE4A5B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22740" y="3429000"/>
            <a:ext cx="1305260" cy="22793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18CE67D-348B-49D6-8393-FFE22BF65C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37650" y="2396085"/>
            <a:ext cx="2613284" cy="456351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C55FED99-5D07-0C40-9143-CE83E970388F}"/>
              </a:ext>
            </a:extLst>
          </p:cNvPr>
          <p:cNvGrpSpPr/>
          <p:nvPr/>
        </p:nvGrpSpPr>
        <p:grpSpPr>
          <a:xfrm flipH="1">
            <a:off x="5223196" y="1874617"/>
            <a:ext cx="3706061" cy="1953761"/>
            <a:chOff x="2723535" y="-62887"/>
            <a:chExt cx="3495943" cy="195376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81211660-4655-988E-9BF1-3EE7B4807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723535" y="-62887"/>
              <a:ext cx="3495943" cy="195376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33BAC181-3CD4-B44F-555A-D0748B75560D}"/>
                </a:ext>
              </a:extLst>
            </p:cNvPr>
            <p:cNvSpPr txBox="1"/>
            <p:nvPr/>
          </p:nvSpPr>
          <p:spPr>
            <a:xfrm>
              <a:off x="3145305" y="221495"/>
              <a:ext cx="284254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7881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Cảm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7881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7881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ơn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7881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7881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bạn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7881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7881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đã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7881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7881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giúp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7881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7881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tôi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7881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7881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giải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7881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7881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cứu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7881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7881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Thỏ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7881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 con!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477895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266 0.13079 L 0.07266 0.13079 C 0.08399 0.11806 0.07656 0.13079 0.08008 0.11158 C 0.0819 0.10186 0.08672 0.08334 0.08672 0.08334 C 0.08737 0.07801 0.08763 0.07246 0.08841 0.06713 C 0.08906 0.06297 0.09037 0.05926 0.09089 0.0551 C 0.0918 0.04931 0.09193 0.04329 0.09258 0.0375 C 0.09284 0.03542 0.09297 0.03334 0.09349 0.03149 C 0.09388 0.02986 0.09427 0.02801 0.09505 0.02709 C 0.09662 0.02547 0.10013 0.02408 0.10013 0.02408 C 0.09987 0.01366 0.09909 0.00324 0.09922 -0.00717 C 0.09948 -0.01898 0.09987 -0.03101 0.10091 -0.04259 C 0.10117 -0.0456 0.10261 -0.04745 0.10352 -0.05 C 0.10404 -0.05208 0.1043 -0.05439 0.10508 -0.05601 C 0.10599 -0.05787 0.10729 -0.05926 0.10846 -0.06041 C 0.10925 -0.06111 0.11016 -0.06157 0.11094 -0.0618 C 0.11589 -0.06412 0.12096 -0.06643 0.12591 -0.06782 C 0.13008 -0.06898 0.13438 -0.06875 0.13854 -0.06921 C 0.14154 -0.06828 0.14466 -0.06805 0.14766 -0.06643 C 0.15248 -0.06342 0.1543 -0.05902 0.15768 -0.05301 C 0.15846 -0.0412 0.15912 -0.02916 0.16016 -0.01736 C 0.16055 -0.01342 0.16133 -0.00949 0.16185 -0.00555 C 0.1625 -0.00069 0.16289 0.0044 0.16354 0.00926 C 0.16471 0.04098 0.16511 0.03611 0.16263 0.07732 C 0.16237 0.08149 0.16146 0.08519 0.16094 0.08936 C 0.16068 0.0926 0.16042 0.09607 0.16016 0.09954 C 0.16042 0.11389 0.16094 0.12824 0.16094 0.1426 L 0.16524 0.14422 L 0.16016 0.14121 " pathEditMode="relative" ptsTypes="AAAAAAAAAAAAAAAAAAAAAAAAAAAA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AB93675-FFD0-4AD1-91AD-8FDD4FDC2B9D}:386"/>
  <p:tag name="ISPRING_CUSTOM_TIMING_USED" val="1"/>
  <p:tag name="ISPRING_SLIDE_INDENT_LEVEL" val="1"/>
  <p:tag name="GENSWF_SLIDE_TITLE" val="Tro chơi: Giải cứu thỏ con."/>
  <p:tag name="GENSWF_ADVANCE_TIME" val="19.750"/>
  <p:tag name="ISPRING_SLIDE_ID_2" val="{06151A5C-0463-4020-AA92-CEC4E629F088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BBADDDF-8368-4F81-BD34-C585C5AEA2B8}:388"/>
  <p:tag name="TIMING" val="|0.001|5"/>
  <p:tag name="ISPRING_CUSTOM_TIMING_USED" val="1"/>
  <p:tag name="ISPRING_SLIDE_INDENT_LEVEL" val="2"/>
  <p:tag name="ISPRING_SLIDE_ID_2" val="{F33F176A-1F73-4A57-8530-1B9AE0155165}"/>
  <p:tag name="GENSWF_ADVANCE_TIME" val="13.96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2693703-F435-4CD6-B5A5-2FB139C61E43}:396"/>
  <p:tag name="TIMING" val="|0.001"/>
  <p:tag name="ISPRING_CUSTOM_TIMING_USED" val="1"/>
  <p:tag name="GENSWF_ADVANCE_TIME" val="15.597"/>
  <p:tag name="ISPRING_SLIDE_INDENT_LEVEL" val="2"/>
  <p:tag name="ISPRING_SLIDE_ID_2" val="{5007CD99-0AA6-40B2-8C45-DCCE5E6DAC9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ielhsyk">
      <a:majorFont>
        <a:latin typeface="Browallia New"/>
        <a:ea typeface="字魂27号-布丁体"/>
        <a:cs typeface=""/>
      </a:majorFont>
      <a:minorFont>
        <a:latin typeface="Browallia New"/>
        <a:ea typeface="字魂27号-布丁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</TotalTime>
  <Words>861</Words>
  <Application>Microsoft Office PowerPoint</Application>
  <PresentationFormat>Custom</PresentationFormat>
  <Paragraphs>112</Paragraphs>
  <Slides>23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Office Theme</vt:lpstr>
      <vt:lpstr>1_Office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15</cp:revision>
  <dcterms:created xsi:type="dcterms:W3CDTF">2024-02-20T11:36:49Z</dcterms:created>
  <dcterms:modified xsi:type="dcterms:W3CDTF">2024-04-05T07:00:22Z</dcterms:modified>
</cp:coreProperties>
</file>