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318" r:id="rId4"/>
    <p:sldId id="258" r:id="rId5"/>
    <p:sldId id="278" r:id="rId6"/>
    <p:sldId id="280" r:id="rId7"/>
    <p:sldId id="319" r:id="rId8"/>
    <p:sldId id="320" r:id="rId9"/>
    <p:sldId id="321" r:id="rId10"/>
    <p:sldId id="295" r:id="rId11"/>
    <p:sldId id="294" r:id="rId12"/>
    <p:sldId id="306" r:id="rId13"/>
    <p:sldId id="313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#9Slide03 AllRoundGothic" panose="020B0703020202020104" pitchFamily="34" charset="77"/>
      <p:regular r:id="rId18"/>
      <p:bold r:id="rId19"/>
    </p:embeddedFont>
    <p:embeddedFont>
      <p:font typeface="Arimo" panose="020B0604020202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SVN-Newton" panose="02040603050506020204" pitchFamily="18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445"/>
    <a:srgbClr val="F7F2E3"/>
    <a:srgbClr val="D2DFF2"/>
    <a:srgbClr val="655CA6"/>
    <a:srgbClr val="843C0B"/>
    <a:srgbClr val="5BBEAE"/>
    <a:srgbClr val="DC8390"/>
    <a:srgbClr val="A7D2EE"/>
    <a:srgbClr val="2F99D4"/>
    <a:srgbClr val="63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87"/>
  </p:normalViewPr>
  <p:slideViewPr>
    <p:cSldViewPr snapToGrid="0">
      <p:cViewPr varScale="1">
        <p:scale>
          <a:sx n="133" d="100"/>
          <a:sy n="133" d="100"/>
        </p:scale>
        <p:origin x="920" y="192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Kick vào A, B, C để hiện hiệu ứng, kick vào con gấu để về màn hình chọn số</a:t>
            </a:r>
          </a:p>
          <a:p>
            <a:r>
              <a:rPr lang="en-VN" dirty="0"/>
              <a:t>- Đáp án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- Đáp án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4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9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6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80186E4-D6D0-D0E3-B2AB-8C5682866D71}"/>
              </a:ext>
            </a:extLst>
          </p:cNvPr>
          <p:cNvSpPr txBox="1"/>
          <p:nvPr userDrawn="1"/>
        </p:nvSpPr>
        <p:spPr>
          <a:xfrm>
            <a:off x="2377440" y="6587821"/>
            <a:ext cx="51092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496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06E981D1-983E-9D08-AE47-536B63FEF9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-10887951"/>
            <a:ext cx="1279935" cy="135672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88DF8226-73CC-94E9-87F5-69E070F9A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-10887951"/>
            <a:ext cx="1279935" cy="1356722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DB243003-00AA-3EAD-CE90-1BD2A0E47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6558421" y="19001499"/>
            <a:ext cx="1279935" cy="135672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B918D343-E02B-C9F1-41F1-CD63317A2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2021579" y="19001499"/>
            <a:ext cx="1279935" cy="1356722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10438C4-5886-D5F2-6F56-B6908AE778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-4772901"/>
            <a:ext cx="1279935" cy="135672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94F45B22-3054-4233-D2E8-ED1FB01F72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-4094541"/>
            <a:ext cx="1279935" cy="135672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8EC8522-CC52-86A8-ECF0-0A835337A8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17528721" y="14258049"/>
            <a:ext cx="1279935" cy="135672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F087B81A-EEBC-E8A3-279B-577CC539F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32534679" y="14936410"/>
            <a:ext cx="1279935" cy="1356722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id="{C3BC710D-F19F-6455-56F4-C1F18FDB8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507295" y="-182415"/>
            <a:ext cx="1353429" cy="1906689"/>
          </a:xfrm>
          <a:prstGeom prst="rect">
            <a:avLst/>
          </a:prstGeom>
        </p:spPr>
      </p:pic>
      <p:pic>
        <p:nvPicPr>
          <p:cNvPr id="18" name="Hình ảnh 32">
            <a:extLst>
              <a:ext uri="{FF2B5EF4-FFF2-40B4-BE49-F238E27FC236}">
                <a16:creationId xmlns:a16="http://schemas.microsoft.com/office/drawing/2014/main" id="{E056BBD2-252B-1F0B-5D19-EFFEE898C6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4011" y="5909845"/>
            <a:ext cx="1353429" cy="19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8.png"/><Relationship Id="rId5" Type="http://schemas.openxmlformats.org/officeDocument/2006/relationships/image" Target="../media/image31.png"/><Relationship Id="rId10" Type="http://schemas.openxmlformats.org/officeDocument/2006/relationships/image" Target="../media/image37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3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932889" y="17229"/>
            <a:ext cx="6523841" cy="3474854"/>
          </a:xfrm>
          <a:prstGeom prst="cloud">
            <a:avLst/>
          </a:prstGeom>
          <a:solidFill>
            <a:schemeClr val="bg1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A68DD-D3E2-E6CE-6B6A-ADBD7AF58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16" y="966153"/>
            <a:ext cx="6433581" cy="206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7A440-9DCB-A40B-9C59-010F97C447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994" b="84472"/>
          <a:stretch/>
        </p:blipFill>
        <p:spPr>
          <a:xfrm>
            <a:off x="2495551" y="310197"/>
            <a:ext cx="3529965" cy="1033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A7F9F-DB4E-7A95-685B-3CCE88A23192}"/>
              </a:ext>
            </a:extLst>
          </p:cNvPr>
          <p:cNvSpPr txBox="1"/>
          <p:nvPr/>
        </p:nvSpPr>
        <p:spPr>
          <a:xfrm>
            <a:off x="3042601" y="2963695"/>
            <a:ext cx="230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(</a:t>
            </a:r>
            <a:r>
              <a:rPr lang="vi-VN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Trang 75)</a:t>
            </a:r>
            <a:endParaRPr lang="en-SG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6" name="Hình ảnh 31">
            <a:extLst>
              <a:ext uri="{FF2B5EF4-FFF2-40B4-BE49-F238E27FC236}">
                <a16:creationId xmlns:a16="http://schemas.microsoft.com/office/drawing/2014/main" id="{C876DB6F-B7A5-DF40-7CFF-9DD85B3E5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029" y="3561074"/>
            <a:ext cx="1175971" cy="16566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53" y="54854"/>
            <a:ext cx="1171721" cy="1171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id="{71008528-B9FB-83AD-E79C-4B3E8B22FA8F}"/>
              </a:ext>
            </a:extLst>
          </p:cNvPr>
          <p:cNvGrpSpPr/>
          <p:nvPr/>
        </p:nvGrpSpPr>
        <p:grpSpPr>
          <a:xfrm>
            <a:off x="240665" y="787763"/>
            <a:ext cx="8818245" cy="4637313"/>
            <a:chOff x="1020" y="2328"/>
            <a:chExt cx="11012" cy="7804"/>
          </a:xfrm>
        </p:grpSpPr>
        <p:sp>
          <p:nvSpPr>
            <p:cNvPr id="5" name="圆角矩形 44">
              <a:extLst>
                <a:ext uri="{FF2B5EF4-FFF2-40B4-BE49-F238E27FC236}">
                  <a16:creationId xmlns:a16="http://schemas.microsoft.com/office/drawing/2014/main" id="{F988B8E1-DAE9-AB3A-D0E7-F419B6EF7838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CE90990E-B47E-5708-D3E8-FCDC02B6B8C1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868F1F-5386-69E4-9DDB-50BBCEAB0F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1529" b="59837"/>
          <a:stretch/>
        </p:blipFill>
        <p:spPr>
          <a:xfrm>
            <a:off x="2222059" y="0"/>
            <a:ext cx="4333123" cy="19590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1543BF-3FEF-2FD1-A21E-CFC4FC592D5D}"/>
              </a:ext>
            </a:extLst>
          </p:cNvPr>
          <p:cNvSpPr/>
          <p:nvPr/>
        </p:nvSpPr>
        <p:spPr>
          <a:xfrm>
            <a:off x="400822" y="1991280"/>
            <a:ext cx="558800" cy="5407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/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blipFill>
                <a:blip r:embed="rId8"/>
                <a:stretch>
                  <a:fillRect b="-114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492F09B-34BB-0CCC-3DCE-5BF70F99256B}"/>
              </a:ext>
            </a:extLst>
          </p:cNvPr>
          <p:cNvSpPr/>
          <p:nvPr/>
        </p:nvSpPr>
        <p:spPr>
          <a:xfrm>
            <a:off x="315097" y="2963536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/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9D324D0-EEE7-ED76-2668-66CFA9699B10}"/>
              </a:ext>
            </a:extLst>
          </p:cNvPr>
          <p:cNvSpPr/>
          <p:nvPr/>
        </p:nvSpPr>
        <p:spPr>
          <a:xfrm>
            <a:off x="240030" y="3933884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/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41BE85-B2D4-D09F-AB64-2D4DEFCDF32E}"/>
              </a:ext>
            </a:extLst>
          </p:cNvPr>
          <p:cNvSpPr/>
          <p:nvPr/>
        </p:nvSpPr>
        <p:spPr>
          <a:xfrm>
            <a:off x="4740561" y="2088325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/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blipFill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6FF2439-5E8A-9291-A7B6-60CF255CDBDB}"/>
              </a:ext>
            </a:extLst>
          </p:cNvPr>
          <p:cNvSpPr/>
          <p:nvPr/>
        </p:nvSpPr>
        <p:spPr>
          <a:xfrm>
            <a:off x="4711986" y="3178791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SG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/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blipFill>
                <a:blip r:embed="rId1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82716E-6 L 0.42569 -0.122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18 L 0.49566 -0.31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18 L 0.5743 -0.5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17 L -0.20712 -0.141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17 L -0.14028 -0.351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B345F2AF-3CAF-20D8-5176-7AE13046CC63}"/>
              </a:ext>
            </a:extLst>
          </p:cNvPr>
          <p:cNvGrpSpPr/>
          <p:nvPr/>
        </p:nvGrpSpPr>
        <p:grpSpPr>
          <a:xfrm>
            <a:off x="240665" y="1044575"/>
            <a:ext cx="8818245" cy="4637313"/>
            <a:chOff x="1020" y="2328"/>
            <a:chExt cx="11012" cy="7804"/>
          </a:xfrm>
        </p:grpSpPr>
        <p:sp>
          <p:nvSpPr>
            <p:cNvPr id="20" name="圆角矩形 44">
              <a:extLst>
                <a:ext uri="{FF2B5EF4-FFF2-40B4-BE49-F238E27FC236}">
                  <a16:creationId xmlns:a16="http://schemas.microsoft.com/office/drawing/2014/main" id="{FA2C83D3-1662-2064-FE29-4DFC7E2DBB02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圆角矩形 5">
              <a:extLst>
                <a:ext uri="{FF2B5EF4-FFF2-40B4-BE49-F238E27FC236}">
                  <a16:creationId xmlns:a16="http://schemas.microsoft.com/office/drawing/2014/main" id="{59C546FB-B757-6C09-230D-A3A9B7EDDEE7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/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solidFill>
                <a:srgbClr val="655CA6"/>
              </a:solidFill>
              <a:ln w="28575">
                <a:solidFill>
                  <a:srgbClr val="D2DF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áo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túi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26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blipFill>
                <a:blip r:embed="rId6"/>
                <a:stretch>
                  <a:fillRect l="-74"/>
                </a:stretch>
              </a:blipFill>
              <a:ln w="28575">
                <a:solidFill>
                  <a:srgbClr val="D2DFF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/>
              <p:nvPr/>
            </p:nvSpPr>
            <p:spPr>
              <a:xfrm>
                <a:off x="674903" y="2471839"/>
                <a:ext cx="8123326" cy="3072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4000" b="1" i="1" u="sng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SG" sz="4000" b="1" i="1" u="sng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vi-VN" sz="4000" b="1" i="1" u="sng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40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(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𝒕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𝒎</m:t>
                    </m:r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vải)</a:t>
                </a:r>
              </a:p>
              <a:p>
                <a:pPr algn="ctr"/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40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ấ</m:t>
                    </m:r>
                    <m:r>
                      <a:rPr lang="vi-VN" sz="4000" b="1" i="1" smtClean="0">
                        <a:solidFill>
                          <a:srgbClr val="7EA445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vải</a:t>
                </a:r>
                <a:endParaRPr lang="en-SG" sz="40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3" y="2471839"/>
                <a:ext cx="8123326" cy="3072123"/>
              </a:xfrm>
              <a:prstGeom prst="rect">
                <a:avLst/>
              </a:prstGeom>
              <a:blipFill>
                <a:blip r:embed="rId7"/>
                <a:stretch>
                  <a:fillRect t="-3571" b="-3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8397D0A-31A4-D778-FF9B-57B4D2A08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62" y="2182539"/>
            <a:ext cx="1534863" cy="1020817"/>
          </a:xfrm>
          <a:prstGeom prst="rect">
            <a:avLst/>
          </a:prstGeom>
        </p:spPr>
      </p:pic>
      <p:pic>
        <p:nvPicPr>
          <p:cNvPr id="2" name="图片 42" descr="D:\PPT\包图网\素材\微信截图_20211013140349.png微信截图_20211013140349">
            <a:extLst>
              <a:ext uri="{FF2B5EF4-FFF2-40B4-BE49-F238E27FC236}">
                <a16:creationId xmlns:a16="http://schemas.microsoft.com/office/drawing/2014/main" id="{483CB381-A0D0-0976-DAA7-411E6BE63C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594616" y="1498408"/>
            <a:ext cx="1384215" cy="1303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166176"/>
            <a:ext cx="7526956" cy="5503104"/>
            <a:chOff x="1922" y="1956"/>
            <a:chExt cx="5522" cy="5376"/>
          </a:xfrm>
        </p:grpSpPr>
        <p:sp>
          <p:nvSpPr>
            <p:cNvPr id="4" name="Freeform 12"/>
            <p:cNvSpPr/>
            <p:nvPr/>
          </p:nvSpPr>
          <p:spPr bwMode="auto">
            <a:xfrm>
              <a:off x="1922" y="1956"/>
              <a:ext cx="5509" cy="5376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DC8390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094" y="2084"/>
              <a:ext cx="5351" cy="5221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81669" y="184105"/>
            <a:ext cx="3559175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23669-CC63-EB61-221C-2603E42B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722" b="22492"/>
          <a:stretch/>
        </p:blipFill>
        <p:spPr>
          <a:xfrm>
            <a:off x="307856" y="1736519"/>
            <a:ext cx="5984741" cy="150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A6D8D-9C5E-DA8D-7570-894CFD0376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752" t="3887"/>
          <a:stretch/>
        </p:blipFill>
        <p:spPr>
          <a:xfrm>
            <a:off x="1730895" y="3113987"/>
            <a:ext cx="3833253" cy="186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714" y="14096"/>
            <a:ext cx="9637427" cy="5894561"/>
          </a:xfrm>
          <a:custGeom>
            <a:avLst/>
            <a:gdLst/>
            <a:ahLst/>
            <a:cxnLst/>
            <a:rect l="l" t="t" r="r" b="b"/>
            <a:pathLst>
              <a:path w="19274853" h="11789122">
                <a:moveTo>
                  <a:pt x="0" y="0"/>
                </a:moveTo>
                <a:lnTo>
                  <a:pt x="19274854" y="0"/>
                </a:lnTo>
                <a:lnTo>
                  <a:pt x="19274854" y="11789122"/>
                </a:lnTo>
                <a:lnTo>
                  <a:pt x="0" y="11789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57" t="-50982" r="-11420" b="-51882"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35115" y="2046976"/>
            <a:ext cx="2170331" cy="1069381"/>
          </a:xfrm>
          <a:custGeom>
            <a:avLst/>
            <a:gdLst/>
            <a:ahLst/>
            <a:cxnLst/>
            <a:rect l="l" t="t" r="r" b="b"/>
            <a:pathLst>
              <a:path w="4340661" h="2138762">
                <a:moveTo>
                  <a:pt x="4340661" y="0"/>
                </a:moveTo>
                <a:lnTo>
                  <a:pt x="0" y="0"/>
                </a:lnTo>
                <a:lnTo>
                  <a:pt x="0" y="2138762"/>
                </a:lnTo>
                <a:lnTo>
                  <a:pt x="4340661" y="2138762"/>
                </a:lnTo>
                <a:lnTo>
                  <a:pt x="43406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962131" y="-282066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7" y="0"/>
                </a:lnTo>
                <a:lnTo>
                  <a:pt x="754167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1997729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8" y="0"/>
                </a:lnTo>
                <a:lnTo>
                  <a:pt x="754168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294211" y="1399014"/>
            <a:ext cx="272329" cy="289152"/>
          </a:xfrm>
          <a:custGeom>
            <a:avLst/>
            <a:gdLst/>
            <a:ahLst/>
            <a:cxnLst/>
            <a:rect l="l" t="t" r="r" b="b"/>
            <a:pathLst>
              <a:path w="544657" h="578304">
                <a:moveTo>
                  <a:pt x="0" y="0"/>
                </a:moveTo>
                <a:lnTo>
                  <a:pt x="544657" y="0"/>
                </a:lnTo>
                <a:lnTo>
                  <a:pt x="544657" y="578304"/>
                </a:lnTo>
                <a:lnTo>
                  <a:pt x="0" y="578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34640" y="3807977"/>
            <a:ext cx="1215048" cy="534621"/>
          </a:xfrm>
          <a:custGeom>
            <a:avLst/>
            <a:gdLst/>
            <a:ahLst/>
            <a:cxnLst/>
            <a:rect l="l" t="t" r="r" b="b"/>
            <a:pathLst>
              <a:path w="2430096" h="1069242">
                <a:moveTo>
                  <a:pt x="0" y="0"/>
                </a:moveTo>
                <a:lnTo>
                  <a:pt x="2430095" y="0"/>
                </a:lnTo>
                <a:lnTo>
                  <a:pt x="2430095" y="1069242"/>
                </a:lnTo>
                <a:lnTo>
                  <a:pt x="0" y="1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732079" y="146302"/>
            <a:ext cx="1048340" cy="674750"/>
          </a:xfrm>
          <a:custGeom>
            <a:avLst/>
            <a:gdLst/>
            <a:ahLst/>
            <a:cxnLst/>
            <a:rect l="l" t="t" r="r" b="b"/>
            <a:pathLst>
              <a:path w="2096680" h="1349499">
                <a:moveTo>
                  <a:pt x="0" y="0"/>
                </a:moveTo>
                <a:lnTo>
                  <a:pt x="2096680" y="0"/>
                </a:lnTo>
                <a:lnTo>
                  <a:pt x="2096680" y="1349499"/>
                </a:lnTo>
                <a:lnTo>
                  <a:pt x="0" y="1349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51435" y="3502660"/>
            <a:ext cx="255235" cy="271002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69" y="0"/>
                </a:lnTo>
                <a:lnTo>
                  <a:pt x="510469" y="542004"/>
                </a:lnTo>
                <a:lnTo>
                  <a:pt x="0" y="54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285349" y="222444"/>
            <a:ext cx="1447058" cy="1751131"/>
          </a:xfrm>
          <a:custGeom>
            <a:avLst/>
            <a:gdLst/>
            <a:ahLst/>
            <a:cxnLst/>
            <a:rect l="l" t="t" r="r" b="b"/>
            <a:pathLst>
              <a:path w="2894116" h="3502261">
                <a:moveTo>
                  <a:pt x="0" y="0"/>
                </a:moveTo>
                <a:lnTo>
                  <a:pt x="2894116" y="0"/>
                </a:lnTo>
                <a:lnTo>
                  <a:pt x="2894116" y="3502261"/>
                </a:lnTo>
                <a:lnTo>
                  <a:pt x="0" y="3502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ACB60-E050-E843-9778-1AFC3EF35EEC}"/>
              </a:ext>
            </a:extLst>
          </p:cNvPr>
          <p:cNvGrpSpPr/>
          <p:nvPr/>
        </p:nvGrpSpPr>
        <p:grpSpPr>
          <a:xfrm>
            <a:off x="2492968" y="1997729"/>
            <a:ext cx="5030180" cy="1195048"/>
            <a:chOff x="6253594" y="5824257"/>
            <a:chExt cx="10060360" cy="2390095"/>
          </a:xfrm>
        </p:grpSpPr>
        <p:grpSp>
          <p:nvGrpSpPr>
            <p:cNvPr id="7" name="Group 7"/>
            <p:cNvGrpSpPr/>
            <p:nvPr/>
          </p:nvGrpSpPr>
          <p:grpSpPr>
            <a:xfrm>
              <a:off x="6253594" y="5824257"/>
              <a:ext cx="10060360" cy="2390095"/>
              <a:chOff x="0" y="0"/>
              <a:chExt cx="2474483" cy="5878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8260" y="4826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F86A9D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8923" cy="552317"/>
              </a:xfrm>
              <a:custGeom>
                <a:avLst/>
                <a:gdLst/>
                <a:ahLst/>
                <a:cxnLst/>
                <a:rect l="l" t="t" r="r" b="b"/>
                <a:pathLst>
                  <a:path w="2438923" h="552317">
                    <a:moveTo>
                      <a:pt x="2438923" y="552317"/>
                    </a:moveTo>
                    <a:lnTo>
                      <a:pt x="0" y="552317"/>
                    </a:lnTo>
                    <a:lnTo>
                      <a:pt x="0" y="0"/>
                    </a:lnTo>
                    <a:lnTo>
                      <a:pt x="2438923" y="0"/>
                    </a:lnTo>
                    <a:lnTo>
                      <a:pt x="2438923" y="552317"/>
                    </a:lnTo>
                    <a:close/>
                    <a:moveTo>
                      <a:pt x="12700" y="539617"/>
                    </a:moveTo>
                    <a:lnTo>
                      <a:pt x="2426223" y="539617"/>
                    </a:lnTo>
                    <a:lnTo>
                      <a:pt x="2426223" y="12700"/>
                    </a:lnTo>
                    <a:lnTo>
                      <a:pt x="12700" y="12700"/>
                    </a:lnTo>
                    <a:lnTo>
                      <a:pt x="1270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27762" y="5977721"/>
              <a:ext cx="9328318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6357" spc="-229" dirty="0">
                  <a:solidFill>
                    <a:srgbClr val="FFFAF2"/>
                  </a:solidFill>
                  <a:latin typeface="Arimo"/>
                </a:rPr>
                <a:t>AI ĐÚNG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630052" y="3214149"/>
            <a:ext cx="6231396" cy="1732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ghi Đ, sai ghi S</a:t>
            </a:r>
          </a:p>
          <a:p>
            <a:pPr algn="ctr" defTabSz="457200">
              <a:lnSpc>
                <a:spcPct val="15000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bảng con nhé</a:t>
            </a:r>
            <a:r>
              <a:rPr lang="en-US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46D54-7DB6-2647-835A-7D110AD1F05D}"/>
              </a:ext>
            </a:extLst>
          </p:cNvPr>
          <p:cNvGrpSpPr/>
          <p:nvPr/>
        </p:nvGrpSpPr>
        <p:grpSpPr>
          <a:xfrm>
            <a:off x="377084" y="388158"/>
            <a:ext cx="4850686" cy="1413756"/>
            <a:chOff x="2021825" y="2605115"/>
            <a:chExt cx="9701371" cy="2827511"/>
          </a:xfrm>
        </p:grpSpPr>
        <p:grpSp>
          <p:nvGrpSpPr>
            <p:cNvPr id="3" name="Group 3"/>
            <p:cNvGrpSpPr/>
            <p:nvPr/>
          </p:nvGrpSpPr>
          <p:grpSpPr>
            <a:xfrm>
              <a:off x="2021825" y="2605115"/>
              <a:ext cx="9701371" cy="2827511"/>
              <a:chOff x="0" y="0"/>
              <a:chExt cx="2386185" cy="695465"/>
            </a:xfrm>
            <a:solidFill>
              <a:srgbClr val="97C1FB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350625" cy="659905"/>
              </a:xfrm>
              <a:custGeom>
                <a:avLst/>
                <a:gdLst/>
                <a:ahLst/>
                <a:cxnLst/>
                <a:rect l="l" t="t" r="r" b="b"/>
                <a:pathLst>
                  <a:path w="2350625" h="659905">
                    <a:moveTo>
                      <a:pt x="2350625" y="659905"/>
                    </a:moveTo>
                    <a:lnTo>
                      <a:pt x="0" y="659905"/>
                    </a:lnTo>
                    <a:lnTo>
                      <a:pt x="0" y="0"/>
                    </a:lnTo>
                    <a:lnTo>
                      <a:pt x="2350625" y="0"/>
                    </a:lnTo>
                    <a:lnTo>
                      <a:pt x="2350625" y="659905"/>
                    </a:lnTo>
                    <a:close/>
                    <a:moveTo>
                      <a:pt x="12700" y="647205"/>
                    </a:moveTo>
                    <a:lnTo>
                      <a:pt x="2337925" y="647205"/>
                    </a:lnTo>
                    <a:lnTo>
                      <a:pt x="2337925" y="12700"/>
                    </a:lnTo>
                    <a:lnTo>
                      <a:pt x="12700" y="12700"/>
                    </a:lnTo>
                    <a:lnTo>
                      <a:pt x="1270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47FAB8C-5DDF-7F42-B832-4200623E5E83}"/>
                </a:ext>
              </a:extLst>
            </p:cNvPr>
            <p:cNvSpPr txBox="1"/>
            <p:nvPr/>
          </p:nvSpPr>
          <p:spPr>
            <a:xfrm>
              <a:off x="2102875" y="3025209"/>
              <a:ext cx="9328317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6357" spc="-229" dirty="0">
                  <a:solidFill>
                    <a:prstClr val="black"/>
                  </a:solidFill>
                  <a:latin typeface="Arimo"/>
                </a:rPr>
                <a:t>AI NHANH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6060" y="212618"/>
            <a:ext cx="6967897" cy="2335212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4096" y="899800"/>
            <a:ext cx="231562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501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59B0FED-4D1E-4047-A1CF-A447DC831C91}"/>
              </a:ext>
            </a:extLst>
          </p:cNvPr>
          <p:cNvSpPr txBox="1"/>
          <p:nvPr/>
        </p:nvSpPr>
        <p:spPr>
          <a:xfrm>
            <a:off x="1259471" y="3376399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6D32C50F-F05E-9749-9C65-3326142192F2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045A1-948B-040A-0D87-3A1C993709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5892" y="253482"/>
            <a:ext cx="4251889" cy="2318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1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03628" y="59965"/>
            <a:ext cx="7744276" cy="2177941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0225" y="442850"/>
            <a:ext cx="5195359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5017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CEC65-F69E-7C24-7D46-9CFC07BF34C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4054"/>
          <a:stretch/>
        </p:blipFill>
        <p:spPr>
          <a:xfrm>
            <a:off x="2733868" y="65537"/>
            <a:ext cx="5181510" cy="2212356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2AE0ED40-7125-C736-1595-7DF1343BE00D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72A471C-4DBF-52D1-C11A-94BA164B3C3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A6F8B46B-78B3-DDBC-6BD7-644723910FBA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C0CD43E-8A9A-7D9F-FDC2-B58738A9287F}"/>
              </a:ext>
            </a:extLst>
          </p:cNvPr>
          <p:cNvSpPr txBox="1"/>
          <p:nvPr/>
        </p:nvSpPr>
        <p:spPr>
          <a:xfrm>
            <a:off x="1259471" y="3376399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CE985DA1-1A8A-D001-E1B0-5D419AC6AB5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30330A6A-056B-C858-6E01-F98ED2559CDE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234C524-448D-4634-CE7C-ABD1B2C179D4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0D65DE61-7870-0598-2B4F-A151A21C2B4D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74955" y="251955"/>
            <a:ext cx="7680167" cy="2294819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00137" y="880113"/>
            <a:ext cx="2091190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5519"/>
              </a:lnSpc>
            </a:pPr>
            <a:r>
              <a:rPr lang="en-US" sz="5017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017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501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3" name="Freeform 23"/>
          <p:cNvSpPr/>
          <p:nvPr/>
        </p:nvSpPr>
        <p:spPr>
          <a:xfrm>
            <a:off x="8155122" y="407832"/>
            <a:ext cx="685250" cy="229248"/>
          </a:xfrm>
          <a:custGeom>
            <a:avLst/>
            <a:gdLst/>
            <a:ahLst/>
            <a:cxnLst/>
            <a:rect l="l" t="t" r="r" b="b"/>
            <a:pathLst>
              <a:path w="1370500" h="458495">
                <a:moveTo>
                  <a:pt x="0" y="0"/>
                </a:moveTo>
                <a:lnTo>
                  <a:pt x="1370500" y="0"/>
                </a:lnTo>
                <a:lnTo>
                  <a:pt x="1370500" y="458495"/>
                </a:lnTo>
                <a:lnTo>
                  <a:pt x="0" y="4584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E14CB-F224-26F0-8B74-5F7DF165EE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988" y="310860"/>
            <a:ext cx="4978807" cy="2177008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B281F45B-82A1-FE21-74C7-927684ADF64B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EB224B33-4F9C-9332-1288-A1EB65EA707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39156EF6-E22B-B9B1-459D-2496E0BFD4EE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97E2269-F44F-C595-A257-5C3A6C11B4B4}"/>
              </a:ext>
            </a:extLst>
          </p:cNvPr>
          <p:cNvSpPr txBox="1"/>
          <p:nvPr/>
        </p:nvSpPr>
        <p:spPr>
          <a:xfrm>
            <a:off x="1466509" y="3418910"/>
            <a:ext cx="2212219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C26C7E-076B-1F2C-C27C-20A106E167F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6F6BD6D5-A049-7470-E44B-7C8EAE58E419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3261404-DADF-17E9-D1DD-8E3F42DE9828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9B0CD520-8D89-05A5-247A-9DBA91F97377}"/>
              </a:ext>
            </a:extLst>
          </p:cNvPr>
          <p:cNvSpPr txBox="1"/>
          <p:nvPr/>
        </p:nvSpPr>
        <p:spPr>
          <a:xfrm>
            <a:off x="4997282" y="3398952"/>
            <a:ext cx="1580062" cy="79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7000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7000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50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SG" sz="50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161925"/>
            <a:ext cx="5919538" cy="788670"/>
          </a:xfrm>
          <a:prstGeom prst="roundRect">
            <a:avLst/>
          </a:prstGeom>
          <a:solidFill>
            <a:srgbClr val="655CA6"/>
          </a:solidFill>
          <a:ln w="5715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rồi so sánh</a:t>
            </a:r>
            <a:endParaRPr lang="en-SG" sz="50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SG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v</m:t>
                    </m:r>
                    <m:r>
                      <a:rPr lang="vi-VN" sz="5000" b="1" i="1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vi-VN" sz="50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 smtClean="0">
                        <a:solidFill>
                          <a:srgbClr val="F7F2E3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dirty="0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SG" sz="50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SG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5000" b="1" i="1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50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5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7F2E3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50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7F2E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000" b="1" i="1" dirty="0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5000" b="1" i="1" dirty="0">
                              <a:solidFill>
                                <a:srgbClr val="F7F2E3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5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vi-VN" sz="5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SG" sz="5000" b="1" dirty="0">
                    <a:solidFill>
                      <a:srgbClr val="843C0B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kumimoji="0" lang="en-SG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blipFill>
                <a:blip r:embed="rId6"/>
                <a:stretch>
                  <a:fillRect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403543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559084" y="596446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F7F2E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F7F2E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810097" y="1493247"/>
                <a:ext cx="7523805" cy="327351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vi-VN" sz="40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7F2E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0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  <m:r>
                          <a:rPr lang="vi-VN" sz="4000" b="0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F2E3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7F2E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0" i="1" dirty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SG" sz="4000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" y="1493247"/>
                <a:ext cx="7523805" cy="327351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pic>
        <p:nvPicPr>
          <p:cNvPr id="15" name="图片 14" descr="微信截图_20211013113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070" y="3599815"/>
            <a:ext cx="2406650" cy="172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28707-0204-7932-59E6-243C59E0C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65" y="321541"/>
            <a:ext cx="8397332" cy="4581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276</Words>
  <Application>Microsoft Macintosh PowerPoint</Application>
  <PresentationFormat>On-screen Show (16:9)</PresentationFormat>
  <Paragraphs>52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Times New Roman</vt:lpstr>
      <vt:lpstr>Calibri</vt:lpstr>
      <vt:lpstr>Cambria Math</vt:lpstr>
      <vt:lpstr>#9Slide03 AllRoundGothic</vt:lpstr>
      <vt:lpstr>SVN-Newton</vt:lpstr>
      <vt:lpstr>Arimo</vt:lpstr>
      <vt:lpstr>微软雅黑</vt:lpstr>
      <vt:lpstr>Arial</vt:lpstr>
      <vt:lpstr>Cambria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MANG NON</dc:creator>
  <cp:keywords>MĂNG NON TEAM</cp:keywords>
  <cp:lastModifiedBy>Microsoft Office User</cp:lastModifiedBy>
  <cp:revision>18</cp:revision>
  <dcterms:created xsi:type="dcterms:W3CDTF">2021-10-13T06:17:00Z</dcterms:created>
  <dcterms:modified xsi:type="dcterms:W3CDTF">2024-03-25T15:00:49Z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ECF273F95DFE4FD2A91ADC13A38D74C8</vt:lpwstr>
  </property>
</Properties>
</file>