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001C-D403-415E-ACC5-E6A2985267D7}" type="datetimeFigureOut">
              <a:rPr lang="en-US" smtClean="0"/>
              <a:t>24/03/2024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38.png"/><Relationship Id="rId2" Type="http://schemas.openxmlformats.org/officeDocument/2006/relationships/audio" Target="../media/audio3.wav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10" Type="http://schemas.openxmlformats.org/officeDocument/2006/relationships/image" Target="../media/image10.svg"/><Relationship Id="rId4" Type="http://schemas.openxmlformats.org/officeDocument/2006/relationships/image" Target="../media/image39.svg"/><Relationship Id="rId9" Type="http://schemas.openxmlformats.org/officeDocument/2006/relationships/image" Target="../media/image5.png"/><Relationship Id="rId1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10" Type="http://schemas.openxmlformats.org/officeDocument/2006/relationships/image" Target="../media/image10.svg"/><Relationship Id="rId4" Type="http://schemas.openxmlformats.org/officeDocument/2006/relationships/image" Target="../media/image39.svg"/><Relationship Id="rId9" Type="http://schemas.openxmlformats.org/officeDocument/2006/relationships/image" Target="../media/image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0.png"/><Relationship Id="rId18" Type="http://schemas.openxmlformats.org/officeDocument/2006/relationships/image" Target="../media/image8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14.svg"/><Relationship Id="rId17" Type="http://schemas.openxmlformats.org/officeDocument/2006/relationships/image" Target="../media/image4.png"/><Relationship Id="rId2" Type="http://schemas.openxmlformats.org/officeDocument/2006/relationships/image" Target="../media/image20.png"/><Relationship Id="rId16" Type="http://schemas.openxmlformats.org/officeDocument/2006/relationships/image" Target="../media/image16.sv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8.png"/><Relationship Id="rId5" Type="http://schemas.openxmlformats.org/officeDocument/2006/relationships/image" Target="../media/image43.png"/><Relationship Id="rId15" Type="http://schemas.openxmlformats.org/officeDocument/2006/relationships/image" Target="../media/image9.png"/><Relationship Id="rId10" Type="http://schemas.openxmlformats.org/officeDocument/2006/relationships/image" Target="../media/image51.svg"/><Relationship Id="rId19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45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2.sv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.png"/><Relationship Id="rId5" Type="http://schemas.openxmlformats.org/officeDocument/2006/relationships/image" Target="../media/image55.svg"/><Relationship Id="rId15" Type="http://schemas.openxmlformats.org/officeDocument/2006/relationships/image" Target="../media/image52.png"/><Relationship Id="rId10" Type="http://schemas.openxmlformats.org/officeDocument/2006/relationships/image" Target="../media/image6.sv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6.svg"/><Relationship Id="rId3" Type="http://schemas.openxmlformats.org/officeDocument/2006/relationships/image" Target="../media/image53.svg"/><Relationship Id="rId7" Type="http://schemas.openxmlformats.org/officeDocument/2006/relationships/image" Target="../media/image62.sv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.svg"/><Relationship Id="rId5" Type="http://schemas.openxmlformats.org/officeDocument/2006/relationships/image" Target="../media/image60.svg"/><Relationship Id="rId1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64.sv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62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60.png"/><Relationship Id="rId10" Type="http://schemas.openxmlformats.org/officeDocument/2006/relationships/image" Target="../media/image5.png"/><Relationship Id="rId19" Type="http://schemas.microsoft.com/office/2007/relationships/hdphoto" Target="../media/hdphoto2.wdp"/><Relationship Id="rId9" Type="http://schemas.openxmlformats.org/officeDocument/2006/relationships/image" Target="../media/image8.sv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68.sv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8.svg"/><Relationship Id="rId5" Type="http://schemas.openxmlformats.org/officeDocument/2006/relationships/image" Target="../media/image66.svg"/><Relationship Id="rId10" Type="http://schemas.openxmlformats.org/officeDocument/2006/relationships/image" Target="../media/image4.png"/><Relationship Id="rId4" Type="http://schemas.openxmlformats.org/officeDocument/2006/relationships/image" Target="../media/image64.png"/><Relationship Id="rId9" Type="http://schemas.openxmlformats.org/officeDocument/2006/relationships/image" Target="../media/image14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7.sv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6.svg"/><Relationship Id="rId4" Type="http://schemas.openxmlformats.org/officeDocument/2006/relationships/image" Target="../media/image12.svg"/><Relationship Id="rId9" Type="http://schemas.openxmlformats.org/officeDocument/2006/relationships/image" Target="../media/image3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10.svg"/><Relationship Id="rId17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33.svg"/><Relationship Id="rId9" Type="http://schemas.openxmlformats.org/officeDocument/2006/relationships/image" Target="../media/image4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8104" y="1316657"/>
            <a:ext cx="468823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968355"/>
            <a:chOff x="0" y="0"/>
            <a:chExt cx="4218789" cy="1962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962807"/>
            </a:xfrm>
            <a:custGeom>
              <a:avLst/>
              <a:gdLst/>
              <a:ahLst/>
              <a:cxnLst/>
              <a:rect l="l" t="t" r="r" b="b"/>
              <a:pathLst>
                <a:path w="4218789" h="196280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938158"/>
                  </a:lnTo>
                  <a:cubicBezTo>
                    <a:pt x="4218789" y="1944695"/>
                    <a:pt x="4216192" y="1950965"/>
                    <a:pt x="4211569" y="1955588"/>
                  </a:cubicBezTo>
                  <a:cubicBezTo>
                    <a:pt x="4206947" y="1960210"/>
                    <a:pt x="4200677" y="1962807"/>
                    <a:pt x="4194140" y="1962807"/>
                  </a:cubicBezTo>
                  <a:lnTo>
                    <a:pt x="24649" y="1962807"/>
                  </a:lnTo>
                  <a:cubicBezTo>
                    <a:pt x="18112" y="1962807"/>
                    <a:pt x="11842" y="1960210"/>
                    <a:pt x="7220" y="1955588"/>
                  </a:cubicBezTo>
                  <a:cubicBezTo>
                    <a:pt x="2597" y="1950965"/>
                    <a:pt x="0" y="1944695"/>
                    <a:pt x="0" y="1938158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96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3077618" cy="718057"/>
            <a:chOff x="0" y="0"/>
            <a:chExt cx="2633707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3707" cy="460864"/>
            </a:xfrm>
            <a:custGeom>
              <a:avLst/>
              <a:gdLst/>
              <a:ahLst/>
              <a:cxnLst/>
              <a:rect l="l" t="t" r="r" b="b"/>
              <a:pathLst>
                <a:path w="2633707" h="460864">
                  <a:moveTo>
                    <a:pt x="28929" y="0"/>
                  </a:moveTo>
                  <a:lnTo>
                    <a:pt x="2604778" y="0"/>
                  </a:lnTo>
                  <a:cubicBezTo>
                    <a:pt x="2620755" y="0"/>
                    <a:pt x="2633707" y="12952"/>
                    <a:pt x="2633707" y="28929"/>
                  </a:cubicBezTo>
                  <a:lnTo>
                    <a:pt x="2633707" y="431935"/>
                  </a:lnTo>
                  <a:cubicBezTo>
                    <a:pt x="2633707" y="439608"/>
                    <a:pt x="2630659" y="446966"/>
                    <a:pt x="2625234" y="452391"/>
                  </a:cubicBezTo>
                  <a:cubicBezTo>
                    <a:pt x="2619809" y="457816"/>
                    <a:pt x="2612450" y="460864"/>
                    <a:pt x="2604778" y="460864"/>
                  </a:cubicBezTo>
                  <a:lnTo>
                    <a:pt x="28929" y="460864"/>
                  </a:lnTo>
                  <a:cubicBezTo>
                    <a:pt x="12952" y="460864"/>
                    <a:pt x="0" y="447912"/>
                    <a:pt x="0" y="431935"/>
                  </a:cubicBezTo>
                  <a:lnTo>
                    <a:pt x="0" y="28929"/>
                  </a:lnTo>
                  <a:cubicBezTo>
                    <a:pt x="0" y="12952"/>
                    <a:pt x="12952" y="0"/>
                    <a:pt x="28929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33707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4694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816406" y="4730674"/>
            <a:ext cx="1082036" cy="2127326"/>
          </a:xfrm>
          <a:custGeom>
            <a:avLst/>
            <a:gdLst/>
            <a:ahLst/>
            <a:cxnLst/>
            <a:rect l="l" t="t" r="r" b="b"/>
            <a:pathLst>
              <a:path w="5155534" h="7601993">
                <a:moveTo>
                  <a:pt x="0" y="0"/>
                </a:moveTo>
                <a:lnTo>
                  <a:pt x="5155534" y="0"/>
                </a:lnTo>
                <a:lnTo>
                  <a:pt x="5155534" y="7601994"/>
                </a:lnTo>
                <a:lnTo>
                  <a:pt x="0" y="760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1248049" y="5348995"/>
            <a:ext cx="353017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960895" y="1570986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894438">
            <a:off x="-831346" y="1733097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802077">
            <a:off x="8528161" y="89044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56786" y="5290648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4308076" y="132809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5" y="0"/>
                </a:lnTo>
                <a:lnTo>
                  <a:pt x="3136965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1" name="Group 21"/>
          <p:cNvGrpSpPr/>
          <p:nvPr/>
        </p:nvGrpSpPr>
        <p:grpSpPr>
          <a:xfrm>
            <a:off x="1769636" y="2620768"/>
            <a:ext cx="1513527" cy="833993"/>
            <a:chOff x="0" y="0"/>
            <a:chExt cx="4036072" cy="166798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4741" y="0"/>
                    </a:moveTo>
                    <a:lnTo>
                      <a:pt x="765214" y="0"/>
                    </a:lnTo>
                    <a:cubicBezTo>
                      <a:pt x="787689" y="0"/>
                      <a:pt x="809243" y="8928"/>
                      <a:pt x="825135" y="24820"/>
                    </a:cubicBezTo>
                    <a:cubicBezTo>
                      <a:pt x="841028" y="40712"/>
                      <a:pt x="849956" y="62266"/>
                      <a:pt x="849956" y="84741"/>
                    </a:cubicBezTo>
                    <a:lnTo>
                      <a:pt x="849956" y="266520"/>
                    </a:lnTo>
                    <a:cubicBezTo>
                      <a:pt x="849956" y="288995"/>
                      <a:pt x="841028" y="310549"/>
                      <a:pt x="825135" y="326441"/>
                    </a:cubicBezTo>
                    <a:cubicBezTo>
                      <a:pt x="809243" y="342333"/>
                      <a:pt x="787689" y="351261"/>
                      <a:pt x="765214" y="351261"/>
                    </a:cubicBezTo>
                    <a:lnTo>
                      <a:pt x="84741" y="351261"/>
                    </a:lnTo>
                    <a:cubicBezTo>
                      <a:pt x="62266" y="351261"/>
                      <a:pt x="40712" y="342333"/>
                      <a:pt x="24820" y="326441"/>
                    </a:cubicBezTo>
                    <a:cubicBezTo>
                      <a:pt x="8928" y="310549"/>
                      <a:pt x="0" y="288995"/>
                      <a:pt x="0" y="266520"/>
                    </a:cubicBezTo>
                    <a:lnTo>
                      <a:pt x="0" y="84741"/>
                    </a:lnTo>
                    <a:cubicBezTo>
                      <a:pt x="0" y="62266"/>
                      <a:pt x="8928" y="40712"/>
                      <a:pt x="24820" y="24820"/>
                    </a:cubicBezTo>
                    <a:cubicBezTo>
                      <a:pt x="40712" y="8928"/>
                      <a:pt x="62266" y="0"/>
                      <a:pt x="84741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47625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69030" tIns="69030" rIns="69030" bIns="6903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26657" y="12650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926454" y="13691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278759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600448" y="136913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300682" y="157727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2974676" y="12872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952754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626688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300682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974676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1736322" y="4513462"/>
            <a:ext cx="1513527" cy="833993"/>
            <a:chOff x="0" y="0"/>
            <a:chExt cx="4036072" cy="166798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07059" y="13367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006856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680850" y="14408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2381084" y="164898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3055078" y="135899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033155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07090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2381084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359221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3055078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5051190" y="2620768"/>
            <a:ext cx="1513527" cy="833993"/>
            <a:chOff x="0" y="0"/>
            <a:chExt cx="4036072" cy="1667986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283234" y="13367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983031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2331019" y="14408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1657025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009331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>
              <a:off x="1683265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3105143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335396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>
              <a:off x="2383559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3057493" y="133677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3" name="Group 63"/>
          <p:cNvGrpSpPr/>
          <p:nvPr/>
        </p:nvGrpSpPr>
        <p:grpSpPr>
          <a:xfrm>
            <a:off x="5059510" y="4537937"/>
            <a:ext cx="1513527" cy="833993"/>
            <a:chOff x="0" y="0"/>
            <a:chExt cx="4036072" cy="1667986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383046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>
              <a:off x="3078903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>
              <a:off x="1056980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>
              <a:off x="1730975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2378609" y="86783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>
              <a:off x="357124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1004441" y="126571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2404909" y="126571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>
              <a:off x="1733390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3105143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4" name="TextBox 104"/>
          <p:cNvSpPr txBox="1"/>
          <p:nvPr/>
        </p:nvSpPr>
        <p:spPr>
          <a:xfrm>
            <a:off x="1383146" y="2807710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A.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49832" y="4707679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C.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693747" y="2795971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B.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702067" y="4714400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D.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2221706" y="3511765"/>
            <a:ext cx="552434" cy="834068"/>
            <a:chOff x="0" y="-57151"/>
            <a:chExt cx="1519551" cy="1668135"/>
          </a:xfrm>
        </p:grpSpPr>
        <p:sp>
          <p:nvSpPr>
            <p:cNvPr id="113" name="TextBox 113"/>
            <p:cNvSpPr txBox="1"/>
            <p:nvPr/>
          </p:nvSpPr>
          <p:spPr>
            <a:xfrm>
              <a:off x="0" y="-57151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3</a:t>
              </a:r>
              <a:endParaRPr lang="en-US" sz="2100" dirty="0">
                <a:solidFill>
                  <a:srgbClr val="E63747"/>
                </a:solidFill>
                <a:latin typeface="Calibri (MS) Bold"/>
              </a:endParaRP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969782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100" dirty="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15" name="AutoShape 115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6" name="Group 116"/>
          <p:cNvGrpSpPr/>
          <p:nvPr/>
        </p:nvGrpSpPr>
        <p:grpSpPr>
          <a:xfrm>
            <a:off x="5116104" y="3512996"/>
            <a:ext cx="569832" cy="867149"/>
            <a:chOff x="0" y="-57150"/>
            <a:chExt cx="1519551" cy="1734298"/>
          </a:xfrm>
        </p:grpSpPr>
        <p:sp>
          <p:nvSpPr>
            <p:cNvPr id="117" name="TextBox 117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4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19" name="AutoShape 119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0" name="Group 120"/>
          <p:cNvGrpSpPr/>
          <p:nvPr/>
        </p:nvGrpSpPr>
        <p:grpSpPr>
          <a:xfrm>
            <a:off x="1823483" y="5461762"/>
            <a:ext cx="529999" cy="846891"/>
            <a:chOff x="0" y="-57149"/>
            <a:chExt cx="1519551" cy="1693781"/>
          </a:xfrm>
        </p:grpSpPr>
        <p:sp>
          <p:nvSpPr>
            <p:cNvPr id="121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  <a:endParaRPr lang="en-US" sz="2100" dirty="0">
                <a:solidFill>
                  <a:srgbClr val="E63747"/>
                </a:solidFill>
                <a:latin typeface="Calibri (MS) Bold"/>
              </a:endParaRP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969782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23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4" name="TextBox 124"/>
          <p:cNvSpPr txBox="1"/>
          <p:nvPr/>
        </p:nvSpPr>
        <p:spPr>
          <a:xfrm>
            <a:off x="5654864" y="3704131"/>
            <a:ext cx="2883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200" dirty="0">
                <a:solidFill>
                  <a:srgbClr val="E63747"/>
                </a:solidFill>
                <a:latin typeface="Calibri (MS) Bold"/>
              </a:rPr>
              <a:t>=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5919298" y="3495329"/>
            <a:ext cx="569832" cy="867149"/>
            <a:chOff x="0" y="-57150"/>
            <a:chExt cx="1519551" cy="1734298"/>
          </a:xfrm>
        </p:grpSpPr>
        <p:sp>
          <p:nvSpPr>
            <p:cNvPr id="126" name="TextBox 126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2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28" name="AutoShape 128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9" name="TextBox 129"/>
          <p:cNvSpPr txBox="1"/>
          <p:nvPr/>
        </p:nvSpPr>
        <p:spPr>
          <a:xfrm>
            <a:off x="2309293" y="5650786"/>
            <a:ext cx="2883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200">
                <a:solidFill>
                  <a:srgbClr val="E63747"/>
                </a:solidFill>
                <a:latin typeface="Calibri (MS) Bold"/>
              </a:rPr>
              <a:t>=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2564870" y="5441984"/>
            <a:ext cx="569832" cy="867149"/>
            <a:chOff x="0" y="-57150"/>
            <a:chExt cx="1519551" cy="1734298"/>
          </a:xfrm>
        </p:grpSpPr>
        <p:sp>
          <p:nvSpPr>
            <p:cNvPr id="131" name="TextBox 131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2</a:t>
              </a:r>
            </a:p>
          </p:txBody>
        </p:sp>
        <p:sp>
          <p:nvSpPr>
            <p:cNvPr id="133" name="AutoShape 133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4" name="Group 134"/>
          <p:cNvGrpSpPr/>
          <p:nvPr/>
        </p:nvGrpSpPr>
        <p:grpSpPr>
          <a:xfrm>
            <a:off x="5543822" y="5477650"/>
            <a:ext cx="569832" cy="867149"/>
            <a:chOff x="0" y="-57150"/>
            <a:chExt cx="1519551" cy="1734298"/>
          </a:xfrm>
        </p:grpSpPr>
        <p:sp>
          <p:nvSpPr>
            <p:cNvPr id="135" name="TextBox 135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37" name="AutoShape 137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241" y="1057208"/>
            <a:ext cx="3270120" cy="89415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363" y="1764436"/>
            <a:ext cx="658156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20988E-6 L 5E-6 -0.07206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6" grpId="1"/>
      <p:bldP spid="106" grpId="2"/>
      <p:bldP spid="107" grpId="0"/>
      <p:bldP spid="124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968355"/>
            <a:chOff x="0" y="0"/>
            <a:chExt cx="4218789" cy="1962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962807"/>
            </a:xfrm>
            <a:custGeom>
              <a:avLst/>
              <a:gdLst/>
              <a:ahLst/>
              <a:cxnLst/>
              <a:rect l="l" t="t" r="r" b="b"/>
              <a:pathLst>
                <a:path w="4218789" h="196280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938158"/>
                  </a:lnTo>
                  <a:cubicBezTo>
                    <a:pt x="4218789" y="1944695"/>
                    <a:pt x="4216192" y="1950965"/>
                    <a:pt x="4211569" y="1955588"/>
                  </a:cubicBezTo>
                  <a:cubicBezTo>
                    <a:pt x="4206947" y="1960210"/>
                    <a:pt x="4200677" y="1962807"/>
                    <a:pt x="4194140" y="1962807"/>
                  </a:cubicBezTo>
                  <a:lnTo>
                    <a:pt x="24649" y="1962807"/>
                  </a:lnTo>
                  <a:cubicBezTo>
                    <a:pt x="18112" y="1962807"/>
                    <a:pt x="11842" y="1960210"/>
                    <a:pt x="7220" y="1955588"/>
                  </a:cubicBezTo>
                  <a:cubicBezTo>
                    <a:pt x="2597" y="1950965"/>
                    <a:pt x="0" y="1944695"/>
                    <a:pt x="0" y="1938158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96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3077618" cy="718057"/>
            <a:chOff x="0" y="0"/>
            <a:chExt cx="2633707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3707" cy="460864"/>
            </a:xfrm>
            <a:custGeom>
              <a:avLst/>
              <a:gdLst/>
              <a:ahLst/>
              <a:cxnLst/>
              <a:rect l="l" t="t" r="r" b="b"/>
              <a:pathLst>
                <a:path w="2633707" h="460864">
                  <a:moveTo>
                    <a:pt x="28929" y="0"/>
                  </a:moveTo>
                  <a:lnTo>
                    <a:pt x="2604778" y="0"/>
                  </a:lnTo>
                  <a:cubicBezTo>
                    <a:pt x="2620755" y="0"/>
                    <a:pt x="2633707" y="12952"/>
                    <a:pt x="2633707" y="28929"/>
                  </a:cubicBezTo>
                  <a:lnTo>
                    <a:pt x="2633707" y="431935"/>
                  </a:lnTo>
                  <a:cubicBezTo>
                    <a:pt x="2633707" y="439608"/>
                    <a:pt x="2630659" y="446966"/>
                    <a:pt x="2625234" y="452391"/>
                  </a:cubicBezTo>
                  <a:cubicBezTo>
                    <a:pt x="2619809" y="457816"/>
                    <a:pt x="2612450" y="460864"/>
                    <a:pt x="2604778" y="460864"/>
                  </a:cubicBezTo>
                  <a:lnTo>
                    <a:pt x="28929" y="460864"/>
                  </a:lnTo>
                  <a:cubicBezTo>
                    <a:pt x="12952" y="460864"/>
                    <a:pt x="0" y="447912"/>
                    <a:pt x="0" y="431935"/>
                  </a:cubicBezTo>
                  <a:lnTo>
                    <a:pt x="0" y="28929"/>
                  </a:lnTo>
                  <a:cubicBezTo>
                    <a:pt x="0" y="12952"/>
                    <a:pt x="12952" y="0"/>
                    <a:pt x="28929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33707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4694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816406" y="4730674"/>
            <a:ext cx="1082036" cy="2127326"/>
          </a:xfrm>
          <a:custGeom>
            <a:avLst/>
            <a:gdLst/>
            <a:ahLst/>
            <a:cxnLst/>
            <a:rect l="l" t="t" r="r" b="b"/>
            <a:pathLst>
              <a:path w="5155534" h="7601993">
                <a:moveTo>
                  <a:pt x="0" y="0"/>
                </a:moveTo>
                <a:lnTo>
                  <a:pt x="5155534" y="0"/>
                </a:lnTo>
                <a:lnTo>
                  <a:pt x="5155534" y="7601994"/>
                </a:lnTo>
                <a:lnTo>
                  <a:pt x="0" y="760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1248049" y="5348995"/>
            <a:ext cx="353017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960895" y="1570986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894438">
            <a:off x="-831346" y="1733097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802077">
            <a:off x="8528161" y="89044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56786" y="5290648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4308076" y="132809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5" y="0"/>
                </a:lnTo>
                <a:lnTo>
                  <a:pt x="3136965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7" name="Group 77"/>
          <p:cNvGrpSpPr/>
          <p:nvPr/>
        </p:nvGrpSpPr>
        <p:grpSpPr>
          <a:xfrm>
            <a:off x="1783176" y="3150920"/>
            <a:ext cx="5049801" cy="1150709"/>
            <a:chOff x="0" y="0"/>
            <a:chExt cx="2659977" cy="454601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659977" cy="454601"/>
            </a:xfrm>
            <a:custGeom>
              <a:avLst/>
              <a:gdLst/>
              <a:ahLst/>
              <a:cxnLst/>
              <a:rect l="l" t="t" r="r" b="b"/>
              <a:pathLst>
                <a:path w="2659977" h="454601">
                  <a:moveTo>
                    <a:pt x="26829" y="0"/>
                  </a:moveTo>
                  <a:lnTo>
                    <a:pt x="2633148" y="0"/>
                  </a:lnTo>
                  <a:cubicBezTo>
                    <a:pt x="2647965" y="0"/>
                    <a:pt x="2659977" y="12012"/>
                    <a:pt x="2659977" y="26829"/>
                  </a:cubicBezTo>
                  <a:lnTo>
                    <a:pt x="2659977" y="427772"/>
                  </a:lnTo>
                  <a:cubicBezTo>
                    <a:pt x="2659977" y="434887"/>
                    <a:pt x="2657151" y="441711"/>
                    <a:pt x="2652119" y="446743"/>
                  </a:cubicBezTo>
                  <a:cubicBezTo>
                    <a:pt x="2647088" y="451774"/>
                    <a:pt x="2640263" y="454601"/>
                    <a:pt x="2633148" y="454601"/>
                  </a:cubicBezTo>
                  <a:lnTo>
                    <a:pt x="26829" y="454601"/>
                  </a:lnTo>
                  <a:cubicBezTo>
                    <a:pt x="19714" y="454601"/>
                    <a:pt x="12890" y="451774"/>
                    <a:pt x="7858" y="446743"/>
                  </a:cubicBezTo>
                  <a:cubicBezTo>
                    <a:pt x="2827" y="441711"/>
                    <a:pt x="0" y="434887"/>
                    <a:pt x="0" y="427772"/>
                  </a:cubicBezTo>
                  <a:lnTo>
                    <a:pt x="0" y="26829"/>
                  </a:lnTo>
                  <a:cubicBezTo>
                    <a:pt x="0" y="19714"/>
                    <a:pt x="2827" y="12890"/>
                    <a:pt x="7858" y="7858"/>
                  </a:cubicBezTo>
                  <a:cubicBezTo>
                    <a:pt x="12890" y="2827"/>
                    <a:pt x="19714" y="0"/>
                    <a:pt x="26829" y="0"/>
                  </a:cubicBezTo>
                  <a:close/>
                </a:path>
              </a:pathLst>
            </a:custGeom>
            <a:solidFill>
              <a:srgbClr val="C8E4B2"/>
            </a:solidFill>
            <a:ln w="38100" cap="rnd">
              <a:solidFill>
                <a:srgbClr val="683E38"/>
              </a:solidFill>
              <a:prstDash val="lgDash"/>
              <a:round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0"/>
              <a:ext cx="2659977" cy="454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193838" y="3163619"/>
            <a:ext cx="690896" cy="1007277"/>
            <a:chOff x="0" y="-76200"/>
            <a:chExt cx="1842388" cy="2014553"/>
          </a:xfrm>
        </p:grpSpPr>
        <p:sp>
          <p:nvSpPr>
            <p:cNvPr id="81" name="TextBox 81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14</a:t>
              </a:r>
            </a:p>
          </p:txBody>
        </p:sp>
        <p:sp>
          <p:nvSpPr>
            <p:cNvPr id="83" name="AutoShape 83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4" name="Group 84"/>
          <p:cNvGrpSpPr/>
          <p:nvPr/>
        </p:nvGrpSpPr>
        <p:grpSpPr>
          <a:xfrm>
            <a:off x="3483303" y="3163619"/>
            <a:ext cx="690896" cy="1007277"/>
            <a:chOff x="0" y="-76200"/>
            <a:chExt cx="1842388" cy="2014553"/>
          </a:xfrm>
        </p:grpSpPr>
        <p:sp>
          <p:nvSpPr>
            <p:cNvPr id="85" name="TextBox 85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18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15</a:t>
              </a:r>
            </a:p>
          </p:txBody>
        </p:sp>
        <p:sp>
          <p:nvSpPr>
            <p:cNvPr id="87" name="AutoShape 87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8" name="Group 88"/>
          <p:cNvGrpSpPr/>
          <p:nvPr/>
        </p:nvGrpSpPr>
        <p:grpSpPr>
          <a:xfrm>
            <a:off x="4629546" y="3163619"/>
            <a:ext cx="690896" cy="1007277"/>
            <a:chOff x="0" y="-76200"/>
            <a:chExt cx="1842388" cy="2014553"/>
          </a:xfrm>
        </p:grpSpPr>
        <p:sp>
          <p:nvSpPr>
            <p:cNvPr id="89" name="TextBox 89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 dirty="0">
                  <a:solidFill>
                    <a:srgbClr val="9B532F"/>
                  </a:solidFill>
                  <a:latin typeface="Calibri (MS) Bold"/>
                </a:rPr>
                <a:t>30</a:t>
              </a:r>
            </a:p>
          </p:txBody>
        </p:sp>
        <p:sp>
          <p:nvSpPr>
            <p:cNvPr id="91" name="AutoShape 91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2" name="Group 92"/>
          <p:cNvGrpSpPr/>
          <p:nvPr/>
        </p:nvGrpSpPr>
        <p:grpSpPr>
          <a:xfrm>
            <a:off x="5949902" y="3175357"/>
            <a:ext cx="690896" cy="1007277"/>
            <a:chOff x="0" y="-76200"/>
            <a:chExt cx="1842388" cy="2014553"/>
          </a:xfrm>
        </p:grpSpPr>
        <p:sp>
          <p:nvSpPr>
            <p:cNvPr id="93" name="TextBox 93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24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28</a:t>
              </a:r>
            </a:p>
          </p:txBody>
        </p:sp>
        <p:sp>
          <p:nvSpPr>
            <p:cNvPr id="95" name="AutoShape 95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8" name="TextBox 108"/>
          <p:cNvSpPr txBox="1"/>
          <p:nvPr/>
        </p:nvSpPr>
        <p:spPr>
          <a:xfrm>
            <a:off x="2000593" y="3483763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A.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436301" y="3468978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C.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197324" y="3485196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>
                <a:solidFill>
                  <a:srgbClr val="1B1B1B"/>
                </a:solidFill>
                <a:latin typeface="More Sugar"/>
              </a:rPr>
              <a:t>B.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674568" y="3485196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>
                <a:solidFill>
                  <a:srgbClr val="1B1B1B"/>
                </a:solidFill>
                <a:latin typeface="More Sugar"/>
              </a:rPr>
              <a:t>D.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241" y="1057208"/>
            <a:ext cx="3270120" cy="89415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209" y="2004448"/>
            <a:ext cx="6126032" cy="1024217"/>
          </a:xfrm>
          <a:prstGeom prst="rect">
            <a:avLst/>
          </a:prstGeom>
        </p:spPr>
      </p:pic>
      <p:grpSp>
        <p:nvGrpSpPr>
          <p:cNvPr id="141" name="Group 120"/>
          <p:cNvGrpSpPr/>
          <p:nvPr/>
        </p:nvGrpSpPr>
        <p:grpSpPr>
          <a:xfrm>
            <a:off x="2167547" y="5176128"/>
            <a:ext cx="529999" cy="846891"/>
            <a:chOff x="0" y="-57149"/>
            <a:chExt cx="1519551" cy="1693782"/>
          </a:xfrm>
        </p:grpSpPr>
        <p:sp>
          <p:nvSpPr>
            <p:cNvPr id="142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43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44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5" name="Group 120"/>
          <p:cNvGrpSpPr/>
          <p:nvPr/>
        </p:nvGrpSpPr>
        <p:grpSpPr>
          <a:xfrm>
            <a:off x="3457012" y="5176128"/>
            <a:ext cx="529999" cy="846891"/>
            <a:chOff x="0" y="-57149"/>
            <a:chExt cx="1519551" cy="1693782"/>
          </a:xfrm>
        </p:grpSpPr>
        <p:sp>
          <p:nvSpPr>
            <p:cNvPr id="146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47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48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9" name="Group 120"/>
          <p:cNvGrpSpPr/>
          <p:nvPr/>
        </p:nvGrpSpPr>
        <p:grpSpPr>
          <a:xfrm>
            <a:off x="4615591" y="5200703"/>
            <a:ext cx="529999" cy="846891"/>
            <a:chOff x="0" y="-57149"/>
            <a:chExt cx="1519551" cy="1693782"/>
          </a:xfrm>
        </p:grpSpPr>
        <p:sp>
          <p:nvSpPr>
            <p:cNvPr id="150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51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52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3" name="Group 120"/>
          <p:cNvGrpSpPr/>
          <p:nvPr/>
        </p:nvGrpSpPr>
        <p:grpSpPr>
          <a:xfrm>
            <a:off x="5943609" y="5200703"/>
            <a:ext cx="529999" cy="846891"/>
            <a:chOff x="0" y="-57149"/>
            <a:chExt cx="1519551" cy="1693782"/>
          </a:xfrm>
        </p:grpSpPr>
        <p:sp>
          <p:nvSpPr>
            <p:cNvPr id="154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55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56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05" y="4343832"/>
            <a:ext cx="3081795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09" grpId="1"/>
      <p:bldP spid="109" grpId="2"/>
      <p:bldP spid="110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0517" y="-1170833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98254" y="1046745"/>
            <a:ext cx="1473747" cy="718057"/>
            <a:chOff x="0" y="0"/>
            <a:chExt cx="1261176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066888" y="4693053"/>
            <a:ext cx="1532462" cy="1254064"/>
          </a:xfrm>
          <a:custGeom>
            <a:avLst/>
            <a:gdLst/>
            <a:ahLst/>
            <a:cxnLst/>
            <a:rect l="l" t="t" r="r" b="b"/>
            <a:pathLst>
              <a:path w="3064923" h="1881096">
                <a:moveTo>
                  <a:pt x="0" y="0"/>
                </a:moveTo>
                <a:lnTo>
                  <a:pt x="3064923" y="0"/>
                </a:lnTo>
                <a:lnTo>
                  <a:pt x="3064923" y="1881096"/>
                </a:lnTo>
                <a:lnTo>
                  <a:pt x="0" y="1881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02403" y="4161803"/>
            <a:ext cx="1854496" cy="3570629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4949">
            <a:off x="-177983" y="3712541"/>
            <a:ext cx="2064505" cy="3356918"/>
          </a:xfrm>
          <a:custGeom>
            <a:avLst/>
            <a:gdLst/>
            <a:ahLst/>
            <a:cxnLst/>
            <a:rect l="l" t="t" r="r" b="b"/>
            <a:pathLst>
              <a:path w="4129009" h="5035377">
                <a:moveTo>
                  <a:pt x="0" y="0"/>
                </a:moveTo>
                <a:lnTo>
                  <a:pt x="4129010" y="0"/>
                </a:lnTo>
                <a:lnTo>
                  <a:pt x="4129010" y="5035377"/>
                </a:lnTo>
                <a:lnTo>
                  <a:pt x="0" y="50353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48100">
            <a:off x="1733883" y="2259011"/>
            <a:ext cx="1278945" cy="2339979"/>
          </a:xfrm>
          <a:custGeom>
            <a:avLst/>
            <a:gdLst/>
            <a:ahLst/>
            <a:cxnLst/>
            <a:rect l="l" t="t" r="r" b="b"/>
            <a:pathLst>
              <a:path w="2557890" h="3509969">
                <a:moveTo>
                  <a:pt x="0" y="0"/>
                </a:moveTo>
                <a:lnTo>
                  <a:pt x="2557889" y="0"/>
                </a:lnTo>
                <a:lnTo>
                  <a:pt x="2557889" y="3509968"/>
                </a:lnTo>
                <a:lnTo>
                  <a:pt x="0" y="35099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85056">
            <a:off x="3328279" y="3234463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7873547" y="1913725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216795" y="1893381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-5894438">
            <a:off x="5422196" y="561177"/>
            <a:ext cx="1281409" cy="1651484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9"/>
                </a:lnTo>
                <a:lnTo>
                  <a:pt x="0" y="3302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75428" y="5532791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5" name="Group 34"/>
          <p:cNvGrpSpPr/>
          <p:nvPr/>
        </p:nvGrpSpPr>
        <p:grpSpPr>
          <a:xfrm>
            <a:off x="3362674" y="2183434"/>
            <a:ext cx="2999514" cy="1083935"/>
            <a:chOff x="6725347" y="3275151"/>
            <a:chExt cx="5999028" cy="1625903"/>
          </a:xfrm>
        </p:grpSpPr>
        <p:grpSp>
          <p:nvGrpSpPr>
            <p:cNvPr id="23" name="Group 23"/>
            <p:cNvGrpSpPr/>
            <p:nvPr/>
          </p:nvGrpSpPr>
          <p:grpSpPr>
            <a:xfrm>
              <a:off x="8985307" y="3275151"/>
              <a:ext cx="3739068" cy="1625903"/>
              <a:chOff x="-3" y="-85724"/>
              <a:chExt cx="4985423" cy="2167870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220405" y="-85724"/>
                <a:ext cx="456502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5 x 6 x 12 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20405" y="1261408"/>
                <a:ext cx="4765015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6 x 12 x 7</a:t>
                </a:r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-3" y="1178964"/>
                <a:ext cx="4726577" cy="0"/>
              </a:xfrm>
              <a:prstGeom prst="line">
                <a:avLst/>
              </a:prstGeom>
              <a:ln w="88900" cap="flat">
                <a:solidFill>
                  <a:srgbClr val="F46E1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6725347" y="3859017"/>
              <a:ext cx="3052554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2"/>
                </a:lnSpc>
              </a:pPr>
              <a:r>
                <a:rPr lang="en-US" sz="2800" b="1" dirty="0">
                  <a:solidFill>
                    <a:srgbClr val="1B1B1B"/>
                  </a:solidFill>
                  <a:latin typeface="+mj-lt"/>
                </a:rPr>
                <a:t>a)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9703" y="3912960"/>
            <a:ext cx="3015496" cy="1083935"/>
            <a:chOff x="8599405" y="5869440"/>
            <a:chExt cx="6030991" cy="1625903"/>
          </a:xfrm>
        </p:grpSpPr>
        <p:grpSp>
          <p:nvGrpSpPr>
            <p:cNvPr id="27" name="Group 27"/>
            <p:cNvGrpSpPr/>
            <p:nvPr/>
          </p:nvGrpSpPr>
          <p:grpSpPr>
            <a:xfrm>
              <a:off x="10653052" y="5869440"/>
              <a:ext cx="3977344" cy="1625903"/>
              <a:chOff x="0" y="-85724"/>
              <a:chExt cx="5303125" cy="216787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220405" y="-85724"/>
                <a:ext cx="456502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9 x 8 x 15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20403" y="1261408"/>
                <a:ext cx="5082722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15 x 9 x 16</a:t>
                </a:r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0" y="1178964"/>
                <a:ext cx="5303125" cy="0"/>
              </a:xfrm>
              <a:prstGeom prst="line">
                <a:avLst/>
              </a:prstGeom>
              <a:ln w="88900" cap="flat">
                <a:solidFill>
                  <a:srgbClr val="F46E1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8599405" y="6510728"/>
              <a:ext cx="3052553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2"/>
                </a:lnSpc>
              </a:pPr>
              <a:r>
                <a:rPr lang="en-US" sz="2800" b="1">
                  <a:solidFill>
                    <a:srgbClr val="1B1B1B"/>
                  </a:solidFill>
                  <a:latin typeface="+mj-lt"/>
                </a:rPr>
                <a:t>b)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9436" y="1019568"/>
            <a:ext cx="1527181" cy="894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6166" y="1049190"/>
            <a:ext cx="1527181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129" y="1395421"/>
            <a:ext cx="7671695" cy="4385783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58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9149" y="3356536"/>
            <a:ext cx="3046991" cy="1375549"/>
            <a:chOff x="0" y="0"/>
            <a:chExt cx="1604999" cy="543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4999" cy="543427"/>
            </a:xfrm>
            <a:custGeom>
              <a:avLst/>
              <a:gdLst/>
              <a:ahLst/>
              <a:cxnLst/>
              <a:rect l="l" t="t" r="r" b="b"/>
              <a:pathLst>
                <a:path w="1604999" h="543427">
                  <a:moveTo>
                    <a:pt x="30490" y="0"/>
                  </a:moveTo>
                  <a:lnTo>
                    <a:pt x="1574509" y="0"/>
                  </a:lnTo>
                  <a:cubicBezTo>
                    <a:pt x="1582596" y="0"/>
                    <a:pt x="1590351" y="3212"/>
                    <a:pt x="1596069" y="8930"/>
                  </a:cubicBezTo>
                  <a:cubicBezTo>
                    <a:pt x="1601787" y="14648"/>
                    <a:pt x="1604999" y="22404"/>
                    <a:pt x="1604999" y="30490"/>
                  </a:cubicBezTo>
                  <a:lnTo>
                    <a:pt x="1604999" y="512937"/>
                  </a:lnTo>
                  <a:cubicBezTo>
                    <a:pt x="1604999" y="521023"/>
                    <a:pt x="1601787" y="528778"/>
                    <a:pt x="1596069" y="534496"/>
                  </a:cubicBezTo>
                  <a:cubicBezTo>
                    <a:pt x="1590351" y="540214"/>
                    <a:pt x="1582596" y="543427"/>
                    <a:pt x="1574509" y="543427"/>
                  </a:cubicBezTo>
                  <a:lnTo>
                    <a:pt x="30490" y="543427"/>
                  </a:lnTo>
                  <a:cubicBezTo>
                    <a:pt x="13651" y="543427"/>
                    <a:pt x="0" y="529776"/>
                    <a:pt x="0" y="512937"/>
                  </a:cubicBezTo>
                  <a:lnTo>
                    <a:pt x="0" y="30490"/>
                  </a:lnTo>
                  <a:cubicBezTo>
                    <a:pt x="0" y="22404"/>
                    <a:pt x="3212" y="14648"/>
                    <a:pt x="8930" y="8930"/>
                  </a:cubicBezTo>
                  <a:cubicBezTo>
                    <a:pt x="14648" y="3212"/>
                    <a:pt x="22404" y="0"/>
                    <a:pt x="30490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04999" cy="543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9149" y="1862635"/>
            <a:ext cx="2089787" cy="1239900"/>
            <a:chOff x="0" y="0"/>
            <a:chExt cx="921739" cy="489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1739" cy="489837"/>
            </a:xfrm>
            <a:custGeom>
              <a:avLst/>
              <a:gdLst/>
              <a:ahLst/>
              <a:cxnLst/>
              <a:rect l="l" t="t" r="r" b="b"/>
              <a:pathLst>
                <a:path w="921739" h="489837">
                  <a:moveTo>
                    <a:pt x="53092" y="0"/>
                  </a:moveTo>
                  <a:lnTo>
                    <a:pt x="868648" y="0"/>
                  </a:lnTo>
                  <a:cubicBezTo>
                    <a:pt x="882728" y="0"/>
                    <a:pt x="896233" y="5594"/>
                    <a:pt x="906189" y="15550"/>
                  </a:cubicBezTo>
                  <a:cubicBezTo>
                    <a:pt x="916146" y="25507"/>
                    <a:pt x="921739" y="39011"/>
                    <a:pt x="921739" y="53092"/>
                  </a:cubicBezTo>
                  <a:lnTo>
                    <a:pt x="921739" y="436746"/>
                  </a:lnTo>
                  <a:cubicBezTo>
                    <a:pt x="921739" y="466067"/>
                    <a:pt x="897969" y="489837"/>
                    <a:pt x="868648" y="489837"/>
                  </a:cubicBezTo>
                  <a:lnTo>
                    <a:pt x="53092" y="489837"/>
                  </a:lnTo>
                  <a:cubicBezTo>
                    <a:pt x="39011" y="489837"/>
                    <a:pt x="25507" y="484244"/>
                    <a:pt x="15550" y="474287"/>
                  </a:cubicBezTo>
                  <a:cubicBezTo>
                    <a:pt x="5594" y="464330"/>
                    <a:pt x="0" y="450826"/>
                    <a:pt x="0" y="436746"/>
                  </a:cubicBezTo>
                  <a:lnTo>
                    <a:pt x="0" y="53092"/>
                  </a:lnTo>
                  <a:cubicBezTo>
                    <a:pt x="0" y="23770"/>
                    <a:pt x="23770" y="0"/>
                    <a:pt x="5309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21739" cy="48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8068" y="1137161"/>
            <a:ext cx="1940868" cy="558763"/>
            <a:chOff x="0" y="0"/>
            <a:chExt cx="2134422" cy="460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4422" cy="460864"/>
            </a:xfrm>
            <a:custGeom>
              <a:avLst/>
              <a:gdLst/>
              <a:ahLst/>
              <a:cxnLst/>
              <a:rect l="l" t="t" r="r" b="b"/>
              <a:pathLst>
                <a:path w="2134422" h="460864">
                  <a:moveTo>
                    <a:pt x="45872" y="0"/>
                  </a:moveTo>
                  <a:lnTo>
                    <a:pt x="2088550" y="0"/>
                  </a:lnTo>
                  <a:cubicBezTo>
                    <a:pt x="2100716" y="0"/>
                    <a:pt x="2112384" y="4833"/>
                    <a:pt x="2120987" y="13436"/>
                  </a:cubicBezTo>
                  <a:cubicBezTo>
                    <a:pt x="2129589" y="22038"/>
                    <a:pt x="2134422" y="33706"/>
                    <a:pt x="2134422" y="45872"/>
                  </a:cubicBezTo>
                  <a:lnTo>
                    <a:pt x="2134422" y="414992"/>
                  </a:lnTo>
                  <a:cubicBezTo>
                    <a:pt x="2134422" y="427158"/>
                    <a:pt x="2129589" y="438826"/>
                    <a:pt x="2120987" y="447428"/>
                  </a:cubicBezTo>
                  <a:cubicBezTo>
                    <a:pt x="2112384" y="456031"/>
                    <a:pt x="2100716" y="460864"/>
                    <a:pt x="2088550" y="460864"/>
                  </a:cubicBezTo>
                  <a:lnTo>
                    <a:pt x="45872" y="460864"/>
                  </a:lnTo>
                  <a:cubicBezTo>
                    <a:pt x="33706" y="460864"/>
                    <a:pt x="22038" y="456031"/>
                    <a:pt x="13436" y="447428"/>
                  </a:cubicBezTo>
                  <a:cubicBezTo>
                    <a:pt x="4833" y="438826"/>
                    <a:pt x="0" y="427158"/>
                    <a:pt x="0" y="414992"/>
                  </a:cubicBezTo>
                  <a:lnTo>
                    <a:pt x="0" y="45872"/>
                  </a:lnTo>
                  <a:cubicBezTo>
                    <a:pt x="0" y="33706"/>
                    <a:pt x="4833" y="22038"/>
                    <a:pt x="13436" y="13436"/>
                  </a:cubicBezTo>
                  <a:cubicBezTo>
                    <a:pt x="22038" y="4833"/>
                    <a:pt x="33706" y="0"/>
                    <a:pt x="4587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3442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41763" y="1165901"/>
            <a:ext cx="1093062" cy="558763"/>
            <a:chOff x="0" y="0"/>
            <a:chExt cx="1202068" cy="460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2068" cy="460864"/>
            </a:xfrm>
            <a:custGeom>
              <a:avLst/>
              <a:gdLst/>
              <a:ahLst/>
              <a:cxnLst/>
              <a:rect l="l" t="t" r="r" b="b"/>
              <a:pathLst>
                <a:path w="1202068" h="460864">
                  <a:moveTo>
                    <a:pt x="81452" y="0"/>
                  </a:moveTo>
                  <a:lnTo>
                    <a:pt x="1120616" y="0"/>
                  </a:lnTo>
                  <a:cubicBezTo>
                    <a:pt x="1165601" y="0"/>
                    <a:pt x="1202068" y="36467"/>
                    <a:pt x="1202068" y="81452"/>
                  </a:cubicBezTo>
                  <a:lnTo>
                    <a:pt x="1202068" y="379412"/>
                  </a:lnTo>
                  <a:cubicBezTo>
                    <a:pt x="1202068" y="424397"/>
                    <a:pt x="1165601" y="460864"/>
                    <a:pt x="1120616" y="460864"/>
                  </a:cubicBezTo>
                  <a:lnTo>
                    <a:pt x="81452" y="460864"/>
                  </a:lnTo>
                  <a:cubicBezTo>
                    <a:pt x="36467" y="460864"/>
                    <a:pt x="0" y="424397"/>
                    <a:pt x="0" y="379412"/>
                  </a:cubicBezTo>
                  <a:lnTo>
                    <a:pt x="0" y="81452"/>
                  </a:lnTo>
                  <a:cubicBezTo>
                    <a:pt x="0" y="36467"/>
                    <a:pt x="36467" y="0"/>
                    <a:pt x="8145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02068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442684" y="2101193"/>
            <a:ext cx="1808545" cy="2411393"/>
          </a:xfrm>
          <a:custGeom>
            <a:avLst/>
            <a:gdLst/>
            <a:ahLst/>
            <a:cxnLst/>
            <a:rect l="l" t="t" r="r" b="b"/>
            <a:pathLst>
              <a:path w="3617089" h="3617089">
                <a:moveTo>
                  <a:pt x="0" y="0"/>
                </a:moveTo>
                <a:lnTo>
                  <a:pt x="3617089" y="0"/>
                </a:lnTo>
                <a:lnTo>
                  <a:pt x="3617089" y="3617089"/>
                </a:lnTo>
                <a:lnTo>
                  <a:pt x="0" y="3617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146938" y="4471542"/>
            <a:ext cx="5247207" cy="3594337"/>
          </a:xfrm>
          <a:custGeom>
            <a:avLst/>
            <a:gdLst/>
            <a:ahLst/>
            <a:cxnLst/>
            <a:rect l="l" t="t" r="r" b="b"/>
            <a:pathLst>
              <a:path w="10494414" h="5391505">
                <a:moveTo>
                  <a:pt x="0" y="0"/>
                </a:moveTo>
                <a:lnTo>
                  <a:pt x="10494414" y="0"/>
                </a:lnTo>
                <a:lnTo>
                  <a:pt x="10494414" y="5391505"/>
                </a:lnTo>
                <a:lnTo>
                  <a:pt x="0" y="539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41994" y="-685800"/>
            <a:ext cx="2021396" cy="27432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572408" y="1862636"/>
            <a:ext cx="2894557" cy="5738897"/>
          </a:xfrm>
          <a:custGeom>
            <a:avLst/>
            <a:gdLst/>
            <a:ahLst/>
            <a:cxnLst/>
            <a:rect l="l" t="t" r="r" b="b"/>
            <a:pathLst>
              <a:path w="5789113" h="8608346">
                <a:moveTo>
                  <a:pt x="0" y="0"/>
                </a:moveTo>
                <a:lnTo>
                  <a:pt x="5789113" y="0"/>
                </a:lnTo>
                <a:lnTo>
                  <a:pt x="5789113" y="8608346"/>
                </a:lnTo>
                <a:lnTo>
                  <a:pt x="0" y="86083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85056">
            <a:off x="3518721" y="1961868"/>
            <a:ext cx="692382" cy="911426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7154498" y="3306890"/>
            <a:ext cx="707982" cy="931961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06433" flipH="1">
            <a:off x="8226921" y="458895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561552">
            <a:off x="-574380" y="5806961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85681" y="476147"/>
            <a:ext cx="703468" cy="803233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7862480" y="2417580"/>
            <a:ext cx="908062" cy="1036841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1038068" y="1894701"/>
            <a:ext cx="1760626" cy="1083935"/>
            <a:chOff x="0" y="-85724"/>
            <a:chExt cx="4695003" cy="2167870"/>
          </a:xfrm>
        </p:grpSpPr>
        <p:sp>
          <p:nvSpPr>
            <p:cNvPr id="30" name="TextBox 30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5 x 6 x 12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16240" y="1261408"/>
              <a:ext cx="447876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F46E16"/>
                  </a:solidFill>
                  <a:latin typeface="Calibri (MS) Bold"/>
                </a:rPr>
                <a:t>6 x 12 x 7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0" y="1178964"/>
              <a:ext cx="4506203" cy="0"/>
            </a:xfrm>
            <a:prstGeom prst="line">
              <a:avLst/>
            </a:prstGeom>
            <a:ln w="88900" cap="flat">
              <a:solidFill>
                <a:srgbClr val="F46E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930671" y="3717003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18310" y="3411560"/>
            <a:ext cx="1797903" cy="1083935"/>
            <a:chOff x="0" y="-85724"/>
            <a:chExt cx="4794408" cy="2167870"/>
          </a:xfrm>
        </p:grpSpPr>
        <p:sp>
          <p:nvSpPr>
            <p:cNvPr id="35" name="TextBox 35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5 x 6 x 12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16240" y="1261408"/>
              <a:ext cx="4578168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6 x 12 x 7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1178964"/>
              <a:ext cx="4214357" cy="812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2727894" y="3717003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016213" y="3411560"/>
            <a:ext cx="327853" cy="1083935"/>
            <a:chOff x="0" y="-85724"/>
            <a:chExt cx="874273" cy="2167870"/>
          </a:xfrm>
        </p:grpSpPr>
        <p:sp>
          <p:nvSpPr>
            <p:cNvPr id="40" name="TextBox 40"/>
            <p:cNvSpPr txBox="1"/>
            <p:nvPr/>
          </p:nvSpPr>
          <p:spPr>
            <a:xfrm>
              <a:off x="40267" y="-85724"/>
              <a:ext cx="83400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0267" y="1261408"/>
              <a:ext cx="689631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0" y="1178964"/>
              <a:ext cx="729898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0195" y="1032879"/>
            <a:ext cx="2136916" cy="8900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5097" y="1191895"/>
            <a:ext cx="1731414" cy="589331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1739215" y="3492916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81720" y="4161858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24488" y="3496865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017243" y="4135468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129" y="1395421"/>
            <a:ext cx="7671695" cy="4385783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58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55218" y="414174"/>
            <a:ext cx="1471870" cy="1962493"/>
          </a:xfrm>
          <a:custGeom>
            <a:avLst/>
            <a:gdLst/>
            <a:ahLst/>
            <a:cxnLst/>
            <a:rect l="l" t="t" r="r" b="b"/>
            <a:pathLst>
              <a:path w="2943740" h="2943740">
                <a:moveTo>
                  <a:pt x="0" y="0"/>
                </a:moveTo>
                <a:lnTo>
                  <a:pt x="2943740" y="0"/>
                </a:lnTo>
                <a:lnTo>
                  <a:pt x="2943740" y="2943740"/>
                </a:lnTo>
                <a:lnTo>
                  <a:pt x="0" y="294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85087">
            <a:off x="6536360" y="3732085"/>
            <a:ext cx="919339" cy="689504"/>
          </a:xfrm>
          <a:custGeom>
            <a:avLst/>
            <a:gdLst/>
            <a:ahLst/>
            <a:cxnLst/>
            <a:rect l="l" t="t" r="r" b="b"/>
            <a:pathLst>
              <a:path w="1379008" h="1379008">
                <a:moveTo>
                  <a:pt x="0" y="0"/>
                </a:moveTo>
                <a:lnTo>
                  <a:pt x="1379007" y="0"/>
                </a:lnTo>
                <a:lnTo>
                  <a:pt x="1379007" y="1379007"/>
                </a:lnTo>
                <a:lnTo>
                  <a:pt x="0" y="13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1961" y="5392863"/>
            <a:ext cx="3096776" cy="2183227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19543" y="3741276"/>
            <a:ext cx="2021396" cy="27432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583642" y="1076797"/>
            <a:ext cx="1246599" cy="637249"/>
            <a:chOff x="0" y="0"/>
            <a:chExt cx="1202068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2068" cy="460864"/>
            </a:xfrm>
            <a:custGeom>
              <a:avLst/>
              <a:gdLst/>
              <a:ahLst/>
              <a:cxnLst/>
              <a:rect l="l" t="t" r="r" b="b"/>
              <a:pathLst>
                <a:path w="1202068" h="460864">
                  <a:moveTo>
                    <a:pt x="71420" y="0"/>
                  </a:moveTo>
                  <a:lnTo>
                    <a:pt x="1130649" y="0"/>
                  </a:lnTo>
                  <a:cubicBezTo>
                    <a:pt x="1149590" y="0"/>
                    <a:pt x="1167756" y="7525"/>
                    <a:pt x="1181150" y="20918"/>
                  </a:cubicBezTo>
                  <a:cubicBezTo>
                    <a:pt x="1194544" y="34312"/>
                    <a:pt x="1202068" y="52478"/>
                    <a:pt x="1202068" y="71420"/>
                  </a:cubicBezTo>
                  <a:lnTo>
                    <a:pt x="1202068" y="389444"/>
                  </a:lnTo>
                  <a:cubicBezTo>
                    <a:pt x="1202068" y="408386"/>
                    <a:pt x="1194544" y="426552"/>
                    <a:pt x="1181150" y="439946"/>
                  </a:cubicBezTo>
                  <a:cubicBezTo>
                    <a:pt x="1167756" y="453339"/>
                    <a:pt x="1149590" y="460864"/>
                    <a:pt x="1130649" y="460864"/>
                  </a:cubicBezTo>
                  <a:lnTo>
                    <a:pt x="71420" y="460864"/>
                  </a:lnTo>
                  <a:cubicBezTo>
                    <a:pt x="52478" y="460864"/>
                    <a:pt x="34312" y="453339"/>
                    <a:pt x="20918" y="439946"/>
                  </a:cubicBezTo>
                  <a:cubicBezTo>
                    <a:pt x="7525" y="426552"/>
                    <a:pt x="0" y="408386"/>
                    <a:pt x="0" y="389444"/>
                  </a:cubicBezTo>
                  <a:lnTo>
                    <a:pt x="0" y="71420"/>
                  </a:lnTo>
                  <a:cubicBezTo>
                    <a:pt x="0" y="52478"/>
                    <a:pt x="7525" y="34312"/>
                    <a:pt x="20918" y="20918"/>
                  </a:cubicBezTo>
                  <a:cubicBezTo>
                    <a:pt x="34312" y="7525"/>
                    <a:pt x="52478" y="0"/>
                    <a:pt x="71420" y="0"/>
                  </a:cubicBezTo>
                  <a:close/>
                </a:path>
              </a:pathLst>
            </a:custGeom>
            <a:solidFill>
              <a:srgbClr val="FCF9DA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02068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30863">
            <a:off x="4273552" y="1911667"/>
            <a:ext cx="2443829" cy="5856670"/>
          </a:xfrm>
          <a:custGeom>
            <a:avLst/>
            <a:gdLst/>
            <a:ahLst/>
            <a:cxnLst/>
            <a:rect l="l" t="t" r="r" b="b"/>
            <a:pathLst>
              <a:path w="4887657" h="8785005">
                <a:moveTo>
                  <a:pt x="0" y="0"/>
                </a:moveTo>
                <a:lnTo>
                  <a:pt x="4887658" y="0"/>
                </a:lnTo>
                <a:lnTo>
                  <a:pt x="4887658" y="8785004"/>
                </a:lnTo>
                <a:lnTo>
                  <a:pt x="0" y="8785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27500" y="1137161"/>
            <a:ext cx="1940868" cy="558763"/>
            <a:chOff x="0" y="0"/>
            <a:chExt cx="2134422" cy="460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34422" cy="460864"/>
            </a:xfrm>
            <a:custGeom>
              <a:avLst/>
              <a:gdLst/>
              <a:ahLst/>
              <a:cxnLst/>
              <a:rect l="l" t="t" r="r" b="b"/>
              <a:pathLst>
                <a:path w="2134422" h="460864">
                  <a:moveTo>
                    <a:pt x="45872" y="0"/>
                  </a:moveTo>
                  <a:lnTo>
                    <a:pt x="2088550" y="0"/>
                  </a:lnTo>
                  <a:cubicBezTo>
                    <a:pt x="2100716" y="0"/>
                    <a:pt x="2112384" y="4833"/>
                    <a:pt x="2120987" y="13436"/>
                  </a:cubicBezTo>
                  <a:cubicBezTo>
                    <a:pt x="2129589" y="22038"/>
                    <a:pt x="2134422" y="33706"/>
                    <a:pt x="2134422" y="45872"/>
                  </a:cubicBezTo>
                  <a:lnTo>
                    <a:pt x="2134422" y="414992"/>
                  </a:lnTo>
                  <a:cubicBezTo>
                    <a:pt x="2134422" y="427158"/>
                    <a:pt x="2129589" y="438826"/>
                    <a:pt x="2120987" y="447428"/>
                  </a:cubicBezTo>
                  <a:cubicBezTo>
                    <a:pt x="2112384" y="456031"/>
                    <a:pt x="2100716" y="460864"/>
                    <a:pt x="2088550" y="460864"/>
                  </a:cubicBezTo>
                  <a:lnTo>
                    <a:pt x="45872" y="460864"/>
                  </a:lnTo>
                  <a:cubicBezTo>
                    <a:pt x="33706" y="460864"/>
                    <a:pt x="22038" y="456031"/>
                    <a:pt x="13436" y="447428"/>
                  </a:cubicBezTo>
                  <a:cubicBezTo>
                    <a:pt x="4833" y="438826"/>
                    <a:pt x="0" y="427158"/>
                    <a:pt x="0" y="414992"/>
                  </a:cubicBezTo>
                  <a:lnTo>
                    <a:pt x="0" y="45872"/>
                  </a:lnTo>
                  <a:cubicBezTo>
                    <a:pt x="0" y="33706"/>
                    <a:pt x="4833" y="22038"/>
                    <a:pt x="13436" y="13436"/>
                  </a:cubicBezTo>
                  <a:cubicBezTo>
                    <a:pt x="22038" y="4833"/>
                    <a:pt x="33706" y="0"/>
                    <a:pt x="45872" y="0"/>
                  </a:cubicBezTo>
                  <a:close/>
                </a:path>
              </a:pathLst>
            </a:custGeom>
            <a:solidFill>
              <a:srgbClr val="FCF9DA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13442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285056">
            <a:off x="3370189" y="2663551"/>
            <a:ext cx="666966" cy="877969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7080141" y="2258559"/>
            <a:ext cx="803532" cy="105774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94438">
            <a:off x="-689450" y="2359583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802077">
            <a:off x="8093529" y="122985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911634" y="903543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3" name="Group 23"/>
          <p:cNvGrpSpPr/>
          <p:nvPr/>
        </p:nvGrpSpPr>
        <p:grpSpPr>
          <a:xfrm>
            <a:off x="889149" y="1862635"/>
            <a:ext cx="1749865" cy="1239900"/>
            <a:chOff x="0" y="0"/>
            <a:chExt cx="921739" cy="4898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1739" cy="489837"/>
            </a:xfrm>
            <a:custGeom>
              <a:avLst/>
              <a:gdLst/>
              <a:ahLst/>
              <a:cxnLst/>
              <a:rect l="l" t="t" r="r" b="b"/>
              <a:pathLst>
                <a:path w="921739" h="489837">
                  <a:moveTo>
                    <a:pt x="53092" y="0"/>
                  </a:moveTo>
                  <a:lnTo>
                    <a:pt x="868648" y="0"/>
                  </a:lnTo>
                  <a:cubicBezTo>
                    <a:pt x="882728" y="0"/>
                    <a:pt x="896233" y="5594"/>
                    <a:pt x="906189" y="15550"/>
                  </a:cubicBezTo>
                  <a:cubicBezTo>
                    <a:pt x="916146" y="25507"/>
                    <a:pt x="921739" y="39011"/>
                    <a:pt x="921739" y="53092"/>
                  </a:cubicBezTo>
                  <a:lnTo>
                    <a:pt x="921739" y="436746"/>
                  </a:lnTo>
                  <a:cubicBezTo>
                    <a:pt x="921739" y="466067"/>
                    <a:pt x="897969" y="489837"/>
                    <a:pt x="868648" y="489837"/>
                  </a:cubicBezTo>
                  <a:lnTo>
                    <a:pt x="53092" y="489837"/>
                  </a:lnTo>
                  <a:cubicBezTo>
                    <a:pt x="39011" y="489837"/>
                    <a:pt x="25507" y="484244"/>
                    <a:pt x="15550" y="474287"/>
                  </a:cubicBezTo>
                  <a:cubicBezTo>
                    <a:pt x="5594" y="464330"/>
                    <a:pt x="0" y="450826"/>
                    <a:pt x="0" y="436746"/>
                  </a:cubicBezTo>
                  <a:lnTo>
                    <a:pt x="0" y="53092"/>
                  </a:lnTo>
                  <a:cubicBezTo>
                    <a:pt x="0" y="23770"/>
                    <a:pt x="23770" y="0"/>
                    <a:pt x="5309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921739" cy="48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8859" y="1882341"/>
            <a:ext cx="1794538" cy="1494304"/>
            <a:chOff x="0" y="-85724"/>
            <a:chExt cx="4785434" cy="2988608"/>
          </a:xfrm>
        </p:grpSpPr>
        <p:sp>
          <p:nvSpPr>
            <p:cNvPr id="27" name="TextBox 27"/>
            <p:cNvSpPr txBox="1"/>
            <p:nvPr/>
          </p:nvSpPr>
          <p:spPr>
            <a:xfrm>
              <a:off x="220405" y="-85724"/>
              <a:ext cx="4565029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9 x 8 x 15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20405" y="1261408"/>
              <a:ext cx="3774775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15 x 9 x 16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1178964"/>
              <a:ext cx="3995183" cy="0"/>
            </a:xfrm>
            <a:prstGeom prst="line">
              <a:avLst/>
            </a:prstGeom>
            <a:ln w="88900" cap="flat">
              <a:solidFill>
                <a:srgbClr val="F46E1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789823" y="3340714"/>
            <a:ext cx="3352197" cy="1375549"/>
            <a:chOff x="0" y="0"/>
            <a:chExt cx="1765766" cy="54342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65766" cy="543427"/>
            </a:xfrm>
            <a:custGeom>
              <a:avLst/>
              <a:gdLst/>
              <a:ahLst/>
              <a:cxnLst/>
              <a:rect l="l" t="t" r="r" b="b"/>
              <a:pathLst>
                <a:path w="1765766" h="543427">
                  <a:moveTo>
                    <a:pt x="27714" y="0"/>
                  </a:moveTo>
                  <a:lnTo>
                    <a:pt x="1738052" y="0"/>
                  </a:lnTo>
                  <a:cubicBezTo>
                    <a:pt x="1745403" y="0"/>
                    <a:pt x="1752452" y="2920"/>
                    <a:pt x="1757649" y="8117"/>
                  </a:cubicBezTo>
                  <a:cubicBezTo>
                    <a:pt x="1762847" y="13315"/>
                    <a:pt x="1765766" y="20364"/>
                    <a:pt x="1765766" y="27714"/>
                  </a:cubicBezTo>
                  <a:lnTo>
                    <a:pt x="1765766" y="515713"/>
                  </a:lnTo>
                  <a:cubicBezTo>
                    <a:pt x="1765766" y="531019"/>
                    <a:pt x="1753358" y="543427"/>
                    <a:pt x="1738052" y="543427"/>
                  </a:cubicBezTo>
                  <a:lnTo>
                    <a:pt x="27714" y="543427"/>
                  </a:lnTo>
                  <a:cubicBezTo>
                    <a:pt x="12408" y="543427"/>
                    <a:pt x="0" y="531019"/>
                    <a:pt x="0" y="515713"/>
                  </a:cubicBezTo>
                  <a:lnTo>
                    <a:pt x="0" y="27714"/>
                  </a:lnTo>
                  <a:cubicBezTo>
                    <a:pt x="0" y="12408"/>
                    <a:pt x="12408" y="0"/>
                    <a:pt x="27714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765766" cy="543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30670" y="370903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18310" y="3411560"/>
            <a:ext cx="1760626" cy="1494304"/>
            <a:chOff x="0" y="-85724"/>
            <a:chExt cx="4695003" cy="2988608"/>
          </a:xfrm>
        </p:grpSpPr>
        <p:sp>
          <p:nvSpPr>
            <p:cNvPr id="35" name="TextBox 35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9 x 8 x 15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16240" y="1261408"/>
              <a:ext cx="3703443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15 x 9 x 16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1178964"/>
              <a:ext cx="3919685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2727894" y="370903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978936" y="3411549"/>
            <a:ext cx="719763" cy="1083946"/>
            <a:chOff x="0" y="-85726"/>
            <a:chExt cx="1919366" cy="2167890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85726"/>
              <a:ext cx="123722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8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59141" y="1261427"/>
              <a:ext cx="1760225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16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9406" y="1178983"/>
              <a:ext cx="1082782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3" name="TextBox 43"/>
          <p:cNvSpPr txBox="1"/>
          <p:nvPr/>
        </p:nvSpPr>
        <p:spPr>
          <a:xfrm>
            <a:off x="3447657" y="3710257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698699" y="3412776"/>
            <a:ext cx="463959" cy="1083946"/>
            <a:chOff x="0" y="-85726"/>
            <a:chExt cx="1237223" cy="2167891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85726"/>
              <a:ext cx="123722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59141" y="1261427"/>
              <a:ext cx="1023047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2</a:t>
              </a:r>
            </a:p>
          </p:txBody>
        </p:sp>
        <p:sp>
          <p:nvSpPr>
            <p:cNvPr id="47" name="AutoShape 47"/>
            <p:cNvSpPr/>
            <p:nvPr/>
          </p:nvSpPr>
          <p:spPr>
            <a:xfrm>
              <a:off x="99406" y="1178983"/>
              <a:ext cx="1082782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0794" y="1166780"/>
            <a:ext cx="1731414" cy="58933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9873" y="1061741"/>
            <a:ext cx="2117173" cy="89009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1288382" y="3506279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80028" y="4186830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257373" y="3496865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62501" y="4143062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9814" y="685800"/>
            <a:ext cx="5492972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420" y="482600"/>
            <a:ext cx="8561161" cy="6045199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913" y="965991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039" y="949148"/>
            <a:ext cx="1644554" cy="8347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85364" y="665923"/>
            <a:ext cx="2622922" cy="1276640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0136" y="841727"/>
            <a:ext cx="2673376" cy="872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450" y="1469260"/>
            <a:ext cx="3538859" cy="4711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581" b="51719" l="69840" r="91590"/>
                    </a14:imgEffect>
                  </a14:imgLayer>
                </a14:imgProps>
              </a:ext>
            </a:extLst>
          </a:blip>
          <a:srcRect l="67121" t="9939" r="5691" b="43639"/>
          <a:stretch/>
        </p:blipFill>
        <p:spPr>
          <a:xfrm>
            <a:off x="7792459" y="629283"/>
            <a:ext cx="1409700" cy="152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6693" y="2035007"/>
            <a:ext cx="4700424" cy="41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7493709" y="59326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685800"/>
            <a:ext cx="8009108" cy="54864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226264" y="1117150"/>
            <a:ext cx="4256278" cy="6656935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33322" y="3151599"/>
            <a:ext cx="3335328" cy="6319153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5056">
            <a:off x="6549046" y="4279017"/>
            <a:ext cx="570506" cy="750993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432" y="1455013"/>
            <a:ext cx="702316" cy="924503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65056" y="5474432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5894438">
            <a:off x="6832400" y="5449855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802077">
            <a:off x="1127878" y="-342900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0425" y="1924320"/>
            <a:ext cx="6568615" cy="35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825" y="951850"/>
            <a:ext cx="1766622" cy="10302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94022" y="1914920"/>
            <a:ext cx="3432108" cy="4006057"/>
            <a:chOff x="5188044" y="2872379"/>
            <a:chExt cx="6864216" cy="600908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188044" y="3322799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1C27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9894677" y="2872379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1C27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-220323">
              <a:off x="6676162" y="4560749"/>
              <a:ext cx="4889071" cy="4320716"/>
            </a:xfrm>
            <a:custGeom>
              <a:avLst/>
              <a:gdLst/>
              <a:ahLst/>
              <a:cxnLst/>
              <a:rect l="l" t="t" r="r" b="b"/>
              <a:pathLst>
                <a:path w="4889071" h="4320716">
                  <a:moveTo>
                    <a:pt x="0" y="0"/>
                  </a:moveTo>
                  <a:lnTo>
                    <a:pt x="4889071" y="0"/>
                  </a:lnTo>
                  <a:lnTo>
                    <a:pt x="4889071" y="4320716"/>
                  </a:lnTo>
                  <a:lnTo>
                    <a:pt x="0" y="43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49"/>
            <p:cNvGrpSpPr/>
            <p:nvPr/>
          </p:nvGrpSpPr>
          <p:grpSpPr>
            <a:xfrm rot="20237162">
              <a:off x="5513128" y="3820774"/>
              <a:ext cx="1495013" cy="1625903"/>
              <a:chOff x="-1" y="50534"/>
              <a:chExt cx="1993351" cy="2167871"/>
            </a:xfrm>
          </p:grpSpPr>
          <p:sp>
            <p:nvSpPr>
              <p:cNvPr id="23" name="TextBox 50"/>
              <p:cNvSpPr txBox="1"/>
              <p:nvPr/>
            </p:nvSpPr>
            <p:spPr>
              <a:xfrm>
                <a:off x="-1" y="5053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24" name="TextBox 51"/>
              <p:cNvSpPr txBox="1"/>
              <p:nvPr/>
            </p:nvSpPr>
            <p:spPr>
              <a:xfrm>
                <a:off x="-1" y="1397667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25</a:t>
                </a:r>
              </a:p>
            </p:txBody>
          </p:sp>
          <p:sp>
            <p:nvSpPr>
              <p:cNvPr id="25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7" name="Group 49"/>
            <p:cNvGrpSpPr/>
            <p:nvPr/>
          </p:nvGrpSpPr>
          <p:grpSpPr>
            <a:xfrm rot="1263197">
              <a:off x="10249590" y="3360724"/>
              <a:ext cx="1495015" cy="1625904"/>
              <a:chOff x="-2" y="50534"/>
              <a:chExt cx="1993353" cy="2167871"/>
            </a:xfrm>
          </p:grpSpPr>
          <p:sp>
            <p:nvSpPr>
              <p:cNvPr id="28" name="TextBox 50"/>
              <p:cNvSpPr txBox="1"/>
              <p:nvPr/>
            </p:nvSpPr>
            <p:spPr>
              <a:xfrm>
                <a:off x="0" y="50534"/>
                <a:ext cx="1993351" cy="8207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-2" y="1397667"/>
                <a:ext cx="199334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15</a:t>
                </a:r>
              </a:p>
            </p:txBody>
          </p:sp>
          <p:sp>
            <p:nvSpPr>
              <p:cNvPr id="30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1090" y="1540072"/>
            <a:ext cx="2211535" cy="25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6198" y="994541"/>
            <a:ext cx="1766622" cy="10302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63304" y="1825430"/>
            <a:ext cx="3554600" cy="4233461"/>
            <a:chOff x="5926607" y="2738145"/>
            <a:chExt cx="7109200" cy="6350191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926607" y="2738145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D4903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10878224" y="4674631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D4903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7347336" y="4292004"/>
              <a:ext cx="3831070" cy="4796332"/>
            </a:xfrm>
            <a:custGeom>
              <a:avLst/>
              <a:gdLst/>
              <a:ahLst/>
              <a:cxnLst/>
              <a:rect l="l" t="t" r="r" b="b"/>
              <a:pathLst>
                <a:path w="3831070" h="4796332">
                  <a:moveTo>
                    <a:pt x="0" y="0"/>
                  </a:moveTo>
                  <a:lnTo>
                    <a:pt x="3831070" y="0"/>
                  </a:lnTo>
                  <a:lnTo>
                    <a:pt x="3831070" y="4796332"/>
                  </a:lnTo>
                  <a:lnTo>
                    <a:pt x="0" y="4796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4" name="Group 53"/>
            <p:cNvGrpSpPr/>
            <p:nvPr/>
          </p:nvGrpSpPr>
          <p:grpSpPr>
            <a:xfrm rot="20296406">
              <a:off x="6198722" y="3193670"/>
              <a:ext cx="1495013" cy="1625902"/>
              <a:chOff x="1" y="50535"/>
              <a:chExt cx="1993351" cy="2167869"/>
            </a:xfrm>
          </p:grpSpPr>
          <p:sp>
            <p:nvSpPr>
              <p:cNvPr id="25" name="TextBox 54"/>
              <p:cNvSpPr txBox="1"/>
              <p:nvPr/>
            </p:nvSpPr>
            <p:spPr>
              <a:xfrm>
                <a:off x="1" y="5053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18</a:t>
                </a:r>
              </a:p>
            </p:txBody>
          </p:sp>
          <p:sp>
            <p:nvSpPr>
              <p:cNvPr id="26" name="TextBox 55"/>
              <p:cNvSpPr txBox="1"/>
              <p:nvPr/>
            </p:nvSpPr>
            <p:spPr>
              <a:xfrm>
                <a:off x="1" y="1397666"/>
                <a:ext cx="199334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42</a:t>
                </a:r>
              </a:p>
            </p:txBody>
          </p:sp>
          <p:sp>
            <p:nvSpPr>
              <p:cNvPr id="27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2" name="Group 53"/>
            <p:cNvGrpSpPr/>
            <p:nvPr/>
          </p:nvGrpSpPr>
          <p:grpSpPr>
            <a:xfrm rot="1244906">
              <a:off x="11127361" y="5130156"/>
              <a:ext cx="1495014" cy="1625902"/>
              <a:chOff x="-1" y="50534"/>
              <a:chExt cx="1993352" cy="2167869"/>
            </a:xfrm>
          </p:grpSpPr>
          <p:sp>
            <p:nvSpPr>
              <p:cNvPr id="33" name="TextBox 54"/>
              <p:cNvSpPr txBox="1"/>
              <p:nvPr/>
            </p:nvSpPr>
            <p:spPr>
              <a:xfrm>
                <a:off x="0" y="50534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12</a:t>
                </a:r>
              </a:p>
            </p:txBody>
          </p:sp>
          <p:sp>
            <p:nvSpPr>
              <p:cNvPr id="34" name="TextBox 55"/>
              <p:cNvSpPr txBox="1"/>
              <p:nvPr/>
            </p:nvSpPr>
            <p:spPr>
              <a:xfrm>
                <a:off x="-1" y="139766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28</a:t>
                </a:r>
              </a:p>
            </p:txBody>
          </p:sp>
          <p:sp>
            <p:nvSpPr>
              <p:cNvPr id="35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545660">
            <a:off x="4159884" y="1933906"/>
            <a:ext cx="152718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724" y="973079"/>
            <a:ext cx="1766622" cy="10302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1195" y="1877561"/>
            <a:ext cx="1527181" cy="178425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94022" y="1914920"/>
            <a:ext cx="3432108" cy="4006057"/>
            <a:chOff x="5188044" y="2872379"/>
            <a:chExt cx="6864216" cy="600908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188044" y="3322799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5837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9894677" y="2872379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58371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-220323">
              <a:off x="6676162" y="4560749"/>
              <a:ext cx="4889071" cy="4320716"/>
            </a:xfrm>
            <a:custGeom>
              <a:avLst/>
              <a:gdLst/>
              <a:ahLst/>
              <a:cxnLst/>
              <a:rect l="l" t="t" r="r" b="b"/>
              <a:pathLst>
                <a:path w="4889071" h="4320716">
                  <a:moveTo>
                    <a:pt x="0" y="0"/>
                  </a:moveTo>
                  <a:lnTo>
                    <a:pt x="4889071" y="0"/>
                  </a:lnTo>
                  <a:lnTo>
                    <a:pt x="4889071" y="4320716"/>
                  </a:lnTo>
                  <a:lnTo>
                    <a:pt x="0" y="43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4" name="Group 49"/>
            <p:cNvGrpSpPr/>
            <p:nvPr/>
          </p:nvGrpSpPr>
          <p:grpSpPr>
            <a:xfrm rot="1020946">
              <a:off x="10154632" y="3273259"/>
              <a:ext cx="1495014" cy="1625903"/>
              <a:chOff x="-1" y="-233"/>
              <a:chExt cx="1993352" cy="2167870"/>
            </a:xfrm>
          </p:grpSpPr>
          <p:sp>
            <p:nvSpPr>
              <p:cNvPr id="25" name="TextBox 50"/>
              <p:cNvSpPr txBox="1"/>
              <p:nvPr/>
            </p:nvSpPr>
            <p:spPr>
              <a:xfrm>
                <a:off x="1" y="-233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16</a:t>
                </a:r>
              </a:p>
            </p:txBody>
          </p:sp>
          <p:sp>
            <p:nvSpPr>
              <p:cNvPr id="26" name="TextBox 51"/>
              <p:cNvSpPr txBox="1"/>
              <p:nvPr/>
            </p:nvSpPr>
            <p:spPr>
              <a:xfrm>
                <a:off x="-1" y="1346899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24</a:t>
                </a:r>
              </a:p>
            </p:txBody>
          </p:sp>
          <p:sp>
            <p:nvSpPr>
              <p:cNvPr id="27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9" name="Group 49"/>
            <p:cNvGrpSpPr/>
            <p:nvPr/>
          </p:nvGrpSpPr>
          <p:grpSpPr>
            <a:xfrm rot="20424228">
              <a:off x="5507778" y="3778324"/>
              <a:ext cx="1495013" cy="1625902"/>
              <a:chOff x="1" y="-232"/>
              <a:chExt cx="1993351" cy="2167869"/>
            </a:xfrm>
          </p:grpSpPr>
          <p:sp>
            <p:nvSpPr>
              <p:cNvPr id="30" name="TextBox 50"/>
              <p:cNvSpPr txBox="1"/>
              <p:nvPr/>
            </p:nvSpPr>
            <p:spPr>
              <a:xfrm>
                <a:off x="1" y="-232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15</a:t>
                </a:r>
              </a:p>
            </p:txBody>
          </p:sp>
          <p:sp>
            <p:nvSpPr>
              <p:cNvPr id="31" name="TextBox 51"/>
              <p:cNvSpPr txBox="1"/>
              <p:nvPr/>
            </p:nvSpPr>
            <p:spPr>
              <a:xfrm>
                <a:off x="1" y="1346899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9</a:t>
                </a:r>
              </a:p>
            </p:txBody>
          </p:sp>
          <p:sp>
            <p:nvSpPr>
              <p:cNvPr id="32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2291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2609560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8" name="Group 27"/>
          <p:cNvGrpSpPr/>
          <p:nvPr/>
        </p:nvGrpSpPr>
        <p:grpSpPr>
          <a:xfrm>
            <a:off x="2848361" y="1885800"/>
            <a:ext cx="3516940" cy="4173091"/>
            <a:chOff x="5696721" y="2828700"/>
            <a:chExt cx="7033880" cy="625963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696721" y="2828700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10573018" y="4674631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7347336" y="4292004"/>
              <a:ext cx="3831070" cy="4796332"/>
            </a:xfrm>
            <a:custGeom>
              <a:avLst/>
              <a:gdLst/>
              <a:ahLst/>
              <a:cxnLst/>
              <a:rect l="l" t="t" r="r" b="b"/>
              <a:pathLst>
                <a:path w="3831070" h="4796332">
                  <a:moveTo>
                    <a:pt x="0" y="0"/>
                  </a:moveTo>
                  <a:lnTo>
                    <a:pt x="3831070" y="0"/>
                  </a:lnTo>
                  <a:lnTo>
                    <a:pt x="3831070" y="4796332"/>
                  </a:lnTo>
                  <a:lnTo>
                    <a:pt x="0" y="4796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53"/>
            <p:cNvGrpSpPr/>
            <p:nvPr/>
          </p:nvGrpSpPr>
          <p:grpSpPr>
            <a:xfrm rot="20426007">
              <a:off x="6043940" y="3288523"/>
              <a:ext cx="1495013" cy="1625902"/>
              <a:chOff x="0" y="50534"/>
              <a:chExt cx="1993351" cy="2167869"/>
            </a:xfrm>
          </p:grpSpPr>
          <p:sp>
            <p:nvSpPr>
              <p:cNvPr id="24" name="TextBox 54"/>
              <p:cNvSpPr txBox="1"/>
              <p:nvPr/>
            </p:nvSpPr>
            <p:spPr>
              <a:xfrm>
                <a:off x="1" y="5053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49</a:t>
                </a:r>
              </a:p>
            </p:txBody>
          </p:sp>
          <p:sp>
            <p:nvSpPr>
              <p:cNvPr id="25" name="TextBox 55"/>
              <p:cNvSpPr txBox="1"/>
              <p:nvPr/>
            </p:nvSpPr>
            <p:spPr>
              <a:xfrm>
                <a:off x="0" y="139766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21</a:t>
                </a:r>
              </a:p>
            </p:txBody>
          </p:sp>
          <p:sp>
            <p:nvSpPr>
              <p:cNvPr id="26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5617" y="992573"/>
            <a:ext cx="2264861" cy="894157"/>
          </a:xfrm>
          <a:prstGeom prst="rect">
            <a:avLst/>
          </a:prstGeom>
        </p:spPr>
      </p:pic>
      <p:grpSp>
        <p:nvGrpSpPr>
          <p:cNvPr id="29" name="Group 49"/>
          <p:cNvGrpSpPr/>
          <p:nvPr/>
        </p:nvGrpSpPr>
        <p:grpSpPr>
          <a:xfrm rot="1020946">
            <a:off x="5428307" y="3277357"/>
            <a:ext cx="747506" cy="1083935"/>
            <a:chOff x="-1" y="-233"/>
            <a:chExt cx="1993352" cy="2167870"/>
          </a:xfrm>
        </p:grpSpPr>
        <p:sp>
          <p:nvSpPr>
            <p:cNvPr id="30" name="TextBox 50"/>
            <p:cNvSpPr txBox="1"/>
            <p:nvPr/>
          </p:nvSpPr>
          <p:spPr>
            <a:xfrm>
              <a:off x="1" y="-233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latin typeface="Calibri (MS) Bold"/>
                </a:rPr>
                <a:t>7</a:t>
              </a:r>
            </a:p>
          </p:txBody>
        </p:sp>
        <p:sp>
          <p:nvSpPr>
            <p:cNvPr id="31" name="TextBox 51"/>
            <p:cNvSpPr txBox="1"/>
            <p:nvPr/>
          </p:nvSpPr>
          <p:spPr>
            <a:xfrm>
              <a:off x="-1" y="1346899"/>
              <a:ext cx="1993351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latin typeface="Calibri (MS) Bold"/>
                </a:rPr>
                <a:t>3</a:t>
              </a:r>
            </a:p>
          </p:txBody>
        </p:sp>
        <p:sp>
          <p:nvSpPr>
            <p:cNvPr id="32" name="AutoShape 52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297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2801" y="939800"/>
            <a:ext cx="5877054" cy="6486706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3427275" y="1498019"/>
            <a:ext cx="4771678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000" dirty="0" err="1">
                <a:solidFill>
                  <a:srgbClr val="1B1B1B"/>
                </a:solidFill>
                <a:latin typeface="#9Slide07 IcielCrocante" panose="02000000000000000000" pitchFamily="2" charset="0"/>
              </a:rPr>
              <a:t>Luyện</a:t>
            </a:r>
            <a:r>
              <a:rPr lang="en-US" sz="13000" dirty="0">
                <a:solidFill>
                  <a:srgbClr val="1B1B1B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13000" dirty="0" err="1">
                <a:solidFill>
                  <a:srgbClr val="1B1B1B"/>
                </a:solidFill>
                <a:latin typeface="#9Slide07 IcielCrocante" panose="02000000000000000000" pitchFamily="2" charset="0"/>
              </a:rPr>
              <a:t>tập</a:t>
            </a:r>
            <a:endParaRPr lang="en-US" sz="13000" dirty="0">
              <a:solidFill>
                <a:srgbClr val="1B1B1B"/>
              </a:solidFill>
              <a:latin typeface="#9Slide07 Iciel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2666" y="-1179919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81994" y="3429000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7447" y="685800"/>
            <a:ext cx="8009108" cy="54864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820286" y="1239082"/>
            <a:ext cx="2915947" cy="6134798"/>
          </a:xfrm>
          <a:custGeom>
            <a:avLst/>
            <a:gdLst/>
            <a:ahLst/>
            <a:cxnLst/>
            <a:rect l="l" t="t" r="r" b="b"/>
            <a:pathLst>
              <a:path w="5831893" h="9202197">
                <a:moveTo>
                  <a:pt x="0" y="0"/>
                </a:moveTo>
                <a:lnTo>
                  <a:pt x="5831893" y="0"/>
                </a:lnTo>
                <a:lnTo>
                  <a:pt x="5831893" y="9202197"/>
                </a:lnTo>
                <a:lnTo>
                  <a:pt x="0" y="920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30822" y="2137658"/>
            <a:ext cx="2289465" cy="4337647"/>
          </a:xfrm>
          <a:custGeom>
            <a:avLst/>
            <a:gdLst/>
            <a:ahLst/>
            <a:cxnLst/>
            <a:rect l="l" t="t" r="r" b="b"/>
            <a:pathLst>
              <a:path w="4578929" h="6506471">
                <a:moveTo>
                  <a:pt x="0" y="0"/>
                </a:moveTo>
                <a:lnTo>
                  <a:pt x="4578929" y="0"/>
                </a:lnTo>
                <a:lnTo>
                  <a:pt x="4578929" y="6506471"/>
                </a:lnTo>
                <a:lnTo>
                  <a:pt x="0" y="6506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5056">
            <a:off x="770791" y="550184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75580" y="2537230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894438">
            <a:off x="2777168" y="-410864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04" y="1041400"/>
            <a:ext cx="5349704" cy="592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628" y="626069"/>
            <a:ext cx="1850297" cy="1731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19" y="570405"/>
            <a:ext cx="1158341" cy="1544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5" y="5214790"/>
            <a:ext cx="721821" cy="992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0834" y="4055397"/>
            <a:ext cx="1435733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245710" y="508648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2952" y="978807"/>
            <a:ext cx="3176588" cy="853932"/>
            <a:chOff x="0" y="0"/>
            <a:chExt cx="1673264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3264" cy="337356"/>
            </a:xfrm>
            <a:custGeom>
              <a:avLst/>
              <a:gdLst/>
              <a:ahLst/>
              <a:cxnLst/>
              <a:rect l="l" t="t" r="r" b="b"/>
              <a:pathLst>
                <a:path w="1673264" h="337356">
                  <a:moveTo>
                    <a:pt x="31683" y="0"/>
                  </a:moveTo>
                  <a:lnTo>
                    <a:pt x="1641581" y="0"/>
                  </a:lnTo>
                  <a:cubicBezTo>
                    <a:pt x="1659079" y="0"/>
                    <a:pt x="1673264" y="14185"/>
                    <a:pt x="1673264" y="31683"/>
                  </a:cubicBezTo>
                  <a:lnTo>
                    <a:pt x="1673264" y="305673"/>
                  </a:lnTo>
                  <a:cubicBezTo>
                    <a:pt x="1673264" y="323171"/>
                    <a:pt x="1659079" y="337356"/>
                    <a:pt x="1641581" y="337356"/>
                  </a:cubicBezTo>
                  <a:lnTo>
                    <a:pt x="31683" y="337356"/>
                  </a:lnTo>
                  <a:cubicBezTo>
                    <a:pt x="14185" y="337356"/>
                    <a:pt x="0" y="323171"/>
                    <a:pt x="0" y="305673"/>
                  </a:cubicBezTo>
                  <a:lnTo>
                    <a:pt x="0" y="31683"/>
                  </a:lnTo>
                  <a:cubicBezTo>
                    <a:pt x="0" y="14185"/>
                    <a:pt x="14185" y="0"/>
                    <a:pt x="3168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73264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14403">
            <a:off x="4635315" y="296328"/>
            <a:ext cx="2064423" cy="2477307"/>
          </a:xfrm>
          <a:custGeom>
            <a:avLst/>
            <a:gdLst/>
            <a:ahLst/>
            <a:cxnLst/>
            <a:rect l="l" t="t" r="r" b="b"/>
            <a:pathLst>
              <a:path w="4128846" h="3715961">
                <a:moveTo>
                  <a:pt x="0" y="0"/>
                </a:moveTo>
                <a:lnTo>
                  <a:pt x="4128846" y="0"/>
                </a:lnTo>
                <a:lnTo>
                  <a:pt x="4128846" y="3715961"/>
                </a:lnTo>
                <a:lnTo>
                  <a:pt x="0" y="37159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0396" y="230398"/>
            <a:ext cx="957704" cy="2192169"/>
          </a:xfrm>
          <a:custGeom>
            <a:avLst/>
            <a:gdLst/>
            <a:ahLst/>
            <a:cxnLst/>
            <a:rect l="l" t="t" r="r" b="b"/>
            <a:pathLst>
              <a:path w="1915408" h="3288254">
                <a:moveTo>
                  <a:pt x="0" y="0"/>
                </a:moveTo>
                <a:lnTo>
                  <a:pt x="1915409" y="0"/>
                </a:lnTo>
                <a:lnTo>
                  <a:pt x="1915409" y="3288254"/>
                </a:lnTo>
                <a:lnTo>
                  <a:pt x="0" y="3288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85056">
            <a:off x="4276931" y="3684144"/>
            <a:ext cx="656091" cy="863654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835255" y="2422567"/>
            <a:ext cx="541004" cy="712158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35255" y="5621622"/>
            <a:ext cx="882360" cy="727279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65605" y="5493021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9" name="Group 49"/>
          <p:cNvGrpSpPr/>
          <p:nvPr/>
        </p:nvGrpSpPr>
        <p:grpSpPr>
          <a:xfrm>
            <a:off x="5434364" y="4112964"/>
            <a:ext cx="747506" cy="1083935"/>
            <a:chOff x="0" y="-85724"/>
            <a:chExt cx="1993350" cy="216787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40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3" name="Group 53"/>
          <p:cNvGrpSpPr/>
          <p:nvPr/>
        </p:nvGrpSpPr>
        <p:grpSpPr>
          <a:xfrm>
            <a:off x="6387901" y="4112964"/>
            <a:ext cx="747506" cy="1083935"/>
            <a:chOff x="0" y="-85724"/>
            <a:chExt cx="1993350" cy="2167870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63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81</a:t>
              </a:r>
            </a:p>
          </p:txBody>
        </p:sp>
        <p:sp>
          <p:nvSpPr>
            <p:cNvPr id="56" name="AutoShape 56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7"/>
          <p:cNvGrpSpPr/>
          <p:nvPr/>
        </p:nvGrpSpPr>
        <p:grpSpPr>
          <a:xfrm>
            <a:off x="7278282" y="4112964"/>
            <a:ext cx="747506" cy="1083935"/>
            <a:chOff x="0" y="-85724"/>
            <a:chExt cx="1993350" cy="216787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36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60</a:t>
              </a:r>
            </a:p>
          </p:txBody>
        </p:sp>
        <p:sp>
          <p:nvSpPr>
            <p:cNvPr id="60" name="AutoShape 60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4" name="Group 73"/>
          <p:cNvGrpSpPr/>
          <p:nvPr/>
        </p:nvGrpSpPr>
        <p:grpSpPr>
          <a:xfrm>
            <a:off x="714633" y="2517975"/>
            <a:ext cx="2825935" cy="1449928"/>
            <a:chOff x="1429265" y="3776963"/>
            <a:chExt cx="5651869" cy="2174892"/>
          </a:xfrm>
        </p:grpSpPr>
        <p:grpSp>
          <p:nvGrpSpPr>
            <p:cNvPr id="15" name="Group 15"/>
            <p:cNvGrpSpPr/>
            <p:nvPr/>
          </p:nvGrpSpPr>
          <p:grpSpPr>
            <a:xfrm>
              <a:off x="1429265" y="3776963"/>
              <a:ext cx="5651869" cy="2174892"/>
              <a:chOff x="0" y="0"/>
              <a:chExt cx="1488558" cy="5728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88558" cy="572811"/>
              </a:xfrm>
              <a:custGeom>
                <a:avLst/>
                <a:gdLst/>
                <a:ahLst/>
                <a:cxnLst/>
                <a:rect l="l" t="t" r="r" b="b"/>
                <a:pathLst>
                  <a:path w="1488558" h="572811">
                    <a:moveTo>
                      <a:pt x="47943" y="0"/>
                    </a:moveTo>
                    <a:lnTo>
                      <a:pt x="1440615" y="0"/>
                    </a:lnTo>
                    <a:cubicBezTo>
                      <a:pt x="1453330" y="0"/>
                      <a:pt x="1465525" y="5051"/>
                      <a:pt x="1474516" y="14042"/>
                    </a:cubicBezTo>
                    <a:cubicBezTo>
                      <a:pt x="1483507" y="23033"/>
                      <a:pt x="1488558" y="35228"/>
                      <a:pt x="1488558" y="47943"/>
                    </a:cubicBezTo>
                    <a:lnTo>
                      <a:pt x="1488558" y="524868"/>
                    </a:lnTo>
                    <a:cubicBezTo>
                      <a:pt x="1488558" y="537583"/>
                      <a:pt x="1483507" y="549778"/>
                      <a:pt x="1474516" y="558769"/>
                    </a:cubicBezTo>
                    <a:cubicBezTo>
                      <a:pt x="1465525" y="567760"/>
                      <a:pt x="1453330" y="572811"/>
                      <a:pt x="1440615" y="572811"/>
                    </a:cubicBezTo>
                    <a:lnTo>
                      <a:pt x="47943" y="572811"/>
                    </a:lnTo>
                    <a:cubicBezTo>
                      <a:pt x="35228" y="572811"/>
                      <a:pt x="23033" y="567760"/>
                      <a:pt x="14042" y="558769"/>
                    </a:cubicBezTo>
                    <a:cubicBezTo>
                      <a:pt x="5051" y="549778"/>
                      <a:pt x="0" y="537583"/>
                      <a:pt x="0" y="524868"/>
                    </a:cubicBezTo>
                    <a:lnTo>
                      <a:pt x="0" y="47943"/>
                    </a:lnTo>
                    <a:cubicBezTo>
                      <a:pt x="0" y="35228"/>
                      <a:pt x="5051" y="23033"/>
                      <a:pt x="14042" y="14042"/>
                    </a:cubicBezTo>
                    <a:cubicBezTo>
                      <a:pt x="23033" y="5051"/>
                      <a:pt x="35228" y="0"/>
                      <a:pt x="47943" y="0"/>
                    </a:cubicBezTo>
                    <a:close/>
                  </a:path>
                </a:pathLst>
              </a:custGeom>
              <a:solidFill>
                <a:srgbClr val="889D75"/>
              </a:solidFill>
              <a:ln w="38100" cap="rnd">
                <a:solidFill>
                  <a:srgbClr val="683E38"/>
                </a:solidFill>
                <a:prstDash val="lgDash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1488558" cy="572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03088" y="3917116"/>
              <a:ext cx="1495012" cy="1625903"/>
              <a:chOff x="0" y="-85724"/>
              <a:chExt cx="1993350" cy="2167870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56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42</a:t>
                </a:r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3510162" y="3917116"/>
              <a:ext cx="1495012" cy="1625903"/>
              <a:chOff x="0" y="-85724"/>
              <a:chExt cx="1993350" cy="2167870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28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290924" y="3917116"/>
              <a:ext cx="1495012" cy="1625903"/>
              <a:chOff x="0" y="-85724"/>
              <a:chExt cx="1993350" cy="2167870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3</a:t>
                </a:r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2933525" y="4275446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894172" y="4275446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5867" y="4355253"/>
            <a:ext cx="3665205" cy="1449928"/>
            <a:chOff x="1431734" y="6532880"/>
            <a:chExt cx="7330410" cy="2174892"/>
          </a:xfrm>
        </p:grpSpPr>
        <p:grpSp>
          <p:nvGrpSpPr>
            <p:cNvPr id="30" name="Group 30"/>
            <p:cNvGrpSpPr/>
            <p:nvPr/>
          </p:nvGrpSpPr>
          <p:grpSpPr>
            <a:xfrm>
              <a:off x="1431734" y="6532880"/>
              <a:ext cx="7330410" cy="2174892"/>
              <a:chOff x="0" y="0"/>
              <a:chExt cx="1930643" cy="5728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30643" cy="572811"/>
              </a:xfrm>
              <a:custGeom>
                <a:avLst/>
                <a:gdLst/>
                <a:ahLst/>
                <a:cxnLst/>
                <a:rect l="l" t="t" r="r" b="b"/>
                <a:pathLst>
                  <a:path w="1930643" h="572811">
                    <a:moveTo>
                      <a:pt x="36965" y="0"/>
                    </a:moveTo>
                    <a:lnTo>
                      <a:pt x="1893678" y="0"/>
                    </a:lnTo>
                    <a:cubicBezTo>
                      <a:pt x="1914093" y="0"/>
                      <a:pt x="1930643" y="16550"/>
                      <a:pt x="1930643" y="36965"/>
                    </a:cubicBezTo>
                    <a:lnTo>
                      <a:pt x="1930643" y="535846"/>
                    </a:lnTo>
                    <a:cubicBezTo>
                      <a:pt x="1930643" y="545650"/>
                      <a:pt x="1926748" y="555052"/>
                      <a:pt x="1919816" y="561984"/>
                    </a:cubicBezTo>
                    <a:cubicBezTo>
                      <a:pt x="1912884" y="568917"/>
                      <a:pt x="1903482" y="572811"/>
                      <a:pt x="1893678" y="572811"/>
                    </a:cubicBezTo>
                    <a:lnTo>
                      <a:pt x="36965" y="572811"/>
                    </a:lnTo>
                    <a:cubicBezTo>
                      <a:pt x="27161" y="572811"/>
                      <a:pt x="17759" y="568917"/>
                      <a:pt x="10827" y="561984"/>
                    </a:cubicBezTo>
                    <a:cubicBezTo>
                      <a:pt x="3894" y="555052"/>
                      <a:pt x="0" y="545650"/>
                      <a:pt x="0" y="535846"/>
                    </a:cubicBezTo>
                    <a:lnTo>
                      <a:pt x="0" y="36965"/>
                    </a:lnTo>
                    <a:cubicBezTo>
                      <a:pt x="0" y="27161"/>
                      <a:pt x="3894" y="17759"/>
                      <a:pt x="10827" y="10827"/>
                    </a:cubicBezTo>
                    <a:cubicBezTo>
                      <a:pt x="17759" y="3894"/>
                      <a:pt x="27161" y="0"/>
                      <a:pt x="36965" y="0"/>
                    </a:cubicBezTo>
                    <a:close/>
                  </a:path>
                </a:pathLst>
              </a:custGeom>
              <a:solidFill>
                <a:srgbClr val="889D75"/>
              </a:solidFill>
              <a:ln w="38100" cap="rnd">
                <a:solidFill>
                  <a:srgbClr val="683E38"/>
                </a:solidFill>
                <a:prstDash val="lgDash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930643" cy="572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05557" y="6673033"/>
              <a:ext cx="1495012" cy="1625903"/>
              <a:chOff x="0" y="-85724"/>
              <a:chExt cx="1993350" cy="2167870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16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24</a:t>
                </a:r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512631" y="6673033"/>
              <a:ext cx="1495012" cy="1625903"/>
              <a:chOff x="0" y="-85724"/>
              <a:chExt cx="1993350" cy="2167870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2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5293393" y="6673033"/>
              <a:ext cx="1495012" cy="1625903"/>
              <a:chOff x="0" y="-85724"/>
              <a:chExt cx="1993350" cy="2167870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12</a:t>
                </a:r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7053114" y="6673033"/>
              <a:ext cx="1495012" cy="1625903"/>
              <a:chOff x="0" y="-85724"/>
              <a:chExt cx="1993350" cy="2167870"/>
            </a:xfrm>
          </p:grpSpPr>
          <p:sp>
            <p:nvSpPr>
              <p:cNvPr id="46" name="TextBox 46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2935994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896640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656362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6099582" y="435185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E63747"/>
                </a:solidFill>
                <a:latin typeface="Calibri (MS) Bold"/>
              </a:rPr>
              <a:t>;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79906" y="435185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E63747"/>
                </a:solidFill>
                <a:latin typeface="Calibri (MS) Bold"/>
              </a:rPr>
              <a:t>;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086" y="982903"/>
            <a:ext cx="1137003" cy="9510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043" y="1783504"/>
            <a:ext cx="3133616" cy="89009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2837" y="2978664"/>
            <a:ext cx="3136664" cy="894157"/>
          </a:xfrm>
          <a:prstGeom prst="rect">
            <a:avLst/>
          </a:prstGeom>
        </p:spPr>
      </p:pic>
      <p:sp>
        <p:nvSpPr>
          <p:cNvPr id="76" name="TextBox 24"/>
          <p:cNvSpPr txBox="1"/>
          <p:nvPr/>
        </p:nvSpPr>
        <p:spPr>
          <a:xfrm>
            <a:off x="1727780" y="3327143"/>
            <a:ext cx="747506" cy="410369"/>
          </a:xfrm>
          <a:prstGeom prst="rect">
            <a:avLst/>
          </a:prstGeom>
          <a:solidFill>
            <a:srgbClr val="889D75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21</a:t>
            </a:r>
          </a:p>
        </p:txBody>
      </p:sp>
      <p:sp>
        <p:nvSpPr>
          <p:cNvPr id="77" name="TextBox 24"/>
          <p:cNvSpPr txBox="1"/>
          <p:nvPr/>
        </p:nvSpPr>
        <p:spPr>
          <a:xfrm>
            <a:off x="2804272" y="2656559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4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1872890" y="5129538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3</a:t>
            </a:r>
          </a:p>
        </p:txBody>
      </p:sp>
      <p:sp>
        <p:nvSpPr>
          <p:cNvPr id="79" name="TextBox 24"/>
          <p:cNvSpPr txBox="1"/>
          <p:nvPr/>
        </p:nvSpPr>
        <p:spPr>
          <a:xfrm>
            <a:off x="2777786" y="4466083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8</a:t>
            </a:r>
          </a:p>
        </p:txBody>
      </p:sp>
      <p:sp>
        <p:nvSpPr>
          <p:cNvPr id="80" name="TextBox 24"/>
          <p:cNvSpPr txBox="1"/>
          <p:nvPr/>
        </p:nvSpPr>
        <p:spPr>
          <a:xfrm>
            <a:off x="3658131" y="5122255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875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5680" y="-1348603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8068" y="1046745"/>
            <a:ext cx="2478130" cy="718057"/>
            <a:chOff x="0" y="0"/>
            <a:chExt cx="2120689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0689" cy="460864"/>
            </a:xfrm>
            <a:custGeom>
              <a:avLst/>
              <a:gdLst/>
              <a:ahLst/>
              <a:cxnLst/>
              <a:rect l="l" t="t" r="r" b="b"/>
              <a:pathLst>
                <a:path w="2120689" h="460864">
                  <a:moveTo>
                    <a:pt x="35927" y="0"/>
                  </a:moveTo>
                  <a:lnTo>
                    <a:pt x="2084762" y="0"/>
                  </a:lnTo>
                  <a:cubicBezTo>
                    <a:pt x="2104604" y="0"/>
                    <a:pt x="2120689" y="16085"/>
                    <a:pt x="2120689" y="35927"/>
                  </a:cubicBezTo>
                  <a:lnTo>
                    <a:pt x="2120689" y="424937"/>
                  </a:lnTo>
                  <a:cubicBezTo>
                    <a:pt x="2120689" y="434465"/>
                    <a:pt x="2116904" y="443604"/>
                    <a:pt x="2110166" y="450341"/>
                  </a:cubicBezTo>
                  <a:cubicBezTo>
                    <a:pt x="2103428" y="457079"/>
                    <a:pt x="2094290" y="460864"/>
                    <a:pt x="2084762" y="460864"/>
                  </a:cubicBezTo>
                  <a:lnTo>
                    <a:pt x="35927" y="460864"/>
                  </a:lnTo>
                  <a:cubicBezTo>
                    <a:pt x="16085" y="460864"/>
                    <a:pt x="0" y="444779"/>
                    <a:pt x="0" y="424937"/>
                  </a:cubicBezTo>
                  <a:lnTo>
                    <a:pt x="0" y="35927"/>
                  </a:lnTo>
                  <a:cubicBezTo>
                    <a:pt x="0" y="16085"/>
                    <a:pt x="16085" y="0"/>
                    <a:pt x="35927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120689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020981" y="1405773"/>
            <a:ext cx="2998974" cy="6864603"/>
          </a:xfrm>
          <a:custGeom>
            <a:avLst/>
            <a:gdLst/>
            <a:ahLst/>
            <a:cxnLst/>
            <a:rect l="l" t="t" r="r" b="b"/>
            <a:pathLst>
              <a:path w="5997947" h="10296905">
                <a:moveTo>
                  <a:pt x="0" y="0"/>
                </a:moveTo>
                <a:lnTo>
                  <a:pt x="5997947" y="0"/>
                </a:lnTo>
                <a:lnTo>
                  <a:pt x="5997947" y="10296905"/>
                </a:lnTo>
                <a:lnTo>
                  <a:pt x="0" y="10296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2464" y="3788987"/>
            <a:ext cx="2239019" cy="3548717"/>
          </a:xfrm>
          <a:custGeom>
            <a:avLst/>
            <a:gdLst/>
            <a:ahLst/>
            <a:cxnLst/>
            <a:rect l="l" t="t" r="r" b="b"/>
            <a:pathLst>
              <a:path w="4478037" h="5323076">
                <a:moveTo>
                  <a:pt x="0" y="0"/>
                </a:moveTo>
                <a:lnTo>
                  <a:pt x="4478038" y="0"/>
                </a:lnTo>
                <a:lnTo>
                  <a:pt x="4478038" y="5323075"/>
                </a:lnTo>
                <a:lnTo>
                  <a:pt x="0" y="5323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02677">
            <a:off x="38911" y="5475944"/>
            <a:ext cx="514032" cy="676652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2" y="0"/>
                </a:lnTo>
                <a:lnTo>
                  <a:pt x="1028062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5051763" y="2353005"/>
            <a:ext cx="715373" cy="941691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67136" y="864033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1938397">
            <a:off x="2101471" y="5710574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 rot="-5894438">
            <a:off x="12145" y="1950311"/>
            <a:ext cx="1004411" cy="1294488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44782" y="357801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0" name="Group 20"/>
          <p:cNvGrpSpPr/>
          <p:nvPr/>
        </p:nvGrpSpPr>
        <p:grpSpPr>
          <a:xfrm>
            <a:off x="1038068" y="1873874"/>
            <a:ext cx="747506" cy="1083935"/>
            <a:chOff x="0" y="-85724"/>
            <a:chExt cx="1993350" cy="216787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40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038068" y="3261751"/>
            <a:ext cx="747506" cy="1083935"/>
            <a:chOff x="0" y="-85724"/>
            <a:chExt cx="1993350" cy="216787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81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038068" y="4690392"/>
            <a:ext cx="747506" cy="1083935"/>
            <a:chOff x="0" y="-85724"/>
            <a:chExt cx="1993350" cy="2167870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36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60</a:t>
              </a:r>
            </a:p>
          </p:txBody>
        </p:sp>
        <p:sp>
          <p:nvSpPr>
            <p:cNvPr id="31" name="AutoShape 31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4" name="Group 63"/>
          <p:cNvGrpSpPr/>
          <p:nvPr/>
        </p:nvGrpSpPr>
        <p:grpSpPr>
          <a:xfrm>
            <a:off x="1840752" y="1873874"/>
            <a:ext cx="2475355" cy="1220195"/>
            <a:chOff x="3681504" y="2810810"/>
            <a:chExt cx="4950710" cy="1830293"/>
          </a:xfrm>
        </p:grpSpPr>
        <p:grpSp>
          <p:nvGrpSpPr>
            <p:cNvPr id="6" name="Group 6"/>
            <p:cNvGrpSpPr/>
            <p:nvPr/>
          </p:nvGrpSpPr>
          <p:grpSpPr>
            <a:xfrm>
              <a:off x="3681504" y="2875103"/>
              <a:ext cx="4950710" cy="1766000"/>
              <a:chOff x="0" y="0"/>
              <a:chExt cx="1303891" cy="4651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</a:t>
                </a: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=             </a:t>
                </a:r>
                <a:r>
                  <a:rPr lang="en-US" sz="28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014791" y="2810810"/>
              <a:ext cx="2625311" cy="1625903"/>
              <a:chOff x="0" y="-85724"/>
              <a:chExt cx="3500415" cy="2167870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40 : 5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25 : 5</a:t>
                </a:r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7140869" y="2810810"/>
              <a:ext cx="1184060" cy="1625903"/>
              <a:chOff x="0" y="-85724"/>
              <a:chExt cx="1578746" cy="2167870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8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5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grpSp>
        <p:nvGrpSpPr>
          <p:cNvPr id="65" name="Group 64"/>
          <p:cNvGrpSpPr/>
          <p:nvPr/>
        </p:nvGrpSpPr>
        <p:grpSpPr>
          <a:xfrm>
            <a:off x="1840752" y="3261751"/>
            <a:ext cx="2475355" cy="1220195"/>
            <a:chOff x="3681504" y="4892626"/>
            <a:chExt cx="4950710" cy="1830293"/>
          </a:xfrm>
        </p:grpSpPr>
        <p:grpSp>
          <p:nvGrpSpPr>
            <p:cNvPr id="41" name="Group 41"/>
            <p:cNvGrpSpPr/>
            <p:nvPr/>
          </p:nvGrpSpPr>
          <p:grpSpPr>
            <a:xfrm>
              <a:off x="3681504" y="4956919"/>
              <a:ext cx="4950710" cy="1766000"/>
              <a:chOff x="0" y="0"/>
              <a:chExt cx="1303891" cy="46511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=             </a:t>
                </a:r>
                <a:r>
                  <a:rPr lang="en-US" sz="2800" dirty="0" smtClean="0">
                    <a:solidFill>
                      <a:srgbClr val="623926"/>
                    </a:solidFill>
                    <a:latin typeface="Calibri (MS)"/>
                  </a:rPr>
                  <a:t> </a:t>
                </a:r>
                <a:endParaRPr lang="en-US" sz="2800" dirty="0">
                  <a:solidFill>
                    <a:srgbClr val="623926"/>
                  </a:solidFill>
                  <a:latin typeface="Calibri (MS)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4014791" y="4892626"/>
              <a:ext cx="2625311" cy="1625903"/>
              <a:chOff x="0" y="-85724"/>
              <a:chExt cx="3500415" cy="2167870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63 : 9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81 : 9</a:t>
                </a:r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7140869" y="4892626"/>
              <a:ext cx="1184060" cy="1625903"/>
              <a:chOff x="0" y="-85724"/>
              <a:chExt cx="1578746" cy="2167870"/>
            </a:xfrm>
          </p:grpSpPr>
          <p:sp>
            <p:nvSpPr>
              <p:cNvPr id="49" name="TextBox 49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7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9</a:t>
                </a:r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grpSp>
        <p:nvGrpSpPr>
          <p:cNvPr id="66" name="Group 65"/>
          <p:cNvGrpSpPr/>
          <p:nvPr/>
        </p:nvGrpSpPr>
        <p:grpSpPr>
          <a:xfrm>
            <a:off x="1853956" y="4690392"/>
            <a:ext cx="2475355" cy="1220195"/>
            <a:chOff x="3707911" y="7035587"/>
            <a:chExt cx="4950710" cy="1830293"/>
          </a:xfrm>
        </p:grpSpPr>
        <p:grpSp>
          <p:nvGrpSpPr>
            <p:cNvPr id="52" name="Group 52"/>
            <p:cNvGrpSpPr/>
            <p:nvPr/>
          </p:nvGrpSpPr>
          <p:grpSpPr>
            <a:xfrm>
              <a:off x="3707911" y="7099880"/>
              <a:ext cx="4950710" cy="1766000"/>
              <a:chOff x="0" y="0"/>
              <a:chExt cx="1303891" cy="46511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59382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=             </a:t>
                </a:r>
                <a:r>
                  <a:rPr lang="en-US" sz="2800" dirty="0" smtClean="0">
                    <a:solidFill>
                      <a:srgbClr val="623926"/>
                    </a:solidFill>
                    <a:latin typeface="Calibri (MS)"/>
                  </a:rPr>
                  <a:t> </a:t>
                </a:r>
                <a:endParaRPr lang="en-US" sz="2800" dirty="0">
                  <a:solidFill>
                    <a:srgbClr val="623926"/>
                  </a:solidFill>
                  <a:latin typeface="Calibri (MS)"/>
                </a:endParaRP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4041198" y="7035587"/>
              <a:ext cx="2625311" cy="1625903"/>
              <a:chOff x="0" y="-85724"/>
              <a:chExt cx="3500415" cy="2167870"/>
            </a:xfrm>
          </p:grpSpPr>
          <p:sp>
            <p:nvSpPr>
              <p:cNvPr id="56" name="TextBox 56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36 : 12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60 : 12</a:t>
                </a:r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7167275" y="7035587"/>
              <a:ext cx="1184060" cy="1625903"/>
              <a:chOff x="0" y="-85724"/>
              <a:chExt cx="1578746" cy="2167870"/>
            </a:xfrm>
          </p:grpSpPr>
          <p:sp>
            <p:nvSpPr>
              <p:cNvPr id="60" name="TextBox 60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3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5</a:t>
                </a:r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8986" y="1006757"/>
            <a:ext cx="3136664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207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3</cp:revision>
  <dcterms:created xsi:type="dcterms:W3CDTF">2024-01-23T02:05:56Z</dcterms:created>
  <dcterms:modified xsi:type="dcterms:W3CDTF">2024-03-24T07:38:54Z</dcterms:modified>
</cp:coreProperties>
</file>