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7.sv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image" Target="../media/image9.svg"/><Relationship Id="rId19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12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41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Relationship Id="rId4" Type="http://schemas.openxmlformats.org/officeDocument/2006/relationships/image" Target="../media/image3.sv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3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1.gif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3.sv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76.png"/><Relationship Id="rId4" Type="http://schemas.openxmlformats.org/officeDocument/2006/relationships/image" Target="../media/image3.sv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67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24" t="-34294" r="-2017" b="-519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87777">
            <a:off x="8408716" y="5520219"/>
            <a:ext cx="394717" cy="1108966"/>
          </a:xfrm>
          <a:custGeom>
            <a:avLst/>
            <a:gdLst/>
            <a:ahLst/>
            <a:cxnLst/>
            <a:rect l="l" t="t" r="r" b="b"/>
            <a:pathLst>
              <a:path w="789434" h="1663449">
                <a:moveTo>
                  <a:pt x="0" y="0"/>
                </a:moveTo>
                <a:lnTo>
                  <a:pt x="789434" y="0"/>
                </a:lnTo>
                <a:lnTo>
                  <a:pt x="789434" y="1663449"/>
                </a:lnTo>
                <a:lnTo>
                  <a:pt x="0" y="1663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7536">
            <a:off x="314265" y="5422396"/>
            <a:ext cx="488164" cy="1055933"/>
          </a:xfrm>
          <a:custGeom>
            <a:avLst/>
            <a:gdLst/>
            <a:ahLst/>
            <a:cxnLst/>
            <a:rect l="l" t="t" r="r" b="b"/>
            <a:pathLst>
              <a:path w="976328" h="1583899">
                <a:moveTo>
                  <a:pt x="0" y="0"/>
                </a:moveTo>
                <a:lnTo>
                  <a:pt x="976328" y="0"/>
                </a:lnTo>
                <a:lnTo>
                  <a:pt x="976328" y="1583899"/>
                </a:lnTo>
                <a:lnTo>
                  <a:pt x="0" y="158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2363">
            <a:off x="248990" y="742921"/>
            <a:ext cx="417518" cy="1173027"/>
          </a:xfrm>
          <a:custGeom>
            <a:avLst/>
            <a:gdLst/>
            <a:ahLst/>
            <a:cxnLst/>
            <a:rect l="l" t="t" r="r" b="b"/>
            <a:pathLst>
              <a:path w="835036" h="1759541">
                <a:moveTo>
                  <a:pt x="0" y="0"/>
                </a:moveTo>
                <a:lnTo>
                  <a:pt x="835037" y="0"/>
                </a:lnTo>
                <a:lnTo>
                  <a:pt x="835037" y="1759541"/>
                </a:lnTo>
                <a:lnTo>
                  <a:pt x="0" y="1759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92493">
            <a:off x="4266586" y="5664703"/>
            <a:ext cx="399512" cy="1130591"/>
          </a:xfrm>
          <a:custGeom>
            <a:avLst/>
            <a:gdLst/>
            <a:ahLst/>
            <a:cxnLst/>
            <a:rect l="l" t="t" r="r" b="b"/>
            <a:pathLst>
              <a:path w="799023" h="1695886">
                <a:moveTo>
                  <a:pt x="0" y="0"/>
                </a:moveTo>
                <a:lnTo>
                  <a:pt x="799023" y="0"/>
                </a:lnTo>
                <a:lnTo>
                  <a:pt x="799023" y="1695886"/>
                </a:lnTo>
                <a:lnTo>
                  <a:pt x="0" y="169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029" y="2701280"/>
            <a:ext cx="776636" cy="1035514"/>
          </a:xfrm>
          <a:custGeom>
            <a:avLst/>
            <a:gdLst/>
            <a:ahLst/>
            <a:cxnLst/>
            <a:rect l="l" t="t" r="r" b="b"/>
            <a:pathLst>
              <a:path w="1553271" h="1553271">
                <a:moveTo>
                  <a:pt x="0" y="0"/>
                </a:moveTo>
                <a:lnTo>
                  <a:pt x="1553271" y="0"/>
                </a:lnTo>
                <a:lnTo>
                  <a:pt x="1553271" y="1553272"/>
                </a:lnTo>
                <a:lnTo>
                  <a:pt x="0" y="155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95207" y="5807445"/>
            <a:ext cx="787916" cy="1050555"/>
          </a:xfrm>
          <a:custGeom>
            <a:avLst/>
            <a:gdLst/>
            <a:ahLst/>
            <a:cxnLst/>
            <a:rect l="l" t="t" r="r" b="b"/>
            <a:pathLst>
              <a:path w="1575832" h="1575832">
                <a:moveTo>
                  <a:pt x="0" y="0"/>
                </a:moveTo>
                <a:lnTo>
                  <a:pt x="1575831" y="0"/>
                </a:lnTo>
                <a:lnTo>
                  <a:pt x="1575831" y="1575832"/>
                </a:lnTo>
                <a:lnTo>
                  <a:pt x="0" y="15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81491" y="5758930"/>
            <a:ext cx="824303" cy="1099070"/>
          </a:xfrm>
          <a:custGeom>
            <a:avLst/>
            <a:gdLst/>
            <a:ahLst/>
            <a:cxnLst/>
            <a:rect l="l" t="t" r="r" b="b"/>
            <a:pathLst>
              <a:path w="1648605" h="1648605">
                <a:moveTo>
                  <a:pt x="0" y="0"/>
                </a:moveTo>
                <a:lnTo>
                  <a:pt x="1648605" y="0"/>
                </a:lnTo>
                <a:lnTo>
                  <a:pt x="1648605" y="1648605"/>
                </a:lnTo>
                <a:lnTo>
                  <a:pt x="0" y="1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13539" y="2916904"/>
            <a:ext cx="879349" cy="1172465"/>
          </a:xfrm>
          <a:custGeom>
            <a:avLst/>
            <a:gdLst/>
            <a:ahLst/>
            <a:cxnLst/>
            <a:rect l="l" t="t" r="r" b="b"/>
            <a:pathLst>
              <a:path w="1758697" h="1758697">
                <a:moveTo>
                  <a:pt x="0" y="0"/>
                </a:moveTo>
                <a:lnTo>
                  <a:pt x="1758697" y="0"/>
                </a:lnTo>
                <a:lnTo>
                  <a:pt x="1758697" y="1758697"/>
                </a:lnTo>
                <a:lnTo>
                  <a:pt x="0" y="1758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76214" y="80054"/>
            <a:ext cx="937036" cy="1249381"/>
          </a:xfrm>
          <a:custGeom>
            <a:avLst/>
            <a:gdLst/>
            <a:ahLst/>
            <a:cxnLst/>
            <a:rect l="l" t="t" r="r" b="b"/>
            <a:pathLst>
              <a:path w="1874071" h="1874071">
                <a:moveTo>
                  <a:pt x="0" y="0"/>
                </a:moveTo>
                <a:lnTo>
                  <a:pt x="1874071" y="0"/>
                </a:lnTo>
                <a:lnTo>
                  <a:pt x="1874071" y="1874071"/>
                </a:lnTo>
                <a:lnTo>
                  <a:pt x="0" y="1874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58800" y="685800"/>
            <a:ext cx="494549" cy="1409632"/>
          </a:xfrm>
          <a:custGeom>
            <a:avLst/>
            <a:gdLst/>
            <a:ahLst/>
            <a:cxnLst/>
            <a:rect l="l" t="t" r="r" b="b"/>
            <a:pathLst>
              <a:path w="989097" h="2114448">
                <a:moveTo>
                  <a:pt x="0" y="0"/>
                </a:moveTo>
                <a:lnTo>
                  <a:pt x="989098" y="0"/>
                </a:lnTo>
                <a:lnTo>
                  <a:pt x="989098" y="2114448"/>
                </a:lnTo>
                <a:lnTo>
                  <a:pt x="0" y="2114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24438">
            <a:off x="4347998" y="55590"/>
            <a:ext cx="442200" cy="1260420"/>
          </a:xfrm>
          <a:custGeom>
            <a:avLst/>
            <a:gdLst/>
            <a:ahLst/>
            <a:cxnLst/>
            <a:rect l="l" t="t" r="r" b="b"/>
            <a:pathLst>
              <a:path w="884400" h="1890630">
                <a:moveTo>
                  <a:pt x="0" y="0"/>
                </a:moveTo>
                <a:lnTo>
                  <a:pt x="884400" y="0"/>
                </a:lnTo>
                <a:lnTo>
                  <a:pt x="884400" y="1890630"/>
                </a:lnTo>
                <a:lnTo>
                  <a:pt x="0" y="18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137263" y="151222"/>
            <a:ext cx="808131" cy="1077507"/>
            <a:chOff x="0" y="0"/>
            <a:chExt cx="2155015" cy="2155015"/>
          </a:xfrm>
        </p:grpSpPr>
        <p:sp>
          <p:nvSpPr>
            <p:cNvPr id="18" name="Freeform 18"/>
            <p:cNvSpPr/>
            <p:nvPr/>
          </p:nvSpPr>
          <p:spPr>
            <a:xfrm>
              <a:off x="19056" y="19056"/>
              <a:ext cx="2116902" cy="2116902"/>
            </a:xfrm>
            <a:custGeom>
              <a:avLst/>
              <a:gdLst/>
              <a:ahLst/>
              <a:cxnLst/>
              <a:rect l="l" t="t" r="r" b="b"/>
              <a:pathLst>
                <a:path w="2116902" h="2116902">
                  <a:moveTo>
                    <a:pt x="0" y="0"/>
                  </a:moveTo>
                  <a:lnTo>
                    <a:pt x="2116903" y="0"/>
                  </a:lnTo>
                  <a:lnTo>
                    <a:pt x="2116903" y="2116903"/>
                  </a:lnTo>
                  <a:lnTo>
                    <a:pt x="0" y="211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155015" cy="2155015"/>
            </a:xfrm>
            <a:custGeom>
              <a:avLst/>
              <a:gdLst/>
              <a:ahLst/>
              <a:cxnLst/>
              <a:rect l="l" t="t" r="r" b="b"/>
              <a:pathLst>
                <a:path w="2155015" h="2155015">
                  <a:moveTo>
                    <a:pt x="0" y="0"/>
                  </a:moveTo>
                  <a:lnTo>
                    <a:pt x="2155015" y="0"/>
                  </a:lnTo>
                  <a:lnTo>
                    <a:pt x="2155015" y="2155015"/>
                  </a:lnTo>
                  <a:lnTo>
                    <a:pt x="0" y="2155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9" y="137041"/>
            <a:ext cx="1371052" cy="1828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0" y="2728811"/>
            <a:ext cx="2515799" cy="32423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1028700" y="737187"/>
            <a:ext cx="12820999" cy="60680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429000" y="2971800"/>
            <a:ext cx="0" cy="68134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3276600" y="5076701"/>
            <a:ext cx="2604272" cy="1294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  <a:blipFill rotWithShape="1">
                <a:blip r:embed="rId7"/>
                <a:stretch>
                  <a:fillRect l="-7000" t="-93846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8701" y="2313792"/>
            <a:ext cx="375846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3605" y="2424690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  <a:blipFill rotWithShape="1">
                <a:blip r:embed="rId9"/>
                <a:stretch>
                  <a:fillRect l="-7333" t="-95385" b="-6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1641445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3963387"/>
            <a:ext cx="454269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729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0789" y="4038622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58" y="2261237"/>
            <a:ext cx="1522039" cy="459676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53549" y="2285738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5331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19741" y="229690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29955" y="3946494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78799" y="311510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0417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7322" y="199729"/>
            <a:ext cx="8593057" cy="2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4" y="400281"/>
            <a:ext cx="2934492" cy="605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967575"/>
            <a:ext cx="4746148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40080" y="591666"/>
                <a:ext cx="6116887" cy="1614442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 rtlCol="0">
                <a:spAutoFit/>
              </a:bodyPr>
              <a:lstStyle/>
              <a:p>
                <a:r>
                  <a:rPr lang="en-US" sz="25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Mai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60" y="887498"/>
                <a:ext cx="12233774" cy="2186432"/>
              </a:xfrm>
              <a:prstGeom prst="rect">
                <a:avLst/>
              </a:prstGeom>
              <a:blipFill>
                <a:blip r:embed="rId5"/>
                <a:stretch>
                  <a:fillRect l="-2044" r="-2742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79549"/>
              </p:ext>
            </p:extLst>
          </p:nvPr>
        </p:nvGraphicFramePr>
        <p:xfrm>
          <a:off x="1853632" y="2203695"/>
          <a:ext cx="260407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09">
                  <a:extLst>
                    <a:ext uri="{9D8B030D-6E8A-4147-A177-3AD203B41FA5}">
                      <a16:colId xmlns:a16="http://schemas.microsoft.com/office/drawing/2014/main" xmlns="" val="2973357311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3071206343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3270360305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258318615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4012330679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296256884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1331037908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56029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39972" y="2282494"/>
            <a:ext cx="900118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557" y="3050256"/>
            <a:ext cx="900118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44813"/>
              </p:ext>
            </p:extLst>
          </p:nvPr>
        </p:nvGraphicFramePr>
        <p:xfrm>
          <a:off x="1853633" y="2971456"/>
          <a:ext cx="260407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02">
                  <a:extLst>
                    <a:ext uri="{9D8B030D-6E8A-4147-A177-3AD203B41FA5}">
                      <a16:colId xmlns:a16="http://schemas.microsoft.com/office/drawing/2014/main" xmlns="" val="2973357311"/>
                    </a:ext>
                  </a:extLst>
                </a:gridCol>
                <a:gridCol w="327515">
                  <a:extLst>
                    <a:ext uri="{9D8B030D-6E8A-4147-A177-3AD203B41FA5}">
                      <a16:colId xmlns:a16="http://schemas.microsoft.com/office/drawing/2014/main" xmlns="" val="3071206343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3270360305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258318615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4012330679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296256884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1331037908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xmlns="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560297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958723"/>
            <a:ext cx="3179334" cy="19024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9973" y="4417014"/>
            <a:ext cx="6116887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b. &lt; ; &gt; ;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8"/>
              <p:cNvSpPr txBox="1"/>
              <p:nvPr/>
            </p:nvSpPr>
            <p:spPr>
              <a:xfrm>
                <a:off x="2048178" y="551057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3062" y="551057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500" t="-9067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2329962" y="5338114"/>
            <a:ext cx="450427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37035" y="5338113"/>
            <a:ext cx="450427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98" y="640266"/>
            <a:ext cx="1932600" cy="2361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447" y="3781472"/>
            <a:ext cx="4700153" cy="1067369"/>
          </a:xfrm>
          <a:prstGeom prst="rect">
            <a:avLst/>
          </a:prstGeom>
          <a:solidFill>
            <a:srgbClr val="1B7AB1"/>
          </a:solidFill>
          <a:ln w="38100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29962" y="5347194"/>
            <a:ext cx="460443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27019" y="5332252"/>
            <a:ext cx="460443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  <p:bldP spid="24" grpId="0"/>
      <p:bldP spid="25" grpId="0" animBg="1"/>
      <p:bldP spid="26" grpId="0" animBg="1"/>
      <p:bldP spid="4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2514600" y="745235"/>
            <a:ext cx="5970191" cy="171369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198">
                        <a14:foregroundMark x1="6681" y1="27545" x2="7328" y2="98204"/>
                        <a14:foregroundMark x1="4741" y1="62275" x2="4526" y2="82036"/>
                        <a14:foregroundMark x1="6034" y1="24551" x2="7543" y2="27545"/>
                        <a14:foregroundMark x1="58190" y1="33533" x2="64009" y2="92814"/>
                        <a14:foregroundMark x1="60560" y1="34132" x2="63362" y2="34731"/>
                        <a14:foregroundMark x1="85345" y1="34132" x2="89009" y2="92814"/>
                        <a14:foregroundMark x1="85776" y1="35928" x2="89440" y2="31737"/>
                        <a14:foregroundMark x1="86853" y1="18563" x2="86853" y2="18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268" y="2266533"/>
            <a:ext cx="5406508" cy="2636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42" y="745235"/>
            <a:ext cx="2025558" cy="14137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79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5433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64770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983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2514600" y="745235"/>
            <a:ext cx="5970191" cy="171369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42" y="745235"/>
            <a:ext cx="2025558" cy="1413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" y="2451581"/>
            <a:ext cx="4533900" cy="82114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Ta so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1331" y="3211659"/>
                <a:ext cx="1797337" cy="714323"/>
              </a:xfrm>
              <a:prstGeom prst="rect">
                <a:avLst/>
              </a:prstGeom>
            </p:spPr>
            <p:txBody>
              <a:bodyPr wrap="none" lIns="51206" tIns="25603" rIns="51206" bIns="25603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754" y="4194855"/>
                <a:ext cx="4572000" cy="1376941"/>
              </a:xfrm>
              <a:prstGeom prst="rect">
                <a:avLst/>
              </a:prstGeom>
            </p:spPr>
            <p:txBody>
              <a:bodyPr lIns="51206" tIns="25603" rIns="51206" bIns="25603">
                <a:spAutoFit/>
              </a:bodyPr>
              <a:lstStyle/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</a:t>
                </a:r>
                <a:r>
                  <a:rPr lang="en-US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</a:t>
                </a:r>
                <a:r>
                  <a:rPr lang="vi-VN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  <a:blipFill>
                <a:blip r:embed="rId7"/>
                <a:stretch>
                  <a:fillRect l="-266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109092" y="5947325"/>
            <a:ext cx="5402555" cy="436427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algn="just"/>
            <a:r>
              <a:rPr lang="vi-VN" sz="2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đó: </a:t>
            </a:r>
            <a:r>
              <a:rPr lang="vi-V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C có lượng nước ít nhất.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8972" y="3000952"/>
            <a:ext cx="3592518" cy="232573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742901" y="3316766"/>
            <a:ext cx="609600" cy="1487343"/>
          </a:xfrm>
          <a:prstGeom prst="ellipse">
            <a:avLst/>
          </a:prstGeom>
          <a:noFill/>
          <a:ln w="38100">
            <a:solidFill>
              <a:srgbClr val="E51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492" y="745235"/>
                <a:ext cx="7620000" cy="2303861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 rtlCol="0">
                <a:spAutoFit/>
              </a:bodyPr>
              <a:lstStyle/>
              <a:p>
                <a:r>
                  <a:rPr lang="vi-VN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Chọn câu trả lời đúng.</a:t>
                </a:r>
              </a:p>
              <a:p>
                <a:pPr algn="just"/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 Thỏ trắng cân nặng là: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blipFill>
                <a:blip r:embed="rId5"/>
                <a:stretch>
                  <a:fillRect l="-1800" t="-4174" r="-184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5054600"/>
            <a:ext cx="1932600" cy="11786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335" y="3137068"/>
            <a:ext cx="2365272" cy="3419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1524000" y="3175000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38200" y="3348049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524000" y="4336303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838200" y="4509352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1519749" y="5489428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833949" y="5662477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pic>
        <p:nvPicPr>
          <p:cNvPr id="6148" name="Picture 4" descr="giphy.gif ?cid=6c09b952yyly77r8tipzx5ggpbyv7ezn56w67sacazxwzqei&amp;ep=v1_stickers_related&amp;rid=giphy. gif&amp;ct=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69" y="3069760"/>
            <a:ext cx="1821070" cy="24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0" y="318560"/>
            <a:ext cx="1399200" cy="853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17845"/>
            <a:ext cx="2085000" cy="3014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1888" y="966236"/>
                <a:ext cx="5525508" cy="4620649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13 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2 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 </m:t>
                        </m:r>
                      </m:den>
                    </m:f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đó: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 hình vẽ ta thấy: Thỏ nâu nặng hơn thỏ trắng, thỏ trắng nặng hơn thỏ đen. Vậy cân nặng của ba bạn thỏ theo thứ tự từ nhẹ đến nặng là: thỏ đen, thỏ trắng, thỏ nâu.</a:t>
                </a:r>
              </a:p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thỏ trắng cân nặng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  <a:blipFill>
                <a:blip r:embed="rId7"/>
                <a:stretch>
                  <a:fillRect l="-2263" t="-243" r="-2263" b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743700" y="1755509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338399" y="1933860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743700" y="2916813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6338399" y="3095164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739449" y="4069937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334148" y="4248288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885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978195"/>
            <a:ext cx="4904657" cy="49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5800"/>
            <a:ext cx="3957370" cy="37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 lIns="51206" tIns="25603" rIns="51206" bIns="25603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569" y="1701701"/>
            <a:ext cx="7133846" cy="1621367"/>
          </a:xfrm>
          <a:prstGeom prst="rect">
            <a:avLst/>
          </a:prstGeom>
          <a:noFill/>
          <a:ln w="38100">
            <a:noFill/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676" y="471525"/>
            <a:ext cx="3133616" cy="128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/>
              <p:cNvSpPr txBox="1"/>
              <p:nvPr/>
            </p:nvSpPr>
            <p:spPr>
              <a:xfrm>
                <a:off x="1708424" y="4556876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  <a:blipFill>
                <a:blip r:embed="rId6"/>
                <a:stretch>
                  <a:fillRect l="-6333" t="-88983" b="-6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04707" y="455687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667" t="-93220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4521213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333" t="-94017" b="-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1986174" y="4429085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41392" y="444344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31327" y="4429085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1500" y="3310016"/>
            <a:ext cx="6116887" cy="975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; &gt; ; =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685800"/>
            <a:ext cx="6148349" cy="49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056876"/>
            <a:ext cx="2963194" cy="48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592" y="466088"/>
            <a:ext cx="6556817" cy="59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3276600" y="5076701"/>
            <a:ext cx="2604272" cy="1294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4577" y="2313792"/>
            <a:ext cx="339969" cy="88270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3605" y="2424690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1641445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28700" y="3963387"/>
            <a:ext cx="339969" cy="88270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729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0789" y="4038622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58" y="2261237"/>
            <a:ext cx="1522039" cy="45967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43100" y="2261237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5331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9741" y="229690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29955" y="3946494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93960" y="2261237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0417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2169" y="151501"/>
            <a:ext cx="8593057" cy="205249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376918" y="-21242"/>
            <a:ext cx="9309531" cy="6636623"/>
            <a:chOff x="-1752600" y="-657008"/>
            <a:chExt cx="18619061" cy="99549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2600" y="-657008"/>
              <a:ext cx="18155167" cy="9954934"/>
            </a:xfrm>
            <a:prstGeom prst="rect">
              <a:avLst/>
            </a:prstGeom>
          </p:spPr>
        </p:pic>
        <p:pic>
          <p:nvPicPr>
            <p:cNvPr id="23" name="Picture 4" descr="Question Mark Gif - IceGif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862" y="1495202"/>
              <a:ext cx="6531599" cy="529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97879" y="3013399"/>
              <a:ext cx="10534801" cy="335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&lt;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304579" y="1144247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3" y="108710"/>
            <a:ext cx="2731651" cy="26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3336"/>
            <a:ext cx="2564484" cy="34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227274" y="1190782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88" y="3923251"/>
            <a:ext cx="2496416" cy="33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38232" y="1153157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25" y="4394200"/>
            <a:ext cx="2168097" cy="29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227274" y="1190782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56" y="3711032"/>
            <a:ext cx="2782985" cy="37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69231" b="-10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1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-184024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478179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65036" y="1094496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0614" y="2109838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94" y="3604975"/>
            <a:ext cx="2862643" cy="38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838200" y="5744521"/>
                <a:ext cx="582455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44521"/>
                <a:ext cx="5824550" cy="397545"/>
              </a:xfrm>
              <a:prstGeom prst="rect">
                <a:avLst/>
              </a:prstGeom>
              <a:blipFill rotWithShape="1">
                <a:blip r:embed="rId16"/>
                <a:stretch>
                  <a:fillRect t="-171212" b="-10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8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54379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391849" y="1704752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6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6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  </m:t>
                    </m:r>
                  </m:oMath>
                </a14:m>
                <a:r>
                  <a:rPr lang="en-US" sz="6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en-US" sz="77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98" y="2557129"/>
                <a:ext cx="11236452" cy="1166986"/>
              </a:xfrm>
              <a:prstGeom prst="rect">
                <a:avLst/>
              </a:prstGeom>
              <a:blipFill>
                <a:blip r:embed="rId7"/>
                <a:stretch>
                  <a:fillRect l="-54" t="-124479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33847" y="1096296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01606" y="2843690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94" y="3621211"/>
            <a:ext cx="2746822" cy="37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  <a:blipFill rotWithShape="1">
                <a:blip r:embed="rId16"/>
                <a:stretch>
                  <a:fillRect t="-178462" b="-1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8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580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6</cp:revision>
  <dcterms:created xsi:type="dcterms:W3CDTF">2024-01-23T02:05:56Z</dcterms:created>
  <dcterms:modified xsi:type="dcterms:W3CDTF">2024-03-24T07:41:29Z</dcterms:modified>
</cp:coreProperties>
</file>