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5" r:id="rId9"/>
    <p:sldId id="370" r:id="rId10"/>
    <p:sldId id="386" r:id="rId11"/>
    <p:sldId id="387" r:id="rId12"/>
    <p:sldId id="259" r:id="rId13"/>
    <p:sldId id="372" r:id="rId14"/>
    <p:sldId id="373" r:id="rId15"/>
    <p:sldId id="374" r:id="rId16"/>
    <p:sldId id="375" r:id="rId17"/>
    <p:sldId id="379" r:id="rId18"/>
    <p:sldId id="376" r:id="rId19"/>
    <p:sldId id="377" r:id="rId20"/>
    <p:sldId id="378" r:id="rId21"/>
    <p:sldId id="364" r:id="rId22"/>
    <p:sldId id="346" r:id="rId23"/>
    <p:sldId id="389" r:id="rId24"/>
    <p:sldId id="390" r:id="rId25"/>
    <p:sldId id="257" r:id="rId26"/>
    <p:sldId id="380" r:id="rId27"/>
    <p:sldId id="381" r:id="rId28"/>
    <p:sldId id="382" r:id="rId29"/>
    <p:sldId id="383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61" d="100"/>
          <a:sy n="61" d="100"/>
        </p:scale>
        <p:origin x="-704" y="-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9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0.wdp"/><Relationship Id="rId14" Type="http://schemas.openxmlformats.org/officeDocument/2006/relationships/image" Target="../media/image4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3.wdp"/><Relationship Id="rId3" Type="http://schemas.openxmlformats.org/officeDocument/2006/relationships/image" Target="../media/image19.jpg"/><Relationship Id="rId7" Type="http://schemas.openxmlformats.org/officeDocument/2006/relationships/image" Target="../media/image560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12.wdp"/><Relationship Id="rId5" Type="http://schemas.openxmlformats.org/officeDocument/2006/relationships/image" Target="../media/image540.png"/><Relationship Id="rId15" Type="http://schemas.microsoft.com/office/2007/relationships/hdphoto" Target="../media/hdphoto14.wdp"/><Relationship Id="rId10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microsoft.com/office/2007/relationships/hdphoto" Target="../media/hdphoto16.wdp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32.jpg"/><Relationship Id="rId9" Type="http://schemas.openxmlformats.org/officeDocument/2006/relationships/image" Target="../media/image7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2.jpg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790.png"/><Relationship Id="rId4" Type="http://schemas.openxmlformats.org/officeDocument/2006/relationships/image" Target="../media/image87.png"/><Relationship Id="rId9" Type="http://schemas.openxmlformats.org/officeDocument/2006/relationships/image" Target="../media/image82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9.png"/><Relationship Id="rId5" Type="http://schemas.openxmlformats.org/officeDocument/2006/relationships/image" Target="../media/image89.png"/><Relationship Id="rId15" Type="http://schemas.openxmlformats.org/officeDocument/2006/relationships/image" Target="../media/image90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7.png"/><Relationship Id="rId2" Type="http://schemas.openxmlformats.org/officeDocument/2006/relationships/image" Target="../media/image19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32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6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4.png"/><Relationship Id="rId2" Type="http://schemas.openxmlformats.org/officeDocument/2006/relationships/image" Target="../media/image35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=""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hơn.</a:t>
              </a:r>
              <a:endParaRPr lang="en-US" sz="4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smtClean="0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4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 cho </a:t>
                </a:r>
                <a:r>
                  <a:rPr lang="en-US" alt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 smtClean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 smtClean="0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 smtClean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 smtClean="0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 smtClean="0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 smtClean="0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=""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</a:t>
            </a:r>
            <a:r>
              <a:rPr lang="en-US" alt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  <a:endParaRPr lang="en-US" sz="40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=""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=""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887</Words>
  <Application>Microsoft Office PowerPoint</Application>
  <PresentationFormat>Custom</PresentationFormat>
  <Paragraphs>90</Paragraphs>
  <Slides>29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ADMIN</cp:lastModifiedBy>
  <cp:revision>102</cp:revision>
  <dcterms:created xsi:type="dcterms:W3CDTF">2019-08-06T05:56:47Z</dcterms:created>
  <dcterms:modified xsi:type="dcterms:W3CDTF">2024-03-24T07:15:32Z</dcterms:modified>
  <cp:version>B32</cp:version>
</cp:coreProperties>
</file>