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7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</p:sldMasterIdLst>
  <p:notesMasterIdLst>
    <p:notesMasterId r:id="rId21"/>
  </p:notesMasterIdLst>
  <p:sldIdLst>
    <p:sldId id="256" r:id="rId7"/>
    <p:sldId id="257" r:id="rId8"/>
    <p:sldId id="258" r:id="rId9"/>
    <p:sldId id="262" r:id="rId10"/>
    <p:sldId id="263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8288000" cy="10287000"/>
  <p:notesSz cx="6858000" cy="9144000"/>
  <p:embeddedFontLst>
    <p:embeddedFont>
      <p:font typeface="Sniglet" charset="0"/>
      <p:regular r:id="rId22"/>
    </p:embeddedFont>
    <p:embeddedFont>
      <p:font typeface="Fredoka" charset="0"/>
      <p:regular r:id="rId23"/>
    </p:embeddedFont>
    <p:embeddedFont>
      <p:font typeface="Cambria" pitchFamily="18" charset="0"/>
      <p:regular r:id="rId24"/>
      <p:bold r:id="rId25"/>
      <p:italic r:id="rId26"/>
      <p:boldItalic r:id="rId27"/>
    </p:embeddedFont>
    <p:embeddedFont>
      <p:font typeface="#9Slide03 Kaleko 105 Round Bold" charset="0"/>
      <p:bold r:id="rId28"/>
    </p:embeddedFont>
    <p:embeddedFont>
      <p:font typeface="Cambria Math" pitchFamily="18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SVN-Newton" charset="0"/>
      <p:regular r:id="rId34"/>
    </p:embeddedFont>
    <p:embeddedFont>
      <p:font typeface="Open Sans" charset="0"/>
      <p:regular r:id="rId35"/>
      <p:bold r:id="rId36"/>
      <p:italic r:id="rId37"/>
      <p:boldItalic r:id="rId38"/>
    </p:embeddedFont>
    <p:embeddedFont>
      <p:font typeface="SVN-Yahoo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47"/>
    <a:srgbClr val="FF7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7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5E0A-2DF4-4C72-9598-2CCD731FC492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EE003-D741-47F6-9BE1-D646657F5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0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=""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=""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9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82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1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57.emf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20" Type="http://schemas.openxmlformats.org/officeDocument/2006/relationships/audio" Target="../media/audio5.wav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6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23" Type="http://schemas.openxmlformats.org/officeDocument/2006/relationships/audio" Target="../media/audio8.wav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4.emf"/><Relationship Id="rId14" Type="http://schemas.openxmlformats.org/officeDocument/2006/relationships/image" Target="../media/image59.png"/><Relationship Id="rId22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emf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4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5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59.png"/><Relationship Id="rId23" Type="http://schemas.openxmlformats.org/officeDocument/2006/relationships/audio" Target="../media/audio7.wav"/><Relationship Id="rId10" Type="http://schemas.openxmlformats.org/officeDocument/2006/relationships/image" Target="../media/image68.png"/><Relationship Id="rId19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54.emf"/><Relationship Id="rId14" Type="http://schemas.openxmlformats.org/officeDocument/2006/relationships/image" Target="../media/image58.png"/><Relationship Id="rId22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emf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5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59.png"/><Relationship Id="rId23" Type="http://schemas.openxmlformats.org/officeDocument/2006/relationships/audio" Target="../media/audio7.wav"/><Relationship Id="rId10" Type="http://schemas.openxmlformats.org/officeDocument/2006/relationships/image" Target="../media/image69.png"/><Relationship Id="rId19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54.emf"/><Relationship Id="rId14" Type="http://schemas.openxmlformats.org/officeDocument/2006/relationships/image" Target="../media/image58.png"/><Relationship Id="rId22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7.pn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9.png"/><Relationship Id="rId18" Type="http://schemas.openxmlformats.org/officeDocument/2006/relationships/image" Target="../media/image29.svg"/><Relationship Id="rId3" Type="http://schemas.openxmlformats.org/officeDocument/2006/relationships/image" Target="../media/image3.png"/><Relationship Id="rId21" Type="http://schemas.openxmlformats.org/officeDocument/2006/relationships/image" Target="../media/image240.png"/><Relationship Id="rId7" Type="http://schemas.openxmlformats.org/officeDocument/2006/relationships/image" Target="../media/image19.png"/><Relationship Id="rId12" Type="http://schemas.openxmlformats.org/officeDocument/2006/relationships/image" Target="../media/image27.sv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6.svg"/><Relationship Id="rId19" Type="http://schemas.openxmlformats.org/officeDocument/2006/relationships/image" Target="../media/image22.pn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31.sv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openxmlformats.org/officeDocument/2006/relationships/image" Target="../media/image16.svg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5.svg"/><Relationship Id="rId14" Type="http://schemas.openxmlformats.org/officeDocument/2006/relationships/image" Target="../media/image9.png"/><Relationship Id="rId22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sv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5" Type="http://schemas.openxmlformats.org/officeDocument/2006/relationships/image" Target="../media/image35.svg"/><Relationship Id="rId19" Type="http://schemas.openxmlformats.org/officeDocument/2006/relationships/image" Target="../media/image37.svg"/><Relationship Id="rId4" Type="http://schemas.openxmlformats.org/officeDocument/2006/relationships/image" Target="../media/image4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8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54.svg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33.png"/><Relationship Id="rId14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0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2999871" y="223841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35646">
            <a:off x="1570520" y="5504322"/>
            <a:ext cx="1389019" cy="1389019"/>
          </a:xfrm>
          <a:custGeom>
            <a:avLst/>
            <a:gdLst/>
            <a:ahLst/>
            <a:cxnLst/>
            <a:rect l="l" t="t" r="r" b="b"/>
            <a:pathLst>
              <a:path w="1389019" h="1389019">
                <a:moveTo>
                  <a:pt x="0" y="0"/>
                </a:moveTo>
                <a:lnTo>
                  <a:pt x="1389019" y="0"/>
                </a:lnTo>
                <a:lnTo>
                  <a:pt x="1389019" y="1389019"/>
                </a:lnTo>
                <a:lnTo>
                  <a:pt x="0" y="1389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214">
            <a:off x="1891269" y="7482062"/>
            <a:ext cx="2501045" cy="2314774"/>
          </a:xfrm>
          <a:custGeom>
            <a:avLst/>
            <a:gdLst/>
            <a:ahLst/>
            <a:cxnLst/>
            <a:rect l="l" t="t" r="r" b="b"/>
            <a:pathLst>
              <a:path w="2501045" h="2314774">
                <a:moveTo>
                  <a:pt x="0" y="0"/>
                </a:moveTo>
                <a:lnTo>
                  <a:pt x="2501045" y="0"/>
                </a:lnTo>
                <a:lnTo>
                  <a:pt x="2501045" y="2314775"/>
                </a:lnTo>
                <a:lnTo>
                  <a:pt x="0" y="23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774129" y="975951"/>
            <a:ext cx="3156220" cy="2863049"/>
          </a:xfrm>
          <a:custGeom>
            <a:avLst/>
            <a:gdLst/>
            <a:ahLst/>
            <a:cxnLst/>
            <a:rect l="l" t="t" r="r" b="b"/>
            <a:pathLst>
              <a:path w="3156220" h="2863049">
                <a:moveTo>
                  <a:pt x="0" y="0"/>
                </a:moveTo>
                <a:lnTo>
                  <a:pt x="3156220" y="0"/>
                </a:lnTo>
                <a:lnTo>
                  <a:pt x="3156220" y="2863049"/>
                </a:lnTo>
                <a:lnTo>
                  <a:pt x="0" y="286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14834461" y="579407"/>
            <a:ext cx="2723777" cy="2723777"/>
          </a:xfrm>
          <a:custGeom>
            <a:avLst/>
            <a:gdLst/>
            <a:ahLst/>
            <a:cxnLst/>
            <a:rect l="l" t="t" r="r" b="b"/>
            <a:pathLst>
              <a:path w="2723777" h="2723777">
                <a:moveTo>
                  <a:pt x="0" y="0"/>
                </a:moveTo>
                <a:lnTo>
                  <a:pt x="2723777" y="0"/>
                </a:lnTo>
                <a:lnTo>
                  <a:pt x="2723777" y="2723777"/>
                </a:lnTo>
                <a:lnTo>
                  <a:pt x="0" y="2723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8641">
            <a:off x="15820587" y="4626836"/>
            <a:ext cx="1319936" cy="952121"/>
          </a:xfrm>
          <a:custGeom>
            <a:avLst/>
            <a:gdLst/>
            <a:ahLst/>
            <a:cxnLst/>
            <a:rect l="l" t="t" r="r" b="b"/>
            <a:pathLst>
              <a:path w="1319936" h="952121">
                <a:moveTo>
                  <a:pt x="0" y="0"/>
                </a:moveTo>
                <a:lnTo>
                  <a:pt x="1319936" y="0"/>
                </a:lnTo>
                <a:lnTo>
                  <a:pt x="1319936" y="952121"/>
                </a:lnTo>
                <a:lnTo>
                  <a:pt x="0" y="9521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8134">
            <a:off x="14451185" y="6678050"/>
            <a:ext cx="2446201" cy="2808079"/>
          </a:xfrm>
          <a:custGeom>
            <a:avLst/>
            <a:gdLst/>
            <a:ahLst/>
            <a:cxnLst/>
            <a:rect l="l" t="t" r="r" b="b"/>
            <a:pathLst>
              <a:path w="2446201" h="2808079">
                <a:moveTo>
                  <a:pt x="0" y="0"/>
                </a:moveTo>
                <a:lnTo>
                  <a:pt x="2446201" y="0"/>
                </a:lnTo>
                <a:lnTo>
                  <a:pt x="2446201" y="2808080"/>
                </a:lnTo>
                <a:lnTo>
                  <a:pt x="0" y="28080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" y="-190500"/>
            <a:ext cx="2684295" cy="2684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403" y="8442893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7870" y="2111577"/>
            <a:ext cx="13942760" cy="7334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=""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02306" y="395603"/>
            <a:ext cx="14230352" cy="4774223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1" y="840208"/>
              <a:ext cx="9029103" cy="1638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  <a:endParaRPr lang="en-US" sz="6600" b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smtClean="0">
                  <a:latin typeface="Cambria" panose="02040503050406030204" pitchFamily="18" charset="0"/>
                </a:rPr>
                <a:t>81 : 9 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6600" b="1" dirty="0" smtClean="0">
                  <a:latin typeface="Cambria" panose="02040503050406030204" pitchFamily="18" charset="0"/>
                </a:rPr>
                <a:t>(81 : 3) : (9 : 3)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73673" y="3840274"/>
              <a:ext cx="2982398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được</a:t>
              </a:r>
              <a:endParaRPr lang="en-US" sz="4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38602" y="3989903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&lt;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30716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&gt;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38598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=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216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502508" y="442553"/>
            <a:ext cx="14230352" cy="4774223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Điền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75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blipFill>
                  <a:blip r:embed="rId10"/>
                  <a:stretch>
                    <a:fillRect l="-495" t="-4301" r="-4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78967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86850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78965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50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86846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440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Viết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sz="6600" b="1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blipFill>
                  <a:blip r:embed="rId10"/>
                  <a:stretch>
                    <a:fillRect l="-3904" t="-4362" r="-3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8201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06087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12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40333" y="5635627"/>
              <a:ext cx="28426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8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06082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16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0176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41720" y="1028701"/>
            <a:ext cx="11883441" cy="4114800"/>
            <a:chOff x="4094480" y="685800"/>
            <a:chExt cx="792229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094480" y="1142999"/>
              <a:ext cx="7843258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0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CẢM ƠN CÁC BẠN</a:t>
              </a:r>
            </a:p>
            <a:p>
              <a:pPr algn="ctr" defTabSz="1371600">
                <a:defRPr/>
              </a:pPr>
              <a:r>
                <a:rPr lang="en-US" sz="80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42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05269" y="8282709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5014" y="4124672"/>
            <a:ext cx="5795818" cy="5795818"/>
          </a:xfrm>
          <a:custGeom>
            <a:avLst/>
            <a:gdLst/>
            <a:ahLst/>
            <a:cxnLst/>
            <a:rect l="l" t="t" r="r" b="b"/>
            <a:pathLst>
              <a:path w="5795818" h="5795818">
                <a:moveTo>
                  <a:pt x="0" y="0"/>
                </a:moveTo>
                <a:lnTo>
                  <a:pt x="5795819" y="0"/>
                </a:lnTo>
                <a:lnTo>
                  <a:pt x="5795819" y="5795818"/>
                </a:lnTo>
                <a:lnTo>
                  <a:pt x="0" y="5795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24627" y="2534090"/>
            <a:ext cx="2076592" cy="2607965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26630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6" y="1768013"/>
            <a:ext cx="14339035" cy="6767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1979783" y="-2257512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039931" y="-2660204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435646">
            <a:off x="833526" y="463364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969885" y="7393030"/>
            <a:ext cx="1897262" cy="1897262"/>
          </a:xfrm>
          <a:custGeom>
            <a:avLst/>
            <a:gdLst/>
            <a:ahLst/>
            <a:cxnLst/>
            <a:rect l="l" t="t" r="r" b="b"/>
            <a:pathLst>
              <a:path w="1897262" h="1897262">
                <a:moveTo>
                  <a:pt x="0" y="0"/>
                </a:moveTo>
                <a:lnTo>
                  <a:pt x="1897262" y="0"/>
                </a:lnTo>
                <a:lnTo>
                  <a:pt x="1897262" y="1897263"/>
                </a:lnTo>
                <a:lnTo>
                  <a:pt x="0" y="1897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6253">
            <a:off x="771946" y="1249919"/>
            <a:ext cx="2202702" cy="1998100"/>
          </a:xfrm>
          <a:custGeom>
            <a:avLst/>
            <a:gdLst/>
            <a:ahLst/>
            <a:cxnLst/>
            <a:rect l="l" t="t" r="r" b="b"/>
            <a:pathLst>
              <a:path w="2202702" h="1998100">
                <a:moveTo>
                  <a:pt x="0" y="0"/>
                </a:moveTo>
                <a:lnTo>
                  <a:pt x="2202702" y="0"/>
                </a:lnTo>
                <a:lnTo>
                  <a:pt x="2202702" y="1998100"/>
                </a:lnTo>
                <a:lnTo>
                  <a:pt x="0" y="1998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92119">
            <a:off x="15404636" y="899306"/>
            <a:ext cx="1862374" cy="1862374"/>
          </a:xfrm>
          <a:custGeom>
            <a:avLst/>
            <a:gdLst/>
            <a:ahLst/>
            <a:cxnLst/>
            <a:rect l="l" t="t" r="r" b="b"/>
            <a:pathLst>
              <a:path w="1862374" h="1862374">
                <a:moveTo>
                  <a:pt x="0" y="0"/>
                </a:moveTo>
                <a:lnTo>
                  <a:pt x="1862373" y="0"/>
                </a:lnTo>
                <a:lnTo>
                  <a:pt x="1862373" y="1862373"/>
                </a:lnTo>
                <a:lnTo>
                  <a:pt x="0" y="1862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8641">
            <a:off x="16075918" y="4107027"/>
            <a:ext cx="1319152" cy="951556"/>
          </a:xfrm>
          <a:custGeom>
            <a:avLst/>
            <a:gdLst/>
            <a:ahLst/>
            <a:cxnLst/>
            <a:rect l="l" t="t" r="r" b="b"/>
            <a:pathLst>
              <a:path w="1319152" h="951556">
                <a:moveTo>
                  <a:pt x="0" y="0"/>
                </a:moveTo>
                <a:lnTo>
                  <a:pt x="1319153" y="0"/>
                </a:lnTo>
                <a:lnTo>
                  <a:pt x="1319153" y="951556"/>
                </a:lnTo>
                <a:lnTo>
                  <a:pt x="0" y="951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8134">
            <a:off x="15351781" y="7210546"/>
            <a:ext cx="1968084" cy="2259232"/>
          </a:xfrm>
          <a:custGeom>
            <a:avLst/>
            <a:gdLst/>
            <a:ahLst/>
            <a:cxnLst/>
            <a:rect l="l" t="t" r="r" b="b"/>
            <a:pathLst>
              <a:path w="1968084" h="2259232">
                <a:moveTo>
                  <a:pt x="0" y="0"/>
                </a:moveTo>
                <a:lnTo>
                  <a:pt x="1968084" y="0"/>
                </a:lnTo>
                <a:lnTo>
                  <a:pt x="1968084" y="2259232"/>
                </a:lnTo>
                <a:lnTo>
                  <a:pt x="0" y="22592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1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143593" y="668820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3353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4771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32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36952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99593" y="716815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7785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>
                <a:solidFill>
                  <a:srgbClr val="4B3D66"/>
                </a:solidFill>
                <a:latin typeface="Sniglet"/>
              </a:rPr>
              <a:t>40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0799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76253">
            <a:off x="15166269" y="7008328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2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Freeform 13"/>
          <p:cNvSpPr/>
          <p:nvPr/>
        </p:nvSpPr>
        <p:spPr>
          <a:xfrm>
            <a:off x="3353827" y="676716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>
            <a:off x="7530996" y="759007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6"/>
          <p:cNvSpPr txBox="1"/>
          <p:nvPr/>
        </p:nvSpPr>
        <p:spPr>
          <a:xfrm>
            <a:off x="4957949" y="7284953"/>
            <a:ext cx="230447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3647186" y="727920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7917236" y="812582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8795498" y="8163663"/>
            <a:ext cx="246747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32" name="TextBox 21"/>
          <p:cNvSpPr txBox="1"/>
          <p:nvPr/>
        </p:nvSpPr>
        <p:spPr>
          <a:xfrm>
            <a:off x="12407994" y="7205993"/>
            <a:ext cx="192125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blipFill>
                <a:blip r:embed="rId22"/>
                <a:stretch>
                  <a:fillRect b="-17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15737426" y="7080510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 rot="21413049">
            <a:off x="2953891" y="3071857"/>
            <a:ext cx="1305497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3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 rot="21389150">
            <a:off x="3017824" y="4838326"/>
            <a:ext cx="13054972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05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6291" y="247510"/>
            <a:ext cx="3898432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90304" y="5703371"/>
            <a:ext cx="4894892" cy="4760283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686" y="2579910"/>
            <a:ext cx="12418628" cy="5127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056" y="6721906"/>
            <a:ext cx="20179819" cy="4256107"/>
          </a:xfrm>
          <a:custGeom>
            <a:avLst/>
            <a:gdLst/>
            <a:ahLst/>
            <a:cxnLst/>
            <a:rect l="l" t="t" r="r" b="b"/>
            <a:pathLst>
              <a:path w="20179819" h="4256107">
                <a:moveTo>
                  <a:pt x="0" y="0"/>
                </a:moveTo>
                <a:lnTo>
                  <a:pt x="20179820" y="0"/>
                </a:lnTo>
                <a:lnTo>
                  <a:pt x="20179820" y="4256108"/>
                </a:lnTo>
                <a:lnTo>
                  <a:pt x="0" y="4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0675" y="5143500"/>
            <a:ext cx="4099837" cy="4114800"/>
          </a:xfrm>
          <a:custGeom>
            <a:avLst/>
            <a:gdLst/>
            <a:ahLst/>
            <a:cxnLst/>
            <a:rect l="l" t="t" r="r" b="b"/>
            <a:pathLst>
              <a:path w="4099837" h="4114800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6581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6056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152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87832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6581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5902" y="5143500"/>
            <a:ext cx="2663398" cy="4114800"/>
          </a:xfrm>
          <a:custGeom>
            <a:avLst/>
            <a:gdLst/>
            <a:ahLst/>
            <a:cxnLst/>
            <a:rect l="l" t="t" r="r" b="b"/>
            <a:pathLst>
              <a:path w="2663398" h="4114800">
                <a:moveTo>
                  <a:pt x="0" y="0"/>
                </a:moveTo>
                <a:lnTo>
                  <a:pt x="2663398" y="0"/>
                </a:lnTo>
                <a:lnTo>
                  <a:pt x="2663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93528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110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7416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3539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731109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21664" y="-233971"/>
            <a:ext cx="5133394" cy="2193359"/>
          </a:xfrm>
          <a:custGeom>
            <a:avLst/>
            <a:gdLst/>
            <a:ahLst/>
            <a:cxnLst/>
            <a:rect l="l" t="t" r="r" b="b"/>
            <a:pathLst>
              <a:path w="5133394" h="2193359">
                <a:moveTo>
                  <a:pt x="0" y="0"/>
                </a:moveTo>
                <a:lnTo>
                  <a:pt x="5133394" y="0"/>
                </a:lnTo>
                <a:lnTo>
                  <a:pt x="5133394" y="2193359"/>
                </a:lnTo>
                <a:lnTo>
                  <a:pt x="0" y="2193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273854" y="-27082"/>
            <a:ext cx="5274846" cy="2253798"/>
          </a:xfrm>
          <a:custGeom>
            <a:avLst/>
            <a:gdLst/>
            <a:ahLst/>
            <a:cxnLst/>
            <a:rect l="l" t="t" r="r" b="b"/>
            <a:pathLst>
              <a:path w="5274846" h="2253798">
                <a:moveTo>
                  <a:pt x="5274846" y="0"/>
                </a:moveTo>
                <a:lnTo>
                  <a:pt x="0" y="0"/>
                </a:lnTo>
                <a:lnTo>
                  <a:pt x="0" y="2253798"/>
                </a:lnTo>
                <a:lnTo>
                  <a:pt x="5274846" y="2253798"/>
                </a:lnTo>
                <a:lnTo>
                  <a:pt x="52748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0675" y="701725"/>
            <a:ext cx="16886417" cy="9242375"/>
          </a:xfrm>
          <a:custGeom>
            <a:avLst/>
            <a:gdLst/>
            <a:ahLst/>
            <a:cxnLst/>
            <a:rect l="l" t="t" r="r" b="b"/>
            <a:pathLst>
              <a:path w="16886417" h="8696505">
                <a:moveTo>
                  <a:pt x="0" y="0"/>
                </a:moveTo>
                <a:lnTo>
                  <a:pt x="16886417" y="0"/>
                </a:lnTo>
                <a:lnTo>
                  <a:pt x="16886417" y="8696505"/>
                </a:lnTo>
                <a:lnTo>
                  <a:pt x="0" y="8696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00812" y="3372269"/>
            <a:ext cx="13326789" cy="4427864"/>
          </a:xfrm>
          <a:custGeom>
            <a:avLst/>
            <a:gdLst/>
            <a:ahLst/>
            <a:cxnLst/>
            <a:rect l="l" t="t" r="r" b="b"/>
            <a:pathLst>
              <a:path w="13326789" h="4427864">
                <a:moveTo>
                  <a:pt x="0" y="0"/>
                </a:moveTo>
                <a:lnTo>
                  <a:pt x="13326789" y="0"/>
                </a:lnTo>
                <a:lnTo>
                  <a:pt x="13326789" y="4427863"/>
                </a:lnTo>
                <a:lnTo>
                  <a:pt x="0" y="4427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10196" y="1789589"/>
            <a:ext cx="1604067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Chọn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thích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hợp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phần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còn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thiếu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phân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mỗi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tấm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bìa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705" y="654294"/>
            <a:ext cx="2658086" cy="118272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740576" y="5586201"/>
            <a:ext cx="1422224" cy="13860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21220" y="4574197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746015" y="5912811"/>
            <a:ext cx="4714115" cy="10594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56320" y="4800643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921220" y="5838015"/>
            <a:ext cx="6260904" cy="133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510222" y="4820334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3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1510222" y="5808756"/>
            <a:ext cx="1653857" cy="10178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293945" y="4820333"/>
            <a:ext cx="79423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9" name="TextBox 20"/>
          <p:cNvSpPr txBox="1"/>
          <p:nvPr/>
        </p:nvSpPr>
        <p:spPr>
          <a:xfrm>
            <a:off x="3622949" y="8051947"/>
            <a:ext cx="160406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hãy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nêu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cách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thực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hiện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toán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này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31" grpId="0" animBg="1"/>
      <p:bldP spid="34" grpId="0" animBg="1"/>
      <p:bldP spid="38" grpId="0" animBg="1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803" y="419100"/>
            <a:ext cx="17303915" cy="7091404"/>
            <a:chOff x="0" y="4167"/>
            <a:chExt cx="28498770" cy="401824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167"/>
              <a:ext cx="28498770" cy="4018249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32851" y="7734300"/>
            <a:ext cx="17303914" cy="2334872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14400" y="5783447"/>
            <a:ext cx="16421100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i="1" dirty="0" err="1" smtClean="0"/>
              <a:t>Em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có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nhận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xét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gì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về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thương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khi</a:t>
            </a:r>
            <a:r>
              <a:rPr lang="en-US" sz="4400" b="1" i="1" dirty="0" smtClean="0"/>
              <a:t> ta </a:t>
            </a:r>
            <a:r>
              <a:rPr lang="en-US" sz="4400" b="1" i="1" dirty="0" err="1" smtClean="0"/>
              <a:t>nhân</a:t>
            </a:r>
            <a:r>
              <a:rPr lang="en-US" sz="4400" b="1" i="1" dirty="0" smtClean="0"/>
              <a:t> (chia)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bị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và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với</a:t>
            </a:r>
            <a:r>
              <a:rPr lang="en-US" sz="4400" b="1" i="1" dirty="0" smtClean="0"/>
              <a:t> (</a:t>
            </a:r>
            <a:r>
              <a:rPr lang="en-US" sz="4400" b="1" i="1" dirty="0" err="1" smtClean="0"/>
              <a:t>cho</a:t>
            </a:r>
            <a:r>
              <a:rPr lang="en-US" sz="4400" b="1" i="1" dirty="0" smtClean="0"/>
              <a:t>) </a:t>
            </a:r>
            <a:r>
              <a:rPr lang="en-US" sz="4400" b="1" i="1" dirty="0" err="1" smtClean="0"/>
              <a:t>cùng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một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tự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nhiên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khác</a:t>
            </a:r>
            <a:r>
              <a:rPr lang="en-US" sz="4400" b="1" i="1" dirty="0" smtClean="0"/>
              <a:t> 0?</a:t>
            </a:r>
            <a:endParaRPr lang="en-US" sz="4400" dirty="0"/>
          </a:p>
        </p:txBody>
      </p:sp>
      <p:sp>
        <p:nvSpPr>
          <p:cNvPr id="9" name="Freeform 9"/>
          <p:cNvSpPr/>
          <p:nvPr/>
        </p:nvSpPr>
        <p:spPr>
          <a:xfrm>
            <a:off x="15697200" y="7510504"/>
            <a:ext cx="2290759" cy="2664619"/>
          </a:xfrm>
          <a:custGeom>
            <a:avLst/>
            <a:gdLst/>
            <a:ahLst/>
            <a:cxnLst/>
            <a:rect l="l" t="t" r="r" b="b"/>
            <a:pathLst>
              <a:path w="5124343" h="5773907">
                <a:moveTo>
                  <a:pt x="0" y="0"/>
                </a:moveTo>
                <a:lnTo>
                  <a:pt x="5124343" y="0"/>
                </a:lnTo>
                <a:lnTo>
                  <a:pt x="5124343" y="5773908"/>
                </a:lnTo>
                <a:lnTo>
                  <a:pt x="0" y="5773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3706" y="-42028"/>
            <a:ext cx="5562600" cy="1496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err="1" smtClean="0">
                <a:solidFill>
                  <a:schemeClr val="accent3">
                    <a:lumMod val="75000"/>
                  </a:schemeClr>
                </a:solidFill>
                <a:latin typeface="#9Slide03 Kaleko 105 Round Bold" pitchFamily="2" charset="0"/>
              </a:rPr>
              <a:t>Bài</a:t>
            </a:r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  <a:latin typeface="#9Slide03 Kaleko 105 Round Bold" pitchFamily="2" charset="0"/>
              </a:rPr>
              <a:t> 2	:   </a:t>
            </a:r>
            <a:r>
              <a:rPr lang="en-US" sz="5400" dirty="0" smtClean="0">
                <a:solidFill>
                  <a:srgbClr val="C00000"/>
                </a:solidFill>
                <a:latin typeface="#9Slide03 Kaleko 105 Round Bold" pitchFamily="2" charset="0"/>
              </a:rPr>
              <a:t>a) </a:t>
            </a:r>
            <a:r>
              <a:rPr lang="en-US" sz="5400" dirty="0" err="1" smtClean="0">
                <a:solidFill>
                  <a:srgbClr val="C00000"/>
                </a:solidFill>
                <a:latin typeface="#9Slide03 Kaleko 105 Round Bold" pitchFamily="2" charset="0"/>
              </a:rPr>
              <a:t>Số</a:t>
            </a:r>
            <a:r>
              <a:rPr lang="en-US" sz="5400" dirty="0" smtClean="0">
                <a:solidFill>
                  <a:srgbClr val="C00000"/>
                </a:solidFill>
                <a:latin typeface="#9Slide03 Kaleko 105 Round Bold" pitchFamily="2" charset="0"/>
              </a:rPr>
              <a:t>?</a:t>
            </a:r>
            <a:endParaRPr lang="en-US" sz="5400" dirty="0">
              <a:solidFill>
                <a:srgbClr val="C00000"/>
              </a:solidFill>
              <a:latin typeface="#9Slide03 Kaleko 105 Round Bold" pitchFamily="2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87896"/>
              </p:ext>
            </p:extLst>
          </p:nvPr>
        </p:nvGraphicFramePr>
        <p:xfrm>
          <a:off x="1556049" y="1540872"/>
          <a:ext cx="1278023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585">
                  <a:extLst>
                    <a:ext uri="{9D8B030D-6E8A-4147-A177-3AD203B41FA5}">
                      <a16:colId xmlns="" xmlns:a16="http://schemas.microsoft.com/office/drawing/2014/main" val="3372930204"/>
                    </a:ext>
                  </a:extLst>
                </a:gridCol>
                <a:gridCol w="6971649">
                  <a:extLst>
                    <a:ext uri="{9D8B030D-6E8A-4147-A177-3AD203B41FA5}">
                      <a16:colId xmlns="" xmlns:a16="http://schemas.microsoft.com/office/drawing/2014/main" val="356266703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Giá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trị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212969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a : b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12 : 4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55049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x 3) : (b x 3)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x 3) : (4</a:t>
                      </a:r>
                      <a:r>
                        <a:rPr lang="en-US" sz="4800" baseline="0" dirty="0" smtClean="0"/>
                        <a:t> x 3) =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30868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: 2) : (b</a:t>
                      </a:r>
                      <a:r>
                        <a:rPr lang="en-US" sz="4800" baseline="0" dirty="0" smtClean="0"/>
                        <a:t> : 2)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: 2) : (4</a:t>
                      </a:r>
                      <a:r>
                        <a:rPr lang="en-US" sz="4800" baseline="0" dirty="0" smtClean="0"/>
                        <a:t> : 2)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723097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8371" t="9582" r="6054" b="41339"/>
          <a:stretch/>
        </p:blipFill>
        <p:spPr>
          <a:xfrm>
            <a:off x="14726454" y="2085010"/>
            <a:ext cx="2914255" cy="3263967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563706" y="7151942"/>
            <a:ext cx="4188403" cy="1508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C00000"/>
                </a:solidFill>
                <a:latin typeface="Fredoka"/>
              </a:rPr>
              <a:t>b) &gt; ; &lt; ; = ?</a:t>
            </a:r>
            <a:endParaRPr lang="en-US" sz="5400" dirty="0">
              <a:solidFill>
                <a:srgbClr val="C00000"/>
              </a:solidFill>
              <a:latin typeface="Fredoka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225612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x 3) : (b x 3)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7946166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: 2) : (b : 2)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908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632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914400" y="5770483"/>
            <a:ext cx="16421100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i="1" u="sng" dirty="0" err="1" smtClean="0">
                <a:solidFill>
                  <a:srgbClr val="000000"/>
                </a:solidFill>
              </a:rPr>
              <a:t>Nhận</a:t>
            </a:r>
            <a:r>
              <a:rPr lang="en-US" sz="4400" b="1" i="1" u="sng" dirty="0" smtClean="0">
                <a:solidFill>
                  <a:srgbClr val="000000"/>
                </a:solidFill>
              </a:rPr>
              <a:t> </a:t>
            </a:r>
            <a:r>
              <a:rPr lang="en-US" sz="4400" b="1" i="1" u="sng" dirty="0" err="1" smtClean="0">
                <a:solidFill>
                  <a:srgbClr val="000000"/>
                </a:solidFill>
              </a:rPr>
              <a:t>xét</a:t>
            </a:r>
            <a:r>
              <a:rPr lang="en-US" sz="4400" b="1" i="1" u="sng" dirty="0" smtClean="0">
                <a:solidFill>
                  <a:srgbClr val="000000"/>
                </a:solidFill>
              </a:rPr>
              <a:t>:</a:t>
            </a:r>
            <a:r>
              <a:rPr lang="en-US" sz="4400" b="1" i="1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Nếu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nhân</a:t>
            </a:r>
            <a:r>
              <a:rPr lang="en-US" sz="4400" dirty="0" smtClean="0">
                <a:solidFill>
                  <a:srgbClr val="000000"/>
                </a:solidFill>
              </a:rPr>
              <a:t> (chia)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bị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và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với</a:t>
            </a:r>
            <a:r>
              <a:rPr lang="en-US" sz="4400" dirty="0" smtClean="0">
                <a:solidFill>
                  <a:srgbClr val="000000"/>
                </a:solidFill>
              </a:rPr>
              <a:t> (</a:t>
            </a:r>
            <a:r>
              <a:rPr lang="en-US" sz="4400" dirty="0" err="1" smtClean="0">
                <a:solidFill>
                  <a:srgbClr val="000000"/>
                </a:solidFill>
              </a:rPr>
              <a:t>cho</a:t>
            </a:r>
            <a:r>
              <a:rPr lang="en-US" sz="4400" dirty="0" smtClean="0">
                <a:solidFill>
                  <a:srgbClr val="000000"/>
                </a:solidFill>
              </a:rPr>
              <a:t>) </a:t>
            </a:r>
            <a:r>
              <a:rPr lang="en-US" sz="4400" dirty="0" err="1" smtClean="0">
                <a:solidFill>
                  <a:srgbClr val="000000"/>
                </a:solidFill>
              </a:rPr>
              <a:t>cùng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tự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nhiên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khác</a:t>
            </a:r>
            <a:r>
              <a:rPr lang="en-US" sz="4400" dirty="0" smtClean="0">
                <a:solidFill>
                  <a:srgbClr val="000000"/>
                </a:solidFill>
              </a:rPr>
              <a:t> 0 </a:t>
            </a:r>
            <a:r>
              <a:rPr lang="en-US" sz="4400" dirty="0" err="1" smtClean="0">
                <a:solidFill>
                  <a:srgbClr val="000000"/>
                </a:solidFill>
              </a:rPr>
              <a:t>thì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thương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không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thay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đổi</a:t>
            </a:r>
            <a:r>
              <a:rPr lang="en-US" sz="4400" dirty="0">
                <a:solidFill>
                  <a:srgbClr val="000000"/>
                </a:solidFill>
              </a:rPr>
              <a:t> 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908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632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043" y="499465"/>
            <a:ext cx="17303914" cy="2483758"/>
            <a:chOff x="0" y="0"/>
            <a:chExt cx="28498768" cy="409063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8498769" cy="4090638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92043" y="1536970"/>
            <a:ext cx="17303914" cy="8289936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35507" y="-7621"/>
            <a:ext cx="16230600" cy="154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dirty="0" err="1" smtClean="0">
                <a:solidFill>
                  <a:srgbClr val="000000"/>
                </a:solidFill>
                <a:latin typeface="Fredoka"/>
              </a:rPr>
              <a:t>Bài</a:t>
            </a:r>
            <a:r>
              <a:rPr lang="en-US" sz="6000" dirty="0" smtClean="0">
                <a:solidFill>
                  <a:srgbClr val="000000"/>
                </a:solidFill>
                <a:latin typeface="Fredoka"/>
              </a:rPr>
              <a:t> 3</a:t>
            </a:r>
            <a:endParaRPr lang="en-US" sz="6000" dirty="0">
              <a:solidFill>
                <a:srgbClr val="000000"/>
              </a:solidFill>
              <a:latin typeface="Fredoka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492043" y="1045827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a)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bướm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ong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/>
          <p:cNvSpPr txBox="1"/>
          <p:nvPr/>
        </p:nvSpPr>
        <p:spPr>
          <a:xfrm>
            <a:off x="792480" y="3712321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8"/>
          <p:cNvSpPr txBox="1"/>
          <p:nvPr/>
        </p:nvSpPr>
        <p:spPr>
          <a:xfrm>
            <a:off x="792480" y="5244203"/>
            <a:ext cx="165963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Mỗi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đỏ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vàng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xanh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một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trong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phân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( </a:t>
            </a:r>
            <a:r>
              <a:rPr lang="en-US" sz="4800" b="1" i="1" dirty="0" err="1" smtClean="0"/>
              <a:t>như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hình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vẽ</a:t>
            </a:r>
            <a:r>
              <a:rPr lang="en-US" sz="4800" b="1" i="1" dirty="0" smtClean="0"/>
              <a:t>)</a:t>
            </a:r>
            <a:endParaRPr lang="en-US" sz="4800" b="1" i="1" dirty="0"/>
          </a:p>
        </p:txBody>
      </p:sp>
      <p:sp>
        <p:nvSpPr>
          <p:cNvPr id="17" name="TextBox 8"/>
          <p:cNvSpPr txBox="1"/>
          <p:nvPr/>
        </p:nvSpPr>
        <p:spPr>
          <a:xfrm>
            <a:off x="777240" y="8697938"/>
            <a:ext cx="165963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Cộng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các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bị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bởi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đó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được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kết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quả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là</a:t>
            </a:r>
            <a:endParaRPr lang="en-US" sz="4800" b="1" i="1" dirty="0"/>
          </a:p>
        </p:txBody>
      </p:sp>
      <p:sp>
        <p:nvSpPr>
          <p:cNvPr id="18" name="Rounded Rectangle 17"/>
          <p:cNvSpPr/>
          <p:nvPr/>
        </p:nvSpPr>
        <p:spPr>
          <a:xfrm>
            <a:off x="15621000" y="8666496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ình ảnh Con Ong PNG, Vector, PSD, và biểu tượng để tải về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611545"/>
            <a:ext cx="1744980" cy="9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ướm hoạt hình, một con bướm, cánh tay, nghệ thuật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19" y="2454990"/>
            <a:ext cx="1966549" cy="13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329919" y="6854077"/>
            <a:ext cx="1018240" cy="1023928"/>
            <a:chOff x="9320680" y="6787939"/>
            <a:chExt cx="1018240" cy="1023928"/>
          </a:xfrm>
        </p:grpSpPr>
        <p:pic>
          <p:nvPicPr>
            <p:cNvPr id="23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680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9572310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229384" y="6816704"/>
            <a:ext cx="1018240" cy="1023928"/>
            <a:chOff x="11207407" y="6787939"/>
            <a:chExt cx="1018240" cy="1023928"/>
          </a:xfrm>
        </p:grpSpPr>
        <p:pic>
          <p:nvPicPr>
            <p:cNvPr id="25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407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1459037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09035" y="7964510"/>
            <a:ext cx="980170" cy="974725"/>
            <a:chOff x="7672547" y="7935337"/>
            <a:chExt cx="980170" cy="974725"/>
          </a:xfrm>
        </p:grpSpPr>
        <p:pic>
          <p:nvPicPr>
            <p:cNvPr id="27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rgbClr val="FFED4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9322">
              <a:off x="7675269" y="7932615"/>
              <a:ext cx="974725" cy="980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 rot="3029322">
              <a:off x="7946078" y="8169564"/>
              <a:ext cx="459330" cy="44302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5621000" y="8685352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51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667</Words>
  <Application>Microsoft Office PowerPoint</Application>
  <PresentationFormat>Custom</PresentationFormat>
  <Paragraphs>94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Sniglet</vt:lpstr>
      <vt:lpstr>Fredoka</vt:lpstr>
      <vt:lpstr>iCiel Cadena</vt:lpstr>
      <vt:lpstr>#9Slide02 Tieu de dai</vt:lpstr>
      <vt:lpstr>Cambria</vt:lpstr>
      <vt:lpstr>#9Slide03 Kaleko 105 Round Bold</vt:lpstr>
      <vt:lpstr>Cambria Math</vt:lpstr>
      <vt:lpstr>Calibri</vt:lpstr>
      <vt:lpstr>SVN-Newton</vt:lpstr>
      <vt:lpstr>Open Sans</vt:lpstr>
      <vt:lpstr>#9Slide02 Noi dung dai</vt:lpstr>
      <vt:lpstr>SVN-Yahoo</vt:lpstr>
      <vt:lpstr>Times New Roman</vt:lpstr>
      <vt:lpstr>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T26_Luyentap(tr57)_MNT</dc:title>
  <dc:creator>ADMIN</dc:creator>
  <cp:lastModifiedBy>ADMIN</cp:lastModifiedBy>
  <cp:revision>18</cp:revision>
  <dcterms:created xsi:type="dcterms:W3CDTF">2006-08-16T00:00:00Z</dcterms:created>
  <dcterms:modified xsi:type="dcterms:W3CDTF">2024-03-24T07:11:32Z</dcterms:modified>
  <dc:identifier>DAF9P_Ujwnk</dc:identifier>
</cp:coreProperties>
</file>