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</p:sldMasterIdLst>
  <p:notesMasterIdLst>
    <p:notesMasterId r:id="rId25"/>
  </p:notesMasterIdLst>
  <p:sldIdLst>
    <p:sldId id="256" r:id="rId9"/>
    <p:sldId id="258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60" r:id="rId19"/>
    <p:sldId id="261" r:id="rId20"/>
    <p:sldId id="262" r:id="rId21"/>
    <p:sldId id="263" r:id="rId22"/>
    <p:sldId id="264" r:id="rId23"/>
    <p:sldId id="273" r:id="rId24"/>
  </p:sldIdLst>
  <p:sldSz cx="18288000" cy="10287000"/>
  <p:notesSz cx="6858000" cy="9144000"/>
  <p:embeddedFontLst>
    <p:embeddedFont>
      <p:font typeface="#9Slide07 HoneyCream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Nunito Bold" panose="020B0604020202020204" charset="0"/>
      <p:regular r:id="rId32"/>
    </p:embeddedFont>
    <p:embeddedFont>
      <p:font typeface="SVN-Newton" panose="020B0604020202020204" charset="0"/>
      <p:regular r:id="rId33"/>
    </p:embeddedFont>
    <p:embeddedFont>
      <p:font typeface="SVN-Ready" panose="020B0604020202020204" charset="0"/>
      <p:regular r:id="rId34"/>
    </p:embeddedFont>
    <p:embeddedFont>
      <p:font typeface="SVN-Zero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5B4E"/>
    <a:srgbClr val="F8B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1045" autoAdjust="0"/>
  </p:normalViewPr>
  <p:slideViewPr>
    <p:cSldViewPr>
      <p:cViewPr varScale="1">
        <p:scale>
          <a:sx n="58" d="100"/>
          <a:sy n="58" d="100"/>
        </p:scale>
        <p:origin x="40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C449A-2944-4FD2-B2CA-988184B7D4E3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FF5AC-0281-4851-ADD4-AFA4F0AA2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quay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them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E1D68-0EC6-4DA3-85CF-F0D772E5D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9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E1D68-0EC6-4DA3-85CF-F0D772E5D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3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3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3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4.xml"/><Relationship Id="rId11" Type="http://schemas.openxmlformats.org/officeDocument/2006/relationships/image" Target="../media/image2.png"/><Relationship Id="rId5" Type="http://schemas.openxmlformats.org/officeDocument/2006/relationships/tags" Target="../tags/tag3.xml"/><Relationship Id="rId10" Type="http://schemas.openxmlformats.org/officeDocument/2006/relationships/image" Target="../media/image1.png"/><Relationship Id="rId4" Type="http://schemas.openxmlformats.org/officeDocument/2006/relationships/tags" Target="../tags/tag2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tags" Target="../tags/tag15.xml"/><Relationship Id="rId11" Type="http://schemas.openxmlformats.org/officeDocument/2006/relationships/image" Target="../media/image2.png"/><Relationship Id="rId5" Type="http://schemas.openxmlformats.org/officeDocument/2006/relationships/tags" Target="../tags/tag14.xml"/><Relationship Id="rId10" Type="http://schemas.openxmlformats.org/officeDocument/2006/relationships/image" Target="../media/image1.png"/><Relationship Id="rId4" Type="http://schemas.openxmlformats.org/officeDocument/2006/relationships/tags" Target="../tags/tag13.xml"/><Relationship Id="rId9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26.xml"/><Relationship Id="rId11" Type="http://schemas.openxmlformats.org/officeDocument/2006/relationships/image" Target="../media/image2.png"/><Relationship Id="rId5" Type="http://schemas.openxmlformats.org/officeDocument/2006/relationships/tags" Target="../tags/tag25.xml"/><Relationship Id="rId10" Type="http://schemas.openxmlformats.org/officeDocument/2006/relationships/image" Target="../media/image1.png"/><Relationship Id="rId4" Type="http://schemas.openxmlformats.org/officeDocument/2006/relationships/tags" Target="../tags/tag24.xml"/><Relationship Id="rId9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tags" Target="../tags/tag37.xml"/><Relationship Id="rId11" Type="http://schemas.openxmlformats.org/officeDocument/2006/relationships/image" Target="../media/image2.png"/><Relationship Id="rId5" Type="http://schemas.openxmlformats.org/officeDocument/2006/relationships/tags" Target="../tags/tag36.xml"/><Relationship Id="rId10" Type="http://schemas.openxmlformats.org/officeDocument/2006/relationships/image" Target="../media/image1.png"/><Relationship Id="rId4" Type="http://schemas.openxmlformats.org/officeDocument/2006/relationships/tags" Target="../tags/tag35.xml"/><Relationship Id="rId9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tags" Target="../tags/tag48.xml"/><Relationship Id="rId11" Type="http://schemas.openxmlformats.org/officeDocument/2006/relationships/image" Target="../media/image2.png"/><Relationship Id="rId5" Type="http://schemas.openxmlformats.org/officeDocument/2006/relationships/tags" Target="../tags/tag47.xml"/><Relationship Id="rId10" Type="http://schemas.openxmlformats.org/officeDocument/2006/relationships/image" Target="../media/image1.png"/><Relationship Id="rId4" Type="http://schemas.openxmlformats.org/officeDocument/2006/relationships/tags" Target="../tags/tag46.xml"/><Relationship Id="rId9" Type="http://schemas.openxmlformats.org/officeDocument/2006/relationships/hyperlink" Target="https://www.facebook.com/groups/629898828017053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tags" Target="../tags/tag59.xml"/><Relationship Id="rId11" Type="http://schemas.openxmlformats.org/officeDocument/2006/relationships/image" Target="../media/image2.png"/><Relationship Id="rId5" Type="http://schemas.openxmlformats.org/officeDocument/2006/relationships/tags" Target="../tags/tag58.xml"/><Relationship Id="rId10" Type="http://schemas.openxmlformats.org/officeDocument/2006/relationships/image" Target="../media/image1.png"/><Relationship Id="rId4" Type="http://schemas.openxmlformats.org/officeDocument/2006/relationships/tags" Target="../tags/tag57.xml"/><Relationship Id="rId9" Type="http://schemas.openxmlformats.org/officeDocument/2006/relationships/hyperlink" Target="https://www.facebook.com/groups/629898828017053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70.xml"/><Relationship Id="rId11" Type="http://schemas.openxmlformats.org/officeDocument/2006/relationships/image" Target="../media/image2.png"/><Relationship Id="rId5" Type="http://schemas.openxmlformats.org/officeDocument/2006/relationships/tags" Target="../tags/tag69.xml"/><Relationship Id="rId10" Type="http://schemas.openxmlformats.org/officeDocument/2006/relationships/image" Target="../media/image1.png"/><Relationship Id="rId4" Type="http://schemas.openxmlformats.org/officeDocument/2006/relationships/tags" Target="../tags/tag68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69915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379353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7872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214067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258412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381678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95772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sv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8.png"/><Relationship Id="rId3" Type="http://schemas.openxmlformats.org/officeDocument/2006/relationships/image" Target="../media/image41.png"/><Relationship Id="rId12" Type="http://schemas.openxmlformats.org/officeDocument/2006/relationships/image" Target="../media/image10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4.png"/><Relationship Id="rId5" Type="http://schemas.openxmlformats.org/officeDocument/2006/relationships/image" Target="../media/image43.svg"/><Relationship Id="rId15" Type="http://schemas.openxmlformats.org/officeDocument/2006/relationships/image" Target="../media/image104.png"/><Relationship Id="rId23" Type="http://schemas.openxmlformats.org/officeDocument/2006/relationships/image" Target="../media/image120.png"/><Relationship Id="rId10" Type="http://schemas.openxmlformats.org/officeDocument/2006/relationships/image" Target="../media/image100.png"/><Relationship Id="rId4" Type="http://schemas.openxmlformats.org/officeDocument/2006/relationships/image" Target="../media/image42.png"/><Relationship Id="rId14" Type="http://schemas.openxmlformats.org/officeDocument/2006/relationships/image" Target="../media/image103.png"/><Relationship Id="rId22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45.png"/><Relationship Id="rId7" Type="http://schemas.openxmlformats.org/officeDocument/2006/relationships/image" Target="../media/image1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21.png"/><Relationship Id="rId5" Type="http://schemas.openxmlformats.org/officeDocument/2006/relationships/image" Target="../media/image113.png"/><Relationship Id="rId10" Type="http://schemas.microsoft.com/office/2007/relationships/hdphoto" Target="../media/hdphoto1.wdp"/><Relationship Id="rId4" Type="http://schemas.openxmlformats.org/officeDocument/2006/relationships/image" Target="../media/image112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7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29.png"/><Relationship Id="rId5" Type="http://schemas.openxmlformats.org/officeDocument/2006/relationships/slide" Target="slide5.xml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270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11" Type="http://schemas.openxmlformats.org/officeDocument/2006/relationships/image" Target="../media/image260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250.png"/><Relationship Id="rId4" Type="http://schemas.openxmlformats.org/officeDocument/2006/relationships/audio" Target="../media/audio2.wav"/><Relationship Id="rId9" Type="http://schemas.openxmlformats.org/officeDocument/2006/relationships/image" Target="../media/image240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34.png"/><Relationship Id="rId3" Type="http://schemas.openxmlformats.org/officeDocument/2006/relationships/audio" Target="../media/audio2.wav"/><Relationship Id="rId21" Type="http://schemas.openxmlformats.org/officeDocument/2006/relationships/slide" Target="slide4.xml"/><Relationship Id="rId12" Type="http://schemas.openxmlformats.org/officeDocument/2006/relationships/image" Target="../media/image85.png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15" Type="http://schemas.openxmlformats.org/officeDocument/2006/relationships/image" Target="../media/image88.png"/><Relationship Id="rId19" Type="http://schemas.openxmlformats.org/officeDocument/2006/relationships/image" Target="../media/image35.png"/><Relationship Id="rId4" Type="http://schemas.openxmlformats.org/officeDocument/2006/relationships/image" Target="../media/image27.png"/><Relationship Id="rId14" Type="http://schemas.openxmlformats.org/officeDocument/2006/relationships/image" Target="../media/image87.pn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21" Type="http://schemas.openxmlformats.org/officeDocument/2006/relationships/image" Target="../media/image35.png"/><Relationship Id="rId17" Type="http://schemas.openxmlformats.org/officeDocument/2006/relationships/image" Target="../media/image93.png"/><Relationship Id="rId2" Type="http://schemas.openxmlformats.org/officeDocument/2006/relationships/audio" Target="../media/audio1.wav"/><Relationship Id="rId16" Type="http://schemas.openxmlformats.org/officeDocument/2006/relationships/image" Target="../media/image9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24" Type="http://schemas.openxmlformats.org/officeDocument/2006/relationships/image" Target="../media/image31.png"/><Relationship Id="rId15" Type="http://schemas.openxmlformats.org/officeDocument/2006/relationships/image" Target="../media/image91.png"/><Relationship Id="rId23" Type="http://schemas.openxmlformats.org/officeDocument/2006/relationships/slide" Target="slide4.xml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14" Type="http://schemas.openxmlformats.org/officeDocument/2006/relationships/image" Target="../media/image90.png"/><Relationship Id="rId2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21" Type="http://schemas.openxmlformats.org/officeDocument/2006/relationships/image" Target="../media/image35.png"/><Relationship Id="rId17" Type="http://schemas.openxmlformats.org/officeDocument/2006/relationships/image" Target="../media/image98.png"/><Relationship Id="rId2" Type="http://schemas.openxmlformats.org/officeDocument/2006/relationships/audio" Target="../media/audio1.wav"/><Relationship Id="rId16" Type="http://schemas.openxmlformats.org/officeDocument/2006/relationships/image" Target="../media/image97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24" Type="http://schemas.openxmlformats.org/officeDocument/2006/relationships/image" Target="../media/image31.png"/><Relationship Id="rId15" Type="http://schemas.openxmlformats.org/officeDocument/2006/relationships/image" Target="../media/image96.png"/><Relationship Id="rId23" Type="http://schemas.openxmlformats.org/officeDocument/2006/relationships/slide" Target="slide4.xml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14" Type="http://schemas.openxmlformats.org/officeDocument/2006/relationships/image" Target="../media/image95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661" t="-6400" r="-69548"/>
            </a:stretch>
          </a:blipFill>
        </p:spPr>
      </p:sp>
      <p:sp>
        <p:nvSpPr>
          <p:cNvPr id="3" name="Freeform 3"/>
          <p:cNvSpPr/>
          <p:nvPr/>
        </p:nvSpPr>
        <p:spPr>
          <a:xfrm rot="-6101260">
            <a:off x="5462902" y="-435064"/>
            <a:ext cx="11416544" cy="16188660"/>
          </a:xfrm>
          <a:custGeom>
            <a:avLst/>
            <a:gdLst/>
            <a:ahLst/>
            <a:cxnLst/>
            <a:rect l="l" t="t" r="r" b="b"/>
            <a:pathLst>
              <a:path w="11416544" h="16188660">
                <a:moveTo>
                  <a:pt x="0" y="0"/>
                </a:moveTo>
                <a:lnTo>
                  <a:pt x="11416545" y="0"/>
                </a:lnTo>
                <a:lnTo>
                  <a:pt x="11416545" y="16188660"/>
                </a:lnTo>
                <a:lnTo>
                  <a:pt x="0" y="1618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2088">
            <a:off x="-1543050" y="5172241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91485" y="-4930421"/>
            <a:ext cx="7559584" cy="7803442"/>
          </a:xfrm>
          <a:custGeom>
            <a:avLst/>
            <a:gdLst/>
            <a:ahLst/>
            <a:cxnLst/>
            <a:rect l="l" t="t" r="r" b="b"/>
            <a:pathLst>
              <a:path w="7559584" h="7803442">
                <a:moveTo>
                  <a:pt x="0" y="0"/>
                </a:moveTo>
                <a:lnTo>
                  <a:pt x="7559584" y="0"/>
                </a:lnTo>
                <a:lnTo>
                  <a:pt x="7559584" y="7803442"/>
                </a:lnTo>
                <a:lnTo>
                  <a:pt x="0" y="7803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9874" y="429625"/>
            <a:ext cx="3125141" cy="3121235"/>
          </a:xfrm>
          <a:custGeom>
            <a:avLst/>
            <a:gdLst/>
            <a:ahLst/>
            <a:cxnLst/>
            <a:rect l="l" t="t" r="r" b="b"/>
            <a:pathLst>
              <a:path w="3125141" h="3121235">
                <a:moveTo>
                  <a:pt x="0" y="0"/>
                </a:moveTo>
                <a:lnTo>
                  <a:pt x="3125141" y="0"/>
                </a:lnTo>
                <a:lnTo>
                  <a:pt x="3125141" y="3121235"/>
                </a:lnTo>
                <a:lnTo>
                  <a:pt x="0" y="31212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86878" y="120730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2628900"/>
            <a:ext cx="16329413" cy="7928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2" y="-258664"/>
            <a:ext cx="3809524" cy="3809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059" y="1401699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876300"/>
            <a:ext cx="16383000" cy="82296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991250"/>
            <a:ext cx="4840644" cy="4115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7D9923-5333-1731-A517-83F3BFB5E46F}"/>
              </a:ext>
            </a:extLst>
          </p:cNvPr>
          <p:cNvSpPr txBox="1"/>
          <p:nvPr/>
        </p:nvSpPr>
        <p:spPr>
          <a:xfrm>
            <a:off x="2247900" y="1308521"/>
            <a:ext cx="13792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Yêu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cầu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cần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đạt</a:t>
            </a:r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dirty="0" err="1"/>
              <a:t>Giúp</a:t>
            </a:r>
            <a:r>
              <a:rPr lang="en-US" sz="4800" dirty="0"/>
              <a:t> HS:</a:t>
            </a:r>
          </a:p>
          <a:p>
            <a:pPr marL="342900" indent="-342900">
              <a:buAutoNum type="arabicPeriod"/>
            </a:pPr>
            <a:r>
              <a:rPr lang="en-US" sz="4800" dirty="0" err="1"/>
              <a:t>Kiến</a:t>
            </a:r>
            <a:r>
              <a:rPr lang="en-US" sz="4800" dirty="0"/>
              <a:t> </a:t>
            </a:r>
            <a:r>
              <a:rPr lang="en-US" sz="4800" dirty="0" err="1"/>
              <a:t>thức</a:t>
            </a:r>
            <a:r>
              <a:rPr lang="en-US" sz="4800" dirty="0"/>
              <a:t>, </a:t>
            </a:r>
            <a:r>
              <a:rPr lang="en-US" sz="4800" dirty="0" err="1"/>
              <a:t>kĩ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4800" dirty="0" err="1"/>
              <a:t>Củng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r>
              <a:rPr lang="en-US" sz="4800" dirty="0"/>
              <a:t> </a:t>
            </a:r>
            <a:r>
              <a:rPr lang="en-US" sz="4800" dirty="0" err="1"/>
              <a:t>cách</a:t>
            </a:r>
            <a:r>
              <a:rPr lang="en-US" sz="4800" dirty="0"/>
              <a:t> </a:t>
            </a:r>
            <a:r>
              <a:rPr lang="en-US" sz="4800" dirty="0" err="1"/>
              <a:t>rút</a:t>
            </a:r>
            <a:r>
              <a:rPr lang="en-US" sz="4800" dirty="0"/>
              <a:t> </a:t>
            </a:r>
            <a:r>
              <a:rPr lang="en-US" sz="4800" dirty="0" err="1"/>
              <a:t>gọn</a:t>
            </a:r>
            <a:r>
              <a:rPr lang="en-US" sz="4800" dirty="0"/>
              <a:t> </a:t>
            </a:r>
            <a:r>
              <a:rPr lang="en-US" sz="4800" dirty="0" err="1"/>
              <a:t>phân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; </a:t>
            </a:r>
            <a:r>
              <a:rPr lang="en-US" sz="4800" dirty="0" err="1"/>
              <a:t>bổ</a:t>
            </a:r>
            <a:r>
              <a:rPr lang="en-US" sz="4800" dirty="0"/>
              <a:t> sung </a:t>
            </a:r>
            <a:r>
              <a:rPr lang="en-US" sz="4800" dirty="0" err="1"/>
              <a:t>trường</a:t>
            </a:r>
            <a:r>
              <a:rPr lang="en-US" sz="4800" dirty="0"/>
              <a:t> </a:t>
            </a:r>
            <a:r>
              <a:rPr lang="en-US" sz="4800" dirty="0" err="1"/>
              <a:t>hợp</a:t>
            </a:r>
            <a:r>
              <a:rPr lang="en-US" sz="4800" dirty="0"/>
              <a:t> </a:t>
            </a:r>
            <a:r>
              <a:rPr lang="en-US" sz="4800" dirty="0" err="1"/>
              <a:t>rút</a:t>
            </a:r>
            <a:r>
              <a:rPr lang="en-US" sz="4800" dirty="0"/>
              <a:t> </a:t>
            </a:r>
            <a:r>
              <a:rPr lang="en-US" sz="4800" dirty="0" err="1"/>
              <a:t>gọn</a:t>
            </a:r>
            <a:r>
              <a:rPr lang="en-US" sz="4800" dirty="0"/>
              <a:t>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thương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phép</a:t>
            </a:r>
            <a:r>
              <a:rPr lang="en-US" sz="4800" dirty="0"/>
              <a:t> chia.</a:t>
            </a:r>
          </a:p>
          <a:p>
            <a:r>
              <a:rPr lang="en-US" sz="4800" dirty="0"/>
              <a:t>2.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: Thông qua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hoạt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  <a:r>
              <a:rPr lang="en-US" sz="4800" dirty="0" err="1"/>
              <a:t>khám</a:t>
            </a:r>
            <a:r>
              <a:rPr lang="en-US" sz="4800" dirty="0"/>
              <a:t> </a:t>
            </a:r>
            <a:r>
              <a:rPr lang="en-US" sz="4800" dirty="0" err="1"/>
              <a:t>phá</a:t>
            </a:r>
            <a:r>
              <a:rPr lang="en-US" sz="4800" dirty="0"/>
              <a:t>, </a:t>
            </a:r>
            <a:r>
              <a:rPr lang="en-US" sz="4800" dirty="0" err="1"/>
              <a:t>vận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, </a:t>
            </a:r>
            <a:r>
              <a:rPr lang="en-US" sz="4800" dirty="0" err="1"/>
              <a:t>thực</a:t>
            </a:r>
            <a:r>
              <a:rPr lang="en-US" sz="4800" dirty="0"/>
              <a:t> </a:t>
            </a:r>
            <a:r>
              <a:rPr lang="en-US" sz="4800" dirty="0" err="1"/>
              <a:t>hành</a:t>
            </a:r>
            <a:r>
              <a:rPr lang="en-US" sz="4800" dirty="0"/>
              <a:t>, HS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phát</a:t>
            </a:r>
            <a:r>
              <a:rPr lang="en-US" sz="4800" dirty="0"/>
              <a:t> </a:t>
            </a:r>
            <a:r>
              <a:rPr lang="en-US" sz="4800" dirty="0" err="1"/>
              <a:t>triển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 </a:t>
            </a:r>
            <a:r>
              <a:rPr lang="en-US" sz="4800" dirty="0" err="1"/>
              <a:t>giải</a:t>
            </a:r>
            <a:r>
              <a:rPr lang="en-US" sz="4800" dirty="0"/>
              <a:t> </a:t>
            </a:r>
            <a:r>
              <a:rPr lang="en-US" sz="4800" dirty="0" err="1"/>
              <a:t>quyết</a:t>
            </a:r>
            <a:r>
              <a:rPr lang="en-US" sz="4800" dirty="0"/>
              <a:t> </a:t>
            </a:r>
            <a:r>
              <a:rPr lang="en-US" sz="4800" dirty="0" err="1"/>
              <a:t>vấn</a:t>
            </a:r>
            <a:r>
              <a:rPr lang="en-US" sz="4800" dirty="0"/>
              <a:t> </a:t>
            </a:r>
            <a:r>
              <a:rPr lang="en-US" sz="4800" dirty="0" err="1"/>
              <a:t>đề</a:t>
            </a:r>
            <a:r>
              <a:rPr lang="en-US" sz="4800" dirty="0"/>
              <a:t>,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 </a:t>
            </a:r>
            <a:r>
              <a:rPr lang="en-US" sz="4800" dirty="0" err="1"/>
              <a:t>giao</a:t>
            </a:r>
            <a:r>
              <a:rPr lang="en-US" sz="4800" dirty="0"/>
              <a:t> </a:t>
            </a:r>
            <a:r>
              <a:rPr lang="en-US" sz="4800" dirty="0" err="1"/>
              <a:t>tiếp</a:t>
            </a:r>
            <a:r>
              <a:rPr lang="en-US" sz="4800" dirty="0"/>
              <a:t> </a:t>
            </a:r>
            <a:r>
              <a:rPr lang="en-US" sz="4800" dirty="0" err="1"/>
              <a:t>toán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074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3406">
            <a:off x="-3061796" y="6351478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981">
            <a:off x="13211627" y="-6127331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59677" y="1026492"/>
            <a:ext cx="12299623" cy="8231808"/>
          </a:xfrm>
          <a:custGeom>
            <a:avLst/>
            <a:gdLst/>
            <a:ahLst/>
            <a:cxnLst/>
            <a:rect l="l" t="t" r="r" b="b"/>
            <a:pathLst>
              <a:path w="12299623" h="8231808">
                <a:moveTo>
                  <a:pt x="0" y="0"/>
                </a:moveTo>
                <a:lnTo>
                  <a:pt x="12299623" y="0"/>
                </a:lnTo>
                <a:lnTo>
                  <a:pt x="12299623" y="8231808"/>
                </a:lnTo>
                <a:lnTo>
                  <a:pt x="0" y="8231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" b="-1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5934" y="7724731"/>
            <a:ext cx="2344687" cy="1739331"/>
          </a:xfrm>
          <a:custGeom>
            <a:avLst/>
            <a:gdLst/>
            <a:ahLst/>
            <a:cxnLst/>
            <a:rect l="l" t="t" r="r" b="b"/>
            <a:pathLst>
              <a:path w="2344687" h="1739331">
                <a:moveTo>
                  <a:pt x="0" y="0"/>
                </a:moveTo>
                <a:lnTo>
                  <a:pt x="2344687" y="0"/>
                </a:lnTo>
                <a:lnTo>
                  <a:pt x="2344687" y="1739331"/>
                </a:lnTo>
                <a:lnTo>
                  <a:pt x="0" y="1739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0298" y="4496421"/>
            <a:ext cx="5904064" cy="5763843"/>
          </a:xfrm>
          <a:custGeom>
            <a:avLst/>
            <a:gdLst/>
            <a:ahLst/>
            <a:cxnLst/>
            <a:rect l="l" t="t" r="r" b="b"/>
            <a:pathLst>
              <a:path w="5904064" h="5763843">
                <a:moveTo>
                  <a:pt x="0" y="0"/>
                </a:moveTo>
                <a:lnTo>
                  <a:pt x="5904064" y="0"/>
                </a:lnTo>
                <a:lnTo>
                  <a:pt x="5904064" y="5763843"/>
                </a:lnTo>
                <a:lnTo>
                  <a:pt x="0" y="576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239" y="1938670"/>
            <a:ext cx="14180525" cy="6407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6200">
            <a:off x="-287016" y="-393455"/>
            <a:ext cx="18787290" cy="11284195"/>
          </a:xfrm>
          <a:custGeom>
            <a:avLst/>
            <a:gdLst/>
            <a:ahLst/>
            <a:cxnLst/>
            <a:rect l="l" t="t" r="r" b="b"/>
            <a:pathLst>
              <a:path w="16557658" h="12935670">
                <a:moveTo>
                  <a:pt x="0" y="0"/>
                </a:moveTo>
                <a:lnTo>
                  <a:pt x="16557658" y="0"/>
                </a:lnTo>
                <a:lnTo>
                  <a:pt x="16557658" y="12935670"/>
                </a:lnTo>
                <a:lnTo>
                  <a:pt x="0" y="12935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71312" y="5143500"/>
            <a:ext cx="2972693" cy="4699910"/>
          </a:xfrm>
          <a:custGeom>
            <a:avLst/>
            <a:gdLst/>
            <a:ahLst/>
            <a:cxnLst/>
            <a:rect l="l" t="t" r="r" b="b"/>
            <a:pathLst>
              <a:path w="2972693" h="4699910">
                <a:moveTo>
                  <a:pt x="0" y="0"/>
                </a:moveTo>
                <a:lnTo>
                  <a:pt x="2972693" y="0"/>
                </a:lnTo>
                <a:lnTo>
                  <a:pt x="2972693" y="4699910"/>
                </a:lnTo>
                <a:lnTo>
                  <a:pt x="0" y="4699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12"/>
          <p:cNvSpPr/>
          <p:nvPr/>
        </p:nvSpPr>
        <p:spPr>
          <a:xfrm>
            <a:off x="1562643" y="1657058"/>
            <a:ext cx="2133600" cy="1219200"/>
          </a:xfrm>
          <a:custGeom>
            <a:avLst/>
            <a:gdLst/>
            <a:ahLst/>
            <a:cxnLst/>
            <a:rect l="l" t="t" r="r" b="b"/>
            <a:pathLst>
              <a:path w="3913992" h="1295176">
                <a:moveTo>
                  <a:pt x="0" y="0"/>
                </a:moveTo>
                <a:lnTo>
                  <a:pt x="3913992" y="0"/>
                </a:lnTo>
                <a:lnTo>
                  <a:pt x="3913992" y="1295176"/>
                </a:lnTo>
                <a:lnTo>
                  <a:pt x="0" y="129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1379018" y="1541501"/>
            <a:ext cx="23244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0" y="1314740"/>
                <a:ext cx="392094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314740"/>
                <a:ext cx="3920945" cy="15615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4"/>
          <p:cNvSpPr/>
          <p:nvPr/>
        </p:nvSpPr>
        <p:spPr>
          <a:xfrm>
            <a:off x="7772400" y="1028700"/>
            <a:ext cx="720545" cy="1066799"/>
          </a:xfrm>
          <a:custGeom>
            <a:avLst/>
            <a:gdLst/>
            <a:ahLst/>
            <a:cxnLst/>
            <a:rect l="l" t="t" r="r" b="b"/>
            <a:pathLst>
              <a:path w="781855" h="1536815">
                <a:moveTo>
                  <a:pt x="0" y="0"/>
                </a:moveTo>
                <a:lnTo>
                  <a:pt x="781854" y="0"/>
                </a:lnTo>
                <a:lnTo>
                  <a:pt x="781854" y="1536815"/>
                </a:lnTo>
                <a:lnTo>
                  <a:pt x="0" y="1536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4"/>
          <p:cNvSpPr/>
          <p:nvPr/>
        </p:nvSpPr>
        <p:spPr>
          <a:xfrm>
            <a:off x="6439443" y="2190458"/>
            <a:ext cx="720545" cy="1066799"/>
          </a:xfrm>
          <a:custGeom>
            <a:avLst/>
            <a:gdLst/>
            <a:ahLst/>
            <a:cxnLst/>
            <a:rect l="l" t="t" r="r" b="b"/>
            <a:pathLst>
              <a:path w="781855" h="1536815">
                <a:moveTo>
                  <a:pt x="0" y="0"/>
                </a:moveTo>
                <a:lnTo>
                  <a:pt x="781854" y="0"/>
                </a:lnTo>
                <a:lnTo>
                  <a:pt x="781854" y="1536815"/>
                </a:lnTo>
                <a:lnTo>
                  <a:pt x="0" y="1536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1371761" y="3257257"/>
            <a:ext cx="86878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42316" y="3030496"/>
                <a:ext cx="4597412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316" y="3030496"/>
                <a:ext cx="4597412" cy="15783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14413" y="4875586"/>
                <a:ext cx="169437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413" y="4875586"/>
                <a:ext cx="1694375" cy="15615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99423" y="7320516"/>
                <a:ext cx="2107948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423" y="7320516"/>
                <a:ext cx="2107948" cy="15781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92945" y="6149755"/>
                <a:ext cx="2107948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945" y="6149755"/>
                <a:ext cx="2107948" cy="15611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711673" y="4801358"/>
                <a:ext cx="4060727" cy="1653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673" y="4801358"/>
                <a:ext cx="4060727" cy="16538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497151" y="6113437"/>
                <a:ext cx="4474302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DD5B4E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7151" y="6113437"/>
                <a:ext cx="4474302" cy="165353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55500" y="7282652"/>
                <a:ext cx="4474302" cy="1670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500" y="7282652"/>
                <a:ext cx="4474302" cy="167045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build="p"/>
      <p:bldP spid="15" grpId="0" build="p"/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1485900"/>
            <a:ext cx="16383000" cy="7620000"/>
          </a:xfrm>
          <a:prstGeom prst="roundRect">
            <a:avLst/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65334" y="323026"/>
            <a:ext cx="2819400" cy="2895600"/>
          </a:xfrm>
          <a:prstGeom prst="ellipse">
            <a:avLst/>
          </a:prstGeom>
          <a:solidFill>
            <a:schemeClr val="bg1"/>
          </a:solidFill>
          <a:ln w="136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966384" y="535047"/>
            <a:ext cx="1417299" cy="2246253"/>
          </a:xfrm>
          <a:custGeom>
            <a:avLst/>
            <a:gdLst/>
            <a:ahLst/>
            <a:cxnLst/>
            <a:rect l="l" t="t" r="r" b="b"/>
            <a:pathLst>
              <a:path w="2103099" h="3273306">
                <a:moveTo>
                  <a:pt x="0" y="0"/>
                </a:moveTo>
                <a:lnTo>
                  <a:pt x="2103099" y="0"/>
                </a:lnTo>
                <a:lnTo>
                  <a:pt x="2103099" y="3273306"/>
                </a:lnTo>
                <a:lnTo>
                  <a:pt x="0" y="3273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3581400" y="1799961"/>
            <a:ext cx="87098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800" y="2781300"/>
                <a:ext cx="15603502" cy="1692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781300"/>
                <a:ext cx="15603502" cy="1692771"/>
              </a:xfrm>
              <a:prstGeom prst="rect">
                <a:avLst/>
              </a:prstGeom>
              <a:blipFill>
                <a:blip r:embed="rId4"/>
                <a:stretch>
                  <a:fillRect l="-2384" r="-1407"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514600" y="4735964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3733800" y="4474071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474071"/>
                <a:ext cx="3429000" cy="162903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2383683" y="6713357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602883" y="6451464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883" y="6451464"/>
                <a:ext cx="3429000" cy="162903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7924800" y="4741675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9144000" y="4479782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4479782"/>
                <a:ext cx="3429000" cy="162903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7793883" y="6719068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9013083" y="6457175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083" y="6457175"/>
                <a:ext cx="3429000" cy="162903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7" b="98352" l="0" r="89286">
                        <a14:foregroundMark x1="38393" y1="54945" x2="61607" y2="54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5000" y="4229100"/>
            <a:ext cx="2590800" cy="4210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38450" y="8428856"/>
                <a:ext cx="5757987" cy="16459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450" y="8428856"/>
                <a:ext cx="5757987" cy="16459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876300"/>
            <a:ext cx="16383000" cy="82296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32034" y="6735503"/>
            <a:ext cx="2819400" cy="2895600"/>
          </a:xfrm>
          <a:prstGeom prst="ellipse">
            <a:avLst/>
          </a:prstGeom>
          <a:solidFill>
            <a:schemeClr val="bg1"/>
          </a:solidFill>
          <a:ln w="136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32034" y="6440176"/>
            <a:ext cx="2093753" cy="2928326"/>
          </a:xfrm>
          <a:custGeom>
            <a:avLst/>
            <a:gdLst/>
            <a:ahLst/>
            <a:cxnLst/>
            <a:rect l="l" t="t" r="r" b="b"/>
            <a:pathLst>
              <a:path w="2093753" h="2928326">
                <a:moveTo>
                  <a:pt x="0" y="0"/>
                </a:moveTo>
                <a:lnTo>
                  <a:pt x="2093753" y="0"/>
                </a:lnTo>
                <a:lnTo>
                  <a:pt x="2093753" y="2928326"/>
                </a:lnTo>
                <a:lnTo>
                  <a:pt x="0" y="2928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2286000" y="1181100"/>
            <a:ext cx="67665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95065" y="2584423"/>
                <a:ext cx="6400800" cy="173736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065" y="2584423"/>
                <a:ext cx="6400800" cy="1737360"/>
              </a:xfrm>
              <a:prstGeom prst="rect">
                <a:avLst/>
              </a:prstGeom>
              <a:blipFill>
                <a:blip r:embed="rId4"/>
                <a:stretch>
                  <a:fillRect l="-635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48200" y="4632798"/>
                <a:ext cx="4453142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632798"/>
                <a:ext cx="4453142" cy="1467068"/>
              </a:xfrm>
              <a:prstGeom prst="rect">
                <a:avLst/>
              </a:prstGeom>
              <a:blipFill>
                <a:blip r:embed="rId5"/>
                <a:stretch>
                  <a:fillRect l="-9452" b="-8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0933" y="6761388"/>
                <a:ext cx="4491614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𝟑𝟕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933" y="6761388"/>
                <a:ext cx="4491614" cy="1467068"/>
              </a:xfrm>
              <a:prstGeom prst="rect">
                <a:avLst/>
              </a:prstGeom>
              <a:blipFill>
                <a:blip r:embed="rId6"/>
                <a:stretch>
                  <a:fillRect l="-9362" b="-9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991250"/>
            <a:ext cx="4840644" cy="41151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07078" y="1274203"/>
            <a:ext cx="7718922" cy="3888641"/>
          </a:xfrm>
          <a:prstGeom prst="cloudCallout">
            <a:avLst>
              <a:gd name="adj1" fmla="val 18924"/>
              <a:gd name="adj2" fmla="val 69559"/>
            </a:avLst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chia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178781" y="4632798"/>
                <a:ext cx="1439497" cy="1463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1" y="4632798"/>
                <a:ext cx="1439497" cy="1463221"/>
              </a:xfrm>
              <a:prstGeom prst="rect">
                <a:avLst/>
              </a:prstGeom>
              <a:blipFill>
                <a:blip r:embed="rId8"/>
                <a:stretch>
                  <a:fillRect l="-29237"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78781" y="6761388"/>
                <a:ext cx="1439497" cy="1463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𝟑𝟕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1" y="6761388"/>
                <a:ext cx="1439497" cy="1463221"/>
              </a:xfrm>
              <a:prstGeom prst="rect">
                <a:avLst/>
              </a:prstGeom>
              <a:blipFill>
                <a:blip r:embed="rId9"/>
                <a:stretch>
                  <a:fillRect l="-29237" b="-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/>
      <p:bldP spid="9" grpId="0"/>
      <p:bldP spid="12" grpId="0" animBg="1"/>
      <p:bldP spid="12" grpId="1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737" y="0"/>
            <a:ext cx="18902712" cy="10193462"/>
          </a:xfrm>
          <a:custGeom>
            <a:avLst/>
            <a:gdLst/>
            <a:ahLst/>
            <a:cxnLst/>
            <a:rect l="l" t="t" r="r" b="b"/>
            <a:pathLst>
              <a:path w="18902712" h="10193462">
                <a:moveTo>
                  <a:pt x="0" y="0"/>
                </a:moveTo>
                <a:lnTo>
                  <a:pt x="18902712" y="0"/>
                </a:lnTo>
                <a:lnTo>
                  <a:pt x="18902712" y="10193462"/>
                </a:lnTo>
                <a:lnTo>
                  <a:pt x="0" y="10193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76" b="-147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98226" y="4636919"/>
            <a:ext cx="2991057" cy="4883358"/>
          </a:xfrm>
          <a:custGeom>
            <a:avLst/>
            <a:gdLst/>
            <a:ahLst/>
            <a:cxnLst/>
            <a:rect l="l" t="t" r="r" b="b"/>
            <a:pathLst>
              <a:path w="2991057" h="4883358">
                <a:moveTo>
                  <a:pt x="0" y="0"/>
                </a:moveTo>
                <a:lnTo>
                  <a:pt x="2991057" y="0"/>
                </a:lnTo>
                <a:lnTo>
                  <a:pt x="2991057" y="4883358"/>
                </a:lnTo>
                <a:lnTo>
                  <a:pt x="0" y="488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6622" y="7690716"/>
            <a:ext cx="5366995" cy="2596284"/>
          </a:xfrm>
          <a:custGeom>
            <a:avLst/>
            <a:gdLst/>
            <a:ahLst/>
            <a:cxnLst/>
            <a:rect l="l" t="t" r="r" b="b"/>
            <a:pathLst>
              <a:path w="5366995" h="2596284">
                <a:moveTo>
                  <a:pt x="0" y="0"/>
                </a:moveTo>
                <a:lnTo>
                  <a:pt x="5366995" y="0"/>
                </a:lnTo>
                <a:lnTo>
                  <a:pt x="5366995" y="2596284"/>
                </a:lnTo>
                <a:lnTo>
                  <a:pt x="0" y="2596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6622" y="260142"/>
            <a:ext cx="2143208" cy="2752113"/>
          </a:xfrm>
          <a:custGeom>
            <a:avLst/>
            <a:gdLst/>
            <a:ahLst/>
            <a:cxnLst/>
            <a:rect l="l" t="t" r="r" b="b"/>
            <a:pathLst>
              <a:path w="2143208" h="2752113">
                <a:moveTo>
                  <a:pt x="0" y="0"/>
                </a:moveTo>
                <a:lnTo>
                  <a:pt x="2143208" y="0"/>
                </a:lnTo>
                <a:lnTo>
                  <a:pt x="2143208" y="2752113"/>
                </a:lnTo>
                <a:lnTo>
                  <a:pt x="0" y="2752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04524" y="5716943"/>
                <a:ext cx="4594335" cy="14027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 :5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 :5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524" y="5716943"/>
                <a:ext cx="4594335" cy="14027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125200" y="5716943"/>
                <a:ext cx="5618654" cy="14027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 :25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 :25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5716943"/>
                <a:ext cx="5618654" cy="14027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275606" y="4644624"/>
            <a:ext cx="278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5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39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5018" y="7690716"/>
            <a:ext cx="113409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 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 xám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và 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 trắng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được mẹ chia cho số phần giỏ cà rốt bằng nhau.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534399" y="2381148"/>
            <a:ext cx="8584359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410119" y="3439004"/>
            <a:ext cx="11829881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78959" y="203902"/>
                <a:ext cx="13639800" cy="413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Thỏ mẹ chia một giỏ cà rốt cho các con. Thỏ nâu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giỏ, thỏ xám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giỏ, thỏ trắng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giỏ. Hỏi hai thỏ con nào được thỏ mẹ chia cho số phần giỏ cà rốt bằng nhau?</a:t>
                </a:r>
                <a:endParaRPr lang="en-US" sz="239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959" y="203902"/>
                <a:ext cx="13639800" cy="4138697"/>
              </a:xfrm>
              <a:prstGeom prst="rect">
                <a:avLst/>
              </a:prstGeom>
              <a:blipFill>
                <a:blip r:embed="rId10"/>
                <a:stretch>
                  <a:fillRect l="-2414" t="-4124" r="-2369" b="-8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4" grpId="0"/>
      <p:bldP spid="11" grpId="0" animBg="1"/>
      <p:bldP spid="1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87004" y="8367800"/>
            <a:ext cx="3913992" cy="1295176"/>
          </a:xfrm>
          <a:custGeom>
            <a:avLst/>
            <a:gdLst/>
            <a:ahLst/>
            <a:cxnLst/>
            <a:rect l="l" t="t" r="r" b="b"/>
            <a:pathLst>
              <a:path w="3913992" h="1295176">
                <a:moveTo>
                  <a:pt x="0" y="0"/>
                </a:moveTo>
                <a:lnTo>
                  <a:pt x="3913992" y="0"/>
                </a:lnTo>
                <a:lnTo>
                  <a:pt x="3913992" y="1295175"/>
                </a:lnTo>
                <a:lnTo>
                  <a:pt x="0" y="129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06634" y="6053131"/>
            <a:ext cx="4029055" cy="6349514"/>
          </a:xfrm>
          <a:custGeom>
            <a:avLst/>
            <a:gdLst/>
            <a:ahLst/>
            <a:cxnLst/>
            <a:rect l="l" t="t" r="r" b="b"/>
            <a:pathLst>
              <a:path w="4029055" h="6349514">
                <a:moveTo>
                  <a:pt x="4029055" y="0"/>
                </a:moveTo>
                <a:lnTo>
                  <a:pt x="0" y="0"/>
                </a:lnTo>
                <a:lnTo>
                  <a:pt x="0" y="6349514"/>
                </a:lnTo>
                <a:lnTo>
                  <a:pt x="4029055" y="6349514"/>
                </a:lnTo>
                <a:lnTo>
                  <a:pt x="402905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7898" y="5842496"/>
            <a:ext cx="4259388" cy="5324235"/>
          </a:xfrm>
          <a:custGeom>
            <a:avLst/>
            <a:gdLst/>
            <a:ahLst/>
            <a:cxnLst/>
            <a:rect l="l" t="t" r="r" b="b"/>
            <a:pathLst>
              <a:path w="4259388" h="5324235">
                <a:moveTo>
                  <a:pt x="0" y="0"/>
                </a:moveTo>
                <a:lnTo>
                  <a:pt x="4259388" y="0"/>
                </a:lnTo>
                <a:lnTo>
                  <a:pt x="4259388" y="5324235"/>
                </a:lnTo>
                <a:lnTo>
                  <a:pt x="0" y="5324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418508">
            <a:off x="12978240" y="2406573"/>
            <a:ext cx="2677368" cy="1883082"/>
          </a:xfrm>
          <a:custGeom>
            <a:avLst/>
            <a:gdLst/>
            <a:ahLst/>
            <a:cxnLst/>
            <a:rect l="l" t="t" r="r" b="b"/>
            <a:pathLst>
              <a:path w="2677368" h="1883082">
                <a:moveTo>
                  <a:pt x="0" y="0"/>
                </a:moveTo>
                <a:lnTo>
                  <a:pt x="2677369" y="0"/>
                </a:lnTo>
                <a:lnTo>
                  <a:pt x="2677369" y="1883082"/>
                </a:lnTo>
                <a:lnTo>
                  <a:pt x="0" y="1883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62830" y="952500"/>
            <a:ext cx="9962339" cy="71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Nunito Bold"/>
              </a:rPr>
              <a:t>Salford School</a:t>
            </a:r>
          </a:p>
        </p:txBody>
      </p:sp>
      <p:sp>
        <p:nvSpPr>
          <p:cNvPr id="10" name="Freeform 10"/>
          <p:cNvSpPr/>
          <p:nvPr/>
        </p:nvSpPr>
        <p:spPr>
          <a:xfrm rot="10412530">
            <a:off x="16182128" y="-1234359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12969">
            <a:off x="-2583002" y="-1521043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8893" y="2888372"/>
            <a:ext cx="13445839" cy="4121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3406">
            <a:off x="-3061796" y="6351478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981">
            <a:off x="13211627" y="-6127331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40453" y="1028700"/>
            <a:ext cx="12129889" cy="8118210"/>
          </a:xfrm>
          <a:custGeom>
            <a:avLst/>
            <a:gdLst/>
            <a:ahLst/>
            <a:cxnLst/>
            <a:rect l="l" t="t" r="r" b="b"/>
            <a:pathLst>
              <a:path w="12129889" h="8118210">
                <a:moveTo>
                  <a:pt x="0" y="0"/>
                </a:moveTo>
                <a:lnTo>
                  <a:pt x="12129889" y="0"/>
                </a:lnTo>
                <a:lnTo>
                  <a:pt x="12129889" y="8118210"/>
                </a:lnTo>
                <a:lnTo>
                  <a:pt x="0" y="8118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" b="-1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5934" y="7724731"/>
            <a:ext cx="2344687" cy="1739331"/>
          </a:xfrm>
          <a:custGeom>
            <a:avLst/>
            <a:gdLst/>
            <a:ahLst/>
            <a:cxnLst/>
            <a:rect l="l" t="t" r="r" b="b"/>
            <a:pathLst>
              <a:path w="2344687" h="1739331">
                <a:moveTo>
                  <a:pt x="0" y="0"/>
                </a:moveTo>
                <a:lnTo>
                  <a:pt x="2344687" y="0"/>
                </a:lnTo>
                <a:lnTo>
                  <a:pt x="2344687" y="1739331"/>
                </a:lnTo>
                <a:lnTo>
                  <a:pt x="0" y="1739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2567859"/>
            <a:ext cx="4660011" cy="8229600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1887127"/>
            <a:ext cx="14180525" cy="640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4522C-C3D3-1F70-C762-35C29F57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/>
          <a:stretch/>
        </p:blipFill>
        <p:spPr>
          <a:xfrm>
            <a:off x="-19878" y="-99060"/>
            <a:ext cx="18288000" cy="104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38ED1-0E77-602D-2486-B18B12E0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78" y="642922"/>
            <a:ext cx="9739205" cy="47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FFBF7-A06A-6170-352C-D63FE5D6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9" r="-1"/>
          <a:stretch/>
        </p:blipFill>
        <p:spPr>
          <a:xfrm>
            <a:off x="-406399" y="1"/>
            <a:ext cx="18694400" cy="10359179"/>
          </a:xfrm>
          <a:prstGeom prst="rect">
            <a:avLst/>
          </a:prstGeom>
        </p:spPr>
      </p:pic>
      <p:sp>
        <p:nvSpPr>
          <p:cNvPr id="3" name="Block Arc 2">
            <a:extLst>
              <a:ext uri="{FF2B5EF4-FFF2-40B4-BE49-F238E27FC236}">
                <a16:creationId xmlns:a16="http://schemas.microsoft.com/office/drawing/2014/main" id="{923F2DCA-4807-3A7B-0B1B-DC5C9F1C42DD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11880000"/>
              <a:gd name="adj2" fmla="val 1620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E27F0DE9-8113-60F0-31BB-8E45CA47457B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7560000"/>
              <a:gd name="adj2" fmla="val 1188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37F4E516-FDAC-2AA2-EC4C-6CBF2E4A92F8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3240000"/>
              <a:gd name="adj2" fmla="val 756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D70BA63-5330-C9B8-2E9D-AB93F1E1E04E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20520000"/>
              <a:gd name="adj2" fmla="val 324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AB424296-2C84-3552-81A9-54C0E354AD97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16200000"/>
              <a:gd name="adj2" fmla="val 2052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1BF5D-B8BC-0747-022D-DFBA93931F21}"/>
              </a:ext>
            </a:extLst>
          </p:cNvPr>
          <p:cNvGrpSpPr/>
          <p:nvPr/>
        </p:nvGrpSpPr>
        <p:grpSpPr>
          <a:xfrm>
            <a:off x="7463240" y="725952"/>
            <a:ext cx="9211497" cy="8907273"/>
            <a:chOff x="4324213" y="420151"/>
            <a:chExt cx="6140998" cy="593818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D8108A-78AA-72B4-3086-E5E2C0BC2015}"/>
                </a:ext>
              </a:extLst>
            </p:cNvPr>
            <p:cNvSpPr/>
            <p:nvPr/>
          </p:nvSpPr>
          <p:spPr>
            <a:xfrm>
              <a:off x="6396139" y="420151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296" t="18312" r="-201329" b="-199854"/>
              </a:stretch>
            </a:blipFill>
            <a:ln w="38100"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F1D17CF-2A9C-B287-3090-5762BDACAA9F}"/>
                </a:ext>
              </a:extLst>
            </p:cNvPr>
            <p:cNvSpPr/>
            <p:nvPr/>
          </p:nvSpPr>
          <p:spPr>
            <a:xfrm rot="5037618">
              <a:off x="8468064" y="1925492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7491" t="-83858" r="-95134" b="-97684"/>
              </a:stretch>
            </a:blipFill>
            <a:ln w="38100">
              <a:solidFill>
                <a:srgbClr val="FF9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7FA4F2-A040-4605-C1CC-9AB18EFC7335}"/>
                </a:ext>
              </a:extLst>
            </p:cNvPr>
            <p:cNvSpPr/>
            <p:nvPr/>
          </p:nvSpPr>
          <p:spPr>
            <a:xfrm rot="8100000">
              <a:off x="7676659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5471" t="-189438" r="-97154" b="7896"/>
              </a:stretch>
            </a:blipFill>
            <a:ln w="38100">
              <a:solidFill>
                <a:srgbClr val="92D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271FDA-74EE-635A-F8E8-CD550C42D447}"/>
                </a:ext>
              </a:extLst>
            </p:cNvPr>
            <p:cNvSpPr/>
            <p:nvPr/>
          </p:nvSpPr>
          <p:spPr>
            <a:xfrm rot="12600000">
              <a:off x="5115618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204664" t="-189438" r="2039" b="7896"/>
              </a:stretch>
            </a:blipFill>
            <a:ln w="38100">
              <a:solidFill>
                <a:srgbClr val="D5421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BA6D15D-09B4-AC5A-6CC0-623D3AB1AA8E}"/>
                </a:ext>
              </a:extLst>
            </p:cNvPr>
            <p:cNvSpPr/>
            <p:nvPr/>
          </p:nvSpPr>
          <p:spPr>
            <a:xfrm rot="16708075">
              <a:off x="4324213" y="195199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3053" t="-89188" r="-205678" b="-92354"/>
              </a:stretch>
            </a:blipFill>
            <a:ln w="38100">
              <a:solidFill>
                <a:srgbClr val="2F3A5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BBB4B682-818C-B6F9-5641-A9104CD5D93B}"/>
              </a:ext>
            </a:extLst>
          </p:cNvPr>
          <p:cNvSpPr/>
          <p:nvPr/>
        </p:nvSpPr>
        <p:spPr>
          <a:xfrm>
            <a:off x="1785294" y="3141241"/>
            <a:ext cx="1714092" cy="1702175"/>
          </a:xfrm>
          <a:prstGeom prst="roundRect">
            <a:avLst/>
          </a:prstGeom>
          <a:blipFill>
            <a:blip r:embed="rId4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DBB81081-D3AA-8EC2-8493-421E594DBE8B}"/>
              </a:ext>
            </a:extLst>
          </p:cNvPr>
          <p:cNvSpPr/>
          <p:nvPr/>
        </p:nvSpPr>
        <p:spPr>
          <a:xfrm>
            <a:off x="4308540" y="3175771"/>
            <a:ext cx="1714092" cy="1702175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CCAA1460-32FB-84C5-4142-C1933A33F33F}"/>
              </a:ext>
            </a:extLst>
          </p:cNvPr>
          <p:cNvSpPr/>
          <p:nvPr/>
        </p:nvSpPr>
        <p:spPr>
          <a:xfrm>
            <a:off x="2966471" y="5056909"/>
            <a:ext cx="1714092" cy="1702175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58DD1D18-B1E0-6675-9954-3DBCF2293322}"/>
              </a:ext>
            </a:extLst>
          </p:cNvPr>
          <p:cNvSpPr/>
          <p:nvPr/>
        </p:nvSpPr>
        <p:spPr>
          <a:xfrm>
            <a:off x="4308540" y="6938047"/>
            <a:ext cx="1714092" cy="1702175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8" name="Rectangle: Rounded Corners 17">
            <a:hlinkClick r:id="rId9" action="ppaction://hlinksldjump"/>
            <a:extLst>
              <a:ext uri="{FF2B5EF4-FFF2-40B4-BE49-F238E27FC236}">
                <a16:creationId xmlns:a16="http://schemas.microsoft.com/office/drawing/2014/main" id="{DEA7FCED-8650-609E-CD3E-5D1A93C67963}"/>
              </a:ext>
            </a:extLst>
          </p:cNvPr>
          <p:cNvSpPr/>
          <p:nvPr/>
        </p:nvSpPr>
        <p:spPr>
          <a:xfrm>
            <a:off x="1687880" y="6938047"/>
            <a:ext cx="1714092" cy="1702175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6FD65C71-5941-5E4A-166C-488C61D129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43" y="1055792"/>
            <a:ext cx="6236748" cy="1673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5CC833-0F8A-1346-D5F7-CC8CDB1D90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0" t="34139" r="-703" b="33254"/>
          <a:stretch/>
        </p:blipFill>
        <p:spPr>
          <a:xfrm rot="16200000">
            <a:off x="11375614" y="4382205"/>
            <a:ext cx="1760183" cy="21058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76E5C4-6460-60AE-FB93-25E36D2993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176" r="37185" b="67178"/>
          <a:stretch/>
        </p:blipFill>
        <p:spPr>
          <a:xfrm>
            <a:off x="16715127" y="8442960"/>
            <a:ext cx="1091253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5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4FE0C6-19F8-D3C4-BDCD-837D35E0A4D6}"/>
              </a:ext>
            </a:extLst>
          </p:cNvPr>
          <p:cNvSpPr/>
          <p:nvPr/>
        </p:nvSpPr>
        <p:spPr>
          <a:xfrm>
            <a:off x="1576613" y="1466216"/>
            <a:ext cx="1714092" cy="1702175"/>
          </a:xfrm>
          <a:prstGeom prst="roundRect">
            <a:avLst/>
          </a:prstGeom>
          <a:blipFill>
            <a:blip r:embed="rId5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A28120-C530-6F86-FD6F-DF24FDFACF5B}"/>
              </a:ext>
            </a:extLst>
          </p:cNvPr>
          <p:cNvSpPr/>
          <p:nvPr/>
        </p:nvSpPr>
        <p:spPr>
          <a:xfrm>
            <a:off x="3890097" y="928238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DA1CF6-B769-081D-8E8A-C3CCF517BEF4}"/>
                  </a:ext>
                </a:extLst>
              </p:cNvPr>
              <p:cNvSpPr txBox="1"/>
              <p:nvPr/>
            </p:nvSpPr>
            <p:spPr>
              <a:xfrm>
                <a:off x="4041666" y="1302427"/>
                <a:ext cx="11568296" cy="155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Rút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gọn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phân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ta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được</a:t>
                </a:r>
                <a:endPara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DA1CF6-B769-081D-8E8A-C3CCF517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666" y="1302427"/>
                <a:ext cx="11568296" cy="1554593"/>
              </a:xfrm>
              <a:prstGeom prst="rect">
                <a:avLst/>
              </a:prstGeom>
              <a:blipFill>
                <a:blip r:embed="rId8"/>
                <a:stretch>
                  <a:fillRect l="-1897" t="-784" r="-1844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5ACBC2F-FAEC-D71E-DED1-2C27C993A1DB}"/>
              </a:ext>
            </a:extLst>
          </p:cNvPr>
          <p:cNvGrpSpPr/>
          <p:nvPr/>
        </p:nvGrpSpPr>
        <p:grpSpPr>
          <a:xfrm>
            <a:off x="10246082" y="4296085"/>
            <a:ext cx="6805661" cy="1694829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EA8702-FA85-C74A-94C7-A2D2FD94E4D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DC8D28-15F3-CD25-78E8-F1D58E9BFC8D}"/>
                    </a:ext>
                  </a:extLst>
                </p:cNvPr>
                <p:cNvSpPr txBox="1"/>
                <p:nvPr/>
              </p:nvSpPr>
              <p:spPr>
                <a:xfrm>
                  <a:off x="7223860" y="2976800"/>
                  <a:ext cx="3750829" cy="994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DC8D28-15F3-CD25-78E8-F1D58E9BF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860" y="2976800"/>
                  <a:ext cx="3750829" cy="99416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004992-BCF5-D91C-B425-E45DC6B2FBAC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901C55-7454-8556-498B-E48E12E4E2E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EE867F-AF70-A1C8-27DB-B909B1A50629}"/>
                    </a:ext>
                  </a:extLst>
                </p:cNvPr>
                <p:cNvSpPr txBox="1"/>
                <p:nvPr/>
              </p:nvSpPr>
              <p:spPr>
                <a:xfrm>
                  <a:off x="1431543" y="2946739"/>
                  <a:ext cx="3750829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EE867F-AF70-A1C8-27DB-B909B1A50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1543" y="2946739"/>
                  <a:ext cx="3750829" cy="98347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D73048-7D46-0D6A-6C27-E86BC2F2E5AD}"/>
              </a:ext>
            </a:extLst>
          </p:cNvPr>
          <p:cNvGrpSpPr/>
          <p:nvPr/>
        </p:nvGrpSpPr>
        <p:grpSpPr>
          <a:xfrm>
            <a:off x="1435403" y="7118610"/>
            <a:ext cx="6805661" cy="1694829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4666D-65E2-7DCE-934F-7C24419182C6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2D5F72-59A7-C18F-E5CE-1B7887655DB5}"/>
                    </a:ext>
                  </a:extLst>
                </p:cNvPr>
                <p:cNvSpPr txBox="1"/>
                <p:nvPr/>
              </p:nvSpPr>
              <p:spPr>
                <a:xfrm>
                  <a:off x="1422806" y="4928016"/>
                  <a:ext cx="3750829" cy="1047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66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微软雅黑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2D5F72-59A7-C18F-E5CE-1B7887655D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2806" y="4928016"/>
                  <a:ext cx="3750829" cy="104708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A87928-B068-D6B1-AEEA-DDAFE325CC79}"/>
              </a:ext>
            </a:extLst>
          </p:cNvPr>
          <p:cNvGrpSpPr/>
          <p:nvPr/>
        </p:nvGrpSpPr>
        <p:grpSpPr>
          <a:xfrm>
            <a:off x="10246083" y="7072199"/>
            <a:ext cx="6805661" cy="1694829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A2E7DA6-1912-0E51-EB0B-278F5745F85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EB2BA6-A677-4DB7-B393-BE5089F29B58}"/>
                    </a:ext>
                  </a:extLst>
                </p:cNvPr>
                <p:cNvSpPr txBox="1"/>
                <p:nvPr/>
              </p:nvSpPr>
              <p:spPr>
                <a:xfrm>
                  <a:off x="7333465" y="4774613"/>
                  <a:ext cx="3750829" cy="9935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EB2BA6-A677-4DB7-B393-BE5089F29B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3465" y="4774613"/>
                  <a:ext cx="3750829" cy="9935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D51E95-EA72-A9BF-5233-0A7BEAC0E8C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F1324-7548-D208-C395-99D81567FA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99082" y="690376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F8A9C-591C-4C87-2127-BC5AB63DF7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E90DA7-F3C7-BD70-5B05-1EE64F76C2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455485-4D1E-9CE8-36F2-D28CF06C81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391111" y="4602102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BEA86-30F5-1576-19C2-4638773C19E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EBC7DA-41F0-4C96-6F06-B537E522082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392624" y="731445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057F28-2F94-1727-CFF2-0F8962F6D37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B80FA2-CF13-FB0D-F162-CC6A1928D964}"/>
              </a:ext>
            </a:extLst>
          </p:cNvPr>
          <p:cNvSpPr/>
          <p:nvPr/>
        </p:nvSpPr>
        <p:spPr>
          <a:xfrm>
            <a:off x="1572722" y="1541054"/>
            <a:ext cx="1714092" cy="1702175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0E60B-FD0D-F8D6-BFAC-C06C8370467A}"/>
              </a:ext>
            </a:extLst>
          </p:cNvPr>
          <p:cNvSpPr/>
          <p:nvPr/>
        </p:nvSpPr>
        <p:spPr>
          <a:xfrm>
            <a:off x="3788496" y="1076261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13B53-FF6F-9729-C6DD-8FF9D896A693}"/>
              </a:ext>
            </a:extLst>
          </p:cNvPr>
          <p:cNvSpPr txBox="1"/>
          <p:nvPr/>
        </p:nvSpPr>
        <p:spPr>
          <a:xfrm>
            <a:off x="4339333" y="1267855"/>
            <a:ext cx="102956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Lớp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che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phủ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bên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ngoài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con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mèo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gì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BCB935-D456-4140-6F4A-5042AFCDCDCA}"/>
              </a:ext>
            </a:extLst>
          </p:cNvPr>
          <p:cNvGrpSpPr/>
          <p:nvPr/>
        </p:nvGrpSpPr>
        <p:grpSpPr>
          <a:xfrm>
            <a:off x="10543991" y="7000562"/>
            <a:ext cx="6805661" cy="1694829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5D0C76-0F11-BFB5-DCAD-D6F946B27BD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A11B93-0CB5-C22F-8288-1571DD432868}"/>
                </a:ext>
              </a:extLst>
            </p:cNvPr>
            <p:cNvSpPr txBox="1"/>
            <p:nvPr/>
          </p:nvSpPr>
          <p:spPr>
            <a:xfrm>
              <a:off x="7381010" y="3048251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Lông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mao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95C93-F9FE-FB83-62DC-2ECA99F08034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933708D-839E-6E37-1D8A-7D17B473627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5DFA87-2116-B8D1-8FCC-3688D2F28D7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Lông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vũ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16A39-D6AF-A4BD-2211-204379232847}"/>
              </a:ext>
            </a:extLst>
          </p:cNvPr>
          <p:cNvGrpSpPr/>
          <p:nvPr/>
        </p:nvGrpSpPr>
        <p:grpSpPr>
          <a:xfrm>
            <a:off x="1309035" y="7072200"/>
            <a:ext cx="7149852" cy="1694829"/>
            <a:chOff x="981375" y="4872764"/>
            <a:chExt cx="4766568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B7712F-F54B-D6A4-8179-61C347CEFA3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A3054D-14FF-1D2A-E958-DE124F1015BF}"/>
                </a:ext>
              </a:extLst>
            </p:cNvPr>
            <p:cNvSpPr txBox="1"/>
            <p:nvPr/>
          </p:nvSpPr>
          <p:spPr>
            <a:xfrm>
              <a:off x="1997114" y="5066836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Vỏ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cứng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80FB4C-8120-D3DD-6ADB-780395C3D69E}"/>
              </a:ext>
            </a:extLst>
          </p:cNvPr>
          <p:cNvGrpSpPr/>
          <p:nvPr/>
        </p:nvGrpSpPr>
        <p:grpSpPr>
          <a:xfrm>
            <a:off x="10364263" y="4339284"/>
            <a:ext cx="6805661" cy="1694829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74FE887-4355-C2E1-1624-403A77DC9C8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9EEC18-D917-C5B3-61CB-C0F3B1BED008}"/>
                </a:ext>
              </a:extLst>
            </p:cNvPr>
            <p:cNvSpPr txBox="1"/>
            <p:nvPr/>
          </p:nvSpPr>
          <p:spPr>
            <a:xfrm>
              <a:off x="8453068" y="4802710"/>
              <a:ext cx="23570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Vảy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9E2D29C-603D-D816-07C0-4EBE84E06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D6D900-F15C-8E98-3945-0C5055C29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72714" y="685735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22B476-086A-0ABE-EE84-A2CF4B482F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8276F1-4D24-4127-9B8E-F4329FB511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EA6F33-6577-AB42-318B-A08824F8A6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89020" y="7306578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D67AC2-33CF-FAD1-A25C-17893325D7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8B28E5-FC6C-954F-70A4-F6DF173D7B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266257" y="726804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EC4A00-00D7-0592-71F7-440502403E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76858" y="4514351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0279A5-E53C-B0F9-9B97-6A9A60C967A5}"/>
              </a:ext>
            </a:extLst>
          </p:cNvPr>
          <p:cNvSpPr/>
          <p:nvPr/>
        </p:nvSpPr>
        <p:spPr>
          <a:xfrm>
            <a:off x="1820564" y="1414121"/>
            <a:ext cx="1714092" cy="1702175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B6E5F9-01F5-50AD-02B0-6B2499EF72A7}"/>
              </a:ext>
            </a:extLst>
          </p:cNvPr>
          <p:cNvSpPr/>
          <p:nvPr/>
        </p:nvSpPr>
        <p:spPr>
          <a:xfrm>
            <a:off x="4008630" y="979041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B3EFB-5117-CE37-9311-5B4CFF12E1C5}"/>
              </a:ext>
            </a:extLst>
          </p:cNvPr>
          <p:cNvSpPr txBox="1"/>
          <p:nvPr/>
        </p:nvSpPr>
        <p:spPr>
          <a:xfrm>
            <a:off x="4302065" y="1118123"/>
            <a:ext cx="11578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Phân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sau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đây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chưa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tối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giản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AC9FD-BE1E-661F-64B3-46BC3F75EAFB}"/>
              </a:ext>
            </a:extLst>
          </p:cNvPr>
          <p:cNvGrpSpPr/>
          <p:nvPr/>
        </p:nvGrpSpPr>
        <p:grpSpPr>
          <a:xfrm>
            <a:off x="10543991" y="7000561"/>
            <a:ext cx="6805661" cy="1730649"/>
            <a:chOff x="6830721" y="2864057"/>
            <a:chExt cx="4537107" cy="11537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BFDFB8F-4F14-72FF-8735-287F007AB1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1DA5FE-49C6-CC78-DABB-9CA6B384F01D}"/>
                    </a:ext>
                  </a:extLst>
                </p:cNvPr>
                <p:cNvSpPr txBox="1"/>
                <p:nvPr/>
              </p:nvSpPr>
              <p:spPr>
                <a:xfrm>
                  <a:off x="7337510" y="2907134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1DA5FE-49C6-CC78-DABB-9CA6B384F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7510" y="2907134"/>
                  <a:ext cx="3750829" cy="11106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F3EC05-BEBD-18B9-6970-D13B1617A092}"/>
              </a:ext>
            </a:extLst>
          </p:cNvPr>
          <p:cNvGrpSpPr/>
          <p:nvPr/>
        </p:nvGrpSpPr>
        <p:grpSpPr>
          <a:xfrm>
            <a:off x="1472063" y="4281874"/>
            <a:ext cx="6805661" cy="1709042"/>
            <a:chOff x="981375" y="2854582"/>
            <a:chExt cx="4537107" cy="113936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8C7CE0C-295A-736C-E86D-A814BB66142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D0162CE-06E6-A4D7-ADD2-13211E9FE165}"/>
                    </a:ext>
                  </a:extLst>
                </p:cNvPr>
                <p:cNvSpPr txBox="1"/>
                <p:nvPr/>
              </p:nvSpPr>
              <p:spPr>
                <a:xfrm>
                  <a:off x="1265829" y="2854582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D0162CE-06E6-A4D7-ADD2-13211E9FE1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5829" y="2854582"/>
                  <a:ext cx="3750829" cy="11106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762BB-A01B-5885-3A76-2155A976B289}"/>
              </a:ext>
            </a:extLst>
          </p:cNvPr>
          <p:cNvGrpSpPr/>
          <p:nvPr/>
        </p:nvGrpSpPr>
        <p:grpSpPr>
          <a:xfrm>
            <a:off x="1309036" y="7070794"/>
            <a:ext cx="6805661" cy="1696238"/>
            <a:chOff x="981375" y="4871825"/>
            <a:chExt cx="4537107" cy="113082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6B72DC-57F7-5253-83E4-601E22776FE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BF7A72-15DF-227E-2B77-7B42261DCB79}"/>
                    </a:ext>
                  </a:extLst>
                </p:cNvPr>
                <p:cNvSpPr txBox="1"/>
                <p:nvPr/>
              </p:nvSpPr>
              <p:spPr>
                <a:xfrm>
                  <a:off x="1912239" y="4871825"/>
                  <a:ext cx="2626285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BF7A72-15DF-227E-2B77-7B42261DCB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2239" y="4871825"/>
                  <a:ext cx="2626285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5E8337-D3F6-217E-33BA-0A91BC25AD5D}"/>
              </a:ext>
            </a:extLst>
          </p:cNvPr>
          <p:cNvGrpSpPr/>
          <p:nvPr/>
        </p:nvGrpSpPr>
        <p:grpSpPr>
          <a:xfrm>
            <a:off x="10364263" y="4339283"/>
            <a:ext cx="6805661" cy="1709358"/>
            <a:chOff x="6830721" y="4714800"/>
            <a:chExt cx="4537107" cy="113957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2365B3-F9B2-3CB9-26E5-8CC3BB8A8B1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0B82C7-0575-0E20-8BAE-1DE8554C6383}"/>
                    </a:ext>
                  </a:extLst>
                </p:cNvPr>
                <p:cNvSpPr txBox="1"/>
                <p:nvPr/>
              </p:nvSpPr>
              <p:spPr>
                <a:xfrm>
                  <a:off x="7343678" y="4743683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0B82C7-0575-0E20-8BAE-1DE8554C63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3678" y="4743683"/>
                  <a:ext cx="3750829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90A21-41F6-B222-D40C-1F0924FD1AD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D1D491-4816-98F2-6BBA-BD2C08C3F2E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72714" y="685735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8FBBF0-F07E-6367-DD14-84F1EFEA591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029440-FACE-65D1-356C-5EC09905527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CFD6C0-24FF-8750-2508-8C866E9078E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89020" y="7306578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5FF373-578B-D0B3-0401-89F09F4E7E0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4AA634-8A3D-D7D9-9B97-C65B3975B86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266257" y="726804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8D3874-577D-C7E0-0C37-8C1C7AF7F3B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76858" y="4514351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CAEBE8-3F33-C06C-D44A-E514487AB0F4}"/>
              </a:ext>
            </a:extLst>
          </p:cNvPr>
          <p:cNvSpPr/>
          <p:nvPr/>
        </p:nvSpPr>
        <p:spPr>
          <a:xfrm>
            <a:off x="1556310" y="1396414"/>
            <a:ext cx="1714092" cy="1702175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D6325C-04E5-7854-340B-9B8E06E84D79}"/>
              </a:ext>
            </a:extLst>
          </p:cNvPr>
          <p:cNvSpPr/>
          <p:nvPr/>
        </p:nvSpPr>
        <p:spPr>
          <a:xfrm>
            <a:off x="3585297" y="826855"/>
            <a:ext cx="13466446" cy="2864612"/>
          </a:xfrm>
          <a:prstGeom prst="roundRect">
            <a:avLst>
              <a:gd name="adj" fmla="val 2383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63B3B-41C2-BDD3-3709-D113DF5E445E}"/>
                  </a:ext>
                </a:extLst>
              </p:cNvPr>
              <p:cNvSpPr txBox="1"/>
              <p:nvPr/>
            </p:nvSpPr>
            <p:spPr>
              <a:xfrm>
                <a:off x="3585297" y="888582"/>
                <a:ext cx="13542574" cy="282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Rút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gọn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sau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đây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về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tối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giản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:</a:t>
                </a:r>
              </a:p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63B3B-41C2-BDD3-3709-D113DF5E4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297" y="888582"/>
                <a:ext cx="13542574" cy="2823915"/>
              </a:xfrm>
              <a:prstGeom prst="rect">
                <a:avLst/>
              </a:prstGeom>
              <a:blipFill>
                <a:blip r:embed="rId13"/>
                <a:stretch>
                  <a:fillRect l="-2430" t="-6695" r="-2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AF0796A-4547-98C1-F155-981BB09E38EC}"/>
              </a:ext>
            </a:extLst>
          </p:cNvPr>
          <p:cNvGrpSpPr/>
          <p:nvPr/>
        </p:nvGrpSpPr>
        <p:grpSpPr>
          <a:xfrm>
            <a:off x="1742515" y="4322203"/>
            <a:ext cx="6805661" cy="1694829"/>
            <a:chOff x="6830721" y="2864057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55FCB01-6B4D-BD99-8544-1819F6323A2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A3719E-A99F-86CE-C673-3F635EC6462C}"/>
                    </a:ext>
                  </a:extLst>
                </p:cNvPr>
                <p:cNvSpPr txBox="1"/>
                <p:nvPr/>
              </p:nvSpPr>
              <p:spPr>
                <a:xfrm>
                  <a:off x="7146115" y="2867890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A3719E-A99F-86CE-C673-3F635EC646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6115" y="2867890"/>
                  <a:ext cx="3750829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A51144-946F-5454-8A28-4978056881ED}"/>
              </a:ext>
            </a:extLst>
          </p:cNvPr>
          <p:cNvGrpSpPr/>
          <p:nvPr/>
        </p:nvGrpSpPr>
        <p:grpSpPr>
          <a:xfrm>
            <a:off x="10270349" y="4269646"/>
            <a:ext cx="6805661" cy="1731680"/>
            <a:chOff x="981375" y="2864057"/>
            <a:chExt cx="4537107" cy="11544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4462CB-964F-A576-7D3C-FF45F13FF70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755ABB-2BE4-2A80-242C-2F22B6F98C42}"/>
                    </a:ext>
                  </a:extLst>
                </p:cNvPr>
                <p:cNvSpPr txBox="1"/>
                <p:nvPr/>
              </p:nvSpPr>
              <p:spPr>
                <a:xfrm>
                  <a:off x="1545521" y="2907821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755ABB-2BE4-2A80-242C-2F22B6F98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5521" y="2907821"/>
                  <a:ext cx="3750829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5D55D9-3A09-1EE5-174D-BFCE96EE4F9A}"/>
              </a:ext>
            </a:extLst>
          </p:cNvPr>
          <p:cNvGrpSpPr/>
          <p:nvPr/>
        </p:nvGrpSpPr>
        <p:grpSpPr>
          <a:xfrm>
            <a:off x="1556311" y="7169857"/>
            <a:ext cx="6805661" cy="1704702"/>
            <a:chOff x="981375" y="4866182"/>
            <a:chExt cx="4537107" cy="113646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E034432-630B-F5CE-1FE6-698C34D0D3C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024AFF2-417E-5920-88F9-8A2C6C5B57C5}"/>
                    </a:ext>
                  </a:extLst>
                </p:cNvPr>
                <p:cNvSpPr txBox="1"/>
                <p:nvPr/>
              </p:nvSpPr>
              <p:spPr>
                <a:xfrm>
                  <a:off x="1329032" y="4866182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024AFF2-417E-5920-88F9-8A2C6C5B5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9032" y="4866182"/>
                  <a:ext cx="3750829" cy="11106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B04B0E-E4E6-55D3-A045-596FA40E0F25}"/>
              </a:ext>
            </a:extLst>
          </p:cNvPr>
          <p:cNvGrpSpPr/>
          <p:nvPr/>
        </p:nvGrpSpPr>
        <p:grpSpPr>
          <a:xfrm>
            <a:off x="10246083" y="7072200"/>
            <a:ext cx="6805661" cy="1694829"/>
            <a:chOff x="6830721" y="4714800"/>
            <a:chExt cx="4537107" cy="11298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7CA4BB1-A869-58CA-B078-E91BBA7B62E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30F3F4-D8D0-E171-2E09-94DB06D321D4}"/>
                    </a:ext>
                  </a:extLst>
                </p:cNvPr>
                <p:cNvSpPr txBox="1"/>
                <p:nvPr/>
              </p:nvSpPr>
              <p:spPr>
                <a:xfrm>
                  <a:off x="7518502" y="5043653"/>
                  <a:ext cx="3750829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30F3F4-D8D0-E171-2E09-94DB06D32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502" y="5043653"/>
                  <a:ext cx="3750829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74F97CE-A048-384F-D87D-A66472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72B57F-A397-BF2D-0962-C5E76E966DE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819989" y="6964882"/>
            <a:ext cx="1435667" cy="20480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76F61F-D2AB-6755-E1C5-5290CF03D32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DE5D2B-D24D-492A-2FAF-E14405E61F7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EE64B1-7B3F-1437-C889-B084963A817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887543" y="4628220"/>
            <a:ext cx="1430025" cy="12863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D68AE8E-9E9D-59EE-939D-D56511A8DB2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35691" y="4349442"/>
            <a:ext cx="1336614" cy="13446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3A4624-4CF2-34F8-7E11-81AAD1B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13532" y="7375572"/>
            <a:ext cx="1336614" cy="13446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08933F9-42EE-AA4C-EF59-3B0820FDB57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7E955-978E-DFA4-8063-D37BB40A9142}"/>
              </a:ext>
            </a:extLst>
          </p:cNvPr>
          <p:cNvSpPr/>
          <p:nvPr/>
        </p:nvSpPr>
        <p:spPr>
          <a:xfrm>
            <a:off x="1129764" y="1421840"/>
            <a:ext cx="1714092" cy="1702175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EF88FF-9EEF-128C-C434-511DEE827C7B}"/>
              </a:ext>
            </a:extLst>
          </p:cNvPr>
          <p:cNvGrpSpPr/>
          <p:nvPr/>
        </p:nvGrpSpPr>
        <p:grpSpPr>
          <a:xfrm>
            <a:off x="3071040" y="995369"/>
            <a:ext cx="14226359" cy="2586285"/>
            <a:chOff x="2416069" y="607043"/>
            <a:chExt cx="6126933" cy="17241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15AF6-8718-B813-934E-63BB4230565C}"/>
                </a:ext>
              </a:extLst>
            </p:cNvPr>
            <p:cNvSpPr/>
            <p:nvPr/>
          </p:nvSpPr>
          <p:spPr>
            <a:xfrm>
              <a:off x="2491798" y="610003"/>
              <a:ext cx="5975476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CCE2A44-E4BD-58DB-FECC-7AFD7C16F1E5}"/>
                    </a:ext>
                  </a:extLst>
                </p:cNvPr>
                <p:cNvSpPr txBox="1"/>
                <p:nvPr/>
              </p:nvSpPr>
              <p:spPr>
                <a:xfrm>
                  <a:off x="2416069" y="607043"/>
                  <a:ext cx="6126933" cy="1724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Phân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số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được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rút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gọn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tối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giản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từ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phân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số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nào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CCE2A44-E4BD-58DB-FECC-7AFD7C16F1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6069" y="607043"/>
                  <a:ext cx="6126933" cy="1724190"/>
                </a:xfrm>
                <a:prstGeom prst="rect">
                  <a:avLst/>
                </a:prstGeom>
                <a:blipFill>
                  <a:blip r:embed="rId13"/>
                  <a:stretch>
                    <a:fillRect b="-16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017ADE-602B-65C6-E00F-F48EB25D161D}"/>
              </a:ext>
            </a:extLst>
          </p:cNvPr>
          <p:cNvGrpSpPr/>
          <p:nvPr/>
        </p:nvGrpSpPr>
        <p:grpSpPr>
          <a:xfrm>
            <a:off x="1391126" y="7028532"/>
            <a:ext cx="6805661" cy="1694831"/>
            <a:chOff x="6830721" y="2864056"/>
            <a:chExt cx="4537107" cy="112988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ED2E4C-4331-9EB3-8D28-87E3A100174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CE42A4-FE63-9E3C-9D9E-AC2B5409CA70}"/>
                    </a:ext>
                  </a:extLst>
                </p:cNvPr>
                <p:cNvSpPr txBox="1"/>
                <p:nvPr/>
              </p:nvSpPr>
              <p:spPr>
                <a:xfrm>
                  <a:off x="8030357" y="2864056"/>
                  <a:ext cx="2345769" cy="11106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CE42A4-FE63-9E3C-9D9E-AC2B5409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0357" y="2864056"/>
                  <a:ext cx="2345769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827FF1-7EF1-71C1-8B63-EF2BE9528CBC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BD30EB5-572B-D7E0-EB49-8F175599D08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388FD5-2EE4-35D7-97A6-D2369204611C}"/>
                    </a:ext>
                  </a:extLst>
                </p:cNvPr>
                <p:cNvSpPr txBox="1"/>
                <p:nvPr/>
              </p:nvSpPr>
              <p:spPr>
                <a:xfrm>
                  <a:off x="1884335" y="2883254"/>
                  <a:ext cx="2772260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388FD5-2EE4-35D7-97A6-D23692046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335" y="2883254"/>
                  <a:ext cx="2772260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4C835E-BF3B-B504-882A-25FB5B36C2BD}"/>
              </a:ext>
            </a:extLst>
          </p:cNvPr>
          <p:cNvGrpSpPr/>
          <p:nvPr/>
        </p:nvGrpSpPr>
        <p:grpSpPr>
          <a:xfrm>
            <a:off x="10246082" y="4215212"/>
            <a:ext cx="6805661" cy="1718199"/>
            <a:chOff x="981375" y="4857184"/>
            <a:chExt cx="4537107" cy="11454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FB5E14-EE43-B7C5-9B0C-D5F1766D80C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799FE72-3F4A-CA15-A561-9E7289A502C2}"/>
                    </a:ext>
                  </a:extLst>
                </p:cNvPr>
                <p:cNvSpPr txBox="1"/>
                <p:nvPr/>
              </p:nvSpPr>
              <p:spPr>
                <a:xfrm>
                  <a:off x="1911858" y="4857184"/>
                  <a:ext cx="2854831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799FE72-3F4A-CA15-A561-9E7289A50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858" y="4857184"/>
                  <a:ext cx="2854831" cy="11106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D6A4DF-066F-6711-476D-75DCEC13A335}"/>
              </a:ext>
            </a:extLst>
          </p:cNvPr>
          <p:cNvGrpSpPr/>
          <p:nvPr/>
        </p:nvGrpSpPr>
        <p:grpSpPr>
          <a:xfrm>
            <a:off x="10246082" y="7072200"/>
            <a:ext cx="6805661" cy="1694829"/>
            <a:chOff x="6830721" y="4714800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57450A-A310-D01E-16D6-28D9E4D93AF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EB3A27-BC38-ECD5-46C9-C7B31D25E788}"/>
                    </a:ext>
                  </a:extLst>
                </p:cNvPr>
                <p:cNvSpPr txBox="1"/>
                <p:nvPr/>
              </p:nvSpPr>
              <p:spPr>
                <a:xfrm>
                  <a:off x="7798743" y="4714800"/>
                  <a:ext cx="2779753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EB3A27-BC38-ECD5-46C9-C7B31D25E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8743" y="4714800"/>
                  <a:ext cx="2779753" cy="11106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CF584EF-E9F9-2489-141B-1D06B2169F7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9F9892-3712-0592-CDAF-7783D92ECA3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31510" y="6756236"/>
            <a:ext cx="1435667" cy="2048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E2C21B-B328-01AE-792A-C7864C16E4C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18289B-5971-88AE-77D9-C30F402A516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B3C781-2718-95AA-A0EA-4B30158B163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536155" y="7334549"/>
            <a:ext cx="1430025" cy="1286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6EB345-AECE-F0C9-FE88-32EE1BFFBA8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C7F23-0BC3-E2FB-F518-BD71E8053FE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03303" y="4434423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A42CB2-BABE-82DC-E916-7095E728E9C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405</Words>
  <Application>Microsoft Office PowerPoint</Application>
  <PresentationFormat>Custom</PresentationFormat>
  <Paragraphs>69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Cambria</vt:lpstr>
      <vt:lpstr>Calibri</vt:lpstr>
      <vt:lpstr>Arial</vt:lpstr>
      <vt:lpstr>SVN-Zero</vt:lpstr>
      <vt:lpstr>Wingdings</vt:lpstr>
      <vt:lpstr>#9Slide07 HoneyCream</vt:lpstr>
      <vt:lpstr>SVN-Newton</vt:lpstr>
      <vt:lpstr>Times New Roman</vt:lpstr>
      <vt:lpstr>Cambria Math</vt:lpstr>
      <vt:lpstr>SVN-Ready</vt:lpstr>
      <vt:lpstr>Nunito Bold</vt:lpstr>
      <vt:lpstr>Office Theme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Pink Creative Playful School Graduation Presentation</dc:title>
  <dc:creator>ADMIN</dc:creator>
  <cp:lastModifiedBy>duc ninh dao</cp:lastModifiedBy>
  <cp:revision>18</cp:revision>
  <dcterms:created xsi:type="dcterms:W3CDTF">2006-08-16T00:00:00Z</dcterms:created>
  <dcterms:modified xsi:type="dcterms:W3CDTF">2024-03-12T02:42:28Z</dcterms:modified>
  <dc:identifier>DAF-cUUieEk</dc:identifier>
</cp:coreProperties>
</file>