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56" r:id="rId4"/>
    <p:sldId id="257" r:id="rId5"/>
    <p:sldId id="261" r:id="rId6"/>
    <p:sldId id="260" r:id="rId7"/>
    <p:sldId id="262" r:id="rId8"/>
    <p:sldId id="263" r:id="rId9"/>
    <p:sldId id="422" r:id="rId10"/>
    <p:sldId id="264" r:id="rId11"/>
    <p:sldId id="275" r:id="rId12"/>
    <p:sldId id="266" r:id="rId13"/>
    <p:sldId id="267" r:id="rId14"/>
    <p:sldId id="268" r:id="rId15"/>
    <p:sldId id="276" r:id="rId16"/>
    <p:sldId id="269" r:id="rId17"/>
    <p:sldId id="270" r:id="rId18"/>
    <p:sldId id="421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FFA"/>
    <a:srgbClr val="000000"/>
    <a:srgbClr val="953735"/>
    <a:srgbClr val="FEDA74"/>
    <a:srgbClr val="15C8FF"/>
    <a:srgbClr val="323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6142-0C46-766A-8AD5-CCF0A917A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7854E-DB20-E9E0-E962-7E550FE67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20144-16E0-A9BF-2E22-EE676B61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7731F-FEE1-CEDB-D23F-DA32147D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99F41-D954-77CA-CC4A-D4F11589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266E0-03A0-4D0D-D2AC-3C121AD2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F80A9-55A4-3B3D-9833-57A409408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4596B-2795-5CB2-B8BC-CC1BD2CB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1C78-B5D3-5C74-DFCD-B8DE7296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E0A5A-3F38-79A2-AF01-183E34B1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BADCB-1F71-BA9E-586B-5694430F0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E03A3-463A-3244-43E2-3852B6A0A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3C838-733C-7ADC-D656-2098BC9E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33E90-FA16-A05C-CD3D-1AA6B157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FABA2-A153-3498-39AE-5BDC0B11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4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6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0675-3624-8F9F-2E1D-F3DC9765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9E04-CE42-9DF1-2EA3-42D01AA22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74E60-80CC-4A0A-031C-544B77F9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48415-C081-A6B6-58ED-F925F4A7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1FAFD-EB0F-4B21-0D12-A10B3E21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2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4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4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AF55-3885-8862-85BA-7EEBA1A7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2F823-090A-CEEC-0EFA-63B142736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D1361-F30F-2FC9-58A7-B08B164E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B8743-22F8-6DE7-17E4-78DEB6C5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F2EA-3C0E-7E68-519C-19ED4BAA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7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F8A4-360F-E511-96D3-9A4E3EBA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C8689-8EEF-ACF6-C22C-D1E5FB7D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34EFC-E6C6-28D4-1D8C-CB3F38C7A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D8163-19C2-B889-21F2-E33A84F0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D27B6-B425-DA11-E456-CD381D39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E76CE-8837-0F1C-197E-49025817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3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37C8-7778-A863-08A5-024EE213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BCBC2-6DF7-B95E-96F1-C70A3F271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E0016-DB22-A69A-3C0D-B5D8181C7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78895-A245-26D1-A250-13620C88E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C369F-E43D-2097-E5DD-C8634BF0B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858CB9-553F-8E36-8BC4-1E0ABE1E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668C0-A9B9-95C9-4B18-DE12FA1E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02BD74-1476-C792-D62C-6D86970A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1FE4-9D49-459F-A061-2A724B7B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073B1-6624-BFAE-D6CE-05A030E2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92A7F-11BB-3A72-CA62-C5E50F51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23E4-C093-3463-149A-73309B5E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C1A7D-35D3-BA64-76D0-1E7A45C8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3649A-BADF-3C5A-6F9A-445CC820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A5AFB-16EB-6331-D68F-F27BD2D9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3E121-B230-9FAA-67AC-2545D243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7AF90-4E37-7C5F-F442-5CF1AB78B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8E97A-71C7-1DEB-3AAF-49BFA407D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4A0C7-352E-0C94-26CD-600FFF9D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901AA-645D-86B4-AF2E-3B317E9B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49F0C-CB08-C61D-A844-812CFEB3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69D40-9751-F605-A653-6ED04D7B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4DB7D-4119-4834-3A50-B61A4C758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386E6-D591-95AD-431B-6C059FDF4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61FB5-6796-A373-17EE-24246D66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55F-D24A-4A34-8B8F-5B3496DABC2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3FA83-2BAD-74C3-1C3A-5B272567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20132-8256-E794-CF1B-47F6BA9D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47761-0A2F-F852-F856-E622688E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AA69A-B9A5-200F-692B-C5A493800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BE9A2-E182-6FB1-153A-34BE69A48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2D55F-D24A-4A34-8B8F-5B3496DABC2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CA7DC-69A9-8775-89CB-91C603DF5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F274C-AD7C-092C-4C75-2C0DE668A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971E7-79E5-4D16-BCE5-CB94319FC8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0CD128-5DAA-254A-8FD5-088993DE098B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81BABE-26BC-CED5-8AFA-B6C2C235D2BC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94431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7D258F-9BEC-7C51-32E2-BF85C1F379B8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26DCC1-8190-90A5-CB80-4E4BCBBE4DDD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9390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61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11" Type="http://schemas.openxmlformats.org/officeDocument/2006/relationships/image" Target="../media/image44.png"/><Relationship Id="rId5" Type="http://schemas.openxmlformats.org/officeDocument/2006/relationships/image" Target="../media/image15.png"/><Relationship Id="rId15" Type="http://schemas.openxmlformats.org/officeDocument/2006/relationships/image" Target="../media/image63.png"/><Relationship Id="rId10" Type="http://schemas.openxmlformats.org/officeDocument/2006/relationships/image" Target="../media/image43.svg"/><Relationship Id="rId4" Type="http://schemas.openxmlformats.org/officeDocument/2006/relationships/image" Target="../media/image18.svg"/><Relationship Id="rId9" Type="http://schemas.openxmlformats.org/officeDocument/2006/relationships/image" Target="../media/image42.pn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9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12" Type="http://schemas.openxmlformats.org/officeDocument/2006/relationships/image" Target="../media/image6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67.png"/><Relationship Id="rId5" Type="http://schemas.openxmlformats.org/officeDocument/2006/relationships/image" Target="../media/image16.svg"/><Relationship Id="rId15" Type="http://schemas.openxmlformats.org/officeDocument/2006/relationships/image" Target="../media/image51.svg"/><Relationship Id="rId10" Type="http://schemas.openxmlformats.org/officeDocument/2006/relationships/image" Target="../media/image66.png"/><Relationship Id="rId4" Type="http://schemas.openxmlformats.org/officeDocument/2006/relationships/image" Target="../media/image15.png"/><Relationship Id="rId9" Type="http://schemas.openxmlformats.org/officeDocument/2006/relationships/image" Target="../media/image48.sv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11" Type="http://schemas.openxmlformats.org/officeDocument/2006/relationships/image" Target="../media/image57.png"/><Relationship Id="rId5" Type="http://schemas.openxmlformats.org/officeDocument/2006/relationships/image" Target="../media/image15.png"/><Relationship Id="rId10" Type="http://schemas.openxmlformats.org/officeDocument/2006/relationships/image" Target="../media/image56.svg"/><Relationship Id="rId4" Type="http://schemas.openxmlformats.org/officeDocument/2006/relationships/image" Target="../media/image18.sv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.svg"/><Relationship Id="rId18" Type="http://schemas.openxmlformats.org/officeDocument/2006/relationships/image" Target="../media/image5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5.png"/><Relationship Id="rId17" Type="http://schemas.openxmlformats.org/officeDocument/2006/relationships/image" Target="../media/image35.png"/><Relationship Id="rId2" Type="http://schemas.openxmlformats.org/officeDocument/2006/relationships/image" Target="../media/image1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31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11" Type="http://schemas.openxmlformats.org/officeDocument/2006/relationships/image" Target="../media/image59.png"/><Relationship Id="rId5" Type="http://schemas.openxmlformats.org/officeDocument/2006/relationships/image" Target="../media/image15.png"/><Relationship Id="rId10" Type="http://schemas.openxmlformats.org/officeDocument/2006/relationships/image" Target="../media/image750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11" Type="http://schemas.openxmlformats.org/officeDocument/2006/relationships/image" Target="../media/image64.png"/><Relationship Id="rId5" Type="http://schemas.openxmlformats.org/officeDocument/2006/relationships/image" Target="../media/image15.png"/><Relationship Id="rId10" Type="http://schemas.openxmlformats.org/officeDocument/2006/relationships/image" Target="../media/image77.png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11" Type="http://schemas.openxmlformats.org/officeDocument/2006/relationships/image" Target="../media/image65.png"/><Relationship Id="rId5" Type="http://schemas.openxmlformats.org/officeDocument/2006/relationships/image" Target="../media/image15.png"/><Relationship Id="rId10" Type="http://schemas.openxmlformats.org/officeDocument/2006/relationships/image" Target="../media/image79.png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31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18.svg"/><Relationship Id="rId5" Type="http://schemas.openxmlformats.org/officeDocument/2006/relationships/image" Target="../media/image29.svg"/><Relationship Id="rId15" Type="http://schemas.openxmlformats.org/officeDocument/2006/relationships/image" Target="../media/image24.svg"/><Relationship Id="rId10" Type="http://schemas.openxmlformats.org/officeDocument/2006/relationships/image" Target="../media/image17.png"/><Relationship Id="rId4" Type="http://schemas.openxmlformats.org/officeDocument/2006/relationships/image" Target="../media/image28.png"/><Relationship Id="rId9" Type="http://schemas.openxmlformats.org/officeDocument/2006/relationships/image" Target="../media/image16.sv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72.svg"/><Relationship Id="rId18" Type="http://schemas.openxmlformats.org/officeDocument/2006/relationships/image" Target="../media/image30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12" Type="http://schemas.openxmlformats.org/officeDocument/2006/relationships/image" Target="../media/image71.png"/><Relationship Id="rId17" Type="http://schemas.openxmlformats.org/officeDocument/2006/relationships/image" Target="../media/image29.svg"/><Relationship Id="rId2" Type="http://schemas.openxmlformats.org/officeDocument/2006/relationships/image" Target="../media/image17.png"/><Relationship Id="rId16" Type="http://schemas.openxmlformats.org/officeDocument/2006/relationships/image" Target="../media/image28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6.svg"/><Relationship Id="rId15" Type="http://schemas.openxmlformats.org/officeDocument/2006/relationships/image" Target="../media/image35.png"/><Relationship Id="rId10" Type="http://schemas.openxmlformats.org/officeDocument/2006/relationships/image" Target="../media/image23.png"/><Relationship Id="rId19" Type="http://schemas.openxmlformats.org/officeDocument/2006/relationships/image" Target="../media/image31.svg"/><Relationship Id="rId4" Type="http://schemas.openxmlformats.org/officeDocument/2006/relationships/image" Target="../media/image15.png"/><Relationship Id="rId9" Type="http://schemas.openxmlformats.org/officeDocument/2006/relationships/image" Target="../media/image22.sv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svg"/><Relationship Id="rId7" Type="http://schemas.openxmlformats.org/officeDocument/2006/relationships/image" Target="../media/image2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14.svg"/><Relationship Id="rId10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.svg"/><Relationship Id="rId18" Type="http://schemas.openxmlformats.org/officeDocument/2006/relationships/image" Target="../media/image36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5.png"/><Relationship Id="rId17" Type="http://schemas.openxmlformats.org/officeDocument/2006/relationships/image" Target="../media/image35.png"/><Relationship Id="rId2" Type="http://schemas.openxmlformats.org/officeDocument/2006/relationships/image" Target="../media/image1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31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10" Type="http://schemas.openxmlformats.org/officeDocument/2006/relationships/image" Target="../media/image45.png"/><Relationship Id="rId4" Type="http://schemas.openxmlformats.org/officeDocument/2006/relationships/image" Target="../media/image15.png"/><Relationship Id="rId9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9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12" Type="http://schemas.openxmlformats.org/officeDocument/2006/relationships/image" Target="../media/image4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39.png"/><Relationship Id="rId5" Type="http://schemas.openxmlformats.org/officeDocument/2006/relationships/image" Target="../media/image16.svg"/><Relationship Id="rId10" Type="http://schemas.openxmlformats.org/officeDocument/2006/relationships/image" Target="../media/image46.png"/><Relationship Id="rId4" Type="http://schemas.openxmlformats.org/officeDocument/2006/relationships/image" Target="../media/image15.png"/><Relationship Id="rId9" Type="http://schemas.openxmlformats.org/officeDocument/2006/relationships/image" Target="../media/image38.sv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10" Type="http://schemas.openxmlformats.org/officeDocument/2006/relationships/image" Target="../media/image52.png"/><Relationship Id="rId4" Type="http://schemas.openxmlformats.org/officeDocument/2006/relationships/image" Target="../media/image15.png"/><Relationship Id="rId9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12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54.png"/><Relationship Id="rId5" Type="http://schemas.openxmlformats.org/officeDocument/2006/relationships/image" Target="../media/image16.svg"/><Relationship Id="rId10" Type="http://schemas.openxmlformats.org/officeDocument/2006/relationships/image" Target="../media/image53.png"/><Relationship Id="rId4" Type="http://schemas.openxmlformats.org/officeDocument/2006/relationships/image" Target="../media/image15.png"/><Relationship Id="rId9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6111" y="299397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25EB22-A99E-1E92-BCF4-2B12E1049E5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39662" y="2262664"/>
            <a:ext cx="9193565" cy="4048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80079" y="2013186"/>
            <a:ext cx="10746250" cy="2045201"/>
          </a:xfrm>
          <a:custGeom>
            <a:avLst/>
            <a:gdLst/>
            <a:ahLst/>
            <a:cxnLst/>
            <a:rect l="l" t="t" r="r" b="b"/>
            <a:pathLst>
              <a:path w="16319875" h="2900071">
                <a:moveTo>
                  <a:pt x="0" y="0"/>
                </a:moveTo>
                <a:lnTo>
                  <a:pt x="16319876" y="0"/>
                </a:lnTo>
                <a:lnTo>
                  <a:pt x="16319876" y="2900070"/>
                </a:lnTo>
                <a:lnTo>
                  <a:pt x="0" y="290007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r="-5426" b="-3375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1231106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phần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màu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sau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37F86E-9209-2D19-06AE-C8EA0854D2A7}"/>
                  </a:ext>
                </a:extLst>
              </p:cNvPr>
              <p:cNvSpPr txBox="1"/>
              <p:nvPr/>
            </p:nvSpPr>
            <p:spPr>
              <a:xfrm>
                <a:off x="1520161" y="4058387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37F86E-9209-2D19-06AE-C8EA0854D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161" y="4058387"/>
                <a:ext cx="1028384" cy="16535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500B7C-B1E4-366F-0039-07EA29BCA055}"/>
                  </a:ext>
                </a:extLst>
              </p:cNvPr>
              <p:cNvSpPr txBox="1"/>
              <p:nvPr/>
            </p:nvSpPr>
            <p:spPr>
              <a:xfrm>
                <a:off x="4161802" y="4058387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500B7C-B1E4-366F-0039-07EA29BCA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02" y="4058387"/>
                <a:ext cx="1028384" cy="16535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175D4E-03CF-A2BC-3B15-7CDA1F6C6555}"/>
                  </a:ext>
                </a:extLst>
              </p:cNvPr>
              <p:cNvSpPr txBox="1"/>
              <p:nvPr/>
            </p:nvSpPr>
            <p:spPr>
              <a:xfrm>
                <a:off x="6905530" y="4058387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175D4E-03CF-A2BC-3B15-7CDA1F6C6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530" y="4058387"/>
                <a:ext cx="1028384" cy="16535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28E33E-5004-085F-DB27-36E7094CEE08}"/>
                  </a:ext>
                </a:extLst>
              </p:cNvPr>
              <p:cNvSpPr txBox="1"/>
              <p:nvPr/>
            </p:nvSpPr>
            <p:spPr>
              <a:xfrm>
                <a:off x="9649258" y="3956921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28E33E-5004-085F-DB27-36E7094CE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258" y="3956921"/>
                <a:ext cx="1028384" cy="16535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874D14F-44BC-F53F-2235-F4B9DE250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102599"/>
              </p:ext>
            </p:extLst>
          </p:nvPr>
        </p:nvGraphicFramePr>
        <p:xfrm>
          <a:off x="651949" y="1583834"/>
          <a:ext cx="5444052" cy="442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84">
                  <a:extLst>
                    <a:ext uri="{9D8B030D-6E8A-4147-A177-3AD203B41FA5}">
                      <a16:colId xmlns:a16="http://schemas.microsoft.com/office/drawing/2014/main" val="2673390032"/>
                    </a:ext>
                  </a:extLst>
                </a:gridCol>
                <a:gridCol w="1814684">
                  <a:extLst>
                    <a:ext uri="{9D8B030D-6E8A-4147-A177-3AD203B41FA5}">
                      <a16:colId xmlns:a16="http://schemas.microsoft.com/office/drawing/2014/main" val="1836673778"/>
                    </a:ext>
                  </a:extLst>
                </a:gridCol>
                <a:gridCol w="1814684">
                  <a:extLst>
                    <a:ext uri="{9D8B030D-6E8A-4147-A177-3AD203B41FA5}">
                      <a16:colId xmlns:a16="http://schemas.microsoft.com/office/drawing/2014/main" val="3946795416"/>
                    </a:ext>
                  </a:extLst>
                </a:gridCol>
              </a:tblGrid>
              <a:tr h="97326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Tử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F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Mẫu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380888"/>
                  </a:ext>
                </a:extLst>
              </a:tr>
              <a:tr h="172373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86203"/>
                  </a:ext>
                </a:extLst>
              </a:tr>
              <a:tr h="1723731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C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4211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BDEF9A1-2869-9847-E749-EEF23BC90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986958"/>
              </p:ext>
            </p:extLst>
          </p:nvPr>
        </p:nvGraphicFramePr>
        <p:xfrm>
          <a:off x="6314052" y="1583834"/>
          <a:ext cx="5444052" cy="442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84">
                  <a:extLst>
                    <a:ext uri="{9D8B030D-6E8A-4147-A177-3AD203B41FA5}">
                      <a16:colId xmlns:a16="http://schemas.microsoft.com/office/drawing/2014/main" val="2673390032"/>
                    </a:ext>
                  </a:extLst>
                </a:gridCol>
                <a:gridCol w="1814684">
                  <a:extLst>
                    <a:ext uri="{9D8B030D-6E8A-4147-A177-3AD203B41FA5}">
                      <a16:colId xmlns:a16="http://schemas.microsoft.com/office/drawing/2014/main" val="1836673778"/>
                    </a:ext>
                  </a:extLst>
                </a:gridCol>
                <a:gridCol w="1814684">
                  <a:extLst>
                    <a:ext uri="{9D8B030D-6E8A-4147-A177-3AD203B41FA5}">
                      <a16:colId xmlns:a16="http://schemas.microsoft.com/office/drawing/2014/main" val="3946795416"/>
                    </a:ext>
                  </a:extLst>
                </a:gridCol>
              </a:tblGrid>
              <a:tr h="97326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Tử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Mẫu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380888"/>
                  </a:ext>
                </a:extLst>
              </a:tr>
              <a:tr h="172373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86203"/>
                  </a:ext>
                </a:extLst>
              </a:tr>
              <a:tr h="1723731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42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DF85A3-988A-594A-37EC-7D06477FFA72}"/>
                  </a:ext>
                </a:extLst>
              </p:cNvPr>
              <p:cNvSpPr txBox="1"/>
              <p:nvPr/>
            </p:nvSpPr>
            <p:spPr>
              <a:xfrm>
                <a:off x="963812" y="2630404"/>
                <a:ext cx="1028384" cy="147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DF85A3-988A-594A-37EC-7D06477F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12" y="2630404"/>
                <a:ext cx="1028384" cy="14734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78EA68-3456-9EC5-FBD5-F4A5E20B5FAC}"/>
                  </a:ext>
                </a:extLst>
              </p:cNvPr>
              <p:cNvSpPr txBox="1"/>
              <p:nvPr/>
            </p:nvSpPr>
            <p:spPr>
              <a:xfrm>
                <a:off x="953231" y="4406437"/>
                <a:ext cx="1028384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78EA68-3456-9EC5-FBD5-F4A5E20B5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31" y="4406437"/>
                <a:ext cx="1028384" cy="14800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8A2B9AC-8E72-897E-F9FA-AAAED349F7FC}"/>
              </a:ext>
            </a:extLst>
          </p:cNvPr>
          <p:cNvSpPr txBox="1"/>
          <p:nvPr/>
        </p:nvSpPr>
        <p:spPr>
          <a:xfrm>
            <a:off x="2783786" y="2905479"/>
            <a:ext cx="63744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C1E765-AF1D-B974-87D6-C07AA32B29CF}"/>
              </a:ext>
            </a:extLst>
          </p:cNvPr>
          <p:cNvSpPr txBox="1"/>
          <p:nvPr/>
        </p:nvSpPr>
        <p:spPr>
          <a:xfrm>
            <a:off x="4751431" y="2914982"/>
            <a:ext cx="63744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FA5932-64B1-EF29-77B2-C43E2CF123AF}"/>
              </a:ext>
            </a:extLst>
          </p:cNvPr>
          <p:cNvSpPr txBox="1"/>
          <p:nvPr/>
        </p:nvSpPr>
        <p:spPr>
          <a:xfrm>
            <a:off x="2783786" y="4707795"/>
            <a:ext cx="63744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FEBDF6-20B7-2D53-98F1-C8874B2CF7C4}"/>
              </a:ext>
            </a:extLst>
          </p:cNvPr>
          <p:cNvSpPr txBox="1"/>
          <p:nvPr/>
        </p:nvSpPr>
        <p:spPr>
          <a:xfrm>
            <a:off x="4281192" y="4674308"/>
            <a:ext cx="149053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9F4B11-2733-E5D9-6C02-89DA3034CCBC}"/>
                  </a:ext>
                </a:extLst>
              </p:cNvPr>
              <p:cNvSpPr txBox="1"/>
              <p:nvPr/>
            </p:nvSpPr>
            <p:spPr>
              <a:xfrm>
                <a:off x="6748626" y="2630404"/>
                <a:ext cx="1028384" cy="1476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9F4B11-2733-E5D9-6C02-89DA3034C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626" y="2630404"/>
                <a:ext cx="1028384" cy="14761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675A14-1015-7868-5BBD-3657A3659442}"/>
                  </a:ext>
                </a:extLst>
              </p:cNvPr>
              <p:cNvSpPr txBox="1"/>
              <p:nvPr/>
            </p:nvSpPr>
            <p:spPr>
              <a:xfrm>
                <a:off x="6738045" y="4406437"/>
                <a:ext cx="1028384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675A14-1015-7868-5BBD-3657A3659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045" y="4406437"/>
                <a:ext cx="1028384" cy="14800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0C7FD58-8BA4-5AD0-3D29-16E202C42FDA}"/>
              </a:ext>
            </a:extLst>
          </p:cNvPr>
          <p:cNvSpPr txBox="1"/>
          <p:nvPr/>
        </p:nvSpPr>
        <p:spPr>
          <a:xfrm>
            <a:off x="8517156" y="2964891"/>
            <a:ext cx="63744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F777E3-F79C-64E6-DB48-F01E3A2FB1CE}"/>
              </a:ext>
            </a:extLst>
          </p:cNvPr>
          <p:cNvSpPr txBox="1"/>
          <p:nvPr/>
        </p:nvSpPr>
        <p:spPr>
          <a:xfrm>
            <a:off x="10484801" y="2974394"/>
            <a:ext cx="63744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66183B-511E-408D-D3AF-742D0E577963}"/>
              </a:ext>
            </a:extLst>
          </p:cNvPr>
          <p:cNvSpPr txBox="1"/>
          <p:nvPr/>
        </p:nvSpPr>
        <p:spPr>
          <a:xfrm>
            <a:off x="8517156" y="4767207"/>
            <a:ext cx="63744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5D0575-92F7-F123-E1A4-F9426E2B3ACF}"/>
              </a:ext>
            </a:extLst>
          </p:cNvPr>
          <p:cNvSpPr txBox="1"/>
          <p:nvPr/>
        </p:nvSpPr>
        <p:spPr>
          <a:xfrm>
            <a:off x="10014562" y="4733720"/>
            <a:ext cx="149053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12</a:t>
            </a:r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id="{52226DA3-E2B9-3F4C-6B94-F46BFD558439}"/>
              </a:ext>
            </a:extLst>
          </p:cNvPr>
          <p:cNvSpPr/>
          <p:nvPr/>
        </p:nvSpPr>
        <p:spPr>
          <a:xfrm>
            <a:off x="3005979" y="4845992"/>
            <a:ext cx="541753" cy="714007"/>
          </a:xfrm>
          <a:custGeom>
            <a:avLst/>
            <a:gdLst/>
            <a:ahLst/>
            <a:cxnLst/>
            <a:rect l="l" t="t" r="r" b="b"/>
            <a:pathLst>
              <a:path w="812629" h="1071011">
                <a:moveTo>
                  <a:pt x="0" y="0"/>
                </a:moveTo>
                <a:lnTo>
                  <a:pt x="812630" y="0"/>
                </a:lnTo>
                <a:lnTo>
                  <a:pt x="812630" y="1071011"/>
                </a:lnTo>
                <a:lnTo>
                  <a:pt x="0" y="10710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94AC2D98-F7BC-F464-FA6F-F26AEDFC8036}"/>
              </a:ext>
            </a:extLst>
          </p:cNvPr>
          <p:cNvSpPr/>
          <p:nvPr/>
        </p:nvSpPr>
        <p:spPr>
          <a:xfrm>
            <a:off x="4990653" y="4778969"/>
            <a:ext cx="541753" cy="714007"/>
          </a:xfrm>
          <a:custGeom>
            <a:avLst/>
            <a:gdLst/>
            <a:ahLst/>
            <a:cxnLst/>
            <a:rect l="l" t="t" r="r" b="b"/>
            <a:pathLst>
              <a:path w="812629" h="1071011">
                <a:moveTo>
                  <a:pt x="0" y="0"/>
                </a:moveTo>
                <a:lnTo>
                  <a:pt x="812630" y="0"/>
                </a:lnTo>
                <a:lnTo>
                  <a:pt x="812630" y="1071011"/>
                </a:lnTo>
                <a:lnTo>
                  <a:pt x="0" y="10710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B2BE45-E548-DDDB-9962-E7AE5183A117}"/>
              </a:ext>
            </a:extLst>
          </p:cNvPr>
          <p:cNvGrpSpPr/>
          <p:nvPr/>
        </p:nvGrpSpPr>
        <p:grpSpPr>
          <a:xfrm>
            <a:off x="6749181" y="2652120"/>
            <a:ext cx="1084690" cy="1637467"/>
            <a:chOff x="-1514475" y="1820754"/>
            <a:chExt cx="1084690" cy="1637467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AEA81F0-F1BD-4820-F94D-EB901EF74732}"/>
                </a:ext>
              </a:extLst>
            </p:cNvPr>
            <p:cNvSpPr/>
            <p:nvPr/>
          </p:nvSpPr>
          <p:spPr>
            <a:xfrm>
              <a:off x="-1304831" y="1820754"/>
              <a:ext cx="541753" cy="714007"/>
            </a:xfrm>
            <a:custGeom>
              <a:avLst/>
              <a:gdLst/>
              <a:ahLst/>
              <a:cxnLst/>
              <a:rect l="l" t="t" r="r" b="b"/>
              <a:pathLst>
                <a:path w="812629" h="1071011">
                  <a:moveTo>
                    <a:pt x="0" y="0"/>
                  </a:moveTo>
                  <a:lnTo>
                    <a:pt x="812630" y="0"/>
                  </a:lnTo>
                  <a:lnTo>
                    <a:pt x="812630" y="1071011"/>
                  </a:lnTo>
                  <a:lnTo>
                    <a:pt x="0" y="1071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0BF1D526-71B9-5DDE-D8FF-53B19221FF3B}"/>
                </a:ext>
              </a:extLst>
            </p:cNvPr>
            <p:cNvSpPr/>
            <p:nvPr/>
          </p:nvSpPr>
          <p:spPr>
            <a:xfrm>
              <a:off x="-1319977" y="2744214"/>
              <a:ext cx="541753" cy="714007"/>
            </a:xfrm>
            <a:custGeom>
              <a:avLst/>
              <a:gdLst/>
              <a:ahLst/>
              <a:cxnLst/>
              <a:rect l="l" t="t" r="r" b="b"/>
              <a:pathLst>
                <a:path w="812629" h="1071011">
                  <a:moveTo>
                    <a:pt x="0" y="0"/>
                  </a:moveTo>
                  <a:lnTo>
                    <a:pt x="812630" y="0"/>
                  </a:lnTo>
                  <a:lnTo>
                    <a:pt x="812630" y="1071011"/>
                  </a:lnTo>
                  <a:lnTo>
                    <a:pt x="0" y="1071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2DC65E-B365-C05D-CC97-B7243FB1E716}"/>
                </a:ext>
              </a:extLst>
            </p:cNvPr>
            <p:cNvCxnSpPr>
              <a:cxnSpLocks/>
            </p:cNvCxnSpPr>
            <p:nvPr/>
          </p:nvCxnSpPr>
          <p:spPr>
            <a:xfrm>
              <a:off x="-1514475" y="2630404"/>
              <a:ext cx="1084690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4045EF-C6EA-E29A-C97D-8A50B85B06DC}"/>
              </a:ext>
            </a:extLst>
          </p:cNvPr>
          <p:cNvGrpSpPr/>
          <p:nvPr/>
        </p:nvGrpSpPr>
        <p:grpSpPr>
          <a:xfrm>
            <a:off x="6703444" y="4423996"/>
            <a:ext cx="1084690" cy="1637467"/>
            <a:chOff x="-1514475" y="1820754"/>
            <a:chExt cx="1084690" cy="1637467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60240E0-D10A-2EC5-CC60-3BC9D6F50B52}"/>
                </a:ext>
              </a:extLst>
            </p:cNvPr>
            <p:cNvSpPr/>
            <p:nvPr/>
          </p:nvSpPr>
          <p:spPr>
            <a:xfrm>
              <a:off x="-1304831" y="1820754"/>
              <a:ext cx="541753" cy="714007"/>
            </a:xfrm>
            <a:custGeom>
              <a:avLst/>
              <a:gdLst/>
              <a:ahLst/>
              <a:cxnLst/>
              <a:rect l="l" t="t" r="r" b="b"/>
              <a:pathLst>
                <a:path w="812629" h="1071011">
                  <a:moveTo>
                    <a:pt x="0" y="0"/>
                  </a:moveTo>
                  <a:lnTo>
                    <a:pt x="812630" y="0"/>
                  </a:lnTo>
                  <a:lnTo>
                    <a:pt x="812630" y="1071011"/>
                  </a:lnTo>
                  <a:lnTo>
                    <a:pt x="0" y="1071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9BB8D8C-EA20-945A-9D86-0F4CB1AC0E34}"/>
                </a:ext>
              </a:extLst>
            </p:cNvPr>
            <p:cNvSpPr/>
            <p:nvPr/>
          </p:nvSpPr>
          <p:spPr>
            <a:xfrm>
              <a:off x="-1319977" y="2744214"/>
              <a:ext cx="541753" cy="714007"/>
            </a:xfrm>
            <a:custGeom>
              <a:avLst/>
              <a:gdLst/>
              <a:ahLst/>
              <a:cxnLst/>
              <a:rect l="l" t="t" r="r" b="b"/>
              <a:pathLst>
                <a:path w="812629" h="1071011">
                  <a:moveTo>
                    <a:pt x="0" y="0"/>
                  </a:moveTo>
                  <a:lnTo>
                    <a:pt x="812630" y="0"/>
                  </a:lnTo>
                  <a:lnTo>
                    <a:pt x="812630" y="1071011"/>
                  </a:lnTo>
                  <a:lnTo>
                    <a:pt x="0" y="1071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1EE814-07DC-C16E-511C-A5B2E76FF838}"/>
                </a:ext>
              </a:extLst>
            </p:cNvPr>
            <p:cNvCxnSpPr>
              <a:cxnSpLocks/>
            </p:cNvCxnSpPr>
            <p:nvPr/>
          </p:nvCxnSpPr>
          <p:spPr>
            <a:xfrm>
              <a:off x="-1514475" y="2630404"/>
              <a:ext cx="1084690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2736" y="1993051"/>
            <a:ext cx="3271838" cy="4640001"/>
          </a:xfrm>
          <a:custGeom>
            <a:avLst/>
            <a:gdLst/>
            <a:ahLst/>
            <a:cxnLst/>
            <a:rect l="l" t="t" r="r" b="b"/>
            <a:pathLst>
              <a:path w="14718645" h="7827755">
                <a:moveTo>
                  <a:pt x="0" y="0"/>
                </a:moveTo>
                <a:lnTo>
                  <a:pt x="14718646" y="0"/>
                </a:lnTo>
                <a:lnTo>
                  <a:pt x="14718646" y="7827755"/>
                </a:lnTo>
                <a:lnTo>
                  <a:pt x="0" y="78277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" t="-60" r="-17230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31106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phù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6B924F34-7952-D2F2-3752-D38C5618060C}"/>
              </a:ext>
            </a:extLst>
          </p:cNvPr>
          <p:cNvSpPr/>
          <p:nvPr/>
        </p:nvSpPr>
        <p:spPr>
          <a:xfrm>
            <a:off x="4805846" y="1683383"/>
            <a:ext cx="2693676" cy="4640001"/>
          </a:xfrm>
          <a:custGeom>
            <a:avLst/>
            <a:gdLst/>
            <a:ahLst/>
            <a:cxnLst/>
            <a:rect l="l" t="t" r="r" b="b"/>
            <a:pathLst>
              <a:path w="14718645" h="7827755">
                <a:moveTo>
                  <a:pt x="0" y="0"/>
                </a:moveTo>
                <a:lnTo>
                  <a:pt x="14718646" y="0"/>
                </a:lnTo>
                <a:lnTo>
                  <a:pt x="14718646" y="7827755"/>
                </a:lnTo>
                <a:lnTo>
                  <a:pt x="0" y="78277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16245" t="2794" r="-114510" b="-285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9B18BB7-9D28-18CD-4D97-CDF439A3757E}"/>
              </a:ext>
            </a:extLst>
          </p:cNvPr>
          <p:cNvSpPr/>
          <p:nvPr/>
        </p:nvSpPr>
        <p:spPr>
          <a:xfrm>
            <a:off x="8757183" y="1814710"/>
            <a:ext cx="2916887" cy="4553718"/>
          </a:xfrm>
          <a:custGeom>
            <a:avLst/>
            <a:gdLst/>
            <a:ahLst/>
            <a:cxnLst/>
            <a:rect l="l" t="t" r="r" b="b"/>
            <a:pathLst>
              <a:path w="14718645" h="7827755">
                <a:moveTo>
                  <a:pt x="0" y="0"/>
                </a:moveTo>
                <a:lnTo>
                  <a:pt x="14718646" y="0"/>
                </a:lnTo>
                <a:lnTo>
                  <a:pt x="14718646" y="7827755"/>
                </a:lnTo>
                <a:lnTo>
                  <a:pt x="0" y="78277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02032" t="-906" r="-3412" b="-1050"/>
            </a:stretch>
          </a:blipFill>
        </p:spPr>
        <p:txBody>
          <a:bodyPr/>
          <a:lstStyle/>
          <a:p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062546-0395-EA51-3430-6486AE0562C0}"/>
              </a:ext>
            </a:extLst>
          </p:cNvPr>
          <p:cNvCxnSpPr/>
          <p:nvPr/>
        </p:nvCxnSpPr>
        <p:spPr>
          <a:xfrm>
            <a:off x="2898660" y="3171825"/>
            <a:ext cx="2244944" cy="27432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7463D1-1B50-C8C8-C1C4-886AD4C9415F}"/>
              </a:ext>
            </a:extLst>
          </p:cNvPr>
          <p:cNvCxnSpPr>
            <a:cxnSpLocks/>
          </p:cNvCxnSpPr>
          <p:nvPr/>
        </p:nvCxnSpPr>
        <p:spPr>
          <a:xfrm flipV="1">
            <a:off x="3234631" y="2625770"/>
            <a:ext cx="1908973" cy="29846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44FD35-A5FD-C7BD-BC93-F1515BDA073B}"/>
              </a:ext>
            </a:extLst>
          </p:cNvPr>
          <p:cNvCxnSpPr>
            <a:cxnSpLocks/>
          </p:cNvCxnSpPr>
          <p:nvPr/>
        </p:nvCxnSpPr>
        <p:spPr>
          <a:xfrm>
            <a:off x="7284682" y="2756282"/>
            <a:ext cx="1787881" cy="2418335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404A5C2-F2BA-1C7C-ECC1-905114E889F9}"/>
              </a:ext>
            </a:extLst>
          </p:cNvPr>
          <p:cNvCxnSpPr>
            <a:cxnSpLocks/>
          </p:cNvCxnSpPr>
          <p:nvPr/>
        </p:nvCxnSpPr>
        <p:spPr>
          <a:xfrm flipV="1">
            <a:off x="7284682" y="3128868"/>
            <a:ext cx="1787881" cy="2449851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01E43A-72AF-222F-47E2-FA41F33DE52E}"/>
              </a:ext>
            </a:extLst>
          </p:cNvPr>
          <p:cNvSpPr/>
          <p:nvPr/>
        </p:nvSpPr>
        <p:spPr>
          <a:xfrm>
            <a:off x="4439067" y="1720173"/>
            <a:ext cx="1156223" cy="3114904"/>
          </a:xfrm>
          <a:prstGeom prst="roundRect">
            <a:avLst>
              <a:gd name="adj" fmla="val 21826"/>
            </a:avLst>
          </a:prstGeom>
          <a:solidFill>
            <a:srgbClr val="D9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705D59-A85D-9399-C6EA-EDBAAC0ED90D}"/>
              </a:ext>
            </a:extLst>
          </p:cNvPr>
          <p:cNvGrpSpPr/>
          <p:nvPr/>
        </p:nvGrpSpPr>
        <p:grpSpPr>
          <a:xfrm>
            <a:off x="3084980" y="441053"/>
            <a:ext cx="5991838" cy="850731"/>
            <a:chOff x="4063885" y="716349"/>
            <a:chExt cx="5991838" cy="85073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1466B29-A130-4BC5-6A8C-E4A558316E73}"/>
                </a:ext>
              </a:extLst>
            </p:cNvPr>
            <p:cNvSpPr/>
            <p:nvPr/>
          </p:nvSpPr>
          <p:spPr>
            <a:xfrm>
              <a:off x="4063885" y="716349"/>
              <a:ext cx="5991838" cy="850731"/>
            </a:xfrm>
            <a:prstGeom prst="roundRect">
              <a:avLst/>
            </a:prstGeom>
            <a:solidFill>
              <a:srgbClr val="D3E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E3912E-E26E-24C6-74DB-4E7A2437266F}"/>
                </a:ext>
              </a:extLst>
            </p:cNvPr>
            <p:cNvSpPr txBox="1"/>
            <p:nvPr/>
          </p:nvSpPr>
          <p:spPr>
            <a:xfrm>
              <a:off x="4349634" y="787772"/>
              <a:ext cx="566565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phân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hợp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C3271A-C130-33FE-3F34-2ED9DD87A238}"/>
                  </a:ext>
                </a:extLst>
              </p:cNvPr>
              <p:cNvSpPr txBox="1"/>
              <p:nvPr/>
            </p:nvSpPr>
            <p:spPr>
              <a:xfrm>
                <a:off x="4350795" y="4984416"/>
                <a:ext cx="4332327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kẹo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mút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C3271A-C130-33FE-3F34-2ED9DD87A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795" y="4984416"/>
                <a:ext cx="4332327" cy="1292662"/>
              </a:xfrm>
              <a:prstGeom prst="rect">
                <a:avLst/>
              </a:prstGeom>
              <a:blipFill>
                <a:blip r:embed="rId10"/>
                <a:stretch>
                  <a:fillRect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0E30B9B4-6989-6C48-CD58-442CBFAF495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r="72901"/>
          <a:stretch/>
        </p:blipFill>
        <p:spPr>
          <a:xfrm>
            <a:off x="4528953" y="1624058"/>
            <a:ext cx="919772" cy="1569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62F23A-E271-20F5-40D4-19688E577E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r="72901"/>
          <a:stretch/>
        </p:blipFill>
        <p:spPr>
          <a:xfrm>
            <a:off x="5783829" y="1585381"/>
            <a:ext cx="919772" cy="15697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4536A0-9281-F2E4-9AC5-0C12F608F42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r="72901"/>
          <a:stretch/>
        </p:blipFill>
        <p:spPr>
          <a:xfrm>
            <a:off x="6865384" y="1624058"/>
            <a:ext cx="919772" cy="15697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43A1B3-8B81-F043-F74A-42E19B8E00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r="72901"/>
          <a:stretch/>
        </p:blipFill>
        <p:spPr>
          <a:xfrm>
            <a:off x="4528953" y="3281385"/>
            <a:ext cx="919772" cy="1569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8FD96A-A7E0-4AB8-902D-D09ACE818BD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r="72901"/>
          <a:stretch/>
        </p:blipFill>
        <p:spPr>
          <a:xfrm>
            <a:off x="5783829" y="3281385"/>
            <a:ext cx="919772" cy="1569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A4E97E-8571-D882-9A55-C500B0D5DD3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r="72901"/>
          <a:stretch/>
        </p:blipFill>
        <p:spPr>
          <a:xfrm>
            <a:off x="6865384" y="3320062"/>
            <a:ext cx="919772" cy="15697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50EE4E-961D-36B2-819D-B386F81455CD}"/>
              </a:ext>
            </a:extLst>
          </p:cNvPr>
          <p:cNvSpPr/>
          <p:nvPr/>
        </p:nvSpPr>
        <p:spPr>
          <a:xfrm>
            <a:off x="4076158" y="1493444"/>
            <a:ext cx="4039683" cy="3444645"/>
          </a:xfrm>
          <a:prstGeom prst="roundRect">
            <a:avLst/>
          </a:prstGeom>
          <a:noFill/>
          <a:ln w="57150">
            <a:solidFill>
              <a:srgbClr val="B9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BE581B-DDE8-BB3B-E9CB-FC51E500ACC4}"/>
              </a:ext>
            </a:extLst>
          </p:cNvPr>
          <p:cNvSpPr/>
          <p:nvPr/>
        </p:nvSpPr>
        <p:spPr>
          <a:xfrm>
            <a:off x="3089322" y="1731849"/>
            <a:ext cx="1861553" cy="3131566"/>
          </a:xfrm>
          <a:prstGeom prst="roundRect">
            <a:avLst>
              <a:gd name="adj" fmla="val 27459"/>
            </a:avLst>
          </a:prstGeom>
          <a:solidFill>
            <a:srgbClr val="D9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1FB169-5D2E-5997-85B4-C8A5052EDA65}"/>
                  </a:ext>
                </a:extLst>
              </p:cNvPr>
              <p:cNvSpPr txBox="1"/>
              <p:nvPr/>
            </p:nvSpPr>
            <p:spPr>
              <a:xfrm>
                <a:off x="4251641" y="4942100"/>
                <a:ext cx="3235009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𝟏𝟓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dĩa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1FB169-5D2E-5997-85B4-C8A5052ED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641" y="4942100"/>
                <a:ext cx="3235009" cy="1292598"/>
              </a:xfrm>
              <a:prstGeom prst="rect">
                <a:avLst/>
              </a:prstGeom>
              <a:blipFill>
                <a:blip r:embed="rId10"/>
                <a:stretch>
                  <a:fillRect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0E8E403-D7C3-639B-C07B-CDB6AF7E0E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1447" y="1916275"/>
            <a:ext cx="1813203" cy="7587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56A9C1-0093-19E5-4A09-DD79F52A69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7672" y="1916274"/>
            <a:ext cx="1813203" cy="758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81B64E-31C6-284E-A942-72A099B12C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6511" y="1916274"/>
            <a:ext cx="1813203" cy="7587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7BE43F-48D8-AF8B-F834-23C2488406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2736" y="1916274"/>
            <a:ext cx="1813203" cy="7587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F1991E-57C7-AEA4-5D84-58EBB2635B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0611" y="1877104"/>
            <a:ext cx="1813203" cy="7587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A51B59-0CF5-86EC-5EB7-B91A402E78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1447" y="2918261"/>
            <a:ext cx="1813203" cy="7587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891869-15F7-4B00-4D6A-ED2181D1FB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7672" y="2918260"/>
            <a:ext cx="1813203" cy="7587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811FC8-3A29-9A22-E17E-03EA67CAB6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6511" y="2918260"/>
            <a:ext cx="1813203" cy="7587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F40A2A-25F8-621E-CF1F-B55DE606C7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2736" y="2918260"/>
            <a:ext cx="1813203" cy="7587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359C75-9C09-166A-08EA-5FAE2060D6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0611" y="2879090"/>
            <a:ext cx="1813203" cy="7587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EF1667-B651-A643-8916-1DED23CD0E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1447" y="3902317"/>
            <a:ext cx="1813203" cy="7587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004984-C95F-8016-561E-42679DFE3E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7672" y="3902316"/>
            <a:ext cx="1813203" cy="7587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0E0AA6-F5AD-33F0-D4C6-C937335F89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6511" y="3902316"/>
            <a:ext cx="1813203" cy="7587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E7D22E-7561-9A06-B047-4F75C9C976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2736" y="3902316"/>
            <a:ext cx="1813203" cy="7587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6B340E-BB90-6BBC-3EE5-529713357E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0611" y="3863146"/>
            <a:ext cx="1813203" cy="758744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13DF6BA-CF03-88AB-E00E-8CFD4672AF05}"/>
              </a:ext>
            </a:extLst>
          </p:cNvPr>
          <p:cNvSpPr/>
          <p:nvPr/>
        </p:nvSpPr>
        <p:spPr>
          <a:xfrm>
            <a:off x="1060209" y="1565575"/>
            <a:ext cx="9879106" cy="3376525"/>
          </a:xfrm>
          <a:prstGeom prst="roundRect">
            <a:avLst/>
          </a:prstGeom>
          <a:noFill/>
          <a:ln w="57150">
            <a:solidFill>
              <a:srgbClr val="B9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C248EE-559E-3883-5EA0-B15D82D81BD1}"/>
              </a:ext>
            </a:extLst>
          </p:cNvPr>
          <p:cNvGrpSpPr/>
          <p:nvPr/>
        </p:nvGrpSpPr>
        <p:grpSpPr>
          <a:xfrm>
            <a:off x="3084980" y="441053"/>
            <a:ext cx="5991838" cy="850731"/>
            <a:chOff x="4063885" y="716349"/>
            <a:chExt cx="5991838" cy="85073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EEC4DA0-B197-BFD5-9E3C-A4E0DC24558D}"/>
                </a:ext>
              </a:extLst>
            </p:cNvPr>
            <p:cNvSpPr/>
            <p:nvPr/>
          </p:nvSpPr>
          <p:spPr>
            <a:xfrm>
              <a:off x="4063885" y="716349"/>
              <a:ext cx="5991838" cy="850731"/>
            </a:xfrm>
            <a:prstGeom prst="roundRect">
              <a:avLst/>
            </a:prstGeom>
            <a:solidFill>
              <a:srgbClr val="D3E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0CBC76-B4E9-7F4C-2459-51AE9025867E}"/>
                </a:ext>
              </a:extLst>
            </p:cNvPr>
            <p:cNvSpPr txBox="1"/>
            <p:nvPr/>
          </p:nvSpPr>
          <p:spPr>
            <a:xfrm>
              <a:off x="4349634" y="787772"/>
              <a:ext cx="566565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phân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hợp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C248EE-559E-3883-5EA0-B15D82D81BD1}"/>
              </a:ext>
            </a:extLst>
          </p:cNvPr>
          <p:cNvGrpSpPr/>
          <p:nvPr/>
        </p:nvGrpSpPr>
        <p:grpSpPr>
          <a:xfrm>
            <a:off x="3084980" y="441053"/>
            <a:ext cx="5991838" cy="850731"/>
            <a:chOff x="4063885" y="716349"/>
            <a:chExt cx="5991838" cy="85073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EEC4DA0-B197-BFD5-9E3C-A4E0DC24558D}"/>
                </a:ext>
              </a:extLst>
            </p:cNvPr>
            <p:cNvSpPr/>
            <p:nvPr/>
          </p:nvSpPr>
          <p:spPr>
            <a:xfrm>
              <a:off x="4063885" y="716349"/>
              <a:ext cx="5991838" cy="850731"/>
            </a:xfrm>
            <a:prstGeom prst="roundRect">
              <a:avLst/>
            </a:prstGeom>
            <a:solidFill>
              <a:srgbClr val="D3E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0CBC76-B4E9-7F4C-2459-51AE9025867E}"/>
                </a:ext>
              </a:extLst>
            </p:cNvPr>
            <p:cNvSpPr txBox="1"/>
            <p:nvPr/>
          </p:nvSpPr>
          <p:spPr>
            <a:xfrm>
              <a:off x="4349634" y="787772"/>
              <a:ext cx="566565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phân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hợp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EA6F805-852C-FD7D-7BB2-4F9E1F5A6B76}"/>
              </a:ext>
            </a:extLst>
          </p:cNvPr>
          <p:cNvSpPr/>
          <p:nvPr/>
        </p:nvSpPr>
        <p:spPr>
          <a:xfrm>
            <a:off x="3270607" y="1788569"/>
            <a:ext cx="1816734" cy="1406569"/>
          </a:xfrm>
          <a:prstGeom prst="roundRect">
            <a:avLst>
              <a:gd name="adj" fmla="val 27459"/>
            </a:avLst>
          </a:prstGeom>
          <a:solidFill>
            <a:srgbClr val="D9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AEED85-266E-725D-B44A-684B6EFC3A0F}"/>
                  </a:ext>
                </a:extLst>
              </p:cNvPr>
              <p:cNvSpPr txBox="1"/>
              <p:nvPr/>
            </p:nvSpPr>
            <p:spPr>
              <a:xfrm>
                <a:off x="4041345" y="5020083"/>
                <a:ext cx="3845150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 bánh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cs typeface="+mn-cs"/>
                  </a:rPr>
                  <a:t>quy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AEED85-266E-725D-B44A-684B6EFC3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345" y="5020083"/>
                <a:ext cx="3845150" cy="1288686"/>
              </a:xfrm>
              <a:prstGeom prst="rect">
                <a:avLst/>
              </a:prstGeom>
              <a:blipFill>
                <a:blip r:embed="rId10"/>
                <a:stretch>
                  <a:fillRect r="-2060" b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9970F223-2BFD-F4F1-A07C-335D5DA7D0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38" y="1810114"/>
            <a:ext cx="1324174" cy="12886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C532B4-0E97-1B56-107E-7A817999CB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41" y="1821297"/>
            <a:ext cx="1324174" cy="12886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0F7494C-F642-9780-DCCE-E5BCC87DA3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218" y="1821297"/>
            <a:ext cx="1324174" cy="12886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72071B-A73C-E6E8-83D3-E39C3D5816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38" y="3547031"/>
            <a:ext cx="1324174" cy="12886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BE9292A-41D1-5F38-BEAB-50C89D216B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10" y="3547031"/>
            <a:ext cx="1324174" cy="12886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0A87CC-0F96-B82F-C87E-758F8E56C8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218" y="3547031"/>
            <a:ext cx="1324174" cy="1288686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CF81342-BC7D-9EBA-6F1B-4BDAB945C1DE}"/>
              </a:ext>
            </a:extLst>
          </p:cNvPr>
          <p:cNvSpPr/>
          <p:nvPr/>
        </p:nvSpPr>
        <p:spPr>
          <a:xfrm>
            <a:off x="3098473" y="1575437"/>
            <a:ext cx="5435745" cy="3444646"/>
          </a:xfrm>
          <a:prstGeom prst="roundRect">
            <a:avLst/>
          </a:prstGeom>
          <a:noFill/>
          <a:ln w="57150">
            <a:solidFill>
              <a:srgbClr val="B9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2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B8FE815-078D-88FC-8658-A31E3C11C931}"/>
              </a:ext>
            </a:extLst>
          </p:cNvPr>
          <p:cNvSpPr txBox="1"/>
          <p:nvPr/>
        </p:nvSpPr>
        <p:spPr>
          <a:xfrm>
            <a:off x="2239857" y="3754385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85206" y="5072070"/>
            <a:ext cx="2181145" cy="2033917"/>
          </a:xfrm>
          <a:custGeom>
            <a:avLst/>
            <a:gdLst/>
            <a:ahLst/>
            <a:cxnLst/>
            <a:rect l="l" t="t" r="r" b="b"/>
            <a:pathLst>
              <a:path w="3271717" h="3050876">
                <a:moveTo>
                  <a:pt x="0" y="0"/>
                </a:moveTo>
                <a:lnTo>
                  <a:pt x="3271717" y="0"/>
                </a:lnTo>
                <a:lnTo>
                  <a:pt x="3271717" y="3050876"/>
                </a:lnTo>
                <a:lnTo>
                  <a:pt x="0" y="3050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81660" y="15494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F98EC-65C8-4969-BBCC-BD74E13345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4134" y="526292"/>
            <a:ext cx="7084166" cy="113395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AA8129D-05F4-01E0-CE1D-292A43331AAA}"/>
              </a:ext>
            </a:extLst>
          </p:cNvPr>
          <p:cNvGrpSpPr/>
          <p:nvPr/>
        </p:nvGrpSpPr>
        <p:grpSpPr>
          <a:xfrm>
            <a:off x="240632" y="1785929"/>
            <a:ext cx="10759139" cy="4260541"/>
            <a:chOff x="240632" y="1785929"/>
            <a:chExt cx="10759139" cy="4260541"/>
          </a:xfrm>
        </p:grpSpPr>
        <p:grpSp>
          <p:nvGrpSpPr>
            <p:cNvPr id="2" name="Group 2"/>
            <p:cNvGrpSpPr/>
            <p:nvPr/>
          </p:nvGrpSpPr>
          <p:grpSpPr>
            <a:xfrm>
              <a:off x="240632" y="1785929"/>
              <a:ext cx="10759139" cy="4260541"/>
              <a:chOff x="0" y="0"/>
              <a:chExt cx="812800" cy="4064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417EDB-EF93-9F4F-EE38-3BF55F5C81A6}"/>
                </a:ext>
              </a:extLst>
            </p:cNvPr>
            <p:cNvSpPr txBox="1"/>
            <p:nvPr/>
          </p:nvSpPr>
          <p:spPr>
            <a:xfrm>
              <a:off x="1192229" y="2152786"/>
              <a:ext cx="8066071" cy="35736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- Nhận được khái niệm ban đầu về phân số.</a:t>
              </a:r>
            </a:p>
            <a:p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- Nhận biết được tử số, mẫu số của một phân số.</a:t>
              </a:r>
            </a:p>
            <a:p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- Đọc, viết được phân số.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12420-D18A-F89C-A4B8-4C84843B7A30}"/>
              </a:ext>
            </a:extLst>
          </p:cNvPr>
          <p:cNvGrpSpPr/>
          <p:nvPr/>
        </p:nvGrpSpPr>
        <p:grpSpPr>
          <a:xfrm>
            <a:off x="494311" y="373711"/>
            <a:ext cx="11203378" cy="5236740"/>
            <a:chOff x="500942" y="621135"/>
            <a:chExt cx="11203378" cy="5390770"/>
          </a:xfrm>
        </p:grpSpPr>
        <p:sp>
          <p:nvSpPr>
            <p:cNvPr id="9" name="Freeform 9"/>
            <p:cNvSpPr/>
            <p:nvPr/>
          </p:nvSpPr>
          <p:spPr>
            <a:xfrm>
              <a:off x="500942" y="651510"/>
              <a:ext cx="11203378" cy="5360395"/>
            </a:xfrm>
            <a:custGeom>
              <a:avLst/>
              <a:gdLst/>
              <a:ahLst/>
              <a:cxnLst/>
              <a:rect l="l" t="t" r="r" b="b"/>
              <a:pathLst>
                <a:path w="15822530" h="7007281">
                  <a:moveTo>
                    <a:pt x="0" y="0"/>
                  </a:moveTo>
                  <a:lnTo>
                    <a:pt x="15822530" y="0"/>
                  </a:lnTo>
                  <a:lnTo>
                    <a:pt x="15822530" y="7007280"/>
                  </a:lnTo>
                  <a:lnTo>
                    <a:pt x="0" y="7007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D598B5-5EBE-377C-B84B-06FC552C306E}"/>
                </a:ext>
              </a:extLst>
            </p:cNvPr>
            <p:cNvSpPr/>
            <p:nvPr/>
          </p:nvSpPr>
          <p:spPr>
            <a:xfrm>
              <a:off x="640080" y="621135"/>
              <a:ext cx="3120390" cy="579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id="{E61E626C-5DE3-0F1E-2A3E-505BA2ADB97F}"/>
              </a:ext>
            </a:extLst>
          </p:cNvPr>
          <p:cNvSpPr txBox="1"/>
          <p:nvPr/>
        </p:nvSpPr>
        <p:spPr>
          <a:xfrm>
            <a:off x="494311" y="5825747"/>
            <a:ext cx="11203377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112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Mi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ăn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bao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nhiêu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phần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cái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bánh?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34878" y="1164252"/>
            <a:ext cx="4420256" cy="4243446"/>
          </a:xfrm>
          <a:custGeom>
            <a:avLst/>
            <a:gdLst/>
            <a:ahLst/>
            <a:cxnLst/>
            <a:rect l="l" t="t" r="r" b="b"/>
            <a:pathLst>
              <a:path w="6630384" h="6365169">
                <a:moveTo>
                  <a:pt x="0" y="0"/>
                </a:moveTo>
                <a:lnTo>
                  <a:pt x="6630384" y="0"/>
                </a:lnTo>
                <a:lnTo>
                  <a:pt x="6630384" y="6365169"/>
                </a:lnTo>
                <a:lnTo>
                  <a:pt x="0" y="63651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591288" y="457616"/>
            <a:ext cx="6753878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112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Cambria Bold"/>
              </a:rPr>
              <a:t>Chia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tròn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6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phần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69926" y="1822330"/>
            <a:ext cx="4720567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4079" lvl="1" indent="-317040" defTabSz="609630">
              <a:lnSpc>
                <a:spcPts val="4112"/>
              </a:lnSpc>
              <a:spcBef>
                <a:spcPct val="0"/>
              </a:spcBef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Tô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màu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phần</a:t>
            </a:r>
            <a:endParaRPr lang="en-US" sz="40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91885" y="2678926"/>
            <a:ext cx="6553281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4079" lvl="1" indent="-317040" defTabSz="609630">
              <a:lnSpc>
                <a:spcPts val="4112"/>
              </a:lnSpc>
              <a:spcBef>
                <a:spcPct val="0"/>
              </a:spcBef>
              <a:buFont typeface="Arial"/>
              <a:buChar char="•"/>
            </a:pP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endParaRPr lang="en-US" sz="4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55134" y="4062066"/>
            <a:ext cx="6142357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4079" lvl="1" indent="-317040" defTabSz="609630">
              <a:lnSpc>
                <a:spcPts val="4112"/>
              </a:lnSpc>
              <a:spcBef>
                <a:spcPct val="0"/>
              </a:spcBef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phần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sáu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</a:p>
        </p:txBody>
      </p:sp>
      <p:sp>
        <p:nvSpPr>
          <p:cNvPr id="20" name="Flowchart: Extract 19">
            <a:extLst>
              <a:ext uri="{FF2B5EF4-FFF2-40B4-BE49-F238E27FC236}">
                <a16:creationId xmlns:a16="http://schemas.microsoft.com/office/drawing/2014/main" id="{D50EB1DD-EC02-160C-5EB2-92D2CB2D5702}"/>
              </a:ext>
            </a:extLst>
          </p:cNvPr>
          <p:cNvSpPr/>
          <p:nvPr/>
        </p:nvSpPr>
        <p:spPr>
          <a:xfrm rot="12687612">
            <a:off x="2235688" y="1372329"/>
            <a:ext cx="2006880" cy="1946975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731"/>
              <a:gd name="connsiteX1" fmla="*/ 5000 w 10000"/>
              <a:gd name="connsiteY1" fmla="*/ 0 h 10731"/>
              <a:gd name="connsiteX2" fmla="*/ 10000 w 10000"/>
              <a:gd name="connsiteY2" fmla="*/ 10000 h 10731"/>
              <a:gd name="connsiteX3" fmla="*/ 4692 w 10000"/>
              <a:gd name="connsiteY3" fmla="*/ 10731 h 10731"/>
              <a:gd name="connsiteX4" fmla="*/ 0 w 10000"/>
              <a:gd name="connsiteY4" fmla="*/ 10000 h 10731"/>
              <a:gd name="connsiteX0" fmla="*/ 0 w 9570"/>
              <a:gd name="connsiteY0" fmla="*/ 10000 h 10731"/>
              <a:gd name="connsiteX1" fmla="*/ 5000 w 9570"/>
              <a:gd name="connsiteY1" fmla="*/ 0 h 10731"/>
              <a:gd name="connsiteX2" fmla="*/ 9570 w 9570"/>
              <a:gd name="connsiteY2" fmla="*/ 9440 h 10731"/>
              <a:gd name="connsiteX3" fmla="*/ 4692 w 9570"/>
              <a:gd name="connsiteY3" fmla="*/ 10731 h 10731"/>
              <a:gd name="connsiteX4" fmla="*/ 0 w 9570"/>
              <a:gd name="connsiteY4" fmla="*/ 10000 h 10731"/>
              <a:gd name="connsiteX0" fmla="*/ 0 w 10000"/>
              <a:gd name="connsiteY0" fmla="*/ 9319 h 10000"/>
              <a:gd name="connsiteX1" fmla="*/ 5225 w 10000"/>
              <a:gd name="connsiteY1" fmla="*/ 0 h 10000"/>
              <a:gd name="connsiteX2" fmla="*/ 10000 w 10000"/>
              <a:gd name="connsiteY2" fmla="*/ 8797 h 10000"/>
              <a:gd name="connsiteX3" fmla="*/ 4903 w 10000"/>
              <a:gd name="connsiteY3" fmla="*/ 10000 h 10000"/>
              <a:gd name="connsiteX4" fmla="*/ 0 w 10000"/>
              <a:gd name="connsiteY4" fmla="*/ 9319 h 10000"/>
              <a:gd name="connsiteX0" fmla="*/ 0 w 10000"/>
              <a:gd name="connsiteY0" fmla="*/ 9319 h 10000"/>
              <a:gd name="connsiteX1" fmla="*/ 5225 w 10000"/>
              <a:gd name="connsiteY1" fmla="*/ 0 h 10000"/>
              <a:gd name="connsiteX2" fmla="*/ 10000 w 10000"/>
              <a:gd name="connsiteY2" fmla="*/ 8797 h 10000"/>
              <a:gd name="connsiteX3" fmla="*/ 4903 w 10000"/>
              <a:gd name="connsiteY3" fmla="*/ 10000 h 10000"/>
              <a:gd name="connsiteX4" fmla="*/ 0 w 10000"/>
              <a:gd name="connsiteY4" fmla="*/ 9319 h 10000"/>
              <a:gd name="connsiteX0" fmla="*/ 0 w 9712"/>
              <a:gd name="connsiteY0" fmla="*/ 9141 h 10000"/>
              <a:gd name="connsiteX1" fmla="*/ 4937 w 9712"/>
              <a:gd name="connsiteY1" fmla="*/ 0 h 10000"/>
              <a:gd name="connsiteX2" fmla="*/ 9712 w 9712"/>
              <a:gd name="connsiteY2" fmla="*/ 8797 h 10000"/>
              <a:gd name="connsiteX3" fmla="*/ 4615 w 9712"/>
              <a:gd name="connsiteY3" fmla="*/ 10000 h 10000"/>
              <a:gd name="connsiteX4" fmla="*/ 0 w 9712"/>
              <a:gd name="connsiteY4" fmla="*/ 9141 h 10000"/>
              <a:gd name="connsiteX0" fmla="*/ 0 w 9817"/>
              <a:gd name="connsiteY0" fmla="*/ 8854 h 10000"/>
              <a:gd name="connsiteX1" fmla="*/ 4900 w 9817"/>
              <a:gd name="connsiteY1" fmla="*/ 0 h 10000"/>
              <a:gd name="connsiteX2" fmla="*/ 9817 w 9817"/>
              <a:gd name="connsiteY2" fmla="*/ 8797 h 10000"/>
              <a:gd name="connsiteX3" fmla="*/ 4569 w 9817"/>
              <a:gd name="connsiteY3" fmla="*/ 10000 h 10000"/>
              <a:gd name="connsiteX4" fmla="*/ 0 w 9817"/>
              <a:gd name="connsiteY4" fmla="*/ 8854 h 10000"/>
              <a:gd name="connsiteX0" fmla="*/ 0 w 10000"/>
              <a:gd name="connsiteY0" fmla="*/ 8854 h 10000"/>
              <a:gd name="connsiteX1" fmla="*/ 4991 w 10000"/>
              <a:gd name="connsiteY1" fmla="*/ 0 h 10000"/>
              <a:gd name="connsiteX2" fmla="*/ 10000 w 10000"/>
              <a:gd name="connsiteY2" fmla="*/ 8797 h 10000"/>
              <a:gd name="connsiteX3" fmla="*/ 4654 w 10000"/>
              <a:gd name="connsiteY3" fmla="*/ 10000 h 10000"/>
              <a:gd name="connsiteX4" fmla="*/ 0 w 10000"/>
              <a:gd name="connsiteY4" fmla="*/ 8854 h 10000"/>
              <a:gd name="connsiteX0" fmla="*/ 0 w 10000"/>
              <a:gd name="connsiteY0" fmla="*/ 8854 h 10000"/>
              <a:gd name="connsiteX1" fmla="*/ 4991 w 10000"/>
              <a:gd name="connsiteY1" fmla="*/ 0 h 10000"/>
              <a:gd name="connsiteX2" fmla="*/ 10000 w 10000"/>
              <a:gd name="connsiteY2" fmla="*/ 8797 h 10000"/>
              <a:gd name="connsiteX3" fmla="*/ 4654 w 10000"/>
              <a:gd name="connsiteY3" fmla="*/ 10000 h 10000"/>
              <a:gd name="connsiteX4" fmla="*/ 0 w 10000"/>
              <a:gd name="connsiteY4" fmla="*/ 8854 h 10000"/>
              <a:gd name="connsiteX0" fmla="*/ 0 w 10075"/>
              <a:gd name="connsiteY0" fmla="*/ 8854 h 10000"/>
              <a:gd name="connsiteX1" fmla="*/ 4991 w 10075"/>
              <a:gd name="connsiteY1" fmla="*/ 0 h 10000"/>
              <a:gd name="connsiteX2" fmla="*/ 10075 w 10075"/>
              <a:gd name="connsiteY2" fmla="*/ 8842 h 10000"/>
              <a:gd name="connsiteX3" fmla="*/ 4654 w 10075"/>
              <a:gd name="connsiteY3" fmla="*/ 10000 h 10000"/>
              <a:gd name="connsiteX4" fmla="*/ 0 w 10075"/>
              <a:gd name="connsiteY4" fmla="*/ 8854 h 10000"/>
              <a:gd name="connsiteX0" fmla="*/ 0 w 10075"/>
              <a:gd name="connsiteY0" fmla="*/ 8854 h 10000"/>
              <a:gd name="connsiteX1" fmla="*/ 4991 w 10075"/>
              <a:gd name="connsiteY1" fmla="*/ 0 h 10000"/>
              <a:gd name="connsiteX2" fmla="*/ 10075 w 10075"/>
              <a:gd name="connsiteY2" fmla="*/ 8842 h 10000"/>
              <a:gd name="connsiteX3" fmla="*/ 4654 w 10075"/>
              <a:gd name="connsiteY3" fmla="*/ 10000 h 10000"/>
              <a:gd name="connsiteX4" fmla="*/ 0 w 10075"/>
              <a:gd name="connsiteY4" fmla="*/ 8854 h 10000"/>
              <a:gd name="connsiteX0" fmla="*/ 0 w 10075"/>
              <a:gd name="connsiteY0" fmla="*/ 8728 h 9874"/>
              <a:gd name="connsiteX1" fmla="*/ 4702 w 10075"/>
              <a:gd name="connsiteY1" fmla="*/ 0 h 9874"/>
              <a:gd name="connsiteX2" fmla="*/ 10075 w 10075"/>
              <a:gd name="connsiteY2" fmla="*/ 8716 h 9874"/>
              <a:gd name="connsiteX3" fmla="*/ 4654 w 10075"/>
              <a:gd name="connsiteY3" fmla="*/ 9874 h 9874"/>
              <a:gd name="connsiteX4" fmla="*/ 0 w 10075"/>
              <a:gd name="connsiteY4" fmla="*/ 8728 h 9874"/>
              <a:gd name="connsiteX0" fmla="*/ 0 w 10241"/>
              <a:gd name="connsiteY0" fmla="*/ 8894 h 10000"/>
              <a:gd name="connsiteX1" fmla="*/ 4908 w 10241"/>
              <a:gd name="connsiteY1" fmla="*/ 0 h 10000"/>
              <a:gd name="connsiteX2" fmla="*/ 10241 w 10241"/>
              <a:gd name="connsiteY2" fmla="*/ 8827 h 10000"/>
              <a:gd name="connsiteX3" fmla="*/ 4860 w 10241"/>
              <a:gd name="connsiteY3" fmla="*/ 10000 h 10000"/>
              <a:gd name="connsiteX4" fmla="*/ 0 w 10241"/>
              <a:gd name="connsiteY4" fmla="*/ 8894 h 10000"/>
              <a:gd name="connsiteX0" fmla="*/ 0 w 10143"/>
              <a:gd name="connsiteY0" fmla="*/ 8611 h 10000"/>
              <a:gd name="connsiteX1" fmla="*/ 4810 w 10143"/>
              <a:gd name="connsiteY1" fmla="*/ 0 h 10000"/>
              <a:gd name="connsiteX2" fmla="*/ 10143 w 10143"/>
              <a:gd name="connsiteY2" fmla="*/ 8827 h 10000"/>
              <a:gd name="connsiteX3" fmla="*/ 4762 w 10143"/>
              <a:gd name="connsiteY3" fmla="*/ 10000 h 10000"/>
              <a:gd name="connsiteX4" fmla="*/ 0 w 10143"/>
              <a:gd name="connsiteY4" fmla="*/ 8611 h 10000"/>
              <a:gd name="connsiteX0" fmla="*/ 0 w 10143"/>
              <a:gd name="connsiteY0" fmla="*/ 8611 h 10000"/>
              <a:gd name="connsiteX1" fmla="*/ 4810 w 10143"/>
              <a:gd name="connsiteY1" fmla="*/ 0 h 10000"/>
              <a:gd name="connsiteX2" fmla="*/ 10143 w 10143"/>
              <a:gd name="connsiteY2" fmla="*/ 8827 h 10000"/>
              <a:gd name="connsiteX3" fmla="*/ 4762 w 10143"/>
              <a:gd name="connsiteY3" fmla="*/ 10000 h 10000"/>
              <a:gd name="connsiteX4" fmla="*/ 0 w 10143"/>
              <a:gd name="connsiteY4" fmla="*/ 8611 h 10000"/>
              <a:gd name="connsiteX0" fmla="*/ 0 w 9946"/>
              <a:gd name="connsiteY0" fmla="*/ 8852 h 10000"/>
              <a:gd name="connsiteX1" fmla="*/ 4613 w 9946"/>
              <a:gd name="connsiteY1" fmla="*/ 0 h 10000"/>
              <a:gd name="connsiteX2" fmla="*/ 9946 w 9946"/>
              <a:gd name="connsiteY2" fmla="*/ 8827 h 10000"/>
              <a:gd name="connsiteX3" fmla="*/ 4565 w 9946"/>
              <a:gd name="connsiteY3" fmla="*/ 10000 h 10000"/>
              <a:gd name="connsiteX4" fmla="*/ 0 w 9946"/>
              <a:gd name="connsiteY4" fmla="*/ 8852 h 10000"/>
              <a:gd name="connsiteX0" fmla="*/ 0 w 10000"/>
              <a:gd name="connsiteY0" fmla="*/ 8852 h 10000"/>
              <a:gd name="connsiteX1" fmla="*/ 4638 w 10000"/>
              <a:gd name="connsiteY1" fmla="*/ 0 h 10000"/>
              <a:gd name="connsiteX2" fmla="*/ 10000 w 10000"/>
              <a:gd name="connsiteY2" fmla="*/ 8827 h 10000"/>
              <a:gd name="connsiteX3" fmla="*/ 4590 w 10000"/>
              <a:gd name="connsiteY3" fmla="*/ 10000 h 10000"/>
              <a:gd name="connsiteX4" fmla="*/ 0 w 10000"/>
              <a:gd name="connsiteY4" fmla="*/ 8852 h 10000"/>
              <a:gd name="connsiteX0" fmla="*/ 0 w 10000"/>
              <a:gd name="connsiteY0" fmla="*/ 8852 h 10000"/>
              <a:gd name="connsiteX1" fmla="*/ 4638 w 10000"/>
              <a:gd name="connsiteY1" fmla="*/ 0 h 10000"/>
              <a:gd name="connsiteX2" fmla="*/ 10000 w 10000"/>
              <a:gd name="connsiteY2" fmla="*/ 8827 h 10000"/>
              <a:gd name="connsiteX3" fmla="*/ 4590 w 10000"/>
              <a:gd name="connsiteY3" fmla="*/ 10000 h 10000"/>
              <a:gd name="connsiteX4" fmla="*/ 0 w 10000"/>
              <a:gd name="connsiteY4" fmla="*/ 8852 h 10000"/>
              <a:gd name="connsiteX0" fmla="*/ 0 w 10000"/>
              <a:gd name="connsiteY0" fmla="*/ 8852 h 9759"/>
              <a:gd name="connsiteX1" fmla="*/ 4638 w 10000"/>
              <a:gd name="connsiteY1" fmla="*/ 0 h 9759"/>
              <a:gd name="connsiteX2" fmla="*/ 10000 w 10000"/>
              <a:gd name="connsiteY2" fmla="*/ 8827 h 9759"/>
              <a:gd name="connsiteX3" fmla="*/ 4392 w 10000"/>
              <a:gd name="connsiteY3" fmla="*/ 9759 h 9759"/>
              <a:gd name="connsiteX4" fmla="*/ 0 w 10000"/>
              <a:gd name="connsiteY4" fmla="*/ 8852 h 9759"/>
              <a:gd name="connsiteX0" fmla="*/ 0 w 10000"/>
              <a:gd name="connsiteY0" fmla="*/ 9071 h 10000"/>
              <a:gd name="connsiteX1" fmla="*/ 4638 w 10000"/>
              <a:gd name="connsiteY1" fmla="*/ 0 h 10000"/>
              <a:gd name="connsiteX2" fmla="*/ 10000 w 10000"/>
              <a:gd name="connsiteY2" fmla="*/ 9045 h 10000"/>
              <a:gd name="connsiteX3" fmla="*/ 4392 w 10000"/>
              <a:gd name="connsiteY3" fmla="*/ 10000 h 10000"/>
              <a:gd name="connsiteX4" fmla="*/ 0 w 10000"/>
              <a:gd name="connsiteY4" fmla="*/ 9071 h 10000"/>
              <a:gd name="connsiteX0" fmla="*/ 0 w 10000"/>
              <a:gd name="connsiteY0" fmla="*/ 9071 h 10082"/>
              <a:gd name="connsiteX1" fmla="*/ 4638 w 10000"/>
              <a:gd name="connsiteY1" fmla="*/ 0 h 10082"/>
              <a:gd name="connsiteX2" fmla="*/ 10000 w 10000"/>
              <a:gd name="connsiteY2" fmla="*/ 9045 h 10082"/>
              <a:gd name="connsiteX3" fmla="*/ 4258 w 10000"/>
              <a:gd name="connsiteY3" fmla="*/ 10082 h 10082"/>
              <a:gd name="connsiteX4" fmla="*/ 0 w 10000"/>
              <a:gd name="connsiteY4" fmla="*/ 9071 h 10082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113"/>
              <a:gd name="connsiteX1" fmla="*/ 4638 w 10006"/>
              <a:gd name="connsiteY1" fmla="*/ 0 h 10113"/>
              <a:gd name="connsiteX2" fmla="*/ 10006 w 10006"/>
              <a:gd name="connsiteY2" fmla="*/ 8904 h 10113"/>
              <a:gd name="connsiteX3" fmla="*/ 4258 w 10006"/>
              <a:gd name="connsiteY3" fmla="*/ 10082 h 10113"/>
              <a:gd name="connsiteX4" fmla="*/ 0 w 10006"/>
              <a:gd name="connsiteY4" fmla="*/ 9071 h 10113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120"/>
              <a:gd name="connsiteX1" fmla="*/ 4638 w 10006"/>
              <a:gd name="connsiteY1" fmla="*/ 0 h 10120"/>
              <a:gd name="connsiteX2" fmla="*/ 10006 w 10006"/>
              <a:gd name="connsiteY2" fmla="*/ 8904 h 10120"/>
              <a:gd name="connsiteX3" fmla="*/ 4258 w 10006"/>
              <a:gd name="connsiteY3" fmla="*/ 10082 h 10120"/>
              <a:gd name="connsiteX4" fmla="*/ 0 w 10006"/>
              <a:gd name="connsiteY4" fmla="*/ 9071 h 10120"/>
              <a:gd name="connsiteX0" fmla="*/ 0 w 10006"/>
              <a:gd name="connsiteY0" fmla="*/ 9043 h 10092"/>
              <a:gd name="connsiteX1" fmla="*/ 4517 w 10006"/>
              <a:gd name="connsiteY1" fmla="*/ 0 h 10092"/>
              <a:gd name="connsiteX2" fmla="*/ 10006 w 10006"/>
              <a:gd name="connsiteY2" fmla="*/ 8876 h 10092"/>
              <a:gd name="connsiteX3" fmla="*/ 4258 w 10006"/>
              <a:gd name="connsiteY3" fmla="*/ 10054 h 10092"/>
              <a:gd name="connsiteX4" fmla="*/ 0 w 10006"/>
              <a:gd name="connsiteY4" fmla="*/ 9043 h 10092"/>
              <a:gd name="connsiteX0" fmla="*/ 0 w 10006"/>
              <a:gd name="connsiteY0" fmla="*/ 9023 h 10072"/>
              <a:gd name="connsiteX1" fmla="*/ 4483 w 10006"/>
              <a:gd name="connsiteY1" fmla="*/ 0 h 10072"/>
              <a:gd name="connsiteX2" fmla="*/ 10006 w 10006"/>
              <a:gd name="connsiteY2" fmla="*/ 8856 h 10072"/>
              <a:gd name="connsiteX3" fmla="*/ 4258 w 10006"/>
              <a:gd name="connsiteY3" fmla="*/ 10034 h 10072"/>
              <a:gd name="connsiteX4" fmla="*/ 0 w 10006"/>
              <a:gd name="connsiteY4" fmla="*/ 9023 h 10072"/>
              <a:gd name="connsiteX0" fmla="*/ 0 w 10006"/>
              <a:gd name="connsiteY0" fmla="*/ 9023 h 10072"/>
              <a:gd name="connsiteX1" fmla="*/ 4483 w 10006"/>
              <a:gd name="connsiteY1" fmla="*/ 0 h 10072"/>
              <a:gd name="connsiteX2" fmla="*/ 10006 w 10006"/>
              <a:gd name="connsiteY2" fmla="*/ 8856 h 10072"/>
              <a:gd name="connsiteX3" fmla="*/ 4258 w 10006"/>
              <a:gd name="connsiteY3" fmla="*/ 10034 h 10072"/>
              <a:gd name="connsiteX4" fmla="*/ 0 w 10006"/>
              <a:gd name="connsiteY4" fmla="*/ 9023 h 10072"/>
              <a:gd name="connsiteX0" fmla="*/ 0 w 10006"/>
              <a:gd name="connsiteY0" fmla="*/ 8984 h 10033"/>
              <a:gd name="connsiteX1" fmla="*/ 4645 w 10006"/>
              <a:gd name="connsiteY1" fmla="*/ 0 h 10033"/>
              <a:gd name="connsiteX2" fmla="*/ 10006 w 10006"/>
              <a:gd name="connsiteY2" fmla="*/ 8817 h 10033"/>
              <a:gd name="connsiteX3" fmla="*/ 4258 w 10006"/>
              <a:gd name="connsiteY3" fmla="*/ 9995 h 10033"/>
              <a:gd name="connsiteX4" fmla="*/ 0 w 10006"/>
              <a:gd name="connsiteY4" fmla="*/ 8984 h 10033"/>
              <a:gd name="connsiteX0" fmla="*/ 0 w 10006"/>
              <a:gd name="connsiteY0" fmla="*/ 7916 h 8965"/>
              <a:gd name="connsiteX1" fmla="*/ 4931 w 10006"/>
              <a:gd name="connsiteY1" fmla="*/ 0 h 8965"/>
              <a:gd name="connsiteX2" fmla="*/ 10006 w 10006"/>
              <a:gd name="connsiteY2" fmla="*/ 7749 h 8965"/>
              <a:gd name="connsiteX3" fmla="*/ 4258 w 10006"/>
              <a:gd name="connsiteY3" fmla="*/ 8927 h 8965"/>
              <a:gd name="connsiteX4" fmla="*/ 0 w 10006"/>
              <a:gd name="connsiteY4" fmla="*/ 7916 h 8965"/>
              <a:gd name="connsiteX0" fmla="*/ 0 w 10000"/>
              <a:gd name="connsiteY0" fmla="*/ 9646 h 10817"/>
              <a:gd name="connsiteX1" fmla="*/ 4619 w 10000"/>
              <a:gd name="connsiteY1" fmla="*/ 0 h 10817"/>
              <a:gd name="connsiteX2" fmla="*/ 10000 w 10000"/>
              <a:gd name="connsiteY2" fmla="*/ 9460 h 10817"/>
              <a:gd name="connsiteX3" fmla="*/ 4255 w 10000"/>
              <a:gd name="connsiteY3" fmla="*/ 10774 h 10817"/>
              <a:gd name="connsiteX4" fmla="*/ 0 w 10000"/>
              <a:gd name="connsiteY4" fmla="*/ 9646 h 10817"/>
              <a:gd name="connsiteX0" fmla="*/ 0 w 10000"/>
              <a:gd name="connsiteY0" fmla="*/ 9646 h 10817"/>
              <a:gd name="connsiteX1" fmla="*/ 4619 w 10000"/>
              <a:gd name="connsiteY1" fmla="*/ 0 h 10817"/>
              <a:gd name="connsiteX2" fmla="*/ 10000 w 10000"/>
              <a:gd name="connsiteY2" fmla="*/ 9460 h 10817"/>
              <a:gd name="connsiteX3" fmla="*/ 4255 w 10000"/>
              <a:gd name="connsiteY3" fmla="*/ 10774 h 10817"/>
              <a:gd name="connsiteX4" fmla="*/ 0 w 10000"/>
              <a:gd name="connsiteY4" fmla="*/ 9646 h 1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817">
                <a:moveTo>
                  <a:pt x="0" y="9646"/>
                </a:moveTo>
                <a:cubicBezTo>
                  <a:pt x="1716" y="6138"/>
                  <a:pt x="3162" y="3227"/>
                  <a:pt x="4619" y="0"/>
                </a:cubicBezTo>
                <a:cubicBezTo>
                  <a:pt x="6309" y="3412"/>
                  <a:pt x="8142" y="6163"/>
                  <a:pt x="10000" y="9460"/>
                </a:cubicBezTo>
                <a:cubicBezTo>
                  <a:pt x="8343" y="10117"/>
                  <a:pt x="5859" y="11027"/>
                  <a:pt x="4255" y="10774"/>
                </a:cubicBezTo>
                <a:cubicBezTo>
                  <a:pt x="2596" y="10714"/>
                  <a:pt x="796" y="10397"/>
                  <a:pt x="0" y="964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3232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CA21DA-9E1D-51C8-29D8-18413B70896B}"/>
                  </a:ext>
                </a:extLst>
              </p:cNvPr>
              <p:cNvSpPr txBox="1"/>
              <p:nvPr/>
            </p:nvSpPr>
            <p:spPr>
              <a:xfrm>
                <a:off x="10333506" y="3523621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CA21DA-9E1D-51C8-29D8-18413B708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506" y="3523621"/>
                <a:ext cx="1028384" cy="16535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0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0" name="TextBox 10"/>
          <p:cNvSpPr txBox="1"/>
          <p:nvPr/>
        </p:nvSpPr>
        <p:spPr>
          <a:xfrm>
            <a:off x="4603135" y="775368"/>
            <a:ext cx="6753878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112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Cambria Bold"/>
              </a:rPr>
              <a:t>Chia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tròn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6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phần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73960" y="2054755"/>
            <a:ext cx="4748913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4079" lvl="1" indent="-317040" defTabSz="609630">
              <a:lnSpc>
                <a:spcPts val="4112"/>
              </a:lnSpc>
              <a:spcBef>
                <a:spcPct val="0"/>
              </a:spcBef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Tô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màu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phần</a:t>
            </a:r>
            <a:endParaRPr lang="en-US" sz="40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52232" y="2763427"/>
            <a:ext cx="6553281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4079" lvl="1" indent="-317040" defTabSz="609630">
              <a:lnSpc>
                <a:spcPts val="4112"/>
              </a:lnSpc>
              <a:spcBef>
                <a:spcPct val="0"/>
              </a:spcBef>
              <a:buFont typeface="Arial"/>
              <a:buChar char="•"/>
            </a:pP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endParaRPr lang="en-US" sz="4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73960" y="4035924"/>
            <a:ext cx="5649738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4079" lvl="1" indent="-317040" defTabSz="609630">
              <a:lnSpc>
                <a:spcPts val="4112"/>
              </a:lnSpc>
              <a:spcBef>
                <a:spcPct val="0"/>
              </a:spcBef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mbria Bold"/>
              </a:rPr>
              <a:t>Hai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phần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sáu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5D43C8BC-6285-D7D3-8CCC-71F81B87DDDD}"/>
              </a:ext>
            </a:extLst>
          </p:cNvPr>
          <p:cNvSpPr/>
          <p:nvPr/>
        </p:nvSpPr>
        <p:spPr>
          <a:xfrm>
            <a:off x="534878" y="499235"/>
            <a:ext cx="4420256" cy="4243446"/>
          </a:xfrm>
          <a:custGeom>
            <a:avLst/>
            <a:gdLst/>
            <a:ahLst/>
            <a:cxnLst/>
            <a:rect l="l" t="t" r="r" b="b"/>
            <a:pathLst>
              <a:path w="6630384" h="6365169">
                <a:moveTo>
                  <a:pt x="0" y="0"/>
                </a:moveTo>
                <a:lnTo>
                  <a:pt x="6630384" y="0"/>
                </a:lnTo>
                <a:lnTo>
                  <a:pt x="6630384" y="6365169"/>
                </a:lnTo>
                <a:lnTo>
                  <a:pt x="0" y="63651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lowchart: Extract 19">
            <a:extLst>
              <a:ext uri="{FF2B5EF4-FFF2-40B4-BE49-F238E27FC236}">
                <a16:creationId xmlns:a16="http://schemas.microsoft.com/office/drawing/2014/main" id="{AE11F9BC-1B21-63C3-0E7D-4F59EFEAB1F8}"/>
              </a:ext>
            </a:extLst>
          </p:cNvPr>
          <p:cNvSpPr/>
          <p:nvPr/>
        </p:nvSpPr>
        <p:spPr>
          <a:xfrm rot="12687612">
            <a:off x="2235688" y="707312"/>
            <a:ext cx="2006880" cy="1946975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731"/>
              <a:gd name="connsiteX1" fmla="*/ 5000 w 10000"/>
              <a:gd name="connsiteY1" fmla="*/ 0 h 10731"/>
              <a:gd name="connsiteX2" fmla="*/ 10000 w 10000"/>
              <a:gd name="connsiteY2" fmla="*/ 10000 h 10731"/>
              <a:gd name="connsiteX3" fmla="*/ 4692 w 10000"/>
              <a:gd name="connsiteY3" fmla="*/ 10731 h 10731"/>
              <a:gd name="connsiteX4" fmla="*/ 0 w 10000"/>
              <a:gd name="connsiteY4" fmla="*/ 10000 h 10731"/>
              <a:gd name="connsiteX0" fmla="*/ 0 w 9570"/>
              <a:gd name="connsiteY0" fmla="*/ 10000 h 10731"/>
              <a:gd name="connsiteX1" fmla="*/ 5000 w 9570"/>
              <a:gd name="connsiteY1" fmla="*/ 0 h 10731"/>
              <a:gd name="connsiteX2" fmla="*/ 9570 w 9570"/>
              <a:gd name="connsiteY2" fmla="*/ 9440 h 10731"/>
              <a:gd name="connsiteX3" fmla="*/ 4692 w 9570"/>
              <a:gd name="connsiteY3" fmla="*/ 10731 h 10731"/>
              <a:gd name="connsiteX4" fmla="*/ 0 w 9570"/>
              <a:gd name="connsiteY4" fmla="*/ 10000 h 10731"/>
              <a:gd name="connsiteX0" fmla="*/ 0 w 10000"/>
              <a:gd name="connsiteY0" fmla="*/ 9319 h 10000"/>
              <a:gd name="connsiteX1" fmla="*/ 5225 w 10000"/>
              <a:gd name="connsiteY1" fmla="*/ 0 h 10000"/>
              <a:gd name="connsiteX2" fmla="*/ 10000 w 10000"/>
              <a:gd name="connsiteY2" fmla="*/ 8797 h 10000"/>
              <a:gd name="connsiteX3" fmla="*/ 4903 w 10000"/>
              <a:gd name="connsiteY3" fmla="*/ 10000 h 10000"/>
              <a:gd name="connsiteX4" fmla="*/ 0 w 10000"/>
              <a:gd name="connsiteY4" fmla="*/ 9319 h 10000"/>
              <a:gd name="connsiteX0" fmla="*/ 0 w 10000"/>
              <a:gd name="connsiteY0" fmla="*/ 9319 h 10000"/>
              <a:gd name="connsiteX1" fmla="*/ 5225 w 10000"/>
              <a:gd name="connsiteY1" fmla="*/ 0 h 10000"/>
              <a:gd name="connsiteX2" fmla="*/ 10000 w 10000"/>
              <a:gd name="connsiteY2" fmla="*/ 8797 h 10000"/>
              <a:gd name="connsiteX3" fmla="*/ 4903 w 10000"/>
              <a:gd name="connsiteY3" fmla="*/ 10000 h 10000"/>
              <a:gd name="connsiteX4" fmla="*/ 0 w 10000"/>
              <a:gd name="connsiteY4" fmla="*/ 9319 h 10000"/>
              <a:gd name="connsiteX0" fmla="*/ 0 w 9712"/>
              <a:gd name="connsiteY0" fmla="*/ 9141 h 10000"/>
              <a:gd name="connsiteX1" fmla="*/ 4937 w 9712"/>
              <a:gd name="connsiteY1" fmla="*/ 0 h 10000"/>
              <a:gd name="connsiteX2" fmla="*/ 9712 w 9712"/>
              <a:gd name="connsiteY2" fmla="*/ 8797 h 10000"/>
              <a:gd name="connsiteX3" fmla="*/ 4615 w 9712"/>
              <a:gd name="connsiteY3" fmla="*/ 10000 h 10000"/>
              <a:gd name="connsiteX4" fmla="*/ 0 w 9712"/>
              <a:gd name="connsiteY4" fmla="*/ 9141 h 10000"/>
              <a:gd name="connsiteX0" fmla="*/ 0 w 9817"/>
              <a:gd name="connsiteY0" fmla="*/ 8854 h 10000"/>
              <a:gd name="connsiteX1" fmla="*/ 4900 w 9817"/>
              <a:gd name="connsiteY1" fmla="*/ 0 h 10000"/>
              <a:gd name="connsiteX2" fmla="*/ 9817 w 9817"/>
              <a:gd name="connsiteY2" fmla="*/ 8797 h 10000"/>
              <a:gd name="connsiteX3" fmla="*/ 4569 w 9817"/>
              <a:gd name="connsiteY3" fmla="*/ 10000 h 10000"/>
              <a:gd name="connsiteX4" fmla="*/ 0 w 9817"/>
              <a:gd name="connsiteY4" fmla="*/ 8854 h 10000"/>
              <a:gd name="connsiteX0" fmla="*/ 0 w 10000"/>
              <a:gd name="connsiteY0" fmla="*/ 8854 h 10000"/>
              <a:gd name="connsiteX1" fmla="*/ 4991 w 10000"/>
              <a:gd name="connsiteY1" fmla="*/ 0 h 10000"/>
              <a:gd name="connsiteX2" fmla="*/ 10000 w 10000"/>
              <a:gd name="connsiteY2" fmla="*/ 8797 h 10000"/>
              <a:gd name="connsiteX3" fmla="*/ 4654 w 10000"/>
              <a:gd name="connsiteY3" fmla="*/ 10000 h 10000"/>
              <a:gd name="connsiteX4" fmla="*/ 0 w 10000"/>
              <a:gd name="connsiteY4" fmla="*/ 8854 h 10000"/>
              <a:gd name="connsiteX0" fmla="*/ 0 w 10000"/>
              <a:gd name="connsiteY0" fmla="*/ 8854 h 10000"/>
              <a:gd name="connsiteX1" fmla="*/ 4991 w 10000"/>
              <a:gd name="connsiteY1" fmla="*/ 0 h 10000"/>
              <a:gd name="connsiteX2" fmla="*/ 10000 w 10000"/>
              <a:gd name="connsiteY2" fmla="*/ 8797 h 10000"/>
              <a:gd name="connsiteX3" fmla="*/ 4654 w 10000"/>
              <a:gd name="connsiteY3" fmla="*/ 10000 h 10000"/>
              <a:gd name="connsiteX4" fmla="*/ 0 w 10000"/>
              <a:gd name="connsiteY4" fmla="*/ 8854 h 10000"/>
              <a:gd name="connsiteX0" fmla="*/ 0 w 10075"/>
              <a:gd name="connsiteY0" fmla="*/ 8854 h 10000"/>
              <a:gd name="connsiteX1" fmla="*/ 4991 w 10075"/>
              <a:gd name="connsiteY1" fmla="*/ 0 h 10000"/>
              <a:gd name="connsiteX2" fmla="*/ 10075 w 10075"/>
              <a:gd name="connsiteY2" fmla="*/ 8842 h 10000"/>
              <a:gd name="connsiteX3" fmla="*/ 4654 w 10075"/>
              <a:gd name="connsiteY3" fmla="*/ 10000 h 10000"/>
              <a:gd name="connsiteX4" fmla="*/ 0 w 10075"/>
              <a:gd name="connsiteY4" fmla="*/ 8854 h 10000"/>
              <a:gd name="connsiteX0" fmla="*/ 0 w 10075"/>
              <a:gd name="connsiteY0" fmla="*/ 8854 h 10000"/>
              <a:gd name="connsiteX1" fmla="*/ 4991 w 10075"/>
              <a:gd name="connsiteY1" fmla="*/ 0 h 10000"/>
              <a:gd name="connsiteX2" fmla="*/ 10075 w 10075"/>
              <a:gd name="connsiteY2" fmla="*/ 8842 h 10000"/>
              <a:gd name="connsiteX3" fmla="*/ 4654 w 10075"/>
              <a:gd name="connsiteY3" fmla="*/ 10000 h 10000"/>
              <a:gd name="connsiteX4" fmla="*/ 0 w 10075"/>
              <a:gd name="connsiteY4" fmla="*/ 8854 h 10000"/>
              <a:gd name="connsiteX0" fmla="*/ 0 w 10075"/>
              <a:gd name="connsiteY0" fmla="*/ 8728 h 9874"/>
              <a:gd name="connsiteX1" fmla="*/ 4702 w 10075"/>
              <a:gd name="connsiteY1" fmla="*/ 0 h 9874"/>
              <a:gd name="connsiteX2" fmla="*/ 10075 w 10075"/>
              <a:gd name="connsiteY2" fmla="*/ 8716 h 9874"/>
              <a:gd name="connsiteX3" fmla="*/ 4654 w 10075"/>
              <a:gd name="connsiteY3" fmla="*/ 9874 h 9874"/>
              <a:gd name="connsiteX4" fmla="*/ 0 w 10075"/>
              <a:gd name="connsiteY4" fmla="*/ 8728 h 9874"/>
              <a:gd name="connsiteX0" fmla="*/ 0 w 10241"/>
              <a:gd name="connsiteY0" fmla="*/ 8894 h 10000"/>
              <a:gd name="connsiteX1" fmla="*/ 4908 w 10241"/>
              <a:gd name="connsiteY1" fmla="*/ 0 h 10000"/>
              <a:gd name="connsiteX2" fmla="*/ 10241 w 10241"/>
              <a:gd name="connsiteY2" fmla="*/ 8827 h 10000"/>
              <a:gd name="connsiteX3" fmla="*/ 4860 w 10241"/>
              <a:gd name="connsiteY3" fmla="*/ 10000 h 10000"/>
              <a:gd name="connsiteX4" fmla="*/ 0 w 10241"/>
              <a:gd name="connsiteY4" fmla="*/ 8894 h 10000"/>
              <a:gd name="connsiteX0" fmla="*/ 0 w 10143"/>
              <a:gd name="connsiteY0" fmla="*/ 8611 h 10000"/>
              <a:gd name="connsiteX1" fmla="*/ 4810 w 10143"/>
              <a:gd name="connsiteY1" fmla="*/ 0 h 10000"/>
              <a:gd name="connsiteX2" fmla="*/ 10143 w 10143"/>
              <a:gd name="connsiteY2" fmla="*/ 8827 h 10000"/>
              <a:gd name="connsiteX3" fmla="*/ 4762 w 10143"/>
              <a:gd name="connsiteY3" fmla="*/ 10000 h 10000"/>
              <a:gd name="connsiteX4" fmla="*/ 0 w 10143"/>
              <a:gd name="connsiteY4" fmla="*/ 8611 h 10000"/>
              <a:gd name="connsiteX0" fmla="*/ 0 w 10143"/>
              <a:gd name="connsiteY0" fmla="*/ 8611 h 10000"/>
              <a:gd name="connsiteX1" fmla="*/ 4810 w 10143"/>
              <a:gd name="connsiteY1" fmla="*/ 0 h 10000"/>
              <a:gd name="connsiteX2" fmla="*/ 10143 w 10143"/>
              <a:gd name="connsiteY2" fmla="*/ 8827 h 10000"/>
              <a:gd name="connsiteX3" fmla="*/ 4762 w 10143"/>
              <a:gd name="connsiteY3" fmla="*/ 10000 h 10000"/>
              <a:gd name="connsiteX4" fmla="*/ 0 w 10143"/>
              <a:gd name="connsiteY4" fmla="*/ 8611 h 10000"/>
              <a:gd name="connsiteX0" fmla="*/ 0 w 9946"/>
              <a:gd name="connsiteY0" fmla="*/ 8852 h 10000"/>
              <a:gd name="connsiteX1" fmla="*/ 4613 w 9946"/>
              <a:gd name="connsiteY1" fmla="*/ 0 h 10000"/>
              <a:gd name="connsiteX2" fmla="*/ 9946 w 9946"/>
              <a:gd name="connsiteY2" fmla="*/ 8827 h 10000"/>
              <a:gd name="connsiteX3" fmla="*/ 4565 w 9946"/>
              <a:gd name="connsiteY3" fmla="*/ 10000 h 10000"/>
              <a:gd name="connsiteX4" fmla="*/ 0 w 9946"/>
              <a:gd name="connsiteY4" fmla="*/ 8852 h 10000"/>
              <a:gd name="connsiteX0" fmla="*/ 0 w 10000"/>
              <a:gd name="connsiteY0" fmla="*/ 8852 h 10000"/>
              <a:gd name="connsiteX1" fmla="*/ 4638 w 10000"/>
              <a:gd name="connsiteY1" fmla="*/ 0 h 10000"/>
              <a:gd name="connsiteX2" fmla="*/ 10000 w 10000"/>
              <a:gd name="connsiteY2" fmla="*/ 8827 h 10000"/>
              <a:gd name="connsiteX3" fmla="*/ 4590 w 10000"/>
              <a:gd name="connsiteY3" fmla="*/ 10000 h 10000"/>
              <a:gd name="connsiteX4" fmla="*/ 0 w 10000"/>
              <a:gd name="connsiteY4" fmla="*/ 8852 h 10000"/>
              <a:gd name="connsiteX0" fmla="*/ 0 w 10000"/>
              <a:gd name="connsiteY0" fmla="*/ 8852 h 10000"/>
              <a:gd name="connsiteX1" fmla="*/ 4638 w 10000"/>
              <a:gd name="connsiteY1" fmla="*/ 0 h 10000"/>
              <a:gd name="connsiteX2" fmla="*/ 10000 w 10000"/>
              <a:gd name="connsiteY2" fmla="*/ 8827 h 10000"/>
              <a:gd name="connsiteX3" fmla="*/ 4590 w 10000"/>
              <a:gd name="connsiteY3" fmla="*/ 10000 h 10000"/>
              <a:gd name="connsiteX4" fmla="*/ 0 w 10000"/>
              <a:gd name="connsiteY4" fmla="*/ 8852 h 10000"/>
              <a:gd name="connsiteX0" fmla="*/ 0 w 10000"/>
              <a:gd name="connsiteY0" fmla="*/ 8852 h 9759"/>
              <a:gd name="connsiteX1" fmla="*/ 4638 w 10000"/>
              <a:gd name="connsiteY1" fmla="*/ 0 h 9759"/>
              <a:gd name="connsiteX2" fmla="*/ 10000 w 10000"/>
              <a:gd name="connsiteY2" fmla="*/ 8827 h 9759"/>
              <a:gd name="connsiteX3" fmla="*/ 4392 w 10000"/>
              <a:gd name="connsiteY3" fmla="*/ 9759 h 9759"/>
              <a:gd name="connsiteX4" fmla="*/ 0 w 10000"/>
              <a:gd name="connsiteY4" fmla="*/ 8852 h 9759"/>
              <a:gd name="connsiteX0" fmla="*/ 0 w 10000"/>
              <a:gd name="connsiteY0" fmla="*/ 9071 h 10000"/>
              <a:gd name="connsiteX1" fmla="*/ 4638 w 10000"/>
              <a:gd name="connsiteY1" fmla="*/ 0 h 10000"/>
              <a:gd name="connsiteX2" fmla="*/ 10000 w 10000"/>
              <a:gd name="connsiteY2" fmla="*/ 9045 h 10000"/>
              <a:gd name="connsiteX3" fmla="*/ 4392 w 10000"/>
              <a:gd name="connsiteY3" fmla="*/ 10000 h 10000"/>
              <a:gd name="connsiteX4" fmla="*/ 0 w 10000"/>
              <a:gd name="connsiteY4" fmla="*/ 9071 h 10000"/>
              <a:gd name="connsiteX0" fmla="*/ 0 w 10000"/>
              <a:gd name="connsiteY0" fmla="*/ 9071 h 10082"/>
              <a:gd name="connsiteX1" fmla="*/ 4638 w 10000"/>
              <a:gd name="connsiteY1" fmla="*/ 0 h 10082"/>
              <a:gd name="connsiteX2" fmla="*/ 10000 w 10000"/>
              <a:gd name="connsiteY2" fmla="*/ 9045 h 10082"/>
              <a:gd name="connsiteX3" fmla="*/ 4258 w 10000"/>
              <a:gd name="connsiteY3" fmla="*/ 10082 h 10082"/>
              <a:gd name="connsiteX4" fmla="*/ 0 w 10000"/>
              <a:gd name="connsiteY4" fmla="*/ 9071 h 10082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113"/>
              <a:gd name="connsiteX1" fmla="*/ 4638 w 10006"/>
              <a:gd name="connsiteY1" fmla="*/ 0 h 10113"/>
              <a:gd name="connsiteX2" fmla="*/ 10006 w 10006"/>
              <a:gd name="connsiteY2" fmla="*/ 8904 h 10113"/>
              <a:gd name="connsiteX3" fmla="*/ 4258 w 10006"/>
              <a:gd name="connsiteY3" fmla="*/ 10082 h 10113"/>
              <a:gd name="connsiteX4" fmla="*/ 0 w 10006"/>
              <a:gd name="connsiteY4" fmla="*/ 9071 h 10113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120"/>
              <a:gd name="connsiteX1" fmla="*/ 4638 w 10006"/>
              <a:gd name="connsiteY1" fmla="*/ 0 h 10120"/>
              <a:gd name="connsiteX2" fmla="*/ 10006 w 10006"/>
              <a:gd name="connsiteY2" fmla="*/ 8904 h 10120"/>
              <a:gd name="connsiteX3" fmla="*/ 4258 w 10006"/>
              <a:gd name="connsiteY3" fmla="*/ 10082 h 10120"/>
              <a:gd name="connsiteX4" fmla="*/ 0 w 10006"/>
              <a:gd name="connsiteY4" fmla="*/ 9071 h 10120"/>
              <a:gd name="connsiteX0" fmla="*/ 0 w 10006"/>
              <a:gd name="connsiteY0" fmla="*/ 9043 h 10092"/>
              <a:gd name="connsiteX1" fmla="*/ 4517 w 10006"/>
              <a:gd name="connsiteY1" fmla="*/ 0 h 10092"/>
              <a:gd name="connsiteX2" fmla="*/ 10006 w 10006"/>
              <a:gd name="connsiteY2" fmla="*/ 8876 h 10092"/>
              <a:gd name="connsiteX3" fmla="*/ 4258 w 10006"/>
              <a:gd name="connsiteY3" fmla="*/ 10054 h 10092"/>
              <a:gd name="connsiteX4" fmla="*/ 0 w 10006"/>
              <a:gd name="connsiteY4" fmla="*/ 9043 h 10092"/>
              <a:gd name="connsiteX0" fmla="*/ 0 w 10006"/>
              <a:gd name="connsiteY0" fmla="*/ 9023 h 10072"/>
              <a:gd name="connsiteX1" fmla="*/ 4483 w 10006"/>
              <a:gd name="connsiteY1" fmla="*/ 0 h 10072"/>
              <a:gd name="connsiteX2" fmla="*/ 10006 w 10006"/>
              <a:gd name="connsiteY2" fmla="*/ 8856 h 10072"/>
              <a:gd name="connsiteX3" fmla="*/ 4258 w 10006"/>
              <a:gd name="connsiteY3" fmla="*/ 10034 h 10072"/>
              <a:gd name="connsiteX4" fmla="*/ 0 w 10006"/>
              <a:gd name="connsiteY4" fmla="*/ 9023 h 10072"/>
              <a:gd name="connsiteX0" fmla="*/ 0 w 10006"/>
              <a:gd name="connsiteY0" fmla="*/ 9023 h 10072"/>
              <a:gd name="connsiteX1" fmla="*/ 4483 w 10006"/>
              <a:gd name="connsiteY1" fmla="*/ 0 h 10072"/>
              <a:gd name="connsiteX2" fmla="*/ 10006 w 10006"/>
              <a:gd name="connsiteY2" fmla="*/ 8856 h 10072"/>
              <a:gd name="connsiteX3" fmla="*/ 4258 w 10006"/>
              <a:gd name="connsiteY3" fmla="*/ 10034 h 10072"/>
              <a:gd name="connsiteX4" fmla="*/ 0 w 10006"/>
              <a:gd name="connsiteY4" fmla="*/ 9023 h 10072"/>
              <a:gd name="connsiteX0" fmla="*/ 0 w 10006"/>
              <a:gd name="connsiteY0" fmla="*/ 8984 h 10033"/>
              <a:gd name="connsiteX1" fmla="*/ 4645 w 10006"/>
              <a:gd name="connsiteY1" fmla="*/ 0 h 10033"/>
              <a:gd name="connsiteX2" fmla="*/ 10006 w 10006"/>
              <a:gd name="connsiteY2" fmla="*/ 8817 h 10033"/>
              <a:gd name="connsiteX3" fmla="*/ 4258 w 10006"/>
              <a:gd name="connsiteY3" fmla="*/ 9995 h 10033"/>
              <a:gd name="connsiteX4" fmla="*/ 0 w 10006"/>
              <a:gd name="connsiteY4" fmla="*/ 8984 h 10033"/>
              <a:gd name="connsiteX0" fmla="*/ 0 w 10006"/>
              <a:gd name="connsiteY0" fmla="*/ 7916 h 8965"/>
              <a:gd name="connsiteX1" fmla="*/ 4931 w 10006"/>
              <a:gd name="connsiteY1" fmla="*/ 0 h 8965"/>
              <a:gd name="connsiteX2" fmla="*/ 10006 w 10006"/>
              <a:gd name="connsiteY2" fmla="*/ 7749 h 8965"/>
              <a:gd name="connsiteX3" fmla="*/ 4258 w 10006"/>
              <a:gd name="connsiteY3" fmla="*/ 8927 h 8965"/>
              <a:gd name="connsiteX4" fmla="*/ 0 w 10006"/>
              <a:gd name="connsiteY4" fmla="*/ 7916 h 8965"/>
              <a:gd name="connsiteX0" fmla="*/ 0 w 10000"/>
              <a:gd name="connsiteY0" fmla="*/ 9646 h 10817"/>
              <a:gd name="connsiteX1" fmla="*/ 4619 w 10000"/>
              <a:gd name="connsiteY1" fmla="*/ 0 h 10817"/>
              <a:gd name="connsiteX2" fmla="*/ 10000 w 10000"/>
              <a:gd name="connsiteY2" fmla="*/ 9460 h 10817"/>
              <a:gd name="connsiteX3" fmla="*/ 4255 w 10000"/>
              <a:gd name="connsiteY3" fmla="*/ 10774 h 10817"/>
              <a:gd name="connsiteX4" fmla="*/ 0 w 10000"/>
              <a:gd name="connsiteY4" fmla="*/ 9646 h 10817"/>
              <a:gd name="connsiteX0" fmla="*/ 0 w 10000"/>
              <a:gd name="connsiteY0" fmla="*/ 9646 h 10817"/>
              <a:gd name="connsiteX1" fmla="*/ 4619 w 10000"/>
              <a:gd name="connsiteY1" fmla="*/ 0 h 10817"/>
              <a:gd name="connsiteX2" fmla="*/ 10000 w 10000"/>
              <a:gd name="connsiteY2" fmla="*/ 9460 h 10817"/>
              <a:gd name="connsiteX3" fmla="*/ 4255 w 10000"/>
              <a:gd name="connsiteY3" fmla="*/ 10774 h 10817"/>
              <a:gd name="connsiteX4" fmla="*/ 0 w 10000"/>
              <a:gd name="connsiteY4" fmla="*/ 9646 h 1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817">
                <a:moveTo>
                  <a:pt x="0" y="9646"/>
                </a:moveTo>
                <a:cubicBezTo>
                  <a:pt x="1716" y="6138"/>
                  <a:pt x="3162" y="3227"/>
                  <a:pt x="4619" y="0"/>
                </a:cubicBezTo>
                <a:cubicBezTo>
                  <a:pt x="6309" y="3412"/>
                  <a:pt x="8142" y="6163"/>
                  <a:pt x="10000" y="9460"/>
                </a:cubicBezTo>
                <a:cubicBezTo>
                  <a:pt x="8343" y="10117"/>
                  <a:pt x="5859" y="11027"/>
                  <a:pt x="4255" y="10774"/>
                </a:cubicBezTo>
                <a:cubicBezTo>
                  <a:pt x="2596" y="10714"/>
                  <a:pt x="796" y="10397"/>
                  <a:pt x="0" y="9646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rgbClr val="3232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Extract 21">
            <a:extLst>
              <a:ext uri="{FF2B5EF4-FFF2-40B4-BE49-F238E27FC236}">
                <a16:creationId xmlns:a16="http://schemas.microsoft.com/office/drawing/2014/main" id="{3638B04B-9C7E-1E3D-4ED4-730FD82063F9}"/>
              </a:ext>
            </a:extLst>
          </p:cNvPr>
          <p:cNvSpPr/>
          <p:nvPr/>
        </p:nvSpPr>
        <p:spPr>
          <a:xfrm rot="9023820">
            <a:off x="1230038" y="725189"/>
            <a:ext cx="1973315" cy="2016351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9550"/>
              <a:gd name="connsiteY0" fmla="*/ 10000 h 10000"/>
              <a:gd name="connsiteX1" fmla="*/ 5000 w 9550"/>
              <a:gd name="connsiteY1" fmla="*/ 0 h 10000"/>
              <a:gd name="connsiteX2" fmla="*/ 9550 w 9550"/>
              <a:gd name="connsiteY2" fmla="*/ 8786 h 10000"/>
              <a:gd name="connsiteX3" fmla="*/ 0 w 9550"/>
              <a:gd name="connsiteY3" fmla="*/ 10000 h 10000"/>
              <a:gd name="connsiteX0" fmla="*/ 0 w 10000"/>
              <a:gd name="connsiteY0" fmla="*/ 10000 h 10000"/>
              <a:gd name="connsiteX1" fmla="*/ 5236 w 10000"/>
              <a:gd name="connsiteY1" fmla="*/ 0 h 10000"/>
              <a:gd name="connsiteX2" fmla="*/ 10000 w 10000"/>
              <a:gd name="connsiteY2" fmla="*/ 8786 h 10000"/>
              <a:gd name="connsiteX3" fmla="*/ 0 w 10000"/>
              <a:gd name="connsiteY3" fmla="*/ 10000 h 10000"/>
              <a:gd name="connsiteX0" fmla="*/ 0 w 9410"/>
              <a:gd name="connsiteY0" fmla="*/ 9264 h 9509"/>
              <a:gd name="connsiteX1" fmla="*/ 4646 w 9410"/>
              <a:gd name="connsiteY1" fmla="*/ 0 h 9509"/>
              <a:gd name="connsiteX2" fmla="*/ 9410 w 9410"/>
              <a:gd name="connsiteY2" fmla="*/ 8786 h 9509"/>
              <a:gd name="connsiteX3" fmla="*/ 0 w 9410"/>
              <a:gd name="connsiteY3" fmla="*/ 9264 h 9509"/>
              <a:gd name="connsiteX0" fmla="*/ 0 w 10000"/>
              <a:gd name="connsiteY0" fmla="*/ 9742 h 10280"/>
              <a:gd name="connsiteX1" fmla="*/ 4937 w 10000"/>
              <a:gd name="connsiteY1" fmla="*/ 0 h 10280"/>
              <a:gd name="connsiteX2" fmla="*/ 10000 w 10000"/>
              <a:gd name="connsiteY2" fmla="*/ 9240 h 10280"/>
              <a:gd name="connsiteX3" fmla="*/ 0 w 10000"/>
              <a:gd name="connsiteY3" fmla="*/ 9742 h 10280"/>
              <a:gd name="connsiteX0" fmla="*/ 0 w 10000"/>
              <a:gd name="connsiteY0" fmla="*/ 9742 h 10280"/>
              <a:gd name="connsiteX1" fmla="*/ 4937 w 10000"/>
              <a:gd name="connsiteY1" fmla="*/ 0 h 10280"/>
              <a:gd name="connsiteX2" fmla="*/ 10000 w 10000"/>
              <a:gd name="connsiteY2" fmla="*/ 9240 h 10280"/>
              <a:gd name="connsiteX3" fmla="*/ 0 w 10000"/>
              <a:gd name="connsiteY3" fmla="*/ 9742 h 10280"/>
              <a:gd name="connsiteX0" fmla="*/ 0 w 10033"/>
              <a:gd name="connsiteY0" fmla="*/ 9279 h 10093"/>
              <a:gd name="connsiteX1" fmla="*/ 4970 w 10033"/>
              <a:gd name="connsiteY1" fmla="*/ 0 h 10093"/>
              <a:gd name="connsiteX2" fmla="*/ 10033 w 10033"/>
              <a:gd name="connsiteY2" fmla="*/ 9240 h 10093"/>
              <a:gd name="connsiteX3" fmla="*/ 0 w 10033"/>
              <a:gd name="connsiteY3" fmla="*/ 9279 h 10093"/>
              <a:gd name="connsiteX0" fmla="*/ 0 w 10033"/>
              <a:gd name="connsiteY0" fmla="*/ 9279 h 10093"/>
              <a:gd name="connsiteX1" fmla="*/ 4970 w 10033"/>
              <a:gd name="connsiteY1" fmla="*/ 0 h 10093"/>
              <a:gd name="connsiteX2" fmla="*/ 10033 w 10033"/>
              <a:gd name="connsiteY2" fmla="*/ 9240 h 10093"/>
              <a:gd name="connsiteX3" fmla="*/ 0 w 10033"/>
              <a:gd name="connsiteY3" fmla="*/ 9279 h 10093"/>
              <a:gd name="connsiteX0" fmla="*/ 0 w 10033"/>
              <a:gd name="connsiteY0" fmla="*/ 9279 h 10334"/>
              <a:gd name="connsiteX1" fmla="*/ 4970 w 10033"/>
              <a:gd name="connsiteY1" fmla="*/ 0 h 10334"/>
              <a:gd name="connsiteX2" fmla="*/ 10033 w 10033"/>
              <a:gd name="connsiteY2" fmla="*/ 9240 h 10334"/>
              <a:gd name="connsiteX3" fmla="*/ 0 w 10033"/>
              <a:gd name="connsiteY3" fmla="*/ 9279 h 10334"/>
              <a:gd name="connsiteX0" fmla="*/ 0 w 10033"/>
              <a:gd name="connsiteY0" fmla="*/ 9279 h 10413"/>
              <a:gd name="connsiteX1" fmla="*/ 4970 w 10033"/>
              <a:gd name="connsiteY1" fmla="*/ 0 h 10413"/>
              <a:gd name="connsiteX2" fmla="*/ 10033 w 10033"/>
              <a:gd name="connsiteY2" fmla="*/ 9240 h 10413"/>
              <a:gd name="connsiteX3" fmla="*/ 0 w 10033"/>
              <a:gd name="connsiteY3" fmla="*/ 9279 h 1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3" h="10413">
                <a:moveTo>
                  <a:pt x="0" y="9279"/>
                </a:moveTo>
                <a:cubicBezTo>
                  <a:pt x="1541" y="5873"/>
                  <a:pt x="3324" y="3247"/>
                  <a:pt x="4970" y="0"/>
                </a:cubicBezTo>
                <a:lnTo>
                  <a:pt x="10033" y="9240"/>
                </a:lnTo>
                <a:cubicBezTo>
                  <a:pt x="6598" y="10863"/>
                  <a:pt x="3803" y="10732"/>
                  <a:pt x="0" y="9279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6D3679-06F0-91F4-20A5-F62C8A4ED16B}"/>
                  </a:ext>
                </a:extLst>
              </p:cNvPr>
              <p:cNvSpPr txBox="1"/>
              <p:nvPr/>
            </p:nvSpPr>
            <p:spPr>
              <a:xfrm>
                <a:off x="10411999" y="3562905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6D3679-06F0-91F4-20A5-F62C8A4ED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999" y="3562905"/>
                <a:ext cx="1028384" cy="16535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F5346FA-516C-D61C-E845-0B897FFC1394}"/>
              </a:ext>
            </a:extLst>
          </p:cNvPr>
          <p:cNvGrpSpPr/>
          <p:nvPr/>
        </p:nvGrpSpPr>
        <p:grpSpPr>
          <a:xfrm>
            <a:off x="1335384" y="4708817"/>
            <a:ext cx="9457995" cy="1857081"/>
            <a:chOff x="797677" y="842174"/>
            <a:chExt cx="9457995" cy="1857081"/>
          </a:xfrm>
        </p:grpSpPr>
        <p:sp>
          <p:nvSpPr>
            <p:cNvPr id="24" name="Freeform 9"/>
            <p:cNvSpPr/>
            <p:nvPr/>
          </p:nvSpPr>
          <p:spPr>
            <a:xfrm>
              <a:off x="797677" y="842174"/>
              <a:ext cx="9457995" cy="1857081"/>
            </a:xfrm>
            <a:custGeom>
              <a:avLst/>
              <a:gdLst/>
              <a:ahLst/>
              <a:cxnLst/>
              <a:rect l="l" t="t" r="r" b="b"/>
              <a:pathLst>
                <a:path w="11282757" h="8250516">
                  <a:moveTo>
                    <a:pt x="0" y="0"/>
                  </a:moveTo>
                  <a:lnTo>
                    <a:pt x="11282757" y="0"/>
                  </a:lnTo>
                  <a:lnTo>
                    <a:pt x="11282757" y="8250516"/>
                  </a:lnTo>
                  <a:lnTo>
                    <a:pt x="0" y="8250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10"/>
            <p:cNvSpPr txBox="1"/>
            <p:nvPr/>
          </p:nvSpPr>
          <p:spPr>
            <a:xfrm>
              <a:off x="2475844" y="1654533"/>
              <a:ext cx="1123711" cy="5257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17039" lvl="1" defTabSz="609630">
                <a:lnSpc>
                  <a:spcPts val="4112"/>
                </a:lnSpc>
                <a:spcBef>
                  <a:spcPct val="0"/>
                </a:spcBef>
              </a:pP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và</a:t>
              </a:r>
              <a:endParaRPr lang="en-US" sz="4000" dirty="0">
                <a:solidFill>
                  <a:srgbClr val="000000"/>
                </a:solidFill>
                <a:latin typeface="Cambria Bold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CD00EB7-FFB1-A77D-D0AC-A88500A657C2}"/>
                    </a:ext>
                  </a:extLst>
                </p:cNvPr>
                <p:cNvSpPr txBox="1"/>
                <p:nvPr/>
              </p:nvSpPr>
              <p:spPr>
                <a:xfrm>
                  <a:off x="3196720" y="1256044"/>
                  <a:ext cx="1028384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CD00EB7-FFB1-A77D-D0AC-A88500A657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6720" y="1256044"/>
                  <a:ext cx="1028384" cy="12488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4588BFE-22C2-B49A-7127-AD9D1F5A22A6}"/>
                    </a:ext>
                  </a:extLst>
                </p:cNvPr>
                <p:cNvSpPr txBox="1"/>
                <p:nvPr/>
              </p:nvSpPr>
              <p:spPr>
                <a:xfrm>
                  <a:off x="1913031" y="1256044"/>
                  <a:ext cx="1028384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4588BFE-22C2-B49A-7127-AD9D1F5A2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3031" y="1256044"/>
                  <a:ext cx="1028384" cy="124880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21B5CB99-3D88-CC93-91A3-D98E206884D7}"/>
                </a:ext>
              </a:extLst>
            </p:cNvPr>
            <p:cNvSpPr txBox="1"/>
            <p:nvPr/>
          </p:nvSpPr>
          <p:spPr>
            <a:xfrm>
              <a:off x="3969086" y="1654533"/>
              <a:ext cx="5472175" cy="5257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17039" lvl="1" defTabSz="609630">
                <a:lnSpc>
                  <a:spcPts val="4112"/>
                </a:lnSpc>
                <a:spcBef>
                  <a:spcPct val="0"/>
                </a:spcBef>
              </a:pP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là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những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phân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số</a:t>
              </a:r>
              <a:endParaRPr lang="en-US" sz="4000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 animBg="1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12420-D18A-F89C-A4B8-4C84843B7A30}"/>
              </a:ext>
            </a:extLst>
          </p:cNvPr>
          <p:cNvGrpSpPr/>
          <p:nvPr/>
        </p:nvGrpSpPr>
        <p:grpSpPr>
          <a:xfrm>
            <a:off x="494311" y="272517"/>
            <a:ext cx="11203378" cy="5236740"/>
            <a:chOff x="500942" y="621135"/>
            <a:chExt cx="11203378" cy="5390770"/>
          </a:xfrm>
        </p:grpSpPr>
        <p:sp>
          <p:nvSpPr>
            <p:cNvPr id="9" name="Freeform 9"/>
            <p:cNvSpPr/>
            <p:nvPr/>
          </p:nvSpPr>
          <p:spPr>
            <a:xfrm>
              <a:off x="500942" y="651510"/>
              <a:ext cx="11203378" cy="5360395"/>
            </a:xfrm>
            <a:custGeom>
              <a:avLst/>
              <a:gdLst/>
              <a:ahLst/>
              <a:cxnLst/>
              <a:rect l="l" t="t" r="r" b="b"/>
              <a:pathLst>
                <a:path w="15822530" h="7007281">
                  <a:moveTo>
                    <a:pt x="0" y="0"/>
                  </a:moveTo>
                  <a:lnTo>
                    <a:pt x="15822530" y="0"/>
                  </a:lnTo>
                  <a:lnTo>
                    <a:pt x="15822530" y="7007280"/>
                  </a:lnTo>
                  <a:lnTo>
                    <a:pt x="0" y="7007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D598B5-5EBE-377C-B84B-06FC552C306E}"/>
                </a:ext>
              </a:extLst>
            </p:cNvPr>
            <p:cNvSpPr/>
            <p:nvPr/>
          </p:nvSpPr>
          <p:spPr>
            <a:xfrm>
              <a:off x="640080" y="621135"/>
              <a:ext cx="3120390" cy="579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0BE81C-BD1D-C33C-ADB1-5A3A82467A90}"/>
              </a:ext>
            </a:extLst>
          </p:cNvPr>
          <p:cNvGrpSpPr/>
          <p:nvPr/>
        </p:nvGrpSpPr>
        <p:grpSpPr>
          <a:xfrm>
            <a:off x="494311" y="5298147"/>
            <a:ext cx="11203377" cy="1364412"/>
            <a:chOff x="494311" y="5298147"/>
            <a:chExt cx="11203377" cy="1364412"/>
          </a:xfrm>
        </p:grpSpPr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E61E626C-5DE3-0F1E-2A3E-505BA2ADB97F}"/>
                </a:ext>
              </a:extLst>
            </p:cNvPr>
            <p:cNvSpPr txBox="1"/>
            <p:nvPr/>
          </p:nvSpPr>
          <p:spPr>
            <a:xfrm>
              <a:off x="494311" y="5825747"/>
              <a:ext cx="11203377" cy="5257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411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Em Mi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       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cái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bánh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ABFB6AD-B788-FF5D-A6D4-0691E5DA6209}"/>
                    </a:ext>
                  </a:extLst>
                </p:cNvPr>
                <p:cNvSpPr txBox="1"/>
                <p:nvPr/>
              </p:nvSpPr>
              <p:spPr>
                <a:xfrm>
                  <a:off x="6095999" y="5298147"/>
                  <a:ext cx="1028384" cy="1364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ABFB6AD-B788-FF5D-A6D4-0691E5DA62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999" y="5298147"/>
                  <a:ext cx="1028384" cy="13644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033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0343" y="367058"/>
            <a:ext cx="13100029" cy="6873942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5" name="Freeform 9">
            <a:extLst>
              <a:ext uri="{FF2B5EF4-FFF2-40B4-BE49-F238E27FC236}">
                <a16:creationId xmlns:a16="http://schemas.microsoft.com/office/drawing/2014/main" id="{C631C73D-03B1-5737-11F9-607389F5B76E}"/>
              </a:ext>
            </a:extLst>
          </p:cNvPr>
          <p:cNvSpPr/>
          <p:nvPr/>
        </p:nvSpPr>
        <p:spPr>
          <a:xfrm>
            <a:off x="1079416" y="748617"/>
            <a:ext cx="4420256" cy="4243446"/>
          </a:xfrm>
          <a:custGeom>
            <a:avLst/>
            <a:gdLst/>
            <a:ahLst/>
            <a:cxnLst/>
            <a:rect l="l" t="t" r="r" b="b"/>
            <a:pathLst>
              <a:path w="6630384" h="6365169">
                <a:moveTo>
                  <a:pt x="0" y="0"/>
                </a:moveTo>
                <a:lnTo>
                  <a:pt x="6630384" y="0"/>
                </a:lnTo>
                <a:lnTo>
                  <a:pt x="6630384" y="6365169"/>
                </a:lnTo>
                <a:lnTo>
                  <a:pt x="0" y="63651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lowchart: Extract 19">
            <a:extLst>
              <a:ext uri="{FF2B5EF4-FFF2-40B4-BE49-F238E27FC236}">
                <a16:creationId xmlns:a16="http://schemas.microsoft.com/office/drawing/2014/main" id="{56E0836C-C0FA-9D1A-2C2B-BCA299CAF030}"/>
              </a:ext>
            </a:extLst>
          </p:cNvPr>
          <p:cNvSpPr/>
          <p:nvPr/>
        </p:nvSpPr>
        <p:spPr>
          <a:xfrm rot="12687612">
            <a:off x="2780226" y="956694"/>
            <a:ext cx="2006880" cy="1946975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731"/>
              <a:gd name="connsiteX1" fmla="*/ 5000 w 10000"/>
              <a:gd name="connsiteY1" fmla="*/ 0 h 10731"/>
              <a:gd name="connsiteX2" fmla="*/ 10000 w 10000"/>
              <a:gd name="connsiteY2" fmla="*/ 10000 h 10731"/>
              <a:gd name="connsiteX3" fmla="*/ 4692 w 10000"/>
              <a:gd name="connsiteY3" fmla="*/ 10731 h 10731"/>
              <a:gd name="connsiteX4" fmla="*/ 0 w 10000"/>
              <a:gd name="connsiteY4" fmla="*/ 10000 h 10731"/>
              <a:gd name="connsiteX0" fmla="*/ 0 w 9570"/>
              <a:gd name="connsiteY0" fmla="*/ 10000 h 10731"/>
              <a:gd name="connsiteX1" fmla="*/ 5000 w 9570"/>
              <a:gd name="connsiteY1" fmla="*/ 0 h 10731"/>
              <a:gd name="connsiteX2" fmla="*/ 9570 w 9570"/>
              <a:gd name="connsiteY2" fmla="*/ 9440 h 10731"/>
              <a:gd name="connsiteX3" fmla="*/ 4692 w 9570"/>
              <a:gd name="connsiteY3" fmla="*/ 10731 h 10731"/>
              <a:gd name="connsiteX4" fmla="*/ 0 w 9570"/>
              <a:gd name="connsiteY4" fmla="*/ 10000 h 10731"/>
              <a:gd name="connsiteX0" fmla="*/ 0 w 10000"/>
              <a:gd name="connsiteY0" fmla="*/ 9319 h 10000"/>
              <a:gd name="connsiteX1" fmla="*/ 5225 w 10000"/>
              <a:gd name="connsiteY1" fmla="*/ 0 h 10000"/>
              <a:gd name="connsiteX2" fmla="*/ 10000 w 10000"/>
              <a:gd name="connsiteY2" fmla="*/ 8797 h 10000"/>
              <a:gd name="connsiteX3" fmla="*/ 4903 w 10000"/>
              <a:gd name="connsiteY3" fmla="*/ 10000 h 10000"/>
              <a:gd name="connsiteX4" fmla="*/ 0 w 10000"/>
              <a:gd name="connsiteY4" fmla="*/ 9319 h 10000"/>
              <a:gd name="connsiteX0" fmla="*/ 0 w 10000"/>
              <a:gd name="connsiteY0" fmla="*/ 9319 h 10000"/>
              <a:gd name="connsiteX1" fmla="*/ 5225 w 10000"/>
              <a:gd name="connsiteY1" fmla="*/ 0 h 10000"/>
              <a:gd name="connsiteX2" fmla="*/ 10000 w 10000"/>
              <a:gd name="connsiteY2" fmla="*/ 8797 h 10000"/>
              <a:gd name="connsiteX3" fmla="*/ 4903 w 10000"/>
              <a:gd name="connsiteY3" fmla="*/ 10000 h 10000"/>
              <a:gd name="connsiteX4" fmla="*/ 0 w 10000"/>
              <a:gd name="connsiteY4" fmla="*/ 9319 h 10000"/>
              <a:gd name="connsiteX0" fmla="*/ 0 w 9712"/>
              <a:gd name="connsiteY0" fmla="*/ 9141 h 10000"/>
              <a:gd name="connsiteX1" fmla="*/ 4937 w 9712"/>
              <a:gd name="connsiteY1" fmla="*/ 0 h 10000"/>
              <a:gd name="connsiteX2" fmla="*/ 9712 w 9712"/>
              <a:gd name="connsiteY2" fmla="*/ 8797 h 10000"/>
              <a:gd name="connsiteX3" fmla="*/ 4615 w 9712"/>
              <a:gd name="connsiteY3" fmla="*/ 10000 h 10000"/>
              <a:gd name="connsiteX4" fmla="*/ 0 w 9712"/>
              <a:gd name="connsiteY4" fmla="*/ 9141 h 10000"/>
              <a:gd name="connsiteX0" fmla="*/ 0 w 9817"/>
              <a:gd name="connsiteY0" fmla="*/ 8854 h 10000"/>
              <a:gd name="connsiteX1" fmla="*/ 4900 w 9817"/>
              <a:gd name="connsiteY1" fmla="*/ 0 h 10000"/>
              <a:gd name="connsiteX2" fmla="*/ 9817 w 9817"/>
              <a:gd name="connsiteY2" fmla="*/ 8797 h 10000"/>
              <a:gd name="connsiteX3" fmla="*/ 4569 w 9817"/>
              <a:gd name="connsiteY3" fmla="*/ 10000 h 10000"/>
              <a:gd name="connsiteX4" fmla="*/ 0 w 9817"/>
              <a:gd name="connsiteY4" fmla="*/ 8854 h 10000"/>
              <a:gd name="connsiteX0" fmla="*/ 0 w 10000"/>
              <a:gd name="connsiteY0" fmla="*/ 8854 h 10000"/>
              <a:gd name="connsiteX1" fmla="*/ 4991 w 10000"/>
              <a:gd name="connsiteY1" fmla="*/ 0 h 10000"/>
              <a:gd name="connsiteX2" fmla="*/ 10000 w 10000"/>
              <a:gd name="connsiteY2" fmla="*/ 8797 h 10000"/>
              <a:gd name="connsiteX3" fmla="*/ 4654 w 10000"/>
              <a:gd name="connsiteY3" fmla="*/ 10000 h 10000"/>
              <a:gd name="connsiteX4" fmla="*/ 0 w 10000"/>
              <a:gd name="connsiteY4" fmla="*/ 8854 h 10000"/>
              <a:gd name="connsiteX0" fmla="*/ 0 w 10000"/>
              <a:gd name="connsiteY0" fmla="*/ 8854 h 10000"/>
              <a:gd name="connsiteX1" fmla="*/ 4991 w 10000"/>
              <a:gd name="connsiteY1" fmla="*/ 0 h 10000"/>
              <a:gd name="connsiteX2" fmla="*/ 10000 w 10000"/>
              <a:gd name="connsiteY2" fmla="*/ 8797 h 10000"/>
              <a:gd name="connsiteX3" fmla="*/ 4654 w 10000"/>
              <a:gd name="connsiteY3" fmla="*/ 10000 h 10000"/>
              <a:gd name="connsiteX4" fmla="*/ 0 w 10000"/>
              <a:gd name="connsiteY4" fmla="*/ 8854 h 10000"/>
              <a:gd name="connsiteX0" fmla="*/ 0 w 10075"/>
              <a:gd name="connsiteY0" fmla="*/ 8854 h 10000"/>
              <a:gd name="connsiteX1" fmla="*/ 4991 w 10075"/>
              <a:gd name="connsiteY1" fmla="*/ 0 h 10000"/>
              <a:gd name="connsiteX2" fmla="*/ 10075 w 10075"/>
              <a:gd name="connsiteY2" fmla="*/ 8842 h 10000"/>
              <a:gd name="connsiteX3" fmla="*/ 4654 w 10075"/>
              <a:gd name="connsiteY3" fmla="*/ 10000 h 10000"/>
              <a:gd name="connsiteX4" fmla="*/ 0 w 10075"/>
              <a:gd name="connsiteY4" fmla="*/ 8854 h 10000"/>
              <a:gd name="connsiteX0" fmla="*/ 0 w 10075"/>
              <a:gd name="connsiteY0" fmla="*/ 8854 h 10000"/>
              <a:gd name="connsiteX1" fmla="*/ 4991 w 10075"/>
              <a:gd name="connsiteY1" fmla="*/ 0 h 10000"/>
              <a:gd name="connsiteX2" fmla="*/ 10075 w 10075"/>
              <a:gd name="connsiteY2" fmla="*/ 8842 h 10000"/>
              <a:gd name="connsiteX3" fmla="*/ 4654 w 10075"/>
              <a:gd name="connsiteY3" fmla="*/ 10000 h 10000"/>
              <a:gd name="connsiteX4" fmla="*/ 0 w 10075"/>
              <a:gd name="connsiteY4" fmla="*/ 8854 h 10000"/>
              <a:gd name="connsiteX0" fmla="*/ 0 w 10075"/>
              <a:gd name="connsiteY0" fmla="*/ 8728 h 9874"/>
              <a:gd name="connsiteX1" fmla="*/ 4702 w 10075"/>
              <a:gd name="connsiteY1" fmla="*/ 0 h 9874"/>
              <a:gd name="connsiteX2" fmla="*/ 10075 w 10075"/>
              <a:gd name="connsiteY2" fmla="*/ 8716 h 9874"/>
              <a:gd name="connsiteX3" fmla="*/ 4654 w 10075"/>
              <a:gd name="connsiteY3" fmla="*/ 9874 h 9874"/>
              <a:gd name="connsiteX4" fmla="*/ 0 w 10075"/>
              <a:gd name="connsiteY4" fmla="*/ 8728 h 9874"/>
              <a:gd name="connsiteX0" fmla="*/ 0 w 10241"/>
              <a:gd name="connsiteY0" fmla="*/ 8894 h 10000"/>
              <a:gd name="connsiteX1" fmla="*/ 4908 w 10241"/>
              <a:gd name="connsiteY1" fmla="*/ 0 h 10000"/>
              <a:gd name="connsiteX2" fmla="*/ 10241 w 10241"/>
              <a:gd name="connsiteY2" fmla="*/ 8827 h 10000"/>
              <a:gd name="connsiteX3" fmla="*/ 4860 w 10241"/>
              <a:gd name="connsiteY3" fmla="*/ 10000 h 10000"/>
              <a:gd name="connsiteX4" fmla="*/ 0 w 10241"/>
              <a:gd name="connsiteY4" fmla="*/ 8894 h 10000"/>
              <a:gd name="connsiteX0" fmla="*/ 0 w 10143"/>
              <a:gd name="connsiteY0" fmla="*/ 8611 h 10000"/>
              <a:gd name="connsiteX1" fmla="*/ 4810 w 10143"/>
              <a:gd name="connsiteY1" fmla="*/ 0 h 10000"/>
              <a:gd name="connsiteX2" fmla="*/ 10143 w 10143"/>
              <a:gd name="connsiteY2" fmla="*/ 8827 h 10000"/>
              <a:gd name="connsiteX3" fmla="*/ 4762 w 10143"/>
              <a:gd name="connsiteY3" fmla="*/ 10000 h 10000"/>
              <a:gd name="connsiteX4" fmla="*/ 0 w 10143"/>
              <a:gd name="connsiteY4" fmla="*/ 8611 h 10000"/>
              <a:gd name="connsiteX0" fmla="*/ 0 w 10143"/>
              <a:gd name="connsiteY0" fmla="*/ 8611 h 10000"/>
              <a:gd name="connsiteX1" fmla="*/ 4810 w 10143"/>
              <a:gd name="connsiteY1" fmla="*/ 0 h 10000"/>
              <a:gd name="connsiteX2" fmla="*/ 10143 w 10143"/>
              <a:gd name="connsiteY2" fmla="*/ 8827 h 10000"/>
              <a:gd name="connsiteX3" fmla="*/ 4762 w 10143"/>
              <a:gd name="connsiteY3" fmla="*/ 10000 h 10000"/>
              <a:gd name="connsiteX4" fmla="*/ 0 w 10143"/>
              <a:gd name="connsiteY4" fmla="*/ 8611 h 10000"/>
              <a:gd name="connsiteX0" fmla="*/ 0 w 9946"/>
              <a:gd name="connsiteY0" fmla="*/ 8852 h 10000"/>
              <a:gd name="connsiteX1" fmla="*/ 4613 w 9946"/>
              <a:gd name="connsiteY1" fmla="*/ 0 h 10000"/>
              <a:gd name="connsiteX2" fmla="*/ 9946 w 9946"/>
              <a:gd name="connsiteY2" fmla="*/ 8827 h 10000"/>
              <a:gd name="connsiteX3" fmla="*/ 4565 w 9946"/>
              <a:gd name="connsiteY3" fmla="*/ 10000 h 10000"/>
              <a:gd name="connsiteX4" fmla="*/ 0 w 9946"/>
              <a:gd name="connsiteY4" fmla="*/ 8852 h 10000"/>
              <a:gd name="connsiteX0" fmla="*/ 0 w 10000"/>
              <a:gd name="connsiteY0" fmla="*/ 8852 h 10000"/>
              <a:gd name="connsiteX1" fmla="*/ 4638 w 10000"/>
              <a:gd name="connsiteY1" fmla="*/ 0 h 10000"/>
              <a:gd name="connsiteX2" fmla="*/ 10000 w 10000"/>
              <a:gd name="connsiteY2" fmla="*/ 8827 h 10000"/>
              <a:gd name="connsiteX3" fmla="*/ 4590 w 10000"/>
              <a:gd name="connsiteY3" fmla="*/ 10000 h 10000"/>
              <a:gd name="connsiteX4" fmla="*/ 0 w 10000"/>
              <a:gd name="connsiteY4" fmla="*/ 8852 h 10000"/>
              <a:gd name="connsiteX0" fmla="*/ 0 w 10000"/>
              <a:gd name="connsiteY0" fmla="*/ 8852 h 10000"/>
              <a:gd name="connsiteX1" fmla="*/ 4638 w 10000"/>
              <a:gd name="connsiteY1" fmla="*/ 0 h 10000"/>
              <a:gd name="connsiteX2" fmla="*/ 10000 w 10000"/>
              <a:gd name="connsiteY2" fmla="*/ 8827 h 10000"/>
              <a:gd name="connsiteX3" fmla="*/ 4590 w 10000"/>
              <a:gd name="connsiteY3" fmla="*/ 10000 h 10000"/>
              <a:gd name="connsiteX4" fmla="*/ 0 w 10000"/>
              <a:gd name="connsiteY4" fmla="*/ 8852 h 10000"/>
              <a:gd name="connsiteX0" fmla="*/ 0 w 10000"/>
              <a:gd name="connsiteY0" fmla="*/ 8852 h 9759"/>
              <a:gd name="connsiteX1" fmla="*/ 4638 w 10000"/>
              <a:gd name="connsiteY1" fmla="*/ 0 h 9759"/>
              <a:gd name="connsiteX2" fmla="*/ 10000 w 10000"/>
              <a:gd name="connsiteY2" fmla="*/ 8827 h 9759"/>
              <a:gd name="connsiteX3" fmla="*/ 4392 w 10000"/>
              <a:gd name="connsiteY3" fmla="*/ 9759 h 9759"/>
              <a:gd name="connsiteX4" fmla="*/ 0 w 10000"/>
              <a:gd name="connsiteY4" fmla="*/ 8852 h 9759"/>
              <a:gd name="connsiteX0" fmla="*/ 0 w 10000"/>
              <a:gd name="connsiteY0" fmla="*/ 9071 h 10000"/>
              <a:gd name="connsiteX1" fmla="*/ 4638 w 10000"/>
              <a:gd name="connsiteY1" fmla="*/ 0 h 10000"/>
              <a:gd name="connsiteX2" fmla="*/ 10000 w 10000"/>
              <a:gd name="connsiteY2" fmla="*/ 9045 h 10000"/>
              <a:gd name="connsiteX3" fmla="*/ 4392 w 10000"/>
              <a:gd name="connsiteY3" fmla="*/ 10000 h 10000"/>
              <a:gd name="connsiteX4" fmla="*/ 0 w 10000"/>
              <a:gd name="connsiteY4" fmla="*/ 9071 h 10000"/>
              <a:gd name="connsiteX0" fmla="*/ 0 w 10000"/>
              <a:gd name="connsiteY0" fmla="*/ 9071 h 10082"/>
              <a:gd name="connsiteX1" fmla="*/ 4638 w 10000"/>
              <a:gd name="connsiteY1" fmla="*/ 0 h 10082"/>
              <a:gd name="connsiteX2" fmla="*/ 10000 w 10000"/>
              <a:gd name="connsiteY2" fmla="*/ 9045 h 10082"/>
              <a:gd name="connsiteX3" fmla="*/ 4258 w 10000"/>
              <a:gd name="connsiteY3" fmla="*/ 10082 h 10082"/>
              <a:gd name="connsiteX4" fmla="*/ 0 w 10000"/>
              <a:gd name="connsiteY4" fmla="*/ 9071 h 10082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113"/>
              <a:gd name="connsiteX1" fmla="*/ 4638 w 10006"/>
              <a:gd name="connsiteY1" fmla="*/ 0 h 10113"/>
              <a:gd name="connsiteX2" fmla="*/ 10006 w 10006"/>
              <a:gd name="connsiteY2" fmla="*/ 8904 h 10113"/>
              <a:gd name="connsiteX3" fmla="*/ 4258 w 10006"/>
              <a:gd name="connsiteY3" fmla="*/ 10082 h 10113"/>
              <a:gd name="connsiteX4" fmla="*/ 0 w 10006"/>
              <a:gd name="connsiteY4" fmla="*/ 9071 h 10113"/>
              <a:gd name="connsiteX0" fmla="*/ 0 w 10006"/>
              <a:gd name="connsiteY0" fmla="*/ 9071 h 10082"/>
              <a:gd name="connsiteX1" fmla="*/ 4638 w 10006"/>
              <a:gd name="connsiteY1" fmla="*/ 0 h 10082"/>
              <a:gd name="connsiteX2" fmla="*/ 10006 w 10006"/>
              <a:gd name="connsiteY2" fmla="*/ 8904 h 10082"/>
              <a:gd name="connsiteX3" fmla="*/ 4258 w 10006"/>
              <a:gd name="connsiteY3" fmla="*/ 10082 h 10082"/>
              <a:gd name="connsiteX4" fmla="*/ 0 w 10006"/>
              <a:gd name="connsiteY4" fmla="*/ 9071 h 10082"/>
              <a:gd name="connsiteX0" fmla="*/ 0 w 10006"/>
              <a:gd name="connsiteY0" fmla="*/ 9071 h 10120"/>
              <a:gd name="connsiteX1" fmla="*/ 4638 w 10006"/>
              <a:gd name="connsiteY1" fmla="*/ 0 h 10120"/>
              <a:gd name="connsiteX2" fmla="*/ 10006 w 10006"/>
              <a:gd name="connsiteY2" fmla="*/ 8904 h 10120"/>
              <a:gd name="connsiteX3" fmla="*/ 4258 w 10006"/>
              <a:gd name="connsiteY3" fmla="*/ 10082 h 10120"/>
              <a:gd name="connsiteX4" fmla="*/ 0 w 10006"/>
              <a:gd name="connsiteY4" fmla="*/ 9071 h 10120"/>
              <a:gd name="connsiteX0" fmla="*/ 0 w 10006"/>
              <a:gd name="connsiteY0" fmla="*/ 9043 h 10092"/>
              <a:gd name="connsiteX1" fmla="*/ 4517 w 10006"/>
              <a:gd name="connsiteY1" fmla="*/ 0 h 10092"/>
              <a:gd name="connsiteX2" fmla="*/ 10006 w 10006"/>
              <a:gd name="connsiteY2" fmla="*/ 8876 h 10092"/>
              <a:gd name="connsiteX3" fmla="*/ 4258 w 10006"/>
              <a:gd name="connsiteY3" fmla="*/ 10054 h 10092"/>
              <a:gd name="connsiteX4" fmla="*/ 0 w 10006"/>
              <a:gd name="connsiteY4" fmla="*/ 9043 h 10092"/>
              <a:gd name="connsiteX0" fmla="*/ 0 w 10006"/>
              <a:gd name="connsiteY0" fmla="*/ 9023 h 10072"/>
              <a:gd name="connsiteX1" fmla="*/ 4483 w 10006"/>
              <a:gd name="connsiteY1" fmla="*/ 0 h 10072"/>
              <a:gd name="connsiteX2" fmla="*/ 10006 w 10006"/>
              <a:gd name="connsiteY2" fmla="*/ 8856 h 10072"/>
              <a:gd name="connsiteX3" fmla="*/ 4258 w 10006"/>
              <a:gd name="connsiteY3" fmla="*/ 10034 h 10072"/>
              <a:gd name="connsiteX4" fmla="*/ 0 w 10006"/>
              <a:gd name="connsiteY4" fmla="*/ 9023 h 10072"/>
              <a:gd name="connsiteX0" fmla="*/ 0 w 10006"/>
              <a:gd name="connsiteY0" fmla="*/ 9023 h 10072"/>
              <a:gd name="connsiteX1" fmla="*/ 4483 w 10006"/>
              <a:gd name="connsiteY1" fmla="*/ 0 h 10072"/>
              <a:gd name="connsiteX2" fmla="*/ 10006 w 10006"/>
              <a:gd name="connsiteY2" fmla="*/ 8856 h 10072"/>
              <a:gd name="connsiteX3" fmla="*/ 4258 w 10006"/>
              <a:gd name="connsiteY3" fmla="*/ 10034 h 10072"/>
              <a:gd name="connsiteX4" fmla="*/ 0 w 10006"/>
              <a:gd name="connsiteY4" fmla="*/ 9023 h 10072"/>
              <a:gd name="connsiteX0" fmla="*/ 0 w 10006"/>
              <a:gd name="connsiteY0" fmla="*/ 8984 h 10033"/>
              <a:gd name="connsiteX1" fmla="*/ 4645 w 10006"/>
              <a:gd name="connsiteY1" fmla="*/ 0 h 10033"/>
              <a:gd name="connsiteX2" fmla="*/ 10006 w 10006"/>
              <a:gd name="connsiteY2" fmla="*/ 8817 h 10033"/>
              <a:gd name="connsiteX3" fmla="*/ 4258 w 10006"/>
              <a:gd name="connsiteY3" fmla="*/ 9995 h 10033"/>
              <a:gd name="connsiteX4" fmla="*/ 0 w 10006"/>
              <a:gd name="connsiteY4" fmla="*/ 8984 h 10033"/>
              <a:gd name="connsiteX0" fmla="*/ 0 w 10006"/>
              <a:gd name="connsiteY0" fmla="*/ 7916 h 8965"/>
              <a:gd name="connsiteX1" fmla="*/ 4931 w 10006"/>
              <a:gd name="connsiteY1" fmla="*/ 0 h 8965"/>
              <a:gd name="connsiteX2" fmla="*/ 10006 w 10006"/>
              <a:gd name="connsiteY2" fmla="*/ 7749 h 8965"/>
              <a:gd name="connsiteX3" fmla="*/ 4258 w 10006"/>
              <a:gd name="connsiteY3" fmla="*/ 8927 h 8965"/>
              <a:gd name="connsiteX4" fmla="*/ 0 w 10006"/>
              <a:gd name="connsiteY4" fmla="*/ 7916 h 8965"/>
              <a:gd name="connsiteX0" fmla="*/ 0 w 10000"/>
              <a:gd name="connsiteY0" fmla="*/ 9646 h 10817"/>
              <a:gd name="connsiteX1" fmla="*/ 4619 w 10000"/>
              <a:gd name="connsiteY1" fmla="*/ 0 h 10817"/>
              <a:gd name="connsiteX2" fmla="*/ 10000 w 10000"/>
              <a:gd name="connsiteY2" fmla="*/ 9460 h 10817"/>
              <a:gd name="connsiteX3" fmla="*/ 4255 w 10000"/>
              <a:gd name="connsiteY3" fmla="*/ 10774 h 10817"/>
              <a:gd name="connsiteX4" fmla="*/ 0 w 10000"/>
              <a:gd name="connsiteY4" fmla="*/ 9646 h 10817"/>
              <a:gd name="connsiteX0" fmla="*/ 0 w 10000"/>
              <a:gd name="connsiteY0" fmla="*/ 9646 h 10817"/>
              <a:gd name="connsiteX1" fmla="*/ 4619 w 10000"/>
              <a:gd name="connsiteY1" fmla="*/ 0 h 10817"/>
              <a:gd name="connsiteX2" fmla="*/ 10000 w 10000"/>
              <a:gd name="connsiteY2" fmla="*/ 9460 h 10817"/>
              <a:gd name="connsiteX3" fmla="*/ 4255 w 10000"/>
              <a:gd name="connsiteY3" fmla="*/ 10774 h 10817"/>
              <a:gd name="connsiteX4" fmla="*/ 0 w 10000"/>
              <a:gd name="connsiteY4" fmla="*/ 9646 h 1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817">
                <a:moveTo>
                  <a:pt x="0" y="9646"/>
                </a:moveTo>
                <a:cubicBezTo>
                  <a:pt x="1716" y="6138"/>
                  <a:pt x="3162" y="3227"/>
                  <a:pt x="4619" y="0"/>
                </a:cubicBezTo>
                <a:cubicBezTo>
                  <a:pt x="6309" y="3412"/>
                  <a:pt x="8142" y="6163"/>
                  <a:pt x="10000" y="9460"/>
                </a:cubicBezTo>
                <a:cubicBezTo>
                  <a:pt x="8343" y="10117"/>
                  <a:pt x="5859" y="11027"/>
                  <a:pt x="4255" y="10774"/>
                </a:cubicBezTo>
                <a:cubicBezTo>
                  <a:pt x="2596" y="10714"/>
                  <a:pt x="796" y="10397"/>
                  <a:pt x="0" y="9646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rgbClr val="3232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Extract 21">
            <a:extLst>
              <a:ext uri="{FF2B5EF4-FFF2-40B4-BE49-F238E27FC236}">
                <a16:creationId xmlns:a16="http://schemas.microsoft.com/office/drawing/2014/main" id="{7E9A8671-CE04-5917-4D8D-94F535C8B360}"/>
              </a:ext>
            </a:extLst>
          </p:cNvPr>
          <p:cNvSpPr/>
          <p:nvPr/>
        </p:nvSpPr>
        <p:spPr>
          <a:xfrm rot="9023820">
            <a:off x="1774576" y="974571"/>
            <a:ext cx="1973315" cy="2016351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9550"/>
              <a:gd name="connsiteY0" fmla="*/ 10000 h 10000"/>
              <a:gd name="connsiteX1" fmla="*/ 5000 w 9550"/>
              <a:gd name="connsiteY1" fmla="*/ 0 h 10000"/>
              <a:gd name="connsiteX2" fmla="*/ 9550 w 9550"/>
              <a:gd name="connsiteY2" fmla="*/ 8786 h 10000"/>
              <a:gd name="connsiteX3" fmla="*/ 0 w 9550"/>
              <a:gd name="connsiteY3" fmla="*/ 10000 h 10000"/>
              <a:gd name="connsiteX0" fmla="*/ 0 w 10000"/>
              <a:gd name="connsiteY0" fmla="*/ 10000 h 10000"/>
              <a:gd name="connsiteX1" fmla="*/ 5236 w 10000"/>
              <a:gd name="connsiteY1" fmla="*/ 0 h 10000"/>
              <a:gd name="connsiteX2" fmla="*/ 10000 w 10000"/>
              <a:gd name="connsiteY2" fmla="*/ 8786 h 10000"/>
              <a:gd name="connsiteX3" fmla="*/ 0 w 10000"/>
              <a:gd name="connsiteY3" fmla="*/ 10000 h 10000"/>
              <a:gd name="connsiteX0" fmla="*/ 0 w 9410"/>
              <a:gd name="connsiteY0" fmla="*/ 9264 h 9509"/>
              <a:gd name="connsiteX1" fmla="*/ 4646 w 9410"/>
              <a:gd name="connsiteY1" fmla="*/ 0 h 9509"/>
              <a:gd name="connsiteX2" fmla="*/ 9410 w 9410"/>
              <a:gd name="connsiteY2" fmla="*/ 8786 h 9509"/>
              <a:gd name="connsiteX3" fmla="*/ 0 w 9410"/>
              <a:gd name="connsiteY3" fmla="*/ 9264 h 9509"/>
              <a:gd name="connsiteX0" fmla="*/ 0 w 10000"/>
              <a:gd name="connsiteY0" fmla="*/ 9742 h 10280"/>
              <a:gd name="connsiteX1" fmla="*/ 4937 w 10000"/>
              <a:gd name="connsiteY1" fmla="*/ 0 h 10280"/>
              <a:gd name="connsiteX2" fmla="*/ 10000 w 10000"/>
              <a:gd name="connsiteY2" fmla="*/ 9240 h 10280"/>
              <a:gd name="connsiteX3" fmla="*/ 0 w 10000"/>
              <a:gd name="connsiteY3" fmla="*/ 9742 h 10280"/>
              <a:gd name="connsiteX0" fmla="*/ 0 w 10000"/>
              <a:gd name="connsiteY0" fmla="*/ 9742 h 10280"/>
              <a:gd name="connsiteX1" fmla="*/ 4937 w 10000"/>
              <a:gd name="connsiteY1" fmla="*/ 0 h 10280"/>
              <a:gd name="connsiteX2" fmla="*/ 10000 w 10000"/>
              <a:gd name="connsiteY2" fmla="*/ 9240 h 10280"/>
              <a:gd name="connsiteX3" fmla="*/ 0 w 10000"/>
              <a:gd name="connsiteY3" fmla="*/ 9742 h 10280"/>
              <a:gd name="connsiteX0" fmla="*/ 0 w 10033"/>
              <a:gd name="connsiteY0" fmla="*/ 9279 h 10093"/>
              <a:gd name="connsiteX1" fmla="*/ 4970 w 10033"/>
              <a:gd name="connsiteY1" fmla="*/ 0 h 10093"/>
              <a:gd name="connsiteX2" fmla="*/ 10033 w 10033"/>
              <a:gd name="connsiteY2" fmla="*/ 9240 h 10093"/>
              <a:gd name="connsiteX3" fmla="*/ 0 w 10033"/>
              <a:gd name="connsiteY3" fmla="*/ 9279 h 10093"/>
              <a:gd name="connsiteX0" fmla="*/ 0 w 10033"/>
              <a:gd name="connsiteY0" fmla="*/ 9279 h 10093"/>
              <a:gd name="connsiteX1" fmla="*/ 4970 w 10033"/>
              <a:gd name="connsiteY1" fmla="*/ 0 h 10093"/>
              <a:gd name="connsiteX2" fmla="*/ 10033 w 10033"/>
              <a:gd name="connsiteY2" fmla="*/ 9240 h 10093"/>
              <a:gd name="connsiteX3" fmla="*/ 0 w 10033"/>
              <a:gd name="connsiteY3" fmla="*/ 9279 h 10093"/>
              <a:gd name="connsiteX0" fmla="*/ 0 w 10033"/>
              <a:gd name="connsiteY0" fmla="*/ 9279 h 10334"/>
              <a:gd name="connsiteX1" fmla="*/ 4970 w 10033"/>
              <a:gd name="connsiteY1" fmla="*/ 0 h 10334"/>
              <a:gd name="connsiteX2" fmla="*/ 10033 w 10033"/>
              <a:gd name="connsiteY2" fmla="*/ 9240 h 10334"/>
              <a:gd name="connsiteX3" fmla="*/ 0 w 10033"/>
              <a:gd name="connsiteY3" fmla="*/ 9279 h 10334"/>
              <a:gd name="connsiteX0" fmla="*/ 0 w 10033"/>
              <a:gd name="connsiteY0" fmla="*/ 9279 h 10413"/>
              <a:gd name="connsiteX1" fmla="*/ 4970 w 10033"/>
              <a:gd name="connsiteY1" fmla="*/ 0 h 10413"/>
              <a:gd name="connsiteX2" fmla="*/ 10033 w 10033"/>
              <a:gd name="connsiteY2" fmla="*/ 9240 h 10413"/>
              <a:gd name="connsiteX3" fmla="*/ 0 w 10033"/>
              <a:gd name="connsiteY3" fmla="*/ 9279 h 1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3" h="10413">
                <a:moveTo>
                  <a:pt x="0" y="9279"/>
                </a:moveTo>
                <a:cubicBezTo>
                  <a:pt x="1541" y="5873"/>
                  <a:pt x="3324" y="3247"/>
                  <a:pt x="4970" y="0"/>
                </a:cubicBezTo>
                <a:lnTo>
                  <a:pt x="10033" y="9240"/>
                </a:lnTo>
                <a:cubicBezTo>
                  <a:pt x="6598" y="10863"/>
                  <a:pt x="3803" y="10732"/>
                  <a:pt x="0" y="9279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4566E4-55CF-0E84-7AE5-674AC17A6DDB}"/>
                  </a:ext>
                </a:extLst>
              </p:cNvPr>
              <p:cNvSpPr txBox="1"/>
              <p:nvPr/>
            </p:nvSpPr>
            <p:spPr>
              <a:xfrm>
                <a:off x="6158100" y="1138222"/>
                <a:ext cx="1028384" cy="341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115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4566E4-55CF-0E84-7AE5-674AC17A6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00" y="1138222"/>
                <a:ext cx="1028384" cy="34170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681A1A-D62E-AB89-0E95-04C60DE5935D}"/>
              </a:ext>
            </a:extLst>
          </p:cNvPr>
          <p:cNvCxnSpPr>
            <a:cxnSpLocks/>
          </p:cNvCxnSpPr>
          <p:nvPr/>
        </p:nvCxnSpPr>
        <p:spPr>
          <a:xfrm flipV="1">
            <a:off x="7051762" y="1847060"/>
            <a:ext cx="1058313" cy="2012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2261F9-263E-6AB7-6CB0-3650E592D98C}"/>
              </a:ext>
            </a:extLst>
          </p:cNvPr>
          <p:cNvCxnSpPr>
            <a:cxnSpLocks/>
          </p:cNvCxnSpPr>
          <p:nvPr/>
        </p:nvCxnSpPr>
        <p:spPr>
          <a:xfrm>
            <a:off x="7051762" y="4083863"/>
            <a:ext cx="1028384" cy="2195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87E7FA-B534-C416-2E20-70216CAA0647}"/>
              </a:ext>
            </a:extLst>
          </p:cNvPr>
          <p:cNvGrpSpPr/>
          <p:nvPr/>
        </p:nvGrpSpPr>
        <p:grpSpPr>
          <a:xfrm>
            <a:off x="8139567" y="1262864"/>
            <a:ext cx="2421349" cy="807540"/>
            <a:chOff x="8563892" y="873259"/>
            <a:chExt cx="2421349" cy="80754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D57837E-AA40-80F3-9CDF-5A188066F2D0}"/>
                </a:ext>
              </a:extLst>
            </p:cNvPr>
            <p:cNvSpPr/>
            <p:nvPr/>
          </p:nvSpPr>
          <p:spPr>
            <a:xfrm>
              <a:off x="8572558" y="873259"/>
              <a:ext cx="2248638" cy="80754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F34226-C367-9061-1041-C4CFA03179DD}"/>
                </a:ext>
              </a:extLst>
            </p:cNvPr>
            <p:cNvSpPr txBox="1"/>
            <p:nvPr/>
          </p:nvSpPr>
          <p:spPr>
            <a:xfrm>
              <a:off x="8563892" y="1082849"/>
              <a:ext cx="2421349" cy="5518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17039" lvl="1" defTabSz="609630">
                <a:lnSpc>
                  <a:spcPts val="4112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000000"/>
                  </a:solidFill>
                  <a:latin typeface="Cambria Bold"/>
                </a:rPr>
                <a:t>tử</a:t>
              </a:r>
              <a:r>
                <a:rPr lang="en-US" sz="5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latin typeface="Cambria Bold"/>
                </a:rPr>
                <a:t>số</a:t>
              </a:r>
              <a:endParaRPr lang="en-US" sz="54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D7F296-2200-3715-9B66-8E1EB042D0C4}"/>
              </a:ext>
            </a:extLst>
          </p:cNvPr>
          <p:cNvGrpSpPr/>
          <p:nvPr/>
        </p:nvGrpSpPr>
        <p:grpSpPr>
          <a:xfrm>
            <a:off x="8148233" y="3932151"/>
            <a:ext cx="2805500" cy="807540"/>
            <a:chOff x="8563892" y="873259"/>
            <a:chExt cx="2805500" cy="80754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2ACFE31-257A-2AE1-B085-1D4728E17B30}"/>
                </a:ext>
              </a:extLst>
            </p:cNvPr>
            <p:cNvSpPr/>
            <p:nvPr/>
          </p:nvSpPr>
          <p:spPr>
            <a:xfrm>
              <a:off x="8572558" y="873259"/>
              <a:ext cx="2796834" cy="80754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8278A49-BE6E-D0FC-360E-24A6280938BE}"/>
                </a:ext>
              </a:extLst>
            </p:cNvPr>
            <p:cNvSpPr txBox="1"/>
            <p:nvPr/>
          </p:nvSpPr>
          <p:spPr>
            <a:xfrm>
              <a:off x="8563892" y="1082849"/>
              <a:ext cx="2796835" cy="5518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17039" lvl="1" defTabSz="609630">
                <a:lnSpc>
                  <a:spcPts val="4112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000000"/>
                  </a:solidFill>
                  <a:latin typeface="Cambria Bold"/>
                </a:rPr>
                <a:t>mẫu</a:t>
              </a:r>
              <a:r>
                <a:rPr lang="en-US" sz="5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latin typeface="Cambria Bold"/>
                </a:rPr>
                <a:t>số</a:t>
              </a:r>
              <a:endParaRPr lang="en-US" sz="54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4D6B751-0A61-D299-92FB-191C96B08319}"/>
              </a:ext>
            </a:extLst>
          </p:cNvPr>
          <p:cNvSpPr txBox="1"/>
          <p:nvPr/>
        </p:nvSpPr>
        <p:spPr>
          <a:xfrm>
            <a:off x="7156714" y="2026946"/>
            <a:ext cx="431251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lvl="1" algn="ctr" defTabSz="609630">
              <a:spcBef>
                <a:spcPct val="0"/>
              </a:spcBef>
            </a:pP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chỉ</a:t>
            </a:r>
            <a:r>
              <a:rPr lang="en-US" sz="4800" dirty="0">
                <a:solidFill>
                  <a:srgbClr val="00B0F0"/>
                </a:solidFill>
                <a:latin typeface="Cambria Bold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số</a:t>
            </a:r>
            <a:r>
              <a:rPr lang="en-US" sz="4800" dirty="0">
                <a:solidFill>
                  <a:srgbClr val="00B0F0"/>
                </a:solidFill>
                <a:latin typeface="Cambria Bold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phần</a:t>
            </a:r>
            <a:r>
              <a:rPr lang="en-US" sz="4800" dirty="0">
                <a:solidFill>
                  <a:srgbClr val="00B0F0"/>
                </a:solidFill>
                <a:latin typeface="Cambria Bold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đã</a:t>
            </a:r>
            <a:r>
              <a:rPr lang="en-US" sz="4800" dirty="0">
                <a:solidFill>
                  <a:srgbClr val="00B0F0"/>
                </a:solidFill>
                <a:latin typeface="Cambria Bold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tô</a:t>
            </a:r>
            <a:r>
              <a:rPr lang="en-US" sz="4800" dirty="0">
                <a:solidFill>
                  <a:srgbClr val="00B0F0"/>
                </a:solidFill>
                <a:latin typeface="Cambria Bold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màu</a:t>
            </a:r>
            <a:endParaRPr lang="en-US" sz="4800" dirty="0">
              <a:solidFill>
                <a:srgbClr val="00B0F0"/>
              </a:solidFill>
              <a:latin typeface="Cambria 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CB4891-C1DB-2F75-71EF-7B5DE4147ED4}"/>
              </a:ext>
            </a:extLst>
          </p:cNvPr>
          <p:cNvSpPr txBox="1"/>
          <p:nvPr/>
        </p:nvSpPr>
        <p:spPr>
          <a:xfrm>
            <a:off x="4558145" y="4878256"/>
            <a:ext cx="71447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lvl="1" algn="ctr" defTabSz="609630">
              <a:spcBef>
                <a:spcPct val="0"/>
              </a:spcBef>
            </a:pP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chỉ</a:t>
            </a:r>
            <a:r>
              <a:rPr lang="en-US" sz="4800" dirty="0">
                <a:solidFill>
                  <a:srgbClr val="00B0F0"/>
                </a:solidFill>
                <a:latin typeface="Cambria Bold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số</a:t>
            </a:r>
            <a:r>
              <a:rPr lang="en-US" sz="4800" dirty="0">
                <a:solidFill>
                  <a:srgbClr val="00B0F0"/>
                </a:solidFill>
                <a:latin typeface="Cambria Bold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Cambria Bold"/>
              </a:rPr>
              <a:t>phần</a:t>
            </a:r>
            <a:r>
              <a:rPr lang="en-US" sz="4800" dirty="0">
                <a:solidFill>
                  <a:srgbClr val="00B0F0"/>
                </a:solidFill>
                <a:latin typeface="Cambria Bold"/>
              </a:rPr>
              <a:t> </a:t>
            </a:r>
            <a:r>
              <a:rPr lang="en-US" sz="4800" err="1">
                <a:solidFill>
                  <a:srgbClr val="00B0F0"/>
                </a:solidFill>
                <a:latin typeface="Cambria Bold"/>
              </a:rPr>
              <a:t>bằng</a:t>
            </a:r>
            <a:r>
              <a:rPr lang="en-US" sz="4800">
                <a:solidFill>
                  <a:srgbClr val="00B0F0"/>
                </a:solidFill>
                <a:latin typeface="Cambria Bold"/>
              </a:rPr>
              <a:t> nhau của cả hình tròn</a:t>
            </a:r>
            <a:endParaRPr lang="en-US" sz="4800" dirty="0">
              <a:solidFill>
                <a:srgbClr val="00B0F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9940" y="243977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8DAC04-5027-3F9F-5D1B-978BACE145F7}"/>
              </a:ext>
            </a:extLst>
          </p:cNvPr>
          <p:cNvGrpSpPr/>
          <p:nvPr/>
        </p:nvGrpSpPr>
        <p:grpSpPr>
          <a:xfrm>
            <a:off x="679579" y="1119401"/>
            <a:ext cx="10728420" cy="5369673"/>
            <a:chOff x="679579" y="1119401"/>
            <a:chExt cx="10728420" cy="5369673"/>
          </a:xfrm>
        </p:grpSpPr>
        <p:sp>
          <p:nvSpPr>
            <p:cNvPr id="24" name="Freeform 9"/>
            <p:cNvSpPr/>
            <p:nvPr/>
          </p:nvSpPr>
          <p:spPr>
            <a:xfrm>
              <a:off x="679579" y="1119401"/>
              <a:ext cx="10728420" cy="5369673"/>
            </a:xfrm>
            <a:custGeom>
              <a:avLst/>
              <a:gdLst/>
              <a:ahLst/>
              <a:cxnLst/>
              <a:rect l="l" t="t" r="r" b="b"/>
              <a:pathLst>
                <a:path w="11282757" h="8250516">
                  <a:moveTo>
                    <a:pt x="0" y="0"/>
                  </a:moveTo>
                  <a:lnTo>
                    <a:pt x="11282757" y="0"/>
                  </a:lnTo>
                  <a:lnTo>
                    <a:pt x="11282757" y="8250516"/>
                  </a:lnTo>
                  <a:lnTo>
                    <a:pt x="0" y="8250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94A8D39-AE04-75FE-82AB-C53F55E40752}"/>
                </a:ext>
              </a:extLst>
            </p:cNvPr>
            <p:cNvGrpSpPr/>
            <p:nvPr/>
          </p:nvGrpSpPr>
          <p:grpSpPr>
            <a:xfrm>
              <a:off x="2564590" y="1957062"/>
              <a:ext cx="7528250" cy="1285782"/>
              <a:chOff x="2799338" y="1313625"/>
              <a:chExt cx="7528250" cy="1285782"/>
            </a:xfrm>
          </p:grpSpPr>
          <p:sp>
            <p:nvSpPr>
              <p:cNvPr id="25" name="TextBox 10"/>
              <p:cNvSpPr txBox="1"/>
              <p:nvPr/>
            </p:nvSpPr>
            <p:spPr>
              <a:xfrm>
                <a:off x="3362171" y="1712114"/>
                <a:ext cx="1123711" cy="5257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17039" marR="0" lvl="1" indent="0" algn="l" defTabSz="609630" rtl="0" eaLnBrk="1" fontAlgn="auto" latinLnBrk="0" hangingPunct="1">
                  <a:lnSpc>
                    <a:spcPts val="411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Bold"/>
                    <a:ea typeface="+mn-ea"/>
                    <a:cs typeface="+mn-cs"/>
                  </a:rPr>
                  <a:t>và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CD00EB7-FFB1-A77D-D0AC-A88500A657C2}"/>
                      </a:ext>
                    </a:extLst>
                  </p:cNvPr>
                  <p:cNvSpPr txBox="1"/>
                  <p:nvPr/>
                </p:nvSpPr>
                <p:spPr>
                  <a:xfrm>
                    <a:off x="4083047" y="1313625"/>
                    <a:ext cx="1028384" cy="12488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num>
                            <m:den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CD00EB7-FFB1-A77D-D0AC-A88500A657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3047" y="1313625"/>
                    <a:ext cx="1028384" cy="124880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44588BFE-22C2-B49A-7127-AD9D1F5A22A6}"/>
                      </a:ext>
                    </a:extLst>
                  </p:cNvPr>
                  <p:cNvSpPr txBox="1"/>
                  <p:nvPr/>
                </p:nvSpPr>
                <p:spPr>
                  <a:xfrm>
                    <a:off x="2799338" y="1350604"/>
                    <a:ext cx="1028384" cy="12488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44588BFE-22C2-B49A-7127-AD9D1F5A22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9338" y="1350604"/>
                    <a:ext cx="1028384" cy="124880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TextBox 10">
                <a:extLst>
                  <a:ext uri="{FF2B5EF4-FFF2-40B4-BE49-F238E27FC236}">
                    <a16:creationId xmlns:a16="http://schemas.microsoft.com/office/drawing/2014/main" id="{21B5CB99-3D88-CC93-91A3-D98E206884D7}"/>
                  </a:ext>
                </a:extLst>
              </p:cNvPr>
              <p:cNvSpPr txBox="1"/>
              <p:nvPr/>
            </p:nvSpPr>
            <p:spPr>
              <a:xfrm>
                <a:off x="4855413" y="1712114"/>
                <a:ext cx="5472175" cy="5257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17039" marR="0" lvl="1" indent="0" algn="l" defTabSz="609630" rtl="0" eaLnBrk="1" fontAlgn="auto" latinLnBrk="0" hangingPunct="1">
                  <a:lnSpc>
                    <a:spcPts val="4112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Bold"/>
                    <a:ea typeface="+mn-ea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Bold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Bold"/>
                    <a:ea typeface="+mn-ea"/>
                    <a:cs typeface="+mn-cs"/>
                  </a:rPr>
                  <a:t>những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Bold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Bold"/>
                    <a:ea typeface="+mn-ea"/>
                    <a:cs typeface="+mn-cs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Bold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Bold"/>
                    <a:ea typeface="+mn-ea"/>
                    <a:cs typeface="+mn-cs"/>
                  </a:rPr>
                  <a:t>số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4F09BF29-218C-4AF4-1ED0-6BEF0B18C482}"/>
                </a:ext>
              </a:extLst>
            </p:cNvPr>
            <p:cNvSpPr txBox="1"/>
            <p:nvPr/>
          </p:nvSpPr>
          <p:spPr>
            <a:xfrm>
              <a:off x="1655778" y="3242592"/>
              <a:ext cx="9000749" cy="24622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17039" marR="0" lvl="1" indent="0" algn="just" defTabSz="609630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Mỗi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phân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số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đều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tử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số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mẫu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số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Tử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số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là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số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nhiên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viết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trên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gạch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ngang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.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Mẫu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số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là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số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tự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nhiên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khác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0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dưới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gạch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ngang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788C30B-7865-2AA0-BF00-93E0A00DE5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6869" y="428071"/>
            <a:ext cx="5029636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271</Words>
  <Application>Microsoft Office PowerPoint</Application>
  <PresentationFormat>Màn hình rộng</PresentationFormat>
  <Paragraphs>63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18</vt:i4>
      </vt:variant>
    </vt:vector>
  </HeadingPairs>
  <TitlesOfParts>
    <vt:vector size="28" baseType="lpstr">
      <vt:lpstr>#9Slide07 HoneyCream</vt:lpstr>
      <vt:lpstr>Arial</vt:lpstr>
      <vt:lpstr>Calibri</vt:lpstr>
      <vt:lpstr>Calibri Light</vt:lpstr>
      <vt:lpstr>Cambria</vt:lpstr>
      <vt:lpstr>Cambria Bold</vt:lpstr>
      <vt:lpstr>Cambria Math</vt:lpstr>
      <vt:lpstr>Office Theme</vt:lpstr>
      <vt:lpstr>1_Office Theme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21</cp:revision>
  <dcterms:created xsi:type="dcterms:W3CDTF">2024-01-01T13:22:06Z</dcterms:created>
  <dcterms:modified xsi:type="dcterms:W3CDTF">2024-03-01T08:53:35Z</dcterms:modified>
</cp:coreProperties>
</file>