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1" r:id="rId2"/>
    <p:sldMasterId id="2147483660" r:id="rId3"/>
  </p:sldMasterIdLst>
  <p:notesMasterIdLst>
    <p:notesMasterId r:id="rId28"/>
  </p:notesMasterIdLst>
  <p:sldIdLst>
    <p:sldId id="256" r:id="rId4"/>
    <p:sldId id="281" r:id="rId5"/>
    <p:sldId id="257" r:id="rId6"/>
    <p:sldId id="279" r:id="rId7"/>
    <p:sldId id="259" r:id="rId8"/>
    <p:sldId id="260" r:id="rId9"/>
    <p:sldId id="268" r:id="rId10"/>
    <p:sldId id="269" r:id="rId11"/>
    <p:sldId id="270" r:id="rId12"/>
    <p:sldId id="271" r:id="rId13"/>
    <p:sldId id="272" r:id="rId14"/>
    <p:sldId id="261" r:id="rId15"/>
    <p:sldId id="273" r:id="rId16"/>
    <p:sldId id="263" r:id="rId17"/>
    <p:sldId id="264" r:id="rId18"/>
    <p:sldId id="265" r:id="rId19"/>
    <p:sldId id="266" r:id="rId20"/>
    <p:sldId id="274" r:id="rId21"/>
    <p:sldId id="275" r:id="rId22"/>
    <p:sldId id="258" r:id="rId23"/>
    <p:sldId id="276" r:id="rId24"/>
    <p:sldId id="277" r:id="rId25"/>
    <p:sldId id="278" r:id="rId26"/>
    <p:sldId id="267" r:id="rId27"/>
  </p:sldIdLst>
  <p:sldSz cx="18288000" cy="10287000"/>
  <p:notesSz cx="6858000" cy="9144000"/>
  <p:embeddedFontLst>
    <p:embeddedFont>
      <p:font typeface="#9Slide07 HoneyCream" panose="020B0604020202020204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Mommi" panose="020B0604020202020204" charset="-34"/>
      <p:regular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6" d="100"/>
          <a:sy n="66" d="100"/>
        </p:scale>
        <p:origin x="4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023C0-3A89-4ED5-AA7B-649B37F7C573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575B3-9940-4EC8-BA78-6B8D2D8AA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911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90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228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575B3-9940-4EC8-BA78-6B8D2D8AA5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59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6A5630-7266-9EE6-438E-86A603435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7F88F75-1D48-D94F-BF3D-E1A8313E7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A45563-6906-1A98-7B0B-AF2551FBB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3130E-184E-45C9-B966-6172150137F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141ED9F-3BE0-1A7D-E26E-8A217B2C3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3B2E6B9-7A26-9505-37E6-C4570CE24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0CE1-31A7-4A5D-BAF7-1B33A26AE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69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3AC1E54-EF66-90F4-CC10-84BACF41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166192F-C4D3-7A5F-4003-A2DC96B23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AB546A-D64D-79A0-FBFD-7857A0F4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3130E-184E-45C9-B966-6172150137F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09C588-96DB-EFF5-F419-66FF2F088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DC8985-3A3C-77DA-EF9A-F0BD9425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0CE1-31A7-4A5D-BAF7-1B33A26AE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6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E7A9B5-938A-19D0-5936-46241EF0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8DD1F6D-F3FF-955B-231E-20C0A6C81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EDC901C-3AFA-0068-D1DF-66B4AB813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3130E-184E-45C9-B966-6172150137F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AFD22BF-FE4C-D779-972D-E1236468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4BF4D2-1EA8-39C3-A457-C73554071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0CE1-31A7-4A5D-BAF7-1B33A26AE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52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DCDB3C-05A1-C6DA-6D7E-BFDE2F2E4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FEE160-B6B9-A10E-9346-F3223ABA5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43D4065-BBEA-AD3F-CEC8-12F56E90E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573FFA-DD61-26E2-6399-082C48518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3130E-184E-45C9-B966-6172150137F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44CFAF2-7C04-C263-396A-740A1D2D1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253367-8997-1EA3-842E-B15987F0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0CE1-31A7-4A5D-BAF7-1B33A26AE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11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F0C193-F90B-1A21-754A-F56729FAA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ACFEA73-05C0-D20A-02EB-ABFCF6A8E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10221FA-1263-D504-D88D-55D5D45B9B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E731BF4-1825-62D2-6FFE-D50A8E210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24C6B4C-96FD-2BC9-DD88-4C8A089D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93CB481-1D3E-0C02-F933-9C4CF6E53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3130E-184E-45C9-B966-6172150137F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8F1BAB9-86FB-14BE-B4C7-8181ADC2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C921EEE-DF54-BEDA-5C8D-B34EB8A0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0CE1-31A7-4A5D-BAF7-1B33A26AE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69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B615B-65EA-7B9D-D974-7A31D2E29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26D7897-251D-7E4D-2764-B093FCE75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3130E-184E-45C9-B966-6172150137F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F5A2C6D-77F7-8B59-38FF-E5ABD7574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F896A5-60FF-1EE9-AC4B-A1A542134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0CE1-31A7-4A5D-BAF7-1B33A26AE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17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7D19DA-4AEA-2C4E-7336-6F2A655BD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3130E-184E-45C9-B966-6172150137F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ECAE003-A3EE-D1FC-DFE8-9F3B5D1B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79E2C13-BED0-DBE9-D5CD-59CF201E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0CE1-31A7-4A5D-BAF7-1B33A26AE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85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B06BDF-F60A-59AB-8AAF-B241126A8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B82537-AD43-AE59-00AB-779690C1C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6738DD5-2591-A286-0B34-D95AB36F3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AD61653-796E-5E61-17B7-3E5B250E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3130E-184E-45C9-B966-6172150137F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ECD250F-AC2D-A232-09DF-C19D1369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ECB23E4-07D1-4EEF-2301-B58660A86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0CE1-31A7-4A5D-BAF7-1B33A26AE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6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232E80-FD95-5A4D-7994-1FE2B968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F2EE3C5-3DCA-0C3C-BB4E-14AA755602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9A3515D-A190-12A1-4553-7D0646D37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2997E7B-5709-2624-CD90-E6CB0FE5F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3130E-184E-45C9-B966-6172150137F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1FE654F-E880-8848-E4BE-E4B5B5AF9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6E4FFA1-B33E-2407-21AE-3D8B4641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0CE1-31A7-4A5D-BAF7-1B33A26AE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11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BCFF54-F1D5-6021-DEF2-F7437559C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0A5A8D5-40D5-39F1-6FB6-5717581C6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595830F-E795-8574-B416-A4253573F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3130E-184E-45C9-B966-6172150137F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195AC7-6BBD-D094-5800-FE2B72187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A91499-1930-985C-2DA2-1882CDDC7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0CE1-31A7-4A5D-BAF7-1B33A26AE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10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73CD120-3B8A-BC28-DDA8-B25D8C29A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B17835-8A82-A648-1415-FE8D6F8BD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1B563E5-F931-7683-12C9-BEA3A1B6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3130E-184E-45C9-B966-6172150137F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6461062-88F8-FAB6-0992-6AB3CDD2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4C7B020-7271-D4F4-3E0C-C7F49DEF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0CE1-31A7-4A5D-BAF7-1B33A26AE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3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3F2E19-FBE1-17EF-59F8-951AF56E9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098FA5-B294-931F-F6D4-5CFD5F549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3130E-184E-45C9-B966-6172150137F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BA08617-3869-C739-6EA8-43531BDED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B49C816-0400-4B6E-813B-1397114B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10CE1-31A7-4A5D-BAF7-1B33A26AE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4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286000" y="2781299"/>
            <a:ext cx="13716000" cy="2483645"/>
          </a:xfrm>
        </p:spPr>
        <p:txBody>
          <a:bodyPr anchor="b">
            <a:normAutofit/>
          </a:bodyPr>
          <a:lstStyle>
            <a:lvl1pPr algn="ctr">
              <a:defRPr sz="108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19765"/>
      </p:ext>
    </p:extLst>
  </p:cSld>
  <p:clrMapOvr>
    <a:masterClrMapping/>
  </p:clrMapOvr>
  <p:transition spd="slow" advClick="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760FBDFE-C587-4B4C-A407-44438C67B59E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2024/2/5</a:t>
            </a:fld>
            <a:endParaRPr lang="zh-CN" altLang="en-US" sz="27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49AE70B2-8BF9-45C0-BB95-33D1B9D3A854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42786"/>
      </p:ext>
    </p:extLst>
  </p:cSld>
  <p:clrMapOvr>
    <a:masterClrMapping/>
  </p:clrMapOvr>
  <p:transition spd="slow" advClick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20DD7636-5BE1-44BC-BB5F-15739D9E18E1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2024/2/5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E87C0E1D-24C4-406F-9615-DBDA8D2D1F93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257300" y="3281165"/>
            <a:ext cx="15773400" cy="3724673"/>
          </a:xfrm>
        </p:spPr>
        <p:txBody>
          <a:bodyPr>
            <a:normAutofit/>
          </a:bodyPr>
          <a:lstStyle>
            <a:lvl1pPr algn="ctr">
              <a:defRPr sz="9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764543184"/>
      </p:ext>
    </p:extLst>
  </p:cSld>
  <p:clrMapOvr>
    <a:masterClrMapping/>
  </p:clrMapOvr>
  <p:transition spd="slow" advClick="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760FBDFE-C587-4B4C-A407-44438C67B59E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2024/2/5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49AE70B2-8BF9-45C0-BB95-33D1B9D3A854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15146"/>
      </p:ext>
    </p:extLst>
  </p:cSld>
  <p:clrMapOvr>
    <a:masterClrMapping/>
  </p:clrMapOvr>
  <p:transition spd="slow" advClick="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617441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923414"/>
            <a:ext cx="7736681" cy="536108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617441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923414"/>
            <a:ext cx="7774782" cy="536108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760FBDFE-C587-4B4C-A407-44438C67B59E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2024/2/5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49AE70B2-8BF9-45C0-BB95-33D1B9D3A854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44872"/>
      </p:ext>
    </p:extLst>
  </p:cSld>
  <p:clrMapOvr>
    <a:masterClrMapping/>
  </p:clrMapOvr>
  <p:transition spd="slow" advClick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7750" y="3238500"/>
            <a:ext cx="8572500" cy="2073675"/>
          </a:xfrm>
        </p:spPr>
        <p:txBody>
          <a:bodyPr anchor="b" anchorCtr="0">
            <a:normAutofit/>
          </a:bodyPr>
          <a:lstStyle>
            <a:lvl1pPr algn="ctr">
              <a:defRPr sz="12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20DD7636-5BE1-44BC-BB5F-15739D9E18E1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2024/2/5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E87C0E1D-24C4-406F-9615-DBDA8D2D1F93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4857750" y="5599802"/>
            <a:ext cx="8572500" cy="1778906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133040597"/>
      </p:ext>
    </p:extLst>
  </p:cSld>
  <p:clrMapOvr>
    <a:masterClrMapping/>
  </p:clrMapOvr>
  <p:transition spd="slow" advClick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760FBDFE-C587-4B4C-A407-44438C67B59E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2024/2/5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49AE70B2-8BF9-45C0-BB95-33D1B9D3A854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41192"/>
      </p:ext>
    </p:extLst>
  </p:cSld>
  <p:clrMapOvr>
    <a:masterClrMapping/>
  </p:clrMapOvr>
  <p:transition spd="slow" advClick="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57300" y="1070510"/>
            <a:ext cx="7022481" cy="2142242"/>
          </a:xfrm>
        </p:spPr>
        <p:txBody>
          <a:bodyPr anchor="t" anchorCtr="0">
            <a:normAutofit/>
          </a:bodyPr>
          <a:lstStyle>
            <a:lvl1pPr>
              <a:defRPr sz="5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8463776" y="1070510"/>
            <a:ext cx="8567823" cy="81054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7300" y="3470810"/>
            <a:ext cx="7022481" cy="5717382"/>
          </a:xfrm>
        </p:spPr>
        <p:txBody>
          <a:bodyPr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9EFD9D74-47D9-4702-A33C-335B63B48DBF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2024/2/5</a:t>
            </a:fld>
            <a:endParaRPr lang="zh-CN" altLang="en-US" sz="27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FABC47A4-756D-490B-A52F-7D9E2C9FC05F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65851"/>
      </p:ext>
    </p:extLst>
  </p:cSld>
  <p:clrMapOvr>
    <a:masterClrMapping/>
  </p:clrMapOvr>
  <p:transition spd="slow" advClick="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5667348" y="547688"/>
            <a:ext cx="1363352" cy="8717757"/>
          </a:xfrm>
        </p:spPr>
        <p:txBody>
          <a:bodyPr vert="eaVert">
            <a:normAutofit/>
          </a:bodyPr>
          <a:lstStyle>
            <a:lvl1pPr>
              <a:defRPr sz="6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299" y="547688"/>
            <a:ext cx="14169665" cy="8717757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760FBDFE-C587-4B4C-A407-44438C67B59E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2024/2/5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49AE70B2-8BF9-45C0-BB95-33D1B9D3A854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15394"/>
      </p:ext>
    </p:extLst>
  </p:cSld>
  <p:clrMapOvr>
    <a:masterClrMapping/>
  </p:clrMapOvr>
  <p:transition spd="slow" advClick="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</p:spPr>
        <p:txBody>
          <a:bodyPr/>
          <a:lstStyle/>
          <a:p>
            <a:pPr defTabSz="1371600"/>
            <a:fld id="{760FBDFE-C587-4B4C-A407-44438C67B59E}" type="datetimeFigureOut">
              <a:rPr lang="zh-CN" altLang="en-US" sz="2700" smtClean="0">
                <a:solidFill>
                  <a:srgbClr val="000000"/>
                </a:solidFill>
              </a:rPr>
              <a:pPr defTabSz="1371600"/>
              <a:t>2024/2/5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pPr defTabSz="1371600"/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</p:spPr>
        <p:txBody>
          <a:bodyPr/>
          <a:lstStyle/>
          <a:p>
            <a:pPr defTabSz="1371600"/>
            <a:fld id="{49AE70B2-8BF9-45C0-BB95-33D1B9D3A854}" type="slidenum">
              <a:rPr lang="zh-CN" altLang="en-US" sz="2700" smtClean="0">
                <a:solidFill>
                  <a:srgbClr val="000000"/>
                </a:solidFill>
              </a:rPr>
              <a:pPr defTabSz="1371600"/>
              <a:t>‹#›</a:t>
            </a:fld>
            <a:endParaRPr lang="zh-CN" altLang="en-US" sz="27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57300" y="827315"/>
            <a:ext cx="15773400" cy="833845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1557632"/>
      </p:ext>
    </p:extLst>
  </p:cSld>
  <p:clrMapOvr>
    <a:masterClrMapping/>
  </p:clrMapOvr>
  <p:transition spd="slow" advClick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53E4766-69EE-6924-E2BD-043EB0BB9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CD70872-15DD-0E1A-AF40-35E8B9186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F0CE53-A724-F5DB-BB8F-76D2C845B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3130E-184E-45C9-B966-6172150137F1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0149D1-9FC1-E6EE-7ABC-A2FD46E36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93C00C2-7D13-C0A0-3242-281D4761D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10CE1-31A7-4A5D-BAF7-1B33A26AE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6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530352" y="406527"/>
            <a:ext cx="17227296" cy="9473184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946458" y="3529013"/>
            <a:ext cx="7095173" cy="2169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9971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 advClick="0">
    <p:random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3.wav"/><Relationship Id="rId12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57.png"/><Relationship Id="rId5" Type="http://schemas.openxmlformats.org/officeDocument/2006/relationships/audio" Target="../media/audio1.wav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5.pn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3" Type="http://schemas.openxmlformats.org/officeDocument/2006/relationships/image" Target="../media/image4.svg"/><Relationship Id="rId7" Type="http://schemas.openxmlformats.org/officeDocument/2006/relationships/image" Target="../media/image63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image" Target="../media/image3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46.svg"/><Relationship Id="rId5" Type="http://schemas.openxmlformats.org/officeDocument/2006/relationships/image" Target="../media/image61.svg"/><Relationship Id="rId15" Type="http://schemas.openxmlformats.org/officeDocument/2006/relationships/image" Target="../media/image69.svg"/><Relationship Id="rId10" Type="http://schemas.openxmlformats.org/officeDocument/2006/relationships/image" Target="../media/image45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svg"/><Relationship Id="rId7" Type="http://schemas.openxmlformats.org/officeDocument/2006/relationships/image" Target="../media/image76.svg"/><Relationship Id="rId12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8.svg"/><Relationship Id="rId5" Type="http://schemas.openxmlformats.org/officeDocument/2006/relationships/image" Target="../media/image74.sv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0" Type="http://schemas.openxmlformats.org/officeDocument/2006/relationships/image" Target="../media/image82.svg"/><Relationship Id="rId4" Type="http://schemas.openxmlformats.org/officeDocument/2006/relationships/image" Target="../media/image4.svg"/><Relationship Id="rId9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8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10" Type="http://schemas.openxmlformats.org/officeDocument/2006/relationships/image" Target="../media/image72.png"/><Relationship Id="rId4" Type="http://schemas.openxmlformats.org/officeDocument/2006/relationships/image" Target="../media/image84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4.svg"/><Relationship Id="rId7" Type="http://schemas.openxmlformats.org/officeDocument/2006/relationships/image" Target="../media/image9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95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46.sv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45.png"/><Relationship Id="rId5" Type="http://schemas.openxmlformats.org/officeDocument/2006/relationships/image" Target="../media/image93.png"/><Relationship Id="rId15" Type="http://schemas.openxmlformats.org/officeDocument/2006/relationships/image" Target="../media/image97.png"/><Relationship Id="rId10" Type="http://schemas.openxmlformats.org/officeDocument/2006/relationships/image" Target="../media/image65.svg"/><Relationship Id="rId4" Type="http://schemas.openxmlformats.org/officeDocument/2006/relationships/image" Target="../media/image4.svg"/><Relationship Id="rId9" Type="http://schemas.openxmlformats.org/officeDocument/2006/relationships/image" Target="../media/image64.png"/><Relationship Id="rId14" Type="http://schemas.openxmlformats.org/officeDocument/2006/relationships/image" Target="../media/image9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3.png"/><Relationship Id="rId7" Type="http://schemas.openxmlformats.org/officeDocument/2006/relationships/image" Target="../media/image10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4.svg"/><Relationship Id="rId9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4.svg"/><Relationship Id="rId7" Type="http://schemas.openxmlformats.org/officeDocument/2006/relationships/image" Target="../media/image4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Relationship Id="rId9" Type="http://schemas.openxmlformats.org/officeDocument/2006/relationships/image" Target="../media/image10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4.sv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image" Target="../media/image4.svg"/><Relationship Id="rId7" Type="http://schemas.openxmlformats.org/officeDocument/2006/relationships/image" Target="../media/image27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2.svg"/><Relationship Id="rId5" Type="http://schemas.openxmlformats.org/officeDocument/2006/relationships/image" Target="../media/image40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image" Target="../media/image39.png"/><Relationship Id="rId9" Type="http://schemas.openxmlformats.org/officeDocument/2006/relationships/image" Target="../media/image29.sv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3.wav"/><Relationship Id="rId12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57.png"/><Relationship Id="rId5" Type="http://schemas.openxmlformats.org/officeDocument/2006/relationships/audio" Target="../media/audio1.wav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5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3.wav"/><Relationship Id="rId12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57.png"/><Relationship Id="rId5" Type="http://schemas.openxmlformats.org/officeDocument/2006/relationships/audio" Target="../media/audio1.wav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5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0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97227" y="0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8"/>
                </a:lnTo>
                <a:lnTo>
                  <a:pt x="0" y="1134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57200" y="189970"/>
            <a:ext cx="15370335" cy="10349577"/>
          </a:xfrm>
          <a:custGeom>
            <a:avLst/>
            <a:gdLst/>
            <a:ahLst/>
            <a:cxnLst/>
            <a:rect l="l" t="t" r="r" b="b"/>
            <a:pathLst>
              <a:path w="12034392" h="10349577">
                <a:moveTo>
                  <a:pt x="0" y="0"/>
                </a:moveTo>
                <a:lnTo>
                  <a:pt x="12034392" y="0"/>
                </a:lnTo>
                <a:lnTo>
                  <a:pt x="12034392" y="10349577"/>
                </a:lnTo>
                <a:lnTo>
                  <a:pt x="0" y="103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flipH="1">
            <a:off x="12617784" y="189970"/>
            <a:ext cx="11044267" cy="3775131"/>
          </a:xfrm>
          <a:custGeom>
            <a:avLst/>
            <a:gdLst/>
            <a:ahLst/>
            <a:cxnLst/>
            <a:rect l="l" t="t" r="r" b="b"/>
            <a:pathLst>
              <a:path w="11044267" h="3775131">
                <a:moveTo>
                  <a:pt x="11044268" y="0"/>
                </a:moveTo>
                <a:lnTo>
                  <a:pt x="0" y="0"/>
                </a:lnTo>
                <a:lnTo>
                  <a:pt x="0" y="3775131"/>
                </a:lnTo>
                <a:lnTo>
                  <a:pt x="11044268" y="3775131"/>
                </a:lnTo>
                <a:lnTo>
                  <a:pt x="110442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830636" y="6464193"/>
            <a:ext cx="10097794" cy="3451610"/>
          </a:xfrm>
          <a:custGeom>
            <a:avLst/>
            <a:gdLst/>
            <a:ahLst/>
            <a:cxnLst/>
            <a:rect l="l" t="t" r="r" b="b"/>
            <a:pathLst>
              <a:path w="10097794" h="3451610">
                <a:moveTo>
                  <a:pt x="0" y="0"/>
                </a:moveTo>
                <a:lnTo>
                  <a:pt x="10097794" y="0"/>
                </a:lnTo>
                <a:lnTo>
                  <a:pt x="10097794" y="3451610"/>
                </a:lnTo>
                <a:lnTo>
                  <a:pt x="0" y="345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185462" flipH="1">
            <a:off x="12686785" y="7472833"/>
            <a:ext cx="1808561" cy="938191"/>
          </a:xfrm>
          <a:custGeom>
            <a:avLst/>
            <a:gdLst/>
            <a:ahLst/>
            <a:cxnLst/>
            <a:rect l="l" t="t" r="r" b="b"/>
            <a:pathLst>
              <a:path w="1808561" h="938191">
                <a:moveTo>
                  <a:pt x="1808560" y="0"/>
                </a:moveTo>
                <a:lnTo>
                  <a:pt x="0" y="0"/>
                </a:lnTo>
                <a:lnTo>
                  <a:pt x="0" y="938190"/>
                </a:lnTo>
                <a:lnTo>
                  <a:pt x="1808560" y="938190"/>
                </a:lnTo>
                <a:lnTo>
                  <a:pt x="180856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4775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4" y="0"/>
                </a:lnTo>
                <a:lnTo>
                  <a:pt x="1151124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594840" y="8707199"/>
            <a:ext cx="1151124" cy="1102202"/>
          </a:xfrm>
          <a:custGeom>
            <a:avLst/>
            <a:gdLst/>
            <a:ahLst/>
            <a:cxnLst/>
            <a:rect l="l" t="t" r="r" b="b"/>
            <a:pathLst>
              <a:path w="1151124" h="1102202">
                <a:moveTo>
                  <a:pt x="0" y="0"/>
                </a:moveTo>
                <a:lnTo>
                  <a:pt x="1151125" y="0"/>
                </a:lnTo>
                <a:lnTo>
                  <a:pt x="1151125" y="1102202"/>
                </a:lnTo>
                <a:lnTo>
                  <a:pt x="0" y="110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02532">
            <a:off x="1090927" y="3758324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307215">
            <a:off x="15947485" y="6168641"/>
            <a:ext cx="1026671" cy="1344250"/>
          </a:xfrm>
          <a:custGeom>
            <a:avLst/>
            <a:gdLst/>
            <a:ahLst/>
            <a:cxnLst/>
            <a:rect l="l" t="t" r="r" b="b"/>
            <a:pathLst>
              <a:path w="1026671" h="1344250">
                <a:moveTo>
                  <a:pt x="0" y="0"/>
                </a:moveTo>
                <a:lnTo>
                  <a:pt x="1026671" y="0"/>
                </a:lnTo>
                <a:lnTo>
                  <a:pt x="1026671" y="1344250"/>
                </a:lnTo>
                <a:lnTo>
                  <a:pt x="0" y="13442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558906" y="6218121"/>
            <a:ext cx="1101396" cy="1101396"/>
          </a:xfrm>
          <a:custGeom>
            <a:avLst/>
            <a:gdLst/>
            <a:ahLst/>
            <a:cxnLst/>
            <a:rect l="l" t="t" r="r" b="b"/>
            <a:pathLst>
              <a:path w="1101396" h="1101396">
                <a:moveTo>
                  <a:pt x="0" y="0"/>
                </a:moveTo>
                <a:lnTo>
                  <a:pt x="1101396" y="0"/>
                </a:lnTo>
                <a:lnTo>
                  <a:pt x="1101396" y="1101396"/>
                </a:lnTo>
                <a:lnTo>
                  <a:pt x="0" y="1101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871738" y="3394587"/>
            <a:ext cx="786016" cy="786016"/>
          </a:xfrm>
          <a:custGeom>
            <a:avLst/>
            <a:gdLst/>
            <a:ahLst/>
            <a:cxnLst/>
            <a:rect l="l" t="t" r="r" b="b"/>
            <a:pathLst>
              <a:path w="786016" h="786016">
                <a:moveTo>
                  <a:pt x="0" y="0"/>
                </a:moveTo>
                <a:lnTo>
                  <a:pt x="786017" y="0"/>
                </a:lnTo>
                <a:lnTo>
                  <a:pt x="786017" y="786016"/>
                </a:lnTo>
                <a:lnTo>
                  <a:pt x="0" y="78601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46" y="2157351"/>
            <a:ext cx="11691333" cy="77584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363200" y="5244276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/>
              <a:t>Trang 41</a:t>
            </a:r>
            <a:endParaRPr lang="en-US" sz="4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333" y="-338590"/>
            <a:ext cx="3877212" cy="3877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42073" y="7482392"/>
            <a:ext cx="14313416" cy="211880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Trung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bình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mỗi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bao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nhiêu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?</a:t>
            </a:r>
            <a:endParaRPr lang="en-US" sz="6600" b="1" dirty="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42073" y="7472601"/>
            <a:ext cx="14313416" cy="2256645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trung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bình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mỗi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là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algn="ctr" defTabSz="1371600">
              <a:defRPr/>
            </a:pP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(</a:t>
            </a:r>
            <a:r>
              <a:rPr lang="vi-VN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20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+ </a:t>
            </a:r>
            <a:r>
              <a:rPr lang="vi-VN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 + </a:t>
            </a:r>
            <a:r>
              <a:rPr lang="vi-VN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15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) : 3 = </a:t>
            </a:r>
            <a:r>
              <a:rPr lang="vi-VN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20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(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4589543" y="6268859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字魂59号-创粗黑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4589543" y="6268858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CÂU HỎI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60929" y="3779565"/>
            <a:ext cx="1518036" cy="1179678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67319" y="2779572"/>
              <a:ext cx="1231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endParaRPr lang="en-US" sz="2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1498546" y="5249849"/>
            <a:ext cx="758792" cy="874643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1397962" y="512164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1498546" y="4601642"/>
            <a:ext cx="758792" cy="874643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1397962" y="4484633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1498546" y="3962365"/>
            <a:ext cx="758792" cy="874643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1393400" y="3821159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1498546" y="3323087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1393400" y="318415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1498546" y="2683810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1369358" y="2543528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1498546" y="2044532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1367108" y="1897157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1498546" y="1405255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1367108" y="1339278"/>
            <a:ext cx="1015655" cy="423189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97" y="198482"/>
            <a:ext cx="8073395" cy="392367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6234254" y="3049262"/>
            <a:ext cx="1956810" cy="1908018"/>
            <a:chOff x="8482933" y="3760701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8891571" y="4440527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8482933" y="3760701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086" y="5318096"/>
            <a:ext cx="1610679" cy="1610679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131316" y="6380930"/>
            <a:ext cx="731045" cy="7310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75657" y="4451003"/>
            <a:ext cx="53668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/>
            <a:r>
              <a:rPr lang="en-US" sz="81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lang="en-US" sz="8100" b="1" dirty="0">
              <a:ln/>
              <a:solidFill>
                <a:srgbClr val="FFC000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" y="7448707"/>
            <a:ext cx="3310415" cy="26062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/>
          <a:srcRect l="17083" t="11481" r="34166" b="10000"/>
          <a:stretch/>
        </p:blipFill>
        <p:spPr>
          <a:xfrm>
            <a:off x="6430275" y="145548"/>
            <a:ext cx="9012038" cy="5951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07427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00013 -0.060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-1.04167E-6 -0.12315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12315 L -0.00026 -0.18519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9 L -1.04167E-6 -0.24746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24746 L -1.04167E-6 -0.30949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30949 L -1.04167E-6 -0.37153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anh Như Chớp - Mùa 3 - 51 Tập | Vie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42724" y="9417154"/>
            <a:ext cx="731045" cy="731045"/>
          </a:xfrm>
          <a:prstGeom prst="rect">
            <a:avLst/>
          </a:prstGeom>
        </p:spPr>
      </p:pic>
      <p:pic>
        <p:nvPicPr>
          <p:cNvPr id="3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50230" y="4412456"/>
            <a:ext cx="731045" cy="731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828"/>
            <a:ext cx="10246458" cy="66987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5615" y="1796808"/>
            <a:ext cx="8568386" cy="2631490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/>
            <a:r>
              <a:rPr lang="en-US" sz="81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CHÚC MỪNG CÁC EM</a:t>
            </a:r>
          </a:p>
        </p:txBody>
      </p:sp>
    </p:spTree>
    <p:extLst>
      <p:ext uri="{BB962C8B-B14F-4D97-AF65-F5344CB8AC3E}">
        <p14:creationId xmlns:p14="http://schemas.microsoft.com/office/powerpoint/2010/main" val="15134837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1649" y="950636"/>
            <a:ext cx="16032333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3" y="0"/>
                </a:lnTo>
                <a:lnTo>
                  <a:pt x="16032333" y="8307664"/>
                </a:lnTo>
                <a:lnTo>
                  <a:pt x="0" y="8307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27833" y="588754"/>
            <a:ext cx="16032333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4" y="0"/>
                </a:lnTo>
                <a:lnTo>
                  <a:pt x="16032334" y="8307663"/>
                </a:lnTo>
                <a:lnTo>
                  <a:pt x="0" y="8307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547730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70252" y="7058475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690443" y="892399"/>
            <a:ext cx="6949366" cy="7019697"/>
          </a:xfrm>
          <a:custGeom>
            <a:avLst/>
            <a:gdLst/>
            <a:ahLst/>
            <a:cxnLst/>
            <a:rect l="l" t="t" r="r" b="b"/>
            <a:pathLst>
              <a:path w="6477821" h="6525278">
                <a:moveTo>
                  <a:pt x="0" y="0"/>
                </a:moveTo>
                <a:lnTo>
                  <a:pt x="6477822" y="0"/>
                </a:lnTo>
                <a:lnTo>
                  <a:pt x="6477822" y="6525277"/>
                </a:lnTo>
                <a:lnTo>
                  <a:pt x="0" y="65252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38961">
            <a:off x="8028862" y="7912620"/>
            <a:ext cx="2958789" cy="1967594"/>
          </a:xfrm>
          <a:custGeom>
            <a:avLst/>
            <a:gdLst/>
            <a:ahLst/>
            <a:cxnLst/>
            <a:rect l="l" t="t" r="r" b="b"/>
            <a:pathLst>
              <a:path w="2958789" h="1967594">
                <a:moveTo>
                  <a:pt x="0" y="0"/>
                </a:moveTo>
                <a:lnTo>
                  <a:pt x="2958789" y="0"/>
                </a:lnTo>
                <a:lnTo>
                  <a:pt x="2958789" y="1967595"/>
                </a:lnTo>
                <a:lnTo>
                  <a:pt x="0" y="19675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671765">
            <a:off x="16369008" y="335345"/>
            <a:ext cx="1535132" cy="3580483"/>
          </a:xfrm>
          <a:custGeom>
            <a:avLst/>
            <a:gdLst/>
            <a:ahLst/>
            <a:cxnLst/>
            <a:rect l="l" t="t" r="r" b="b"/>
            <a:pathLst>
              <a:path w="1535132" h="3580483">
                <a:moveTo>
                  <a:pt x="0" y="0"/>
                </a:moveTo>
                <a:lnTo>
                  <a:pt x="1535132" y="0"/>
                </a:lnTo>
                <a:lnTo>
                  <a:pt x="1535132" y="3580483"/>
                </a:lnTo>
                <a:lnTo>
                  <a:pt x="0" y="35804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111015" y="1440840"/>
            <a:ext cx="8544858" cy="6732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503"/>
              </a:lnSpc>
            </a:pPr>
            <a:r>
              <a:rPr lang="vi-VN" sz="7200" dirty="0">
                <a:latin typeface="Cambria" panose="02040503050406030204" pitchFamily="18" charset="0"/>
                <a:ea typeface="Cambria" panose="02040503050406030204" pitchFamily="18" charset="0"/>
              </a:rPr>
              <a:t>Bài 2: Biểu đồ dưới đây cho biết độ dài quãng đường chạy của Rô-bốt trong 5 ngày đầu tập luyện để chuẩn bị tham dự Hội khỏe Phù Đổng. 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8"/>
          <a:srcRect l="3750" t="11481" r="49584" b="14444"/>
          <a:stretch/>
        </p:blipFill>
        <p:spPr>
          <a:xfrm>
            <a:off x="11023117" y="2235221"/>
            <a:ext cx="5761111" cy="5143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" y="0"/>
            <a:ext cx="18135600" cy="10180816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7943092" y="3495372"/>
            <a:ext cx="9811508" cy="6177823"/>
            <a:chOff x="0" y="0"/>
            <a:chExt cx="1541211" cy="12861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41211" cy="1286114"/>
            </a:xfrm>
            <a:custGeom>
              <a:avLst/>
              <a:gdLst/>
              <a:ahLst/>
              <a:cxnLst/>
              <a:rect l="l" t="t" r="r" b="b"/>
              <a:pathLst>
                <a:path w="1541211" h="1286114">
                  <a:moveTo>
                    <a:pt x="78614" y="0"/>
                  </a:moveTo>
                  <a:lnTo>
                    <a:pt x="1462596" y="0"/>
                  </a:lnTo>
                  <a:cubicBezTo>
                    <a:pt x="1506014" y="0"/>
                    <a:pt x="1541211" y="35197"/>
                    <a:pt x="1541211" y="78614"/>
                  </a:cubicBezTo>
                  <a:lnTo>
                    <a:pt x="1541211" y="1207500"/>
                  </a:lnTo>
                  <a:cubicBezTo>
                    <a:pt x="1541211" y="1250917"/>
                    <a:pt x="1506014" y="1286114"/>
                    <a:pt x="1462596" y="1286114"/>
                  </a:cubicBezTo>
                  <a:lnTo>
                    <a:pt x="78614" y="1286114"/>
                  </a:lnTo>
                  <a:cubicBezTo>
                    <a:pt x="35197" y="1286114"/>
                    <a:pt x="0" y="1250917"/>
                    <a:pt x="0" y="1207500"/>
                  </a:cubicBezTo>
                  <a:lnTo>
                    <a:pt x="0" y="78614"/>
                  </a:lnTo>
                  <a:cubicBezTo>
                    <a:pt x="0" y="35197"/>
                    <a:pt x="35197" y="0"/>
                    <a:pt x="7861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541211" cy="1324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125684" y="1062499"/>
            <a:ext cx="1238510" cy="1337078"/>
          </a:xfrm>
          <a:custGeom>
            <a:avLst/>
            <a:gdLst/>
            <a:ahLst/>
            <a:cxnLst/>
            <a:rect l="l" t="t" r="r" b="b"/>
            <a:pathLst>
              <a:path w="1355788" h="1527648">
                <a:moveTo>
                  <a:pt x="0" y="0"/>
                </a:moveTo>
                <a:lnTo>
                  <a:pt x="1355788" y="0"/>
                </a:lnTo>
                <a:lnTo>
                  <a:pt x="1355788" y="1527649"/>
                </a:lnTo>
                <a:lnTo>
                  <a:pt x="0" y="1527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014417" y="3105469"/>
            <a:ext cx="1135884" cy="1286059"/>
          </a:xfrm>
          <a:custGeom>
            <a:avLst/>
            <a:gdLst/>
            <a:ahLst/>
            <a:cxnLst/>
            <a:rect l="l" t="t" r="r" b="b"/>
            <a:pathLst>
              <a:path w="1243444" h="1469357">
                <a:moveTo>
                  <a:pt x="0" y="0"/>
                </a:moveTo>
                <a:lnTo>
                  <a:pt x="1243444" y="0"/>
                </a:lnTo>
                <a:lnTo>
                  <a:pt x="1243444" y="1469358"/>
                </a:lnTo>
                <a:lnTo>
                  <a:pt x="0" y="1469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2514600" y="664277"/>
            <a:ext cx="13563600" cy="2136661"/>
            <a:chOff x="0" y="0"/>
            <a:chExt cx="2736421" cy="74911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736421" cy="749111"/>
            </a:xfrm>
            <a:custGeom>
              <a:avLst/>
              <a:gdLst/>
              <a:ahLst/>
              <a:cxnLst/>
              <a:rect l="l" t="t" r="r" b="b"/>
              <a:pathLst>
                <a:path w="2736421" h="749111">
                  <a:moveTo>
                    <a:pt x="44277" y="0"/>
                  </a:moveTo>
                  <a:lnTo>
                    <a:pt x="2692144" y="0"/>
                  </a:lnTo>
                  <a:cubicBezTo>
                    <a:pt x="2703887" y="0"/>
                    <a:pt x="2715149" y="4665"/>
                    <a:pt x="2723453" y="12968"/>
                  </a:cubicBezTo>
                  <a:cubicBezTo>
                    <a:pt x="2731757" y="21272"/>
                    <a:pt x="2736421" y="32534"/>
                    <a:pt x="2736421" y="44277"/>
                  </a:cubicBezTo>
                  <a:lnTo>
                    <a:pt x="2736421" y="704834"/>
                  </a:lnTo>
                  <a:cubicBezTo>
                    <a:pt x="2736421" y="716577"/>
                    <a:pt x="2731757" y="727839"/>
                    <a:pt x="2723453" y="736143"/>
                  </a:cubicBezTo>
                  <a:cubicBezTo>
                    <a:pt x="2715149" y="744446"/>
                    <a:pt x="2703887" y="749111"/>
                    <a:pt x="2692144" y="749111"/>
                  </a:cubicBezTo>
                  <a:lnTo>
                    <a:pt x="44277" y="749111"/>
                  </a:lnTo>
                  <a:cubicBezTo>
                    <a:pt x="32534" y="749111"/>
                    <a:pt x="21272" y="744446"/>
                    <a:pt x="12968" y="736143"/>
                  </a:cubicBezTo>
                  <a:cubicBezTo>
                    <a:pt x="4665" y="727839"/>
                    <a:pt x="0" y="716577"/>
                    <a:pt x="0" y="704834"/>
                  </a:cubicBezTo>
                  <a:lnTo>
                    <a:pt x="0" y="44277"/>
                  </a:lnTo>
                  <a:cubicBezTo>
                    <a:pt x="0" y="32534"/>
                    <a:pt x="4665" y="21272"/>
                    <a:pt x="12968" y="12968"/>
                  </a:cubicBezTo>
                  <a:cubicBezTo>
                    <a:pt x="21272" y="4665"/>
                    <a:pt x="32534" y="0"/>
                    <a:pt x="4427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2736421" cy="787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-2432995">
            <a:off x="16396965" y="1044081"/>
            <a:ext cx="1938768" cy="177865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5" y="0"/>
                </a:lnTo>
                <a:lnTo>
                  <a:pt x="2122355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2364194" y="624902"/>
            <a:ext cx="13991323" cy="2212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vi-VN" sz="7200" dirty="0">
                <a:solidFill>
                  <a:srgbClr val="8E6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ngày, Rô-bốt chạy được bao nhiêu mét?</a:t>
            </a:r>
            <a:endParaRPr lang="en-US" sz="7200" dirty="0">
              <a:solidFill>
                <a:srgbClr val="8E6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15693707" y="8402166"/>
            <a:ext cx="1938768" cy="1778650"/>
          </a:xfrm>
          <a:custGeom>
            <a:avLst/>
            <a:gdLst/>
            <a:ahLst/>
            <a:cxnLst/>
            <a:rect l="l" t="t" r="r" b="b"/>
            <a:pathLst>
              <a:path w="2122355" h="2032155">
                <a:moveTo>
                  <a:pt x="0" y="0"/>
                </a:moveTo>
                <a:lnTo>
                  <a:pt x="2122354" y="0"/>
                </a:lnTo>
                <a:lnTo>
                  <a:pt x="2122354" y="2032155"/>
                </a:lnTo>
                <a:lnTo>
                  <a:pt x="0" y="2032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/>
          <a:srcRect l="3750" t="11481" r="49584" b="14444"/>
          <a:stretch/>
        </p:blipFill>
        <p:spPr>
          <a:xfrm>
            <a:off x="440497" y="3337361"/>
            <a:ext cx="7161317" cy="639403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568879" y="3743829"/>
            <a:ext cx="4082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Ngày 1: 700 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568879" y="4871270"/>
            <a:ext cx="4082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Ngày 2: 800 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568878" y="6075897"/>
            <a:ext cx="4996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Ngày 3: 1 100 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568878" y="7174632"/>
            <a:ext cx="5011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Ngày 4: 1 400 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574678" y="8254086"/>
            <a:ext cx="5798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Ngày 5: 1 700 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97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35" grpId="0"/>
      <p:bldP spid="36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66348" y="-9024820"/>
            <a:ext cx="19620695" cy="12677072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66348" y="-9322323"/>
            <a:ext cx="19620695" cy="12677072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109600" y="4509991"/>
            <a:ext cx="7318315" cy="1995870"/>
            <a:chOff x="0" y="0"/>
            <a:chExt cx="1927457" cy="5256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27457" cy="525661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27457" cy="563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76014" y="3930741"/>
            <a:ext cx="2433651" cy="966602"/>
            <a:chOff x="0" y="0"/>
            <a:chExt cx="640962" cy="254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ED9488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40962" cy="292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76104" y="5340010"/>
            <a:ext cx="742953" cy="661228"/>
          </a:xfrm>
          <a:custGeom>
            <a:avLst/>
            <a:gdLst/>
            <a:ahLst/>
            <a:cxnLst/>
            <a:rect l="l" t="t" r="r" b="b"/>
            <a:pathLst>
              <a:path w="742953" h="661228">
                <a:moveTo>
                  <a:pt x="0" y="0"/>
                </a:moveTo>
                <a:lnTo>
                  <a:pt x="742952" y="0"/>
                </a:lnTo>
                <a:lnTo>
                  <a:pt x="742952" y="661228"/>
                </a:lnTo>
                <a:lnTo>
                  <a:pt x="0" y="661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278450" y="5780206"/>
            <a:ext cx="5920640" cy="64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1"/>
              </a:lnSpc>
            </a:pPr>
            <a:r>
              <a:rPr lang="vi-VN" sz="9600" dirty="0">
                <a:solidFill>
                  <a:srgbClr val="CB5646"/>
                </a:solidFill>
                <a:latin typeface="Mommi"/>
              </a:rPr>
              <a:t>1 150 m</a:t>
            </a:r>
            <a:endParaRPr lang="en-US" sz="96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31452" y="4169457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vi-VN" sz="6358" dirty="0">
                <a:solidFill>
                  <a:srgbClr val="000000"/>
                </a:solidFill>
                <a:latin typeface="Mommi"/>
              </a:rPr>
              <a:t>A</a:t>
            </a:r>
            <a:endParaRPr lang="en-US" sz="6358" dirty="0">
              <a:solidFill>
                <a:srgbClr val="000000"/>
              </a:solidFill>
              <a:latin typeface="Momm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9860085" y="4509991"/>
            <a:ext cx="7318315" cy="1995870"/>
            <a:chOff x="0" y="0"/>
            <a:chExt cx="1927457" cy="5256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27457" cy="525661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927457" cy="563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326499" y="3930741"/>
            <a:ext cx="2433651" cy="966602"/>
            <a:chOff x="0" y="0"/>
            <a:chExt cx="640962" cy="25457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FFCB6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640962" cy="292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0126588" y="5340010"/>
            <a:ext cx="742953" cy="661228"/>
          </a:xfrm>
          <a:custGeom>
            <a:avLst/>
            <a:gdLst/>
            <a:ahLst/>
            <a:cxnLst/>
            <a:rect l="l" t="t" r="r" b="b"/>
            <a:pathLst>
              <a:path w="742953" h="661228">
                <a:moveTo>
                  <a:pt x="0" y="0"/>
                </a:moveTo>
                <a:lnTo>
                  <a:pt x="742953" y="0"/>
                </a:lnTo>
                <a:lnTo>
                  <a:pt x="742953" y="661228"/>
                </a:lnTo>
                <a:lnTo>
                  <a:pt x="0" y="661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1109600" y="7368063"/>
            <a:ext cx="7318315" cy="1995870"/>
            <a:chOff x="0" y="0"/>
            <a:chExt cx="1927457" cy="52566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27457" cy="525661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927457" cy="563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76014" y="6788813"/>
            <a:ext cx="2433651" cy="966602"/>
            <a:chOff x="0" y="0"/>
            <a:chExt cx="640962" cy="25457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96C7E6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640962" cy="292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376104" y="8198082"/>
            <a:ext cx="742953" cy="661228"/>
          </a:xfrm>
          <a:custGeom>
            <a:avLst/>
            <a:gdLst/>
            <a:ahLst/>
            <a:cxnLst/>
            <a:rect l="l" t="t" r="r" b="b"/>
            <a:pathLst>
              <a:path w="742953" h="661228">
                <a:moveTo>
                  <a:pt x="0" y="0"/>
                </a:moveTo>
                <a:lnTo>
                  <a:pt x="742952" y="0"/>
                </a:lnTo>
                <a:lnTo>
                  <a:pt x="742952" y="661228"/>
                </a:lnTo>
                <a:lnTo>
                  <a:pt x="0" y="661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9860085" y="7368063"/>
            <a:ext cx="7318315" cy="1995870"/>
            <a:chOff x="0" y="0"/>
            <a:chExt cx="1927457" cy="52566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927457" cy="525661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927457" cy="563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326499" y="6788813"/>
            <a:ext cx="2433651" cy="966602"/>
            <a:chOff x="0" y="0"/>
            <a:chExt cx="640962" cy="25457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40962" cy="254578"/>
            </a:xfrm>
            <a:custGeom>
              <a:avLst/>
              <a:gdLst/>
              <a:ahLst/>
              <a:cxnLst/>
              <a:rect l="l" t="t" r="r" b="b"/>
              <a:pathLst>
                <a:path w="640962" h="254578">
                  <a:moveTo>
                    <a:pt x="127289" y="0"/>
                  </a:moveTo>
                  <a:lnTo>
                    <a:pt x="513672" y="0"/>
                  </a:lnTo>
                  <a:cubicBezTo>
                    <a:pt x="547432" y="0"/>
                    <a:pt x="579808" y="13411"/>
                    <a:pt x="603679" y="37282"/>
                  </a:cubicBezTo>
                  <a:cubicBezTo>
                    <a:pt x="627551" y="61153"/>
                    <a:pt x="640962" y="93530"/>
                    <a:pt x="640962" y="127289"/>
                  </a:cubicBezTo>
                  <a:lnTo>
                    <a:pt x="640962" y="127289"/>
                  </a:lnTo>
                  <a:cubicBezTo>
                    <a:pt x="640962" y="161048"/>
                    <a:pt x="627551" y="193425"/>
                    <a:pt x="603679" y="217296"/>
                  </a:cubicBezTo>
                  <a:cubicBezTo>
                    <a:pt x="579808" y="241167"/>
                    <a:pt x="547432" y="254578"/>
                    <a:pt x="513672" y="254578"/>
                  </a:cubicBezTo>
                  <a:lnTo>
                    <a:pt x="127289" y="254578"/>
                  </a:lnTo>
                  <a:cubicBezTo>
                    <a:pt x="93530" y="254578"/>
                    <a:pt x="61153" y="241167"/>
                    <a:pt x="37282" y="217296"/>
                  </a:cubicBezTo>
                  <a:cubicBezTo>
                    <a:pt x="13411" y="193425"/>
                    <a:pt x="0" y="161048"/>
                    <a:pt x="0" y="127289"/>
                  </a:cubicBezTo>
                  <a:lnTo>
                    <a:pt x="0" y="127289"/>
                  </a:lnTo>
                  <a:cubicBezTo>
                    <a:pt x="0" y="93530"/>
                    <a:pt x="13411" y="61153"/>
                    <a:pt x="37282" y="37282"/>
                  </a:cubicBezTo>
                  <a:cubicBezTo>
                    <a:pt x="61153" y="13411"/>
                    <a:pt x="93530" y="0"/>
                    <a:pt x="127289" y="0"/>
                  </a:cubicBezTo>
                  <a:close/>
                </a:path>
              </a:pathLst>
            </a:custGeom>
            <a:solidFill>
              <a:srgbClr val="FFBED0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640962" cy="292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0126588" y="8245630"/>
            <a:ext cx="742953" cy="661228"/>
          </a:xfrm>
          <a:custGeom>
            <a:avLst/>
            <a:gdLst/>
            <a:ahLst/>
            <a:cxnLst/>
            <a:rect l="l" t="t" r="r" b="b"/>
            <a:pathLst>
              <a:path w="742953" h="661228">
                <a:moveTo>
                  <a:pt x="0" y="0"/>
                </a:moveTo>
                <a:lnTo>
                  <a:pt x="742953" y="0"/>
                </a:lnTo>
                <a:lnTo>
                  <a:pt x="742953" y="661228"/>
                </a:lnTo>
                <a:lnTo>
                  <a:pt x="0" y="661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1376104" y="406197"/>
            <a:ext cx="13925575" cy="2212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vi-VN" sz="6600" b="1" dirty="0">
                <a:solidFill>
                  <a:srgbClr val="FFCB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trong 5 ngày đầu, mỗi ngày Rô-bốt chạy bao nhiêu mét?</a:t>
            </a:r>
            <a:endParaRPr lang="en-US" sz="6600" b="1" dirty="0">
              <a:solidFill>
                <a:srgbClr val="FFCB6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1442046" y="5707875"/>
            <a:ext cx="5920640" cy="64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1"/>
              </a:lnSpc>
            </a:pPr>
            <a:r>
              <a:rPr lang="vi-VN" sz="9600" dirty="0">
                <a:solidFill>
                  <a:srgbClr val="CB5646"/>
                </a:solidFill>
                <a:latin typeface="Mommi"/>
              </a:rPr>
              <a:t>1 140 m</a:t>
            </a:r>
            <a:endParaRPr lang="en-US" sz="96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0498065" y="4123813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vi-VN" sz="6358" dirty="0">
                <a:solidFill>
                  <a:srgbClr val="000000"/>
                </a:solidFill>
                <a:latin typeface="Mommi"/>
              </a:rPr>
              <a:t>B</a:t>
            </a:r>
            <a:endParaRPr lang="en-US" sz="6358" dirty="0">
              <a:solidFill>
                <a:srgbClr val="000000"/>
              </a:solidFill>
              <a:latin typeface="Mommi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2474826" y="8717281"/>
            <a:ext cx="5920640" cy="64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1"/>
              </a:lnSpc>
            </a:pPr>
            <a:r>
              <a:rPr lang="vi-VN" sz="9600" dirty="0">
                <a:solidFill>
                  <a:srgbClr val="CB5646"/>
                </a:solidFill>
                <a:latin typeface="Mommi"/>
              </a:rPr>
              <a:t>1 130 m</a:t>
            </a:r>
            <a:endParaRPr lang="en-US" sz="96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747580" y="7005348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vi-VN" sz="6358" dirty="0">
                <a:solidFill>
                  <a:srgbClr val="000000"/>
                </a:solidFill>
                <a:latin typeface="Mommi"/>
              </a:rPr>
              <a:t>C</a:t>
            </a:r>
            <a:endParaRPr lang="en-US" sz="6358" dirty="0">
              <a:solidFill>
                <a:srgbClr val="000000"/>
              </a:solidFill>
              <a:latin typeface="Mommi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1063650" y="8583532"/>
            <a:ext cx="5920640" cy="64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1"/>
              </a:lnSpc>
            </a:pPr>
            <a:r>
              <a:rPr lang="vi-VN" sz="9600" dirty="0">
                <a:solidFill>
                  <a:srgbClr val="CB5646"/>
                </a:solidFill>
                <a:latin typeface="Mommi"/>
              </a:rPr>
              <a:t>1 120 m</a:t>
            </a:r>
            <a:endParaRPr lang="en-US" sz="9600" dirty="0">
              <a:solidFill>
                <a:srgbClr val="CB5646"/>
              </a:solidFill>
              <a:latin typeface="Momm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0531253" y="7032727"/>
            <a:ext cx="1906525" cy="746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vi-VN" sz="6358" dirty="0">
                <a:solidFill>
                  <a:srgbClr val="000000"/>
                </a:solidFill>
                <a:latin typeface="Mommi"/>
              </a:rPr>
              <a:t>D</a:t>
            </a:r>
            <a:endParaRPr lang="en-US" sz="6358" dirty="0">
              <a:solidFill>
                <a:srgbClr val="000000"/>
              </a:solidFill>
              <a:latin typeface="Mommi"/>
            </a:endParaRPr>
          </a:p>
        </p:txBody>
      </p:sp>
      <p:pic>
        <p:nvPicPr>
          <p:cNvPr id="1026" name="Picture 2" descr="Tổng hợp 82+ về hình dấu tick mới nhất - coedo.com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4300" y="3842927"/>
            <a:ext cx="2381311" cy="178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1441935"/>
            <a:ext cx="8028224" cy="6729112"/>
          </a:xfrm>
          <a:custGeom>
            <a:avLst/>
            <a:gdLst/>
            <a:ahLst/>
            <a:cxnLst/>
            <a:rect l="l" t="t" r="r" b="b"/>
            <a:pathLst>
              <a:path w="8028224" h="6729112">
                <a:moveTo>
                  <a:pt x="0" y="0"/>
                </a:moveTo>
                <a:lnTo>
                  <a:pt x="8028224" y="0"/>
                </a:lnTo>
                <a:lnTo>
                  <a:pt x="8028224" y="6729112"/>
                </a:lnTo>
                <a:lnTo>
                  <a:pt x="0" y="6729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440654" y="1441935"/>
            <a:ext cx="8028224" cy="6729112"/>
          </a:xfrm>
          <a:custGeom>
            <a:avLst/>
            <a:gdLst/>
            <a:ahLst/>
            <a:cxnLst/>
            <a:rect l="l" t="t" r="r" b="b"/>
            <a:pathLst>
              <a:path w="8028224" h="6729112">
                <a:moveTo>
                  <a:pt x="0" y="0"/>
                </a:moveTo>
                <a:lnTo>
                  <a:pt x="8028224" y="0"/>
                </a:lnTo>
                <a:lnTo>
                  <a:pt x="8028224" y="6729112"/>
                </a:lnTo>
                <a:lnTo>
                  <a:pt x="0" y="6729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107680" y="2933700"/>
            <a:ext cx="2230671" cy="1218504"/>
          </a:xfrm>
          <a:custGeom>
            <a:avLst/>
            <a:gdLst/>
            <a:ahLst/>
            <a:cxnLst/>
            <a:rect l="l" t="t" r="r" b="b"/>
            <a:pathLst>
              <a:path w="2230671" h="1218504">
                <a:moveTo>
                  <a:pt x="0" y="0"/>
                </a:moveTo>
                <a:lnTo>
                  <a:pt x="2230671" y="0"/>
                </a:lnTo>
                <a:lnTo>
                  <a:pt x="2230671" y="1218504"/>
                </a:lnTo>
                <a:lnTo>
                  <a:pt x="0" y="1218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2468079" y="6868272"/>
            <a:ext cx="10001598" cy="3418728"/>
          </a:xfrm>
          <a:custGeom>
            <a:avLst/>
            <a:gdLst/>
            <a:ahLst/>
            <a:cxnLst/>
            <a:rect l="l" t="t" r="r" b="b"/>
            <a:pathLst>
              <a:path w="10001598" h="3418728">
                <a:moveTo>
                  <a:pt x="10001598" y="0"/>
                </a:moveTo>
                <a:lnTo>
                  <a:pt x="0" y="0"/>
                </a:lnTo>
                <a:lnTo>
                  <a:pt x="0" y="3418728"/>
                </a:lnTo>
                <a:lnTo>
                  <a:pt x="10001598" y="3418728"/>
                </a:lnTo>
                <a:lnTo>
                  <a:pt x="1000159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3750" t="11481" r="49584" b="14444"/>
          <a:stretch/>
        </p:blipFill>
        <p:spPr>
          <a:xfrm>
            <a:off x="1491437" y="1995656"/>
            <a:ext cx="6585763" cy="5880145"/>
          </a:xfrm>
          <a:prstGeom prst="rect">
            <a:avLst/>
          </a:prstGeom>
        </p:spPr>
      </p:pic>
      <p:sp>
        <p:nvSpPr>
          <p:cNvPr id="11" name="TextBox 35"/>
          <p:cNvSpPr txBox="1"/>
          <p:nvPr/>
        </p:nvSpPr>
        <p:spPr>
          <a:xfrm>
            <a:off x="10368831" y="2718063"/>
            <a:ext cx="654756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Độ dài quãng đường mà Rô-bốt chạy được trong mỗi ngày thay đổi như thế nào so với ngày trước đó?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35"/>
          <p:cNvSpPr txBox="1"/>
          <p:nvPr/>
        </p:nvSpPr>
        <p:spPr>
          <a:xfrm>
            <a:off x="10316444" y="2858236"/>
            <a:ext cx="654756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quãng đường mà Rô-bốt chạy được trong mỗi ngày lớn hơn so với ngày trước đó.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86786" y="253259"/>
            <a:ext cx="16230600" cy="9769134"/>
          </a:xfrm>
          <a:custGeom>
            <a:avLst/>
            <a:gdLst/>
            <a:ahLst/>
            <a:cxnLst/>
            <a:rect l="l" t="t" r="r" b="b"/>
            <a:pathLst>
              <a:path w="16230600" h="11523726">
                <a:moveTo>
                  <a:pt x="0" y="0"/>
                </a:moveTo>
                <a:lnTo>
                  <a:pt x="16230600" y="0"/>
                </a:lnTo>
                <a:lnTo>
                  <a:pt x="16230600" y="11523726"/>
                </a:lnTo>
                <a:lnTo>
                  <a:pt x="0" y="115237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32512" y="560657"/>
            <a:ext cx="1078078" cy="1411558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8" y="0"/>
                </a:lnTo>
                <a:lnTo>
                  <a:pt x="1078078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497155" y="8037360"/>
            <a:ext cx="1078078" cy="1411558"/>
          </a:xfrm>
          <a:custGeom>
            <a:avLst/>
            <a:gdLst/>
            <a:ahLst/>
            <a:cxnLst/>
            <a:rect l="l" t="t" r="r" b="b"/>
            <a:pathLst>
              <a:path w="1078078" h="1411558">
                <a:moveTo>
                  <a:pt x="0" y="0"/>
                </a:moveTo>
                <a:lnTo>
                  <a:pt x="1078077" y="0"/>
                </a:lnTo>
                <a:lnTo>
                  <a:pt x="1078077" y="1411558"/>
                </a:lnTo>
                <a:lnTo>
                  <a:pt x="0" y="1411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84163" y="1593588"/>
            <a:ext cx="6625486" cy="7940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Cho dãy số liệu về số vé xem phim mà rạp chiếu phim Hòa Bình bán được từ thứ Hai đến Chủ nhật theo thứ tự là: 285 vé, 540 vé, 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2 150 vé, 410 vé,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1 105 vé, 1 200 vé,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1 610 vé.</a:t>
            </a:r>
            <a:endParaRPr lang="en-US" sz="11500" dirty="0">
              <a:solidFill>
                <a:srgbClr val="CB564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26887" y="581914"/>
            <a:ext cx="7204610" cy="1125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1"/>
              </a:lnSpc>
            </a:pPr>
            <a:r>
              <a:rPr lang="vi-VN" sz="7200" dirty="0">
                <a:solidFill>
                  <a:srgbClr val="FF7098"/>
                </a:solidFill>
                <a:latin typeface="Mommi"/>
              </a:rPr>
              <a:t>Bài 3:</a:t>
            </a:r>
            <a:endParaRPr lang="en-US" sz="7200" dirty="0">
              <a:solidFill>
                <a:srgbClr val="FF7098"/>
              </a:solidFill>
              <a:latin typeface="Momm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7499" t="24814" r="47918" b="12222"/>
          <a:stretch/>
        </p:blipFill>
        <p:spPr>
          <a:xfrm>
            <a:off x="9952590" y="2225474"/>
            <a:ext cx="6858000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46788" y="94014"/>
            <a:ext cx="14100995" cy="9110754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46789" y="-24783"/>
            <a:ext cx="14100995" cy="9110754"/>
          </a:xfrm>
          <a:custGeom>
            <a:avLst/>
            <a:gdLst/>
            <a:ahLst/>
            <a:cxnLst/>
            <a:rect l="l" t="t" r="r" b="b"/>
            <a:pathLst>
              <a:path w="14100995" h="9110754">
                <a:moveTo>
                  <a:pt x="0" y="0"/>
                </a:moveTo>
                <a:lnTo>
                  <a:pt x="14100996" y="0"/>
                </a:lnTo>
                <a:lnTo>
                  <a:pt x="14100996" y="9110755"/>
                </a:lnTo>
                <a:lnTo>
                  <a:pt x="0" y="91107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311747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93120" y="7173236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76005" y="2290400"/>
            <a:ext cx="2310316" cy="153636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150820" y="225128"/>
            <a:ext cx="9837700" cy="1154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vi-VN" sz="8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thành biểu đồ</a:t>
            </a:r>
            <a:endParaRPr lang="en-US" sz="8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948984" y="5024024"/>
            <a:ext cx="2310316" cy="1536360"/>
          </a:xfrm>
          <a:custGeom>
            <a:avLst/>
            <a:gdLst/>
            <a:ahLst/>
            <a:cxnLst/>
            <a:rect l="l" t="t" r="r" b="b"/>
            <a:pathLst>
              <a:path w="2310316" h="1536360">
                <a:moveTo>
                  <a:pt x="0" y="0"/>
                </a:moveTo>
                <a:lnTo>
                  <a:pt x="2310316" y="0"/>
                </a:lnTo>
                <a:lnTo>
                  <a:pt x="2310316" y="1536360"/>
                </a:lnTo>
                <a:lnTo>
                  <a:pt x="0" y="15363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7"/>
          <a:srcRect l="7499" t="24814" r="47918" b="12222"/>
          <a:stretch/>
        </p:blipFill>
        <p:spPr>
          <a:xfrm>
            <a:off x="3121257" y="1474998"/>
            <a:ext cx="11657863" cy="846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876800" y="7173236"/>
            <a:ext cx="1295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285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0" y="6515100"/>
            <a:ext cx="1295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540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93120" y="4473870"/>
            <a:ext cx="1295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1200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87200" y="3720525"/>
            <a:ext cx="1295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1610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33750" y="6654222"/>
            <a:ext cx="16992600" cy="2985077"/>
          </a:xfrm>
          <a:prstGeom prst="roundRect">
            <a:avLst>
              <a:gd name="adj" fmla="val 9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Rounded Rectangle 11"/>
          <p:cNvSpPr/>
          <p:nvPr/>
        </p:nvSpPr>
        <p:spPr>
          <a:xfrm>
            <a:off x="1371600" y="325759"/>
            <a:ext cx="14911050" cy="6197416"/>
          </a:xfrm>
          <a:prstGeom prst="roundRect">
            <a:avLst>
              <a:gd name="adj" fmla="val 9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74"/>
          <p:cNvSpPr txBox="1">
            <a:spLocks noChangeArrowheads="1"/>
          </p:cNvSpPr>
          <p:nvPr/>
        </p:nvSpPr>
        <p:spPr bwMode="auto">
          <a:xfrm>
            <a:off x="1551265" y="6943627"/>
            <a:ext cx="153162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vi-VN" alt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Vào những ngày nào, rạp chiếu phim bán nhiều hơn 1000 vé?</a:t>
            </a:r>
            <a:endParaRPr lang="en-US" altLang="en-US" sz="4000" b="1" dirty="0">
              <a:solidFill>
                <a:srgbClr val="002060"/>
              </a:solidFill>
            </a:endParaRPr>
          </a:p>
        </p:txBody>
      </p:sp>
      <p:sp>
        <p:nvSpPr>
          <p:cNvPr id="14" name="Rectangle 178"/>
          <p:cNvSpPr>
            <a:spLocks noChangeArrowheads="1"/>
          </p:cNvSpPr>
          <p:nvPr/>
        </p:nvSpPr>
        <p:spPr bwMode="auto">
          <a:xfrm>
            <a:off x="3805240" y="207664"/>
            <a:ext cx="5410201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85"/>
          <p:cNvSpPr txBox="1">
            <a:spLocks noChangeArrowheads="1"/>
          </p:cNvSpPr>
          <p:nvPr/>
        </p:nvSpPr>
        <p:spPr bwMode="auto">
          <a:xfrm>
            <a:off x="2317057" y="6871478"/>
            <a:ext cx="199384" cy="80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en-US" sz="3200"/>
          </a:p>
        </p:txBody>
      </p:sp>
      <p:grpSp>
        <p:nvGrpSpPr>
          <p:cNvPr id="16" name="Group 199"/>
          <p:cNvGrpSpPr>
            <a:grpSpLocks/>
          </p:cNvGrpSpPr>
          <p:nvPr/>
        </p:nvGrpSpPr>
        <p:grpSpPr bwMode="auto">
          <a:xfrm>
            <a:off x="633750" y="7987794"/>
            <a:ext cx="5553469" cy="1565213"/>
            <a:chOff x="869" y="3466"/>
            <a:chExt cx="1212" cy="365"/>
          </a:xfrm>
        </p:grpSpPr>
        <p:sp>
          <p:nvSpPr>
            <p:cNvPr id="17" name="Text Box 186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1323" y="3539"/>
              <a:ext cx="758" cy="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vi-VN" altLang="en-US" sz="3600" b="1" dirty="0">
                  <a:solidFill>
                    <a:srgbClr val="002060"/>
                  </a:solidFill>
                </a:rPr>
                <a:t>Thứ Tư, thứ Sáu, Thứ Bảy</a:t>
              </a:r>
              <a:endParaRPr lang="en-US" alt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8" name="Picture 192" descr="A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" y="3466"/>
              <a:ext cx="384" cy="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200"/>
          <p:cNvGrpSpPr>
            <a:grpSpLocks/>
          </p:cNvGrpSpPr>
          <p:nvPr/>
        </p:nvGrpSpPr>
        <p:grpSpPr bwMode="auto">
          <a:xfrm>
            <a:off x="6120019" y="8128505"/>
            <a:ext cx="5652763" cy="1516712"/>
            <a:chOff x="2357" y="3466"/>
            <a:chExt cx="1811" cy="410"/>
          </a:xfrm>
        </p:grpSpPr>
        <p:pic>
          <p:nvPicPr>
            <p:cNvPr id="20" name="Picture 193" descr="B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7" y="3466"/>
              <a:ext cx="432" cy="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194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837" y="3490"/>
              <a:ext cx="1331" cy="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vi-VN" altLang="en-US" sz="3600" b="1" dirty="0">
                  <a:solidFill>
                    <a:srgbClr val="002060"/>
                  </a:solidFill>
                </a:rPr>
                <a:t>Thứ Tư, thứ Sáu,</a:t>
              </a:r>
            </a:p>
            <a:p>
              <a:r>
                <a:rPr lang="vi-VN" altLang="en-US" sz="3600" b="1" dirty="0">
                  <a:solidFill>
                    <a:srgbClr val="002060"/>
                  </a:solidFill>
                </a:rPr>
                <a:t>thứ Bảy, Chủ nhật</a:t>
              </a:r>
              <a:endParaRPr lang="en-US" alt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Group 201"/>
          <p:cNvGrpSpPr>
            <a:grpSpLocks/>
          </p:cNvGrpSpPr>
          <p:nvPr/>
        </p:nvGrpSpPr>
        <p:grpSpPr bwMode="auto">
          <a:xfrm>
            <a:off x="12018268" y="8206829"/>
            <a:ext cx="5660132" cy="1631388"/>
            <a:chOff x="3989" y="3478"/>
            <a:chExt cx="1711" cy="410"/>
          </a:xfrm>
        </p:grpSpPr>
        <p:pic>
          <p:nvPicPr>
            <p:cNvPr id="23" name="Picture 191" descr="C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" y="3478"/>
              <a:ext cx="432" cy="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195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445" y="3490"/>
              <a:ext cx="1255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vi-VN" altLang="en-US" sz="3600" b="1" dirty="0">
                  <a:solidFill>
                    <a:srgbClr val="002060"/>
                  </a:solidFill>
                </a:rPr>
                <a:t>Thứ Hai, thứ Tư, </a:t>
              </a:r>
            </a:p>
            <a:p>
              <a:r>
                <a:rPr lang="vi-VN" altLang="en-US" sz="3600" b="1" dirty="0">
                  <a:solidFill>
                    <a:srgbClr val="002060"/>
                  </a:solidFill>
                </a:rPr>
                <a:t>thứ Bảy, Chủ nhật</a:t>
              </a:r>
              <a:endParaRPr lang="en-US" alt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21" y="8128505"/>
            <a:ext cx="1987057" cy="14830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/>
          <a:srcRect l="17084" t="12963" r="19167" b="4815"/>
          <a:stretch/>
        </p:blipFill>
        <p:spPr>
          <a:xfrm>
            <a:off x="3817732" y="576694"/>
            <a:ext cx="9296400" cy="586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8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371600" y="325759"/>
            <a:ext cx="14911050" cy="6197416"/>
          </a:xfrm>
          <a:prstGeom prst="roundRect">
            <a:avLst>
              <a:gd name="adj" fmla="val 9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084" t="12963" r="19167" b="4815"/>
          <a:stretch/>
        </p:blipFill>
        <p:spPr>
          <a:xfrm>
            <a:off x="3817732" y="576694"/>
            <a:ext cx="9296400" cy="586220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3750" y="6654222"/>
            <a:ext cx="16992600" cy="3632778"/>
          </a:xfrm>
          <a:prstGeom prst="roundRect">
            <a:avLst>
              <a:gd name="adj" fmla="val 9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Text Box 174"/>
          <p:cNvSpPr txBox="1">
            <a:spLocks noChangeArrowheads="1"/>
          </p:cNvSpPr>
          <p:nvPr/>
        </p:nvSpPr>
        <p:spPr bwMode="auto">
          <a:xfrm>
            <a:off x="1551265" y="6943627"/>
            <a:ext cx="15316200" cy="10895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ngày nào rạp chiếu phim Hòa Bình bán được nhiều vé xem phim nhất? Theo em, vì sao hôm đó lại có lượng người mua vé nhiều như vậy?</a:t>
            </a:r>
            <a:endParaRPr lang="en-US" altLang="en-US" sz="6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51265" y="7886700"/>
            <a:ext cx="158735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ngày thứ Tư rạp chiếu phim Hòa Bình bán được nhiều vé xem phim nhất. Theo em, hôm đó có lượng người mua vé nhiều vì thứ 4 hàng tuần có chương trình mua 1 tặng 1.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75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696A0-8408-5F1F-7E06-0E66D3114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2B6853C-7DEF-9416-E63D-07919746CAB5}"/>
              </a:ext>
            </a:extLst>
          </p:cNvPr>
          <p:cNvSpPr/>
          <p:nvPr/>
        </p:nvSpPr>
        <p:spPr>
          <a:xfrm>
            <a:off x="0" y="42496"/>
            <a:ext cx="18288001" cy="10223034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21BF28DB-53F2-604C-0129-BA222B1CC4A2}"/>
              </a:ext>
            </a:extLst>
          </p:cNvPr>
          <p:cNvGrpSpPr/>
          <p:nvPr/>
        </p:nvGrpSpPr>
        <p:grpSpPr>
          <a:xfrm>
            <a:off x="571500" y="-114300"/>
            <a:ext cx="17145000" cy="9816487"/>
            <a:chOff x="-666348" y="2720027"/>
            <a:chExt cx="19716697" cy="1333504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FC5FE3D-6AA9-40E7-19CC-E9F120649436}"/>
                </a:ext>
              </a:extLst>
            </p:cNvPr>
            <p:cNvSpPr/>
            <p:nvPr/>
          </p:nvSpPr>
          <p:spPr>
            <a:xfrm>
              <a:off x="-666348" y="3378001"/>
              <a:ext cx="19620695" cy="12677072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DE90C1E-3863-4C4C-A566-DB212EB86296}"/>
                </a:ext>
              </a:extLst>
            </p:cNvPr>
            <p:cNvSpPr/>
            <p:nvPr/>
          </p:nvSpPr>
          <p:spPr>
            <a:xfrm>
              <a:off x="-570346" y="3378001"/>
              <a:ext cx="19620695" cy="12677072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6EBBC96-2113-2833-6516-0758BE221A8B}"/>
                </a:ext>
              </a:extLst>
            </p:cNvPr>
            <p:cNvSpPr/>
            <p:nvPr/>
          </p:nvSpPr>
          <p:spPr>
            <a:xfrm>
              <a:off x="3425237" y="5209316"/>
              <a:ext cx="2019266" cy="2019266"/>
            </a:xfrm>
            <a:custGeom>
              <a:avLst/>
              <a:gdLst/>
              <a:ahLst/>
              <a:cxnLst/>
              <a:rect l="l" t="t" r="r" b="b"/>
              <a:pathLst>
                <a:path w="2019266" h="2019266">
                  <a:moveTo>
                    <a:pt x="0" y="0"/>
                  </a:moveTo>
                  <a:lnTo>
                    <a:pt x="2019266" y="0"/>
                  </a:lnTo>
                  <a:lnTo>
                    <a:pt x="2019266" y="2019265"/>
                  </a:lnTo>
                  <a:lnTo>
                    <a:pt x="0" y="2019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AFB3E68-24BE-1538-D714-C079E3C599C3}"/>
                </a:ext>
              </a:extLst>
            </p:cNvPr>
            <p:cNvSpPr/>
            <p:nvPr/>
          </p:nvSpPr>
          <p:spPr>
            <a:xfrm>
              <a:off x="8361670" y="5209316"/>
              <a:ext cx="2019266" cy="2019266"/>
            </a:xfrm>
            <a:custGeom>
              <a:avLst/>
              <a:gdLst/>
              <a:ahLst/>
              <a:cxnLst/>
              <a:rect l="l" t="t" r="r" b="b"/>
              <a:pathLst>
                <a:path w="2019266" h="2019266">
                  <a:moveTo>
                    <a:pt x="0" y="0"/>
                  </a:moveTo>
                  <a:lnTo>
                    <a:pt x="2019265" y="0"/>
                  </a:lnTo>
                  <a:lnTo>
                    <a:pt x="2019265" y="2019265"/>
                  </a:lnTo>
                  <a:lnTo>
                    <a:pt x="0" y="2019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1CBF378-EEF3-D09F-4C5F-141D1BC5C94B}"/>
                </a:ext>
              </a:extLst>
            </p:cNvPr>
            <p:cNvSpPr/>
            <p:nvPr/>
          </p:nvSpPr>
          <p:spPr>
            <a:xfrm>
              <a:off x="13486292" y="5161025"/>
              <a:ext cx="2019266" cy="2019266"/>
            </a:xfrm>
            <a:custGeom>
              <a:avLst/>
              <a:gdLst/>
              <a:ahLst/>
              <a:cxnLst/>
              <a:rect l="l" t="t" r="r" b="b"/>
              <a:pathLst>
                <a:path w="2019266" h="2019266">
                  <a:moveTo>
                    <a:pt x="0" y="0"/>
                  </a:moveTo>
                  <a:lnTo>
                    <a:pt x="2019266" y="0"/>
                  </a:lnTo>
                  <a:lnTo>
                    <a:pt x="2019266" y="2019266"/>
                  </a:lnTo>
                  <a:lnTo>
                    <a:pt x="0" y="201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1BC60C8-B990-7745-E2E0-61495F8C01AA}"/>
                </a:ext>
              </a:extLst>
            </p:cNvPr>
            <p:cNvSpPr/>
            <p:nvPr/>
          </p:nvSpPr>
          <p:spPr>
            <a:xfrm>
              <a:off x="16921369" y="2720027"/>
              <a:ext cx="2032979" cy="2123216"/>
            </a:xfrm>
            <a:custGeom>
              <a:avLst/>
              <a:gdLst/>
              <a:ahLst/>
              <a:cxnLst/>
              <a:rect l="l" t="t" r="r" b="b"/>
              <a:pathLst>
                <a:path w="2032979" h="2123216">
                  <a:moveTo>
                    <a:pt x="0" y="0"/>
                  </a:moveTo>
                  <a:lnTo>
                    <a:pt x="2032979" y="0"/>
                  </a:lnTo>
                  <a:lnTo>
                    <a:pt x="2032979" y="2123216"/>
                  </a:lnTo>
                  <a:lnTo>
                    <a:pt x="0" y="2123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41859B9-23B8-4289-5CF8-B1B55566973E}"/>
                </a:ext>
              </a:extLst>
            </p:cNvPr>
            <p:cNvSpPr/>
            <p:nvPr/>
          </p:nvSpPr>
          <p:spPr>
            <a:xfrm>
              <a:off x="12210" y="8059520"/>
              <a:ext cx="2032979" cy="2123216"/>
            </a:xfrm>
            <a:custGeom>
              <a:avLst/>
              <a:gdLst/>
              <a:ahLst/>
              <a:cxnLst/>
              <a:rect l="l" t="t" r="r" b="b"/>
              <a:pathLst>
                <a:path w="2032979" h="2123216">
                  <a:moveTo>
                    <a:pt x="0" y="0"/>
                  </a:moveTo>
                  <a:lnTo>
                    <a:pt x="2032980" y="0"/>
                  </a:lnTo>
                  <a:lnTo>
                    <a:pt x="2032980" y="2123216"/>
                  </a:lnTo>
                  <a:lnTo>
                    <a:pt x="0" y="2123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29F5C4D-2199-8939-C3BB-C8AEF718D169}"/>
              </a:ext>
            </a:extLst>
          </p:cNvPr>
          <p:cNvSpPr txBox="1"/>
          <p:nvPr/>
        </p:nvSpPr>
        <p:spPr>
          <a:xfrm>
            <a:off x="2438400" y="1682621"/>
            <a:ext cx="13944600" cy="6208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  <a:p>
            <a:pPr algn="just">
              <a:lnSpc>
                <a:spcPct val="2000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1726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09" y="0"/>
            <a:ext cx="18263581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2FF717F6-515A-0A79-B55E-1672CFCE80F1}"/>
              </a:ext>
            </a:extLst>
          </p:cNvPr>
          <p:cNvGrpSpPr/>
          <p:nvPr/>
        </p:nvGrpSpPr>
        <p:grpSpPr>
          <a:xfrm>
            <a:off x="676585" y="495300"/>
            <a:ext cx="17001816" cy="8991600"/>
            <a:chOff x="-666348" y="3378001"/>
            <a:chExt cx="19620695" cy="13080706"/>
          </a:xfrm>
        </p:grpSpPr>
        <p:sp>
          <p:nvSpPr>
            <p:cNvPr id="3" name="Freeform 3"/>
            <p:cNvSpPr/>
            <p:nvPr/>
          </p:nvSpPr>
          <p:spPr>
            <a:xfrm>
              <a:off x="-666348" y="3378001"/>
              <a:ext cx="19620695" cy="12677072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666348" y="3781635"/>
              <a:ext cx="19620695" cy="12677072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3425237" y="5209316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6" y="0"/>
                </a:lnTo>
                <a:lnTo>
                  <a:pt x="2019266" y="2019265"/>
                </a:lnTo>
                <a:lnTo>
                  <a:pt x="0" y="2019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361670" y="5209316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5" y="0"/>
                </a:lnTo>
                <a:lnTo>
                  <a:pt x="2019265" y="2019265"/>
                </a:lnTo>
                <a:lnTo>
                  <a:pt x="0" y="2019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486292" y="5161025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6" y="0"/>
                </a:lnTo>
                <a:lnTo>
                  <a:pt x="2019266" y="2019266"/>
                </a:lnTo>
                <a:lnTo>
                  <a:pt x="0" y="201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21369" y="2720027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210" y="805952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9899"/>
            <a:ext cx="18045759" cy="6270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Snip Diagonal Corner Rectangle 7"/>
          <p:cNvSpPr/>
          <p:nvPr/>
        </p:nvSpPr>
        <p:spPr>
          <a:xfrm>
            <a:off x="1374743" y="908861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874243"/>
              </p:ext>
            </p:extLst>
          </p:nvPr>
        </p:nvGraphicFramePr>
        <p:xfrm>
          <a:off x="3200400" y="1943100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10386" y="998833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8529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2459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1535" y="6613695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0843" y="6613695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4532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4599" y="625365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4599" y="574117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4599" y="529127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14601" y="473171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14599" y="370994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14599" y="32244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4599" y="2675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14599" y="217557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74855" y="1758258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23396" y="3204399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062381" y="2449316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310740" y="4368550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550466" y="4006810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2450242" y="3204399"/>
            <a:ext cx="1368467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707698" y="291843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14599" y="419898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3" name="Snip Diagonal Corner Rectangle 32"/>
          <p:cNvSpPr/>
          <p:nvPr/>
        </p:nvSpPr>
        <p:spPr>
          <a:xfrm>
            <a:off x="10600398" y="2175574"/>
            <a:ext cx="6229731" cy="2723090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Snip Diagonal Corner Rectangle 33"/>
          <p:cNvSpPr/>
          <p:nvPr/>
        </p:nvSpPr>
        <p:spPr>
          <a:xfrm>
            <a:off x="9810200" y="5976443"/>
            <a:ext cx="6229731" cy="2723090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7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69000" y="6782503"/>
            <a:ext cx="1085817" cy="10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1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0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Snip Diagonal Corner Rectangle 7"/>
          <p:cNvSpPr/>
          <p:nvPr/>
        </p:nvSpPr>
        <p:spPr>
          <a:xfrm>
            <a:off x="1219200" y="2019300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40665"/>
              </p:ext>
            </p:extLst>
          </p:nvPr>
        </p:nvGraphicFramePr>
        <p:xfrm>
          <a:off x="3044857" y="3053539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54843" y="2109272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2986" y="772413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6916" y="772413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5992" y="7724134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95300" y="7724134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78989" y="772413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59056" y="736409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59056" y="685161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59056" y="6401710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59058" y="584215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59056" y="482038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59056" y="433493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59056" y="378614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59056" y="328601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19312" y="2868697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67853" y="4314838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906838" y="3559755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155197" y="5478989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394923" y="5117249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2294699" y="4314838"/>
            <a:ext cx="1368467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52155" y="4028872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59056" y="530942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37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69000" y="6782503"/>
            <a:ext cx="1085817" cy="1085817"/>
          </a:xfrm>
          <a:prstGeom prst="rect">
            <a:avLst/>
          </a:prstGeom>
        </p:spPr>
      </p:pic>
      <p:sp>
        <p:nvSpPr>
          <p:cNvPr id="29" name="Snip Diagonal Corner Rectangle 28"/>
          <p:cNvSpPr/>
          <p:nvPr/>
        </p:nvSpPr>
        <p:spPr>
          <a:xfrm>
            <a:off x="10672038" y="828798"/>
            <a:ext cx="6383744" cy="4179270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6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hực 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6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Snip Diagonal Corner Rectangle 34"/>
          <p:cNvSpPr/>
          <p:nvPr/>
        </p:nvSpPr>
        <p:spPr>
          <a:xfrm>
            <a:off x="10026436" y="5752936"/>
            <a:ext cx="6383744" cy="3488840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10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29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Snip Diagonal Corner Rectangle 7"/>
          <p:cNvSpPr/>
          <p:nvPr/>
        </p:nvSpPr>
        <p:spPr>
          <a:xfrm>
            <a:off x="1374743" y="908861"/>
            <a:ext cx="8018206" cy="6374295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874243"/>
              </p:ext>
            </p:extLst>
          </p:nvPr>
        </p:nvGraphicFramePr>
        <p:xfrm>
          <a:off x="3200400" y="1943100"/>
          <a:ext cx="5589792" cy="4670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88">
                  <a:extLst>
                    <a:ext uri="{9D8B030D-6E8A-4147-A177-3AD203B41FA5}">
                      <a16:colId xmlns:a16="http://schemas.microsoft.com/office/drawing/2014/main" val="24323108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437075390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860192373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24939324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500228485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534450377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2069357472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1377198438"/>
                    </a:ext>
                  </a:extLst>
                </a:gridCol>
                <a:gridCol w="621088">
                  <a:extLst>
                    <a:ext uri="{9D8B030D-6E8A-4147-A177-3AD203B41FA5}">
                      <a16:colId xmlns:a16="http://schemas.microsoft.com/office/drawing/2014/main" val="3076824625"/>
                    </a:ext>
                  </a:extLst>
                </a:gridCol>
              </a:tblGrid>
              <a:tr h="518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2275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19606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23198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930813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4622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850195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842409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016631"/>
                  </a:ext>
                </a:extLst>
              </a:tr>
              <a:tr h="5189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01921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10386" y="998833"/>
            <a:ext cx="729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D13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8529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2459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1535" y="6613695"/>
            <a:ext cx="10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0843" y="6613695"/>
            <a:ext cx="1051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4532" y="66136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4599" y="625365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4599" y="574117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14599" y="5291271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14601" y="473171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14599" y="3709946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14599" y="3224495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4599" y="2675707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14599" y="217557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74855" y="1758258"/>
            <a:ext cx="123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23396" y="3204399"/>
            <a:ext cx="605498" cy="3389200"/>
          </a:xfrm>
          <a:prstGeom prst="rect">
            <a:avLst/>
          </a:prstGeom>
          <a:solidFill>
            <a:srgbClr val="FE2E4E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062381" y="2449316"/>
            <a:ext cx="605498" cy="4144283"/>
          </a:xfrm>
          <a:prstGeom prst="rect">
            <a:avLst/>
          </a:prstGeom>
          <a:solidFill>
            <a:srgbClr val="FEE62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310740" y="4368550"/>
            <a:ext cx="605498" cy="2245145"/>
          </a:xfrm>
          <a:prstGeom prst="rect">
            <a:avLst/>
          </a:prstGeom>
          <a:solidFill>
            <a:srgbClr val="48DEB0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550466" y="4006810"/>
            <a:ext cx="605498" cy="2584501"/>
          </a:xfrm>
          <a:prstGeom prst="rect">
            <a:avLst/>
          </a:prstGeom>
          <a:solidFill>
            <a:srgbClr val="49BCF5"/>
          </a:solidFill>
          <a:ln w="28575"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2450242" y="3204399"/>
            <a:ext cx="1368467" cy="0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707698" y="2918433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14599" y="4198984"/>
            <a:ext cx="922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37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69000" y="6782503"/>
            <a:ext cx="1085817" cy="1085817"/>
          </a:xfrm>
          <a:prstGeom prst="rect">
            <a:avLst/>
          </a:prstGeom>
        </p:spPr>
      </p:pic>
      <p:sp>
        <p:nvSpPr>
          <p:cNvPr id="33" name="Snip Diagonal Corner Rectangle 32"/>
          <p:cNvSpPr/>
          <p:nvPr/>
        </p:nvSpPr>
        <p:spPr>
          <a:xfrm>
            <a:off x="9692176" y="1065387"/>
            <a:ext cx="7916503" cy="2591909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Snip Diagonal Corner Rectangle 33"/>
          <p:cNvSpPr/>
          <p:nvPr/>
        </p:nvSpPr>
        <p:spPr>
          <a:xfrm>
            <a:off x="9684681" y="5028324"/>
            <a:ext cx="7923998" cy="4509663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D13237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(33+40+22+25):4= 30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534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311747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93120" y="7173236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670176" y="328660"/>
            <a:ext cx="11197302" cy="9629680"/>
          </a:xfrm>
          <a:custGeom>
            <a:avLst/>
            <a:gdLst/>
            <a:ahLst/>
            <a:cxnLst/>
            <a:rect l="l" t="t" r="r" b="b"/>
            <a:pathLst>
              <a:path w="11197302" h="9629680">
                <a:moveTo>
                  <a:pt x="0" y="0"/>
                </a:moveTo>
                <a:lnTo>
                  <a:pt x="11197302" y="0"/>
                </a:lnTo>
                <a:lnTo>
                  <a:pt x="11197302" y="9629680"/>
                </a:lnTo>
                <a:lnTo>
                  <a:pt x="0" y="9629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670176" y="2078977"/>
            <a:ext cx="10825538" cy="5490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26"/>
              </a:lnSpc>
            </a:pPr>
            <a:r>
              <a:rPr lang="en-US" sz="18072">
                <a:solidFill>
                  <a:srgbClr val="FF7098"/>
                </a:solidFill>
                <a:latin typeface="Mommi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40180" cy="10726386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3114" y="723900"/>
            <a:ext cx="17820085" cy="9753600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4801" y="723900"/>
            <a:ext cx="17678400" cy="9581286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25237" y="5209316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6" y="0"/>
                </a:lnTo>
                <a:lnTo>
                  <a:pt x="2019266" y="2019265"/>
                </a:lnTo>
                <a:lnTo>
                  <a:pt x="0" y="2019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361670" y="5209316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5" y="0"/>
                </a:lnTo>
                <a:lnTo>
                  <a:pt x="2019265" y="2019265"/>
                </a:lnTo>
                <a:lnTo>
                  <a:pt x="0" y="2019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486292" y="5161025"/>
            <a:ext cx="2019266" cy="2019266"/>
          </a:xfrm>
          <a:custGeom>
            <a:avLst/>
            <a:gdLst/>
            <a:ahLst/>
            <a:cxnLst/>
            <a:rect l="l" t="t" r="r" b="b"/>
            <a:pathLst>
              <a:path w="2019266" h="2019266">
                <a:moveTo>
                  <a:pt x="0" y="0"/>
                </a:moveTo>
                <a:lnTo>
                  <a:pt x="2019266" y="0"/>
                </a:lnTo>
                <a:lnTo>
                  <a:pt x="2019266" y="2019266"/>
                </a:lnTo>
                <a:lnTo>
                  <a:pt x="0" y="2019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21369" y="2720027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210" y="805952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461" y="3487977"/>
            <a:ext cx="18791234" cy="546194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6151" y="-210786"/>
            <a:ext cx="20186332" cy="11341048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21369" y="2720027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210" y="805952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Khởi động tiết học - Bài 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15294" y="294766"/>
            <a:ext cx="19324617" cy="1073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26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496"/>
            <a:ext cx="18288001" cy="10223034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3E31E1D5-5E9A-7662-0363-5CABB730944A}"/>
              </a:ext>
            </a:extLst>
          </p:cNvPr>
          <p:cNvGrpSpPr/>
          <p:nvPr/>
        </p:nvGrpSpPr>
        <p:grpSpPr>
          <a:xfrm>
            <a:off x="571500" y="35200"/>
            <a:ext cx="17145000" cy="9816487"/>
            <a:chOff x="-666348" y="2720027"/>
            <a:chExt cx="19716697" cy="13335046"/>
          </a:xfrm>
        </p:grpSpPr>
        <p:sp>
          <p:nvSpPr>
            <p:cNvPr id="3" name="Freeform 3"/>
            <p:cNvSpPr/>
            <p:nvPr/>
          </p:nvSpPr>
          <p:spPr>
            <a:xfrm>
              <a:off x="-666348" y="3378001"/>
              <a:ext cx="19620695" cy="12677072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570346" y="3378001"/>
              <a:ext cx="19620695" cy="12677072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425237" y="5209316"/>
              <a:ext cx="2019266" cy="2019266"/>
            </a:xfrm>
            <a:custGeom>
              <a:avLst/>
              <a:gdLst/>
              <a:ahLst/>
              <a:cxnLst/>
              <a:rect l="l" t="t" r="r" b="b"/>
              <a:pathLst>
                <a:path w="2019266" h="2019266">
                  <a:moveTo>
                    <a:pt x="0" y="0"/>
                  </a:moveTo>
                  <a:lnTo>
                    <a:pt x="2019266" y="0"/>
                  </a:lnTo>
                  <a:lnTo>
                    <a:pt x="2019266" y="2019265"/>
                  </a:lnTo>
                  <a:lnTo>
                    <a:pt x="0" y="2019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8361670" y="5209316"/>
              <a:ext cx="2019266" cy="2019266"/>
            </a:xfrm>
            <a:custGeom>
              <a:avLst/>
              <a:gdLst/>
              <a:ahLst/>
              <a:cxnLst/>
              <a:rect l="l" t="t" r="r" b="b"/>
              <a:pathLst>
                <a:path w="2019266" h="2019266">
                  <a:moveTo>
                    <a:pt x="0" y="0"/>
                  </a:moveTo>
                  <a:lnTo>
                    <a:pt x="2019265" y="0"/>
                  </a:lnTo>
                  <a:lnTo>
                    <a:pt x="2019265" y="2019265"/>
                  </a:lnTo>
                  <a:lnTo>
                    <a:pt x="0" y="2019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3486292" y="5161025"/>
              <a:ext cx="2019266" cy="2019266"/>
            </a:xfrm>
            <a:custGeom>
              <a:avLst/>
              <a:gdLst/>
              <a:ahLst/>
              <a:cxnLst/>
              <a:rect l="l" t="t" r="r" b="b"/>
              <a:pathLst>
                <a:path w="2019266" h="2019266">
                  <a:moveTo>
                    <a:pt x="0" y="0"/>
                  </a:moveTo>
                  <a:lnTo>
                    <a:pt x="2019266" y="0"/>
                  </a:lnTo>
                  <a:lnTo>
                    <a:pt x="2019266" y="2019266"/>
                  </a:lnTo>
                  <a:lnTo>
                    <a:pt x="0" y="201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921369" y="2720027"/>
              <a:ext cx="2032979" cy="2123216"/>
            </a:xfrm>
            <a:custGeom>
              <a:avLst/>
              <a:gdLst/>
              <a:ahLst/>
              <a:cxnLst/>
              <a:rect l="l" t="t" r="r" b="b"/>
              <a:pathLst>
                <a:path w="2032979" h="2123216">
                  <a:moveTo>
                    <a:pt x="0" y="0"/>
                  </a:moveTo>
                  <a:lnTo>
                    <a:pt x="2032979" y="0"/>
                  </a:lnTo>
                  <a:lnTo>
                    <a:pt x="2032979" y="2123216"/>
                  </a:lnTo>
                  <a:lnTo>
                    <a:pt x="0" y="2123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210" y="8059520"/>
              <a:ext cx="2032979" cy="2123216"/>
            </a:xfrm>
            <a:custGeom>
              <a:avLst/>
              <a:gdLst/>
              <a:ahLst/>
              <a:cxnLst/>
              <a:rect l="l" t="t" r="r" b="b"/>
              <a:pathLst>
                <a:path w="2032979" h="2123216">
                  <a:moveTo>
                    <a:pt x="0" y="0"/>
                  </a:moveTo>
                  <a:lnTo>
                    <a:pt x="2032980" y="0"/>
                  </a:lnTo>
                  <a:lnTo>
                    <a:pt x="2032980" y="2123216"/>
                  </a:lnTo>
                  <a:lnTo>
                    <a:pt x="0" y="2123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143846"/>
            <a:ext cx="18102290" cy="540265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3401" y="0"/>
            <a:ext cx="18973581" cy="11130262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910889" y="4895795"/>
            <a:ext cx="11794274" cy="5455012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746" y="995761"/>
            <a:ext cx="18441926" cy="3271312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2301" y="-1250958"/>
            <a:ext cx="18441926" cy="5400534"/>
          </a:xfrm>
          <a:custGeom>
            <a:avLst/>
            <a:gdLst/>
            <a:ahLst/>
            <a:cxnLst/>
            <a:rect l="l" t="t" r="r" b="b"/>
            <a:pathLst>
              <a:path w="19620695" h="12677072">
                <a:moveTo>
                  <a:pt x="0" y="0"/>
                </a:moveTo>
                <a:lnTo>
                  <a:pt x="19620696" y="0"/>
                </a:lnTo>
                <a:lnTo>
                  <a:pt x="19620696" y="12677072"/>
                </a:lnTo>
                <a:lnTo>
                  <a:pt x="0" y="126770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692775" y="4603279"/>
            <a:ext cx="11794274" cy="5823100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940092" y="7969810"/>
            <a:ext cx="9255263" cy="3014289"/>
          </a:xfrm>
          <a:custGeom>
            <a:avLst/>
            <a:gdLst/>
            <a:ahLst/>
            <a:cxnLst/>
            <a:rect l="l" t="t" r="r" b="b"/>
            <a:pathLst>
              <a:path w="10879969" h="3718971">
                <a:moveTo>
                  <a:pt x="0" y="0"/>
                </a:moveTo>
                <a:lnTo>
                  <a:pt x="10879969" y="0"/>
                </a:lnTo>
                <a:lnTo>
                  <a:pt x="10879969" y="3718971"/>
                </a:lnTo>
                <a:lnTo>
                  <a:pt x="0" y="37189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0446804" y="6796345"/>
            <a:ext cx="13251735" cy="4486791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14098758" y="0"/>
                </a:moveTo>
                <a:lnTo>
                  <a:pt x="0" y="0"/>
                </a:lnTo>
                <a:lnTo>
                  <a:pt x="0" y="4819212"/>
                </a:lnTo>
                <a:lnTo>
                  <a:pt x="14098758" y="4819212"/>
                </a:lnTo>
                <a:lnTo>
                  <a:pt x="1409875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34433">
            <a:off x="1317610" y="4833920"/>
            <a:ext cx="1822080" cy="900587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510611" y="6309714"/>
            <a:ext cx="1678259" cy="873477"/>
          </a:xfrm>
          <a:custGeom>
            <a:avLst/>
            <a:gdLst/>
            <a:ahLst/>
            <a:cxnLst/>
            <a:rect l="l" t="t" r="r" b="b"/>
            <a:pathLst>
              <a:path w="1972868" h="1077679">
                <a:moveTo>
                  <a:pt x="0" y="0"/>
                </a:moveTo>
                <a:lnTo>
                  <a:pt x="1972868" y="0"/>
                </a:lnTo>
                <a:lnTo>
                  <a:pt x="1972868" y="1077679"/>
                </a:lnTo>
                <a:lnTo>
                  <a:pt x="0" y="10776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93926" y="842373"/>
            <a:ext cx="17718676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vi-VN" sz="7200" dirty="0">
                <a:solidFill>
                  <a:srgbClr val="FF70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Biểu đồ bên nói về số ngày mưa trong ba tháng đầu năm ở một tỉnh</a:t>
            </a:r>
            <a:endParaRPr lang="en-US" sz="7200" dirty="0">
              <a:solidFill>
                <a:srgbClr val="FF709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0"/>
          <a:srcRect l="17083" t="11481" r="34166" b="10000"/>
          <a:stretch/>
        </p:blipFill>
        <p:spPr>
          <a:xfrm>
            <a:off x="6350085" y="4942832"/>
            <a:ext cx="5587829" cy="5062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anh Như Chớp - Mùa 3 - 51 Tập | Vi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42724" y="9417154"/>
            <a:ext cx="731045" cy="731045"/>
          </a:xfrm>
          <a:prstGeom prst="rect">
            <a:avLst/>
          </a:prstGeom>
        </p:spPr>
      </p:pic>
      <p:pic>
        <p:nvPicPr>
          <p:cNvPr id="3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50230" y="441245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766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70"/>
            <a:ext cx="18288000" cy="10287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42073" y="7512373"/>
            <a:ext cx="14313416" cy="211880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Mỗi tháng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bao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nhiêu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?</a:t>
            </a:r>
            <a:endParaRPr lang="en-US" sz="6600" b="1" dirty="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15798" y="7315196"/>
            <a:ext cx="14313416" cy="2256645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   </a:t>
            </a:r>
          </a:p>
          <a:p>
            <a:pPr algn="ctr" defTabSz="1371600">
              <a:defRPr/>
            </a:pP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20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6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6000" b="1" dirty="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4589543" y="6268859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字魂59号-创粗黑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4589543" y="6268858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CÂU HỎI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29501" y="5168810"/>
            <a:ext cx="1518036" cy="1179678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67319" y="2779572"/>
              <a:ext cx="1231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endParaRPr lang="en-US" sz="2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1498546" y="5249849"/>
            <a:ext cx="758792" cy="874643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1397962" y="512164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1498546" y="4601642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1397962" y="4484633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1498546" y="3962365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1393400" y="3821159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1498546" y="3323087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1393400" y="318415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1498546" y="2683810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1369358" y="2543528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1498546" y="2044532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1367108" y="1897157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1498546" y="1405255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1367108" y="1339278"/>
            <a:ext cx="1015655" cy="423189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97" y="198482"/>
            <a:ext cx="8073395" cy="392367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6155845" y="2219633"/>
            <a:ext cx="1956810" cy="1908018"/>
            <a:chOff x="11659477" y="-2694836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11967184" y="-1955166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11659477" y="-2694836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873" y="4267088"/>
            <a:ext cx="1610679" cy="1610679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43423" y="5191244"/>
            <a:ext cx="731045" cy="7310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75657" y="4451003"/>
            <a:ext cx="53668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/>
            <a:r>
              <a:rPr lang="en-US" sz="81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lang="en-US" sz="8100" b="1" dirty="0">
              <a:ln/>
              <a:solidFill>
                <a:srgbClr val="FFC000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7" y="7240658"/>
            <a:ext cx="3310415" cy="26062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7" y="7106300"/>
            <a:ext cx="3310415" cy="260626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/>
          <a:srcRect l="17083" t="11481" r="34166" b="10000"/>
          <a:stretch/>
        </p:blipFill>
        <p:spPr>
          <a:xfrm>
            <a:off x="6430275" y="145548"/>
            <a:ext cx="9012038" cy="5951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46511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0013 -0.0608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-3.75E-6 -0.12315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12315 L -0.00026 -0.18518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8 L -3.75E-6 -0.24745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24745 L -3.75E-6 -0.30949 " pathEditMode="relative" rAng="0" ptsTypes="AA">
                                      <p:cBhvr>
                                        <p:cTn id="6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30949 L -3.75E-6 -0.37153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0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0"/>
            <a:ext cx="18288000" cy="10287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42073" y="7482392"/>
            <a:ext cx="14313416" cy="211880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nhiều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hơn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bao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nhiêu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72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?</a:t>
            </a:r>
            <a:endParaRPr lang="en-US" sz="7200" b="1" dirty="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2880740" y="7465236"/>
            <a:ext cx="14313416" cy="2256645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mưa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nhiều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hơn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</a:t>
            </a:r>
            <a:r>
              <a:rPr lang="vi-VN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25 – 20 = 5 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)</a:t>
            </a:r>
            <a:endParaRPr lang="en-US" sz="6000" b="1" dirty="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4589543" y="6268859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字魂59号-创粗黑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4589543" y="6268858"/>
            <a:ext cx="1936806" cy="874643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CÂU HỎI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106277" y="4543049"/>
            <a:ext cx="1518036" cy="1179678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67319" y="2779572"/>
              <a:ext cx="1231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endParaRPr lang="en-US" sz="21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1498546" y="5249849"/>
            <a:ext cx="758792" cy="874643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1397962" y="512164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1498546" y="4601642"/>
            <a:ext cx="758792" cy="874643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1397962" y="4484633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1498546" y="3962365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1393400" y="3821159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1498546" y="3323087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1393400" y="3184151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1498546" y="2683810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1369358" y="2543528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1498546" y="2044532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1367108" y="1897157"/>
            <a:ext cx="1015655" cy="42318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1498546" y="1405255"/>
            <a:ext cx="758792" cy="874643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1367108" y="1339278"/>
            <a:ext cx="1015655" cy="423189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97" y="198482"/>
            <a:ext cx="8073395" cy="392367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6060694" y="2126018"/>
            <a:ext cx="1956810" cy="1908018"/>
            <a:chOff x="11460870" y="-2895233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11869508" y="-2133514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0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11460870" y="-289523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srgbClr val="FFFFFF"/>
                </a:solidFill>
                <a:latin typeface="字魂59号-创粗黑"/>
                <a:ea typeface="字魂59号-创粗黑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873" y="4267088"/>
            <a:ext cx="1610679" cy="1610679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43423" y="5191244"/>
            <a:ext cx="731045" cy="7310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75657" y="4451003"/>
            <a:ext cx="53668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371600"/>
            <a:r>
              <a:rPr lang="en-US" sz="81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lang="en-US" sz="8100" b="1" dirty="0">
              <a:ln/>
              <a:solidFill>
                <a:srgbClr val="FFC000"/>
              </a:solidFill>
              <a:latin typeface="字魂59号-创粗黑"/>
              <a:ea typeface="字魂59号-创粗黑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0" y="7290425"/>
            <a:ext cx="3310415" cy="26062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/>
          <a:srcRect l="17083" t="11481" r="34166" b="10000"/>
          <a:stretch/>
        </p:blipFill>
        <p:spPr>
          <a:xfrm>
            <a:off x="6430275" y="145548"/>
            <a:ext cx="9012038" cy="5951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687018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00013 -0.060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2.91667E-6 -0.12315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12315 L -0.00026 -0.18518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8 L 2.91667E-6 -0.24745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24745 L 2.91667E-6 -0.30949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30949 L 2.91667E-6 -0.37153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q2ofead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837</Words>
  <Application>Microsoft Office PowerPoint</Application>
  <PresentationFormat>Tùy chỉnh</PresentationFormat>
  <Paragraphs>145</Paragraphs>
  <Slides>24</Slides>
  <Notes>4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24</vt:i4>
      </vt:variant>
    </vt:vector>
  </HeadingPairs>
  <TitlesOfParts>
    <vt:vector size="36" baseType="lpstr">
      <vt:lpstr>Calibri</vt:lpstr>
      <vt:lpstr>Tahoma</vt:lpstr>
      <vt:lpstr>Mommi</vt:lpstr>
      <vt:lpstr>Calibri Light</vt:lpstr>
      <vt:lpstr>Arial</vt:lpstr>
      <vt:lpstr>Cambria</vt:lpstr>
      <vt:lpstr>#9Slide07 HoneyCream</vt:lpstr>
      <vt:lpstr>Times New Roman</vt:lpstr>
      <vt:lpstr>字魂59号-创粗黑</vt:lpstr>
      <vt:lpstr>Office Theme</vt:lpstr>
      <vt:lpstr>Thiết kế Tùy chỉnh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Colorful Cute Group Project Presentation</dc:title>
  <dc:creator>MANG NON</dc:creator>
  <cp:lastModifiedBy>Emy Nguyen</cp:lastModifiedBy>
  <cp:revision>20</cp:revision>
  <dcterms:created xsi:type="dcterms:W3CDTF">2006-08-16T00:00:00Z</dcterms:created>
  <dcterms:modified xsi:type="dcterms:W3CDTF">2024-02-05T05:19:33Z</dcterms:modified>
  <dc:identifier>DAF6Pt_QQb0</dc:identifier>
</cp:coreProperties>
</file>