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1" r:id="rId3"/>
    <p:sldId id="264" r:id="rId4"/>
    <p:sldId id="296" r:id="rId5"/>
    <p:sldId id="322" r:id="rId6"/>
    <p:sldId id="323" r:id="rId7"/>
    <p:sldId id="266" r:id="rId8"/>
    <p:sldId id="270" r:id="rId9"/>
    <p:sldId id="315" r:id="rId10"/>
    <p:sldId id="316" r:id="rId11"/>
    <p:sldId id="317" r:id="rId12"/>
    <p:sldId id="268" r:id="rId13"/>
    <p:sldId id="324" r:id="rId14"/>
    <p:sldId id="325" r:id="rId15"/>
    <p:sldId id="326" r:id="rId16"/>
    <p:sldId id="327" r:id="rId17"/>
    <p:sldId id="328" r:id="rId18"/>
    <p:sldId id="329" r:id="rId19"/>
    <p:sldId id="330"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1/15/2024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1/15/2024</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CE1C959-195B-52FF-93F2-35F806867F4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23448" y="218191"/>
            <a:ext cx="1275171" cy="1275171"/>
          </a:xfrm>
          <a:prstGeom prst="rect">
            <a:avLst/>
          </a:prstGeom>
        </p:spPr>
      </p:pic>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1/15/2024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audio" Target="../media/audio2.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xmln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xmln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xmln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xmln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xmln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xmln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smtClean="0">
                <a:solidFill>
                  <a:srgbClr val="C00000"/>
                </a:solidFill>
                <a:latin typeface="Calibri" panose="020F0502020204030204"/>
              </a:rPr>
              <a:t>Cách</a:t>
            </a:r>
            <a:r>
              <a:rPr lang="en-US" sz="4000" b="1" noProof="0" dirty="0" smtClean="0">
                <a:solidFill>
                  <a:srgbClr val="C00000"/>
                </a:solidFill>
                <a:latin typeface="Calibri" panose="020F0502020204030204"/>
              </a:rPr>
              <a:t> </a:t>
            </a:r>
            <a:r>
              <a:rPr kumimoji="0" lang="vi-VN" sz="4000" b="1" i="0" u="none" strike="noStrike" kern="1200" cap="none" spc="0" normalizeH="0" baseline="0" noProof="0" dirty="0" smtClean="0">
                <a:ln>
                  <a:noFill/>
                </a:ln>
                <a:solidFill>
                  <a:srgbClr val="C00000"/>
                </a:solidFill>
                <a:effectLst/>
                <a:uLnTx/>
                <a:uFillTx/>
                <a:latin typeface="Calibri" panose="020F0502020204030204"/>
                <a:ea typeface="+mn-ea"/>
                <a:cs typeface="+mn-cs"/>
              </a:rPr>
              <a:t>làm </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729</Words>
  <Application>Microsoft Office PowerPoint</Application>
  <PresentationFormat>Widescreen</PresentationFormat>
  <Paragraphs>58</Paragraphs>
  <Slides>19</Slides>
  <Notes>0</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Kieu Chinh</cp:lastModifiedBy>
  <cp:revision>23</cp:revision>
  <dcterms:created xsi:type="dcterms:W3CDTF">2023-12-05T02:02:04Z</dcterms:created>
  <dcterms:modified xsi:type="dcterms:W3CDTF">2024-01-15T02:29:02Z</dcterms:modified>
</cp:coreProperties>
</file>