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00" r:id="rId4"/>
    <p:sldMasterId id="2147483714" r:id="rId5"/>
  </p:sldMasterIdLst>
  <p:notesMasterIdLst>
    <p:notesMasterId r:id="rId28"/>
  </p:notesMasterIdLst>
  <p:sldIdLst>
    <p:sldId id="258" r:id="rId6"/>
    <p:sldId id="287" r:id="rId7"/>
    <p:sldId id="280" r:id="rId8"/>
    <p:sldId id="281" r:id="rId9"/>
    <p:sldId id="260" r:id="rId10"/>
    <p:sldId id="256" r:id="rId11"/>
    <p:sldId id="293" r:id="rId12"/>
    <p:sldId id="262" r:id="rId13"/>
    <p:sldId id="289" r:id="rId14"/>
    <p:sldId id="263" r:id="rId15"/>
    <p:sldId id="291" r:id="rId16"/>
    <p:sldId id="294" r:id="rId17"/>
    <p:sldId id="265" r:id="rId18"/>
    <p:sldId id="266" r:id="rId19"/>
    <p:sldId id="267" r:id="rId20"/>
    <p:sldId id="270" r:id="rId21"/>
    <p:sldId id="295" r:id="rId22"/>
    <p:sldId id="292" r:id="rId23"/>
    <p:sldId id="296" r:id="rId24"/>
    <p:sldId id="297" r:id="rId25"/>
    <p:sldId id="298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E9E"/>
    <a:srgbClr val="C06DA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95452-3A24-4DDE-8321-D54370C3E3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AC956B-D2CE-4B92-BCEF-037B5E61BDE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kumimoji="0" lang="en-US" altLang="en-US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dirty="0">
            <a:solidFill>
              <a:schemeClr val="bg1"/>
            </a:solidFill>
            <a:latin typeface="+mn-lt"/>
          </a:endParaRPr>
        </a:p>
      </dgm:t>
    </dgm:pt>
    <dgm:pt modelId="{3D31FC19-C1F2-47C3-A460-7F3D299DB8C2}" type="par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85B92DC-874C-4357-AF7D-B3B4B9771138}" type="sib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708692B-6070-42FE-A94E-BA646B3D4A80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FAC7C6F0-BDE4-459F-92F1-7C1502532979}" type="par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928CB9C-9CF2-4D34-95B1-FA732117B6C1}" type="sib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68E351B-851D-4355-ACD3-99F628DF846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E2842788-DE21-44DF-AC39-FFA1ABF6C86F}" type="par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9ACBE4F-0511-4E1F-A578-4F82AE19A7C0}" type="sib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0210B75F-27F6-4010-B3A2-725B5299A6A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38F215B2-62D4-409D-87A5-4CE29E1DCAFB}" type="par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417925F8-A25C-4D2D-AB9D-9E1F0C153882}" type="sib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CBAFB3C1-8CC6-4425-8DAD-BA47F844B051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8A9ADBB-ECBA-4F3B-ABD6-136A66B2F2EA}" type="par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8E1563A-9F49-4C8B-AABF-7840A90ACD9A}" type="sib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8ACC65D6-17B8-4B7D-919B-6181B553D4E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0DBDE964-D887-4E70-B746-9E504E467004}" type="par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2CD4D45-0AA3-4637-B20B-374A45DC2724}" type="sib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508D084-3C32-4820-BFFE-F58CACC4ECF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gm:t>
    </dgm:pt>
    <dgm:pt modelId="{1522D3C7-E73A-42A2-9DD3-1822AE6255D7}" type="par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5183EDA-BED7-4D4C-B608-C2CF1D9F75FF}" type="sib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1DA015E-8097-4A7C-809C-99337D46687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78EB9D2-3377-4756-A63A-13305798B457}" type="par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D6A36EC-D0BD-4560-BEC2-9AF4D12FB384}" type="sib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FF9A86C-8D0A-457E-9D8D-EFB2E89B6F9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6014C506-D6D4-4A08-AA79-59DF914B8CA5}" type="par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9182922-4D91-42FE-9D36-02263D0E598F}" type="sib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9AFBE015-E8F3-486F-8AEF-619F074C1917}" type="pres">
      <dgm:prSet presAssocID="{79695452-3A24-4DDE-8321-D54370C3E3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ADB4AD-9B80-408B-90D0-451142B12D85}" type="pres">
      <dgm:prSet presAssocID="{1FAC956B-D2CE-4B92-BCEF-037B5E61BDE7}" presName="root1" presStyleCnt="0"/>
      <dgm:spPr/>
    </dgm:pt>
    <dgm:pt modelId="{FE7525DA-65D3-43E9-B262-A674ECADDE83}" type="pres">
      <dgm:prSet presAssocID="{1FAC956B-D2CE-4B92-BCEF-037B5E61BDE7}" presName="LevelOneTextNode" presStyleLbl="node0" presStyleIdx="0" presStyleCnt="1" custScaleX="83368" custScaleY="216730" custLinFactX="-81838" custLinFactNeighborX="-100000" custLinFactNeighborY="-49803">
        <dgm:presLayoutVars>
          <dgm:chPref val="3"/>
        </dgm:presLayoutVars>
      </dgm:prSet>
      <dgm:spPr/>
    </dgm:pt>
    <dgm:pt modelId="{60016D99-69CE-45B7-9A01-ED27E7DDC31C}" type="pres">
      <dgm:prSet presAssocID="{1FAC956B-D2CE-4B92-BCEF-037B5E61BDE7}" presName="level2hierChild" presStyleCnt="0"/>
      <dgm:spPr/>
    </dgm:pt>
    <dgm:pt modelId="{6BB62358-80D6-46DB-82F0-694DC2B0C4CA}" type="pres">
      <dgm:prSet presAssocID="{FAC7C6F0-BDE4-459F-92F1-7C1502532979}" presName="conn2-1" presStyleLbl="parChTrans1D2" presStyleIdx="0" presStyleCnt="2"/>
      <dgm:spPr/>
    </dgm:pt>
    <dgm:pt modelId="{FD2ACC3E-3EFD-4649-82F6-AED4DFC548AB}" type="pres">
      <dgm:prSet presAssocID="{FAC7C6F0-BDE4-459F-92F1-7C1502532979}" presName="connTx" presStyleLbl="parChTrans1D2" presStyleIdx="0" presStyleCnt="2"/>
      <dgm:spPr/>
    </dgm:pt>
    <dgm:pt modelId="{C1F5F398-E331-4199-82B1-80CBD28E1C9C}" type="pres">
      <dgm:prSet presAssocID="{B708692B-6070-42FE-A94E-BA646B3D4A80}" presName="root2" presStyleCnt="0"/>
      <dgm:spPr/>
    </dgm:pt>
    <dgm:pt modelId="{42DFCE5F-AEE2-4CD0-AF1F-FB9DBBAB70AA}" type="pres">
      <dgm:prSet presAssocID="{B708692B-6070-42FE-A94E-BA646B3D4A80}" presName="LevelTwoTextNode" presStyleLbl="node2" presStyleIdx="0" presStyleCnt="2" custScaleX="56276" custLinFactNeighborX="-17437" custLinFactNeighborY="-37121">
        <dgm:presLayoutVars>
          <dgm:chPref val="3"/>
        </dgm:presLayoutVars>
      </dgm:prSet>
      <dgm:spPr/>
    </dgm:pt>
    <dgm:pt modelId="{9E316FD1-3E06-4835-8CA6-4643423095E9}" type="pres">
      <dgm:prSet presAssocID="{B708692B-6070-42FE-A94E-BA646B3D4A80}" presName="level3hierChild" presStyleCnt="0"/>
      <dgm:spPr/>
    </dgm:pt>
    <dgm:pt modelId="{B00DF915-083A-4275-BDB8-01C23F4106FD}" type="pres">
      <dgm:prSet presAssocID="{E2842788-DE21-44DF-AC39-FFA1ABF6C86F}" presName="conn2-1" presStyleLbl="parChTrans1D3" presStyleIdx="0" presStyleCnt="6"/>
      <dgm:spPr/>
    </dgm:pt>
    <dgm:pt modelId="{E6EE3946-28DF-463A-85E3-8EF6A59A14A5}" type="pres">
      <dgm:prSet presAssocID="{E2842788-DE21-44DF-AC39-FFA1ABF6C86F}" presName="connTx" presStyleLbl="parChTrans1D3" presStyleIdx="0" presStyleCnt="6"/>
      <dgm:spPr/>
    </dgm:pt>
    <dgm:pt modelId="{2692847C-C96F-4885-AB20-F190BD60CDB1}" type="pres">
      <dgm:prSet presAssocID="{F68E351B-851D-4355-ACD3-99F628DF8465}" presName="root2" presStyleCnt="0"/>
      <dgm:spPr/>
    </dgm:pt>
    <dgm:pt modelId="{2515AE51-AA11-4340-8804-07591BBABDB5}" type="pres">
      <dgm:prSet presAssocID="{F68E351B-851D-4355-ACD3-99F628DF8465}" presName="LevelTwoTextNode" presStyleLbl="node3" presStyleIdx="0" presStyleCnt="6" custScaleX="463558" custLinFactNeighborX="563" custLinFactNeighborY="-3376">
        <dgm:presLayoutVars>
          <dgm:chPref val="3"/>
        </dgm:presLayoutVars>
      </dgm:prSet>
      <dgm:spPr/>
    </dgm:pt>
    <dgm:pt modelId="{1C0EE0B9-E751-4E3A-B1CE-76EBE4986C7D}" type="pres">
      <dgm:prSet presAssocID="{F68E351B-851D-4355-ACD3-99F628DF8465}" presName="level3hierChild" presStyleCnt="0"/>
      <dgm:spPr/>
    </dgm:pt>
    <dgm:pt modelId="{27F2C4E6-4B90-4FF9-ADAB-1F73E44589F7}" type="pres">
      <dgm:prSet presAssocID="{1522D3C7-E73A-42A2-9DD3-1822AE6255D7}" presName="conn2-1" presStyleLbl="parChTrans1D3" presStyleIdx="1" presStyleCnt="6"/>
      <dgm:spPr/>
    </dgm:pt>
    <dgm:pt modelId="{782A9847-555F-4AE3-B2EB-D7C8507A8D89}" type="pres">
      <dgm:prSet presAssocID="{1522D3C7-E73A-42A2-9DD3-1822AE6255D7}" presName="connTx" presStyleLbl="parChTrans1D3" presStyleIdx="1" presStyleCnt="6"/>
      <dgm:spPr/>
    </dgm:pt>
    <dgm:pt modelId="{1FA71551-C2F3-4A72-8B26-9621F89C69ED}" type="pres">
      <dgm:prSet presAssocID="{F508D084-3C32-4820-BFFE-F58CACC4ECFB}" presName="root2" presStyleCnt="0"/>
      <dgm:spPr/>
    </dgm:pt>
    <dgm:pt modelId="{B32BD7C9-6A20-4271-BFF1-C855F06E38B7}" type="pres">
      <dgm:prSet presAssocID="{F508D084-3C32-4820-BFFE-F58CACC4ECFB}" presName="LevelTwoTextNode" presStyleLbl="node3" presStyleIdx="1" presStyleCnt="6" custScaleX="463455">
        <dgm:presLayoutVars>
          <dgm:chPref val="3"/>
        </dgm:presLayoutVars>
      </dgm:prSet>
      <dgm:spPr/>
    </dgm:pt>
    <dgm:pt modelId="{D2207005-96F1-4AB5-9F6A-A167AE8B917C}" type="pres">
      <dgm:prSet presAssocID="{F508D084-3C32-4820-BFFE-F58CACC4ECFB}" presName="level3hierChild" presStyleCnt="0"/>
      <dgm:spPr/>
    </dgm:pt>
    <dgm:pt modelId="{225154F5-6FF1-491F-AC7B-6AF7D7CF1E28}" type="pres">
      <dgm:prSet presAssocID="{578EB9D2-3377-4756-A63A-13305798B457}" presName="conn2-1" presStyleLbl="parChTrans1D3" presStyleIdx="2" presStyleCnt="6"/>
      <dgm:spPr/>
    </dgm:pt>
    <dgm:pt modelId="{25C543A9-4E55-468E-AC75-F65792E20648}" type="pres">
      <dgm:prSet presAssocID="{578EB9D2-3377-4756-A63A-13305798B457}" presName="connTx" presStyleLbl="parChTrans1D3" presStyleIdx="2" presStyleCnt="6"/>
      <dgm:spPr/>
    </dgm:pt>
    <dgm:pt modelId="{DB8E1B89-B42A-4798-AD85-6607725D7F66}" type="pres">
      <dgm:prSet presAssocID="{D1DA015E-8097-4A7C-809C-99337D46687C}" presName="root2" presStyleCnt="0"/>
      <dgm:spPr/>
    </dgm:pt>
    <dgm:pt modelId="{6C0DAE7F-5C6C-47F6-AF6B-0E359AD28A14}" type="pres">
      <dgm:prSet presAssocID="{D1DA015E-8097-4A7C-809C-99337D46687C}" presName="LevelTwoTextNode" presStyleLbl="node3" presStyleIdx="2" presStyleCnt="6" custScaleX="464580">
        <dgm:presLayoutVars>
          <dgm:chPref val="3"/>
        </dgm:presLayoutVars>
      </dgm:prSet>
      <dgm:spPr/>
    </dgm:pt>
    <dgm:pt modelId="{0E8E551C-31A7-40DB-B6EA-AD1B1D16A66A}" type="pres">
      <dgm:prSet presAssocID="{D1DA015E-8097-4A7C-809C-99337D46687C}" presName="level3hierChild" presStyleCnt="0"/>
      <dgm:spPr/>
    </dgm:pt>
    <dgm:pt modelId="{6DF1D02E-93B9-4C44-A7DD-08B8FC388B1B}" type="pres">
      <dgm:prSet presAssocID="{38F215B2-62D4-409D-87A5-4CE29E1DCAFB}" presName="conn2-1" presStyleLbl="parChTrans1D3" presStyleIdx="3" presStyleCnt="6"/>
      <dgm:spPr/>
    </dgm:pt>
    <dgm:pt modelId="{64C9F7C0-A113-4350-9E7A-FDAB2457B96F}" type="pres">
      <dgm:prSet presAssocID="{38F215B2-62D4-409D-87A5-4CE29E1DCAFB}" presName="connTx" presStyleLbl="parChTrans1D3" presStyleIdx="3" presStyleCnt="6"/>
      <dgm:spPr/>
    </dgm:pt>
    <dgm:pt modelId="{24CCCFFD-2597-4661-8C09-B43D8FCBB1F7}" type="pres">
      <dgm:prSet presAssocID="{0210B75F-27F6-4010-B3A2-725B5299A6AC}" presName="root2" presStyleCnt="0"/>
      <dgm:spPr/>
    </dgm:pt>
    <dgm:pt modelId="{7D7A914E-3DFE-4224-9AA2-E58A39F87797}" type="pres">
      <dgm:prSet presAssocID="{0210B75F-27F6-4010-B3A2-725B5299A6AC}" presName="LevelTwoTextNode" presStyleLbl="node3" presStyleIdx="3" presStyleCnt="6" custScaleX="461760" custLinFactNeighborX="2813">
        <dgm:presLayoutVars>
          <dgm:chPref val="3"/>
        </dgm:presLayoutVars>
      </dgm:prSet>
      <dgm:spPr/>
    </dgm:pt>
    <dgm:pt modelId="{EE837D93-542E-41EF-9CD5-692AFE80CCE0}" type="pres">
      <dgm:prSet presAssocID="{0210B75F-27F6-4010-B3A2-725B5299A6AC}" presName="level3hierChild" presStyleCnt="0"/>
      <dgm:spPr/>
    </dgm:pt>
    <dgm:pt modelId="{BEA95EA6-8B6C-4935-AAB5-69DB0EA482DA}" type="pres">
      <dgm:prSet presAssocID="{58A9ADBB-ECBA-4F3B-ABD6-136A66B2F2EA}" presName="conn2-1" presStyleLbl="parChTrans1D2" presStyleIdx="1" presStyleCnt="2"/>
      <dgm:spPr/>
    </dgm:pt>
    <dgm:pt modelId="{8C5A94D4-1A4D-4014-ADDE-AA9FA7ADBF37}" type="pres">
      <dgm:prSet presAssocID="{58A9ADBB-ECBA-4F3B-ABD6-136A66B2F2EA}" presName="connTx" presStyleLbl="parChTrans1D2" presStyleIdx="1" presStyleCnt="2"/>
      <dgm:spPr/>
    </dgm:pt>
    <dgm:pt modelId="{C7B8D07C-F300-4EDD-A347-73FD7F22ACD7}" type="pres">
      <dgm:prSet presAssocID="{CBAFB3C1-8CC6-4425-8DAD-BA47F844B051}" presName="root2" presStyleCnt="0"/>
      <dgm:spPr/>
    </dgm:pt>
    <dgm:pt modelId="{BD73ADBB-A455-4BE1-A8CB-7B5428EB7CE5}" type="pres">
      <dgm:prSet presAssocID="{CBAFB3C1-8CC6-4425-8DAD-BA47F844B051}" presName="LevelTwoTextNode" presStyleLbl="node2" presStyleIdx="1" presStyleCnt="2" custScaleX="62662" custLinFactNeighborX="-17513" custLinFactNeighborY="1368">
        <dgm:presLayoutVars>
          <dgm:chPref val="3"/>
        </dgm:presLayoutVars>
      </dgm:prSet>
      <dgm:spPr/>
    </dgm:pt>
    <dgm:pt modelId="{6BB008E0-336F-4C72-A5D3-623C12F243E0}" type="pres">
      <dgm:prSet presAssocID="{CBAFB3C1-8CC6-4425-8DAD-BA47F844B051}" presName="level3hierChild" presStyleCnt="0"/>
      <dgm:spPr/>
    </dgm:pt>
    <dgm:pt modelId="{C32894EC-6C03-41C9-B714-58D7A9AE2984}" type="pres">
      <dgm:prSet presAssocID="{0DBDE964-D887-4E70-B746-9E504E467004}" presName="conn2-1" presStyleLbl="parChTrans1D3" presStyleIdx="4" presStyleCnt="6"/>
      <dgm:spPr/>
    </dgm:pt>
    <dgm:pt modelId="{C5000E75-5AC7-4C2B-8CE4-ECBBB8C61184}" type="pres">
      <dgm:prSet presAssocID="{0DBDE964-D887-4E70-B746-9E504E467004}" presName="connTx" presStyleLbl="parChTrans1D3" presStyleIdx="4" presStyleCnt="6"/>
      <dgm:spPr/>
    </dgm:pt>
    <dgm:pt modelId="{51E05E2D-3395-4FA4-9A11-2C4B9185F78F}" type="pres">
      <dgm:prSet presAssocID="{8ACC65D6-17B8-4B7D-919B-6181B553D4E3}" presName="root2" presStyleCnt="0"/>
      <dgm:spPr/>
    </dgm:pt>
    <dgm:pt modelId="{55CE00A0-7D37-4F79-B6E3-B8EB0446CD22}" type="pres">
      <dgm:prSet presAssocID="{8ACC65D6-17B8-4B7D-919B-6181B553D4E3}" presName="LevelTwoTextNode" presStyleLbl="node3" presStyleIdx="4" presStyleCnt="6" custScaleX="468139" custLinFactNeighborX="-7007" custLinFactNeighborY="-4535">
        <dgm:presLayoutVars>
          <dgm:chPref val="3"/>
        </dgm:presLayoutVars>
      </dgm:prSet>
      <dgm:spPr/>
    </dgm:pt>
    <dgm:pt modelId="{2314B760-E132-4E39-B027-EEBA2F14ADFB}" type="pres">
      <dgm:prSet presAssocID="{8ACC65D6-17B8-4B7D-919B-6181B553D4E3}" presName="level3hierChild" presStyleCnt="0"/>
      <dgm:spPr/>
    </dgm:pt>
    <dgm:pt modelId="{4E1F4ED4-8F71-4AD3-8569-B349CECFC160}" type="pres">
      <dgm:prSet presAssocID="{6014C506-D6D4-4A08-AA79-59DF914B8CA5}" presName="conn2-1" presStyleLbl="parChTrans1D3" presStyleIdx="5" presStyleCnt="6"/>
      <dgm:spPr/>
    </dgm:pt>
    <dgm:pt modelId="{04A893AE-4535-4A3C-A263-8424DDD46ECD}" type="pres">
      <dgm:prSet presAssocID="{6014C506-D6D4-4A08-AA79-59DF914B8CA5}" presName="connTx" presStyleLbl="parChTrans1D3" presStyleIdx="5" presStyleCnt="6"/>
      <dgm:spPr/>
    </dgm:pt>
    <dgm:pt modelId="{317EFD29-9156-4CCF-B1EB-4799C2E9CF58}" type="pres">
      <dgm:prSet presAssocID="{FFF9A86C-8D0A-457E-9D8D-EFB2E89B6F9F}" presName="root2" presStyleCnt="0"/>
      <dgm:spPr/>
    </dgm:pt>
    <dgm:pt modelId="{8DB53EC4-BF0E-4023-874F-1C5454432F5B}" type="pres">
      <dgm:prSet presAssocID="{FFF9A86C-8D0A-457E-9D8D-EFB2E89B6F9F}" presName="LevelTwoTextNode" presStyleLbl="node3" presStyleIdx="5" presStyleCnt="6" custScaleX="469885" custLinFactNeighborX="-6376" custLinFactNeighborY="-2319">
        <dgm:presLayoutVars>
          <dgm:chPref val="3"/>
        </dgm:presLayoutVars>
      </dgm:prSet>
      <dgm:spPr/>
    </dgm:pt>
    <dgm:pt modelId="{F6CFF9D5-B091-458A-99BC-BCA7917A6588}" type="pres">
      <dgm:prSet presAssocID="{FFF9A86C-8D0A-457E-9D8D-EFB2E89B6F9F}" presName="level3hierChild" presStyleCnt="0"/>
      <dgm:spPr/>
    </dgm:pt>
  </dgm:ptLst>
  <dgm:cxnLst>
    <dgm:cxn modelId="{7B014F02-260B-4897-81DF-69F31C80DB7C}" type="presOf" srcId="{CBAFB3C1-8CC6-4425-8DAD-BA47F844B051}" destId="{BD73ADBB-A455-4BE1-A8CB-7B5428EB7CE5}" srcOrd="0" destOrd="0" presId="urn:microsoft.com/office/officeart/2005/8/layout/hierarchy2"/>
    <dgm:cxn modelId="{02CD1F0C-2E16-41F3-AFC3-60FDE3D150C0}" type="presOf" srcId="{58A9ADBB-ECBA-4F3B-ABD6-136A66B2F2EA}" destId="{BEA95EA6-8B6C-4935-AAB5-69DB0EA482DA}" srcOrd="0" destOrd="0" presId="urn:microsoft.com/office/officeart/2005/8/layout/hierarchy2"/>
    <dgm:cxn modelId="{FA404E1A-7D50-4CE7-9B10-E393F9DB3BFA}" type="presOf" srcId="{38F215B2-62D4-409D-87A5-4CE29E1DCAFB}" destId="{64C9F7C0-A113-4350-9E7A-FDAB2457B96F}" srcOrd="1" destOrd="0" presId="urn:microsoft.com/office/officeart/2005/8/layout/hierarchy2"/>
    <dgm:cxn modelId="{82B53F26-1600-4D54-ADD1-D66E7A29DBE9}" srcId="{CBAFB3C1-8CC6-4425-8DAD-BA47F844B051}" destId="{8ACC65D6-17B8-4B7D-919B-6181B553D4E3}" srcOrd="0" destOrd="0" parTransId="{0DBDE964-D887-4E70-B746-9E504E467004}" sibTransId="{B2CD4D45-0AA3-4637-B20B-374A45DC2724}"/>
    <dgm:cxn modelId="{57D16128-068E-48C0-8082-0FEBDD520F6E}" type="presOf" srcId="{FAC7C6F0-BDE4-459F-92F1-7C1502532979}" destId="{FD2ACC3E-3EFD-4649-82F6-AED4DFC548AB}" srcOrd="1" destOrd="0" presId="urn:microsoft.com/office/officeart/2005/8/layout/hierarchy2"/>
    <dgm:cxn modelId="{DA5B163A-99BD-4989-A294-E5D5FF2DA725}" type="presOf" srcId="{0DBDE964-D887-4E70-B746-9E504E467004}" destId="{C5000E75-5AC7-4C2B-8CE4-ECBBB8C61184}" srcOrd="1" destOrd="0" presId="urn:microsoft.com/office/officeart/2005/8/layout/hierarchy2"/>
    <dgm:cxn modelId="{68C1F43A-8A65-49AC-AF2E-657184ECAC75}" type="presOf" srcId="{E2842788-DE21-44DF-AC39-FFA1ABF6C86F}" destId="{B00DF915-083A-4275-BDB8-01C23F4106FD}" srcOrd="0" destOrd="0" presId="urn:microsoft.com/office/officeart/2005/8/layout/hierarchy2"/>
    <dgm:cxn modelId="{4264D44A-1055-49AA-A933-BEA1CEE4FC4F}" type="presOf" srcId="{FFF9A86C-8D0A-457E-9D8D-EFB2E89B6F9F}" destId="{8DB53EC4-BF0E-4023-874F-1C5454432F5B}" srcOrd="0" destOrd="0" presId="urn:microsoft.com/office/officeart/2005/8/layout/hierarchy2"/>
    <dgm:cxn modelId="{E111ED6C-9246-4937-A358-63F461AC385A}" type="presOf" srcId="{F508D084-3C32-4820-BFFE-F58CACC4ECFB}" destId="{B32BD7C9-6A20-4271-BFF1-C855F06E38B7}" srcOrd="0" destOrd="0" presId="urn:microsoft.com/office/officeart/2005/8/layout/hierarchy2"/>
    <dgm:cxn modelId="{FD967C52-CF26-4A17-B87A-1EF3C6994E8E}" type="presOf" srcId="{8ACC65D6-17B8-4B7D-919B-6181B553D4E3}" destId="{55CE00A0-7D37-4F79-B6E3-B8EB0446CD22}" srcOrd="0" destOrd="0" presId="urn:microsoft.com/office/officeart/2005/8/layout/hierarchy2"/>
    <dgm:cxn modelId="{6C96D573-4CE2-4D13-9ECF-A23C953DA2C8}" type="presOf" srcId="{0210B75F-27F6-4010-B3A2-725B5299A6AC}" destId="{7D7A914E-3DFE-4224-9AA2-E58A39F87797}" srcOrd="0" destOrd="0" presId="urn:microsoft.com/office/officeart/2005/8/layout/hierarchy2"/>
    <dgm:cxn modelId="{7E52F375-0E66-40CE-B3B0-F043842D3807}" type="presOf" srcId="{B708692B-6070-42FE-A94E-BA646B3D4A80}" destId="{42DFCE5F-AEE2-4CD0-AF1F-FB9DBBAB70AA}" srcOrd="0" destOrd="0" presId="urn:microsoft.com/office/officeart/2005/8/layout/hierarchy2"/>
    <dgm:cxn modelId="{72ECAB7D-B73C-41E9-A775-47C9DB0E3EE2}" type="presOf" srcId="{F68E351B-851D-4355-ACD3-99F628DF8465}" destId="{2515AE51-AA11-4340-8804-07591BBABDB5}" srcOrd="0" destOrd="0" presId="urn:microsoft.com/office/officeart/2005/8/layout/hierarchy2"/>
    <dgm:cxn modelId="{B7AD8283-4196-492E-A247-A47729CDA49F}" type="presOf" srcId="{38F215B2-62D4-409D-87A5-4CE29E1DCAFB}" destId="{6DF1D02E-93B9-4C44-A7DD-08B8FC388B1B}" srcOrd="0" destOrd="0" presId="urn:microsoft.com/office/officeart/2005/8/layout/hierarchy2"/>
    <dgm:cxn modelId="{89888EA1-DCA2-49AD-943B-E0940F85E647}" type="presOf" srcId="{578EB9D2-3377-4756-A63A-13305798B457}" destId="{225154F5-6FF1-491F-AC7B-6AF7D7CF1E28}" srcOrd="0" destOrd="0" presId="urn:microsoft.com/office/officeart/2005/8/layout/hierarchy2"/>
    <dgm:cxn modelId="{3DB45FAB-CFD1-412D-9FEE-D02A8BA6A7B0}" type="presOf" srcId="{6014C506-D6D4-4A08-AA79-59DF914B8CA5}" destId="{04A893AE-4535-4A3C-A263-8424DDD46ECD}" srcOrd="1" destOrd="0" presId="urn:microsoft.com/office/officeart/2005/8/layout/hierarchy2"/>
    <dgm:cxn modelId="{889D4CAE-22E7-45DB-9208-48601C98B3BA}" type="presOf" srcId="{58A9ADBB-ECBA-4F3B-ABD6-136A66B2F2EA}" destId="{8C5A94D4-1A4D-4014-ADDE-AA9FA7ADBF37}" srcOrd="1" destOrd="0" presId="urn:microsoft.com/office/officeart/2005/8/layout/hierarchy2"/>
    <dgm:cxn modelId="{A567FEAF-A70A-472A-8016-31A5410B3C87}" srcId="{B708692B-6070-42FE-A94E-BA646B3D4A80}" destId="{0210B75F-27F6-4010-B3A2-725B5299A6AC}" srcOrd="3" destOrd="0" parTransId="{38F215B2-62D4-409D-87A5-4CE29E1DCAFB}" sibTransId="{417925F8-A25C-4D2D-AB9D-9E1F0C153882}"/>
    <dgm:cxn modelId="{96C6A8B7-5B0B-4DAF-BEA7-4EDCD0924D63}" srcId="{79695452-3A24-4DDE-8321-D54370C3E36D}" destId="{1FAC956B-D2CE-4B92-BCEF-037B5E61BDE7}" srcOrd="0" destOrd="0" parTransId="{3D31FC19-C1F2-47C3-A460-7F3D299DB8C2}" sibTransId="{585B92DC-874C-4357-AF7D-B3B4B9771138}"/>
    <dgm:cxn modelId="{F53920B9-5E9C-4CFE-8EC7-93ACDF311998}" type="presOf" srcId="{79695452-3A24-4DDE-8321-D54370C3E36D}" destId="{9AFBE015-E8F3-486F-8AEF-619F074C1917}" srcOrd="0" destOrd="0" presId="urn:microsoft.com/office/officeart/2005/8/layout/hierarchy2"/>
    <dgm:cxn modelId="{3D5665BC-E46D-4D74-88AD-6EAF8EC37DB0}" type="presOf" srcId="{D1DA015E-8097-4A7C-809C-99337D46687C}" destId="{6C0DAE7F-5C6C-47F6-AF6B-0E359AD28A14}" srcOrd="0" destOrd="0" presId="urn:microsoft.com/office/officeart/2005/8/layout/hierarchy2"/>
    <dgm:cxn modelId="{A37AB7C2-1F7E-46E5-A899-90C52F38C638}" type="presOf" srcId="{0DBDE964-D887-4E70-B746-9E504E467004}" destId="{C32894EC-6C03-41C9-B714-58D7A9AE2984}" srcOrd="0" destOrd="0" presId="urn:microsoft.com/office/officeart/2005/8/layout/hierarchy2"/>
    <dgm:cxn modelId="{3EA63CC4-40FC-4A31-8530-3C61918431C4}" srcId="{1FAC956B-D2CE-4B92-BCEF-037B5E61BDE7}" destId="{CBAFB3C1-8CC6-4425-8DAD-BA47F844B051}" srcOrd="1" destOrd="0" parTransId="{58A9ADBB-ECBA-4F3B-ABD6-136A66B2F2EA}" sibTransId="{38E1563A-9F49-4C8B-AABF-7840A90ACD9A}"/>
    <dgm:cxn modelId="{0FD42CC5-9674-43C8-B061-1F52AD09CF41}" srcId="{CBAFB3C1-8CC6-4425-8DAD-BA47F844B051}" destId="{FFF9A86C-8D0A-457E-9D8D-EFB2E89B6F9F}" srcOrd="1" destOrd="0" parTransId="{6014C506-D6D4-4A08-AA79-59DF914B8CA5}" sibTransId="{19182922-4D91-42FE-9D36-02263D0E598F}"/>
    <dgm:cxn modelId="{79813CC7-0737-472F-B5D3-DAA3E97650E5}" srcId="{B708692B-6070-42FE-A94E-BA646B3D4A80}" destId="{D1DA015E-8097-4A7C-809C-99337D46687C}" srcOrd="2" destOrd="0" parTransId="{578EB9D2-3377-4756-A63A-13305798B457}" sibTransId="{3D6A36EC-D0BD-4560-BEC2-9AF4D12FB384}"/>
    <dgm:cxn modelId="{DDE1DACA-4358-43BE-931E-214268CB8B08}" type="presOf" srcId="{1522D3C7-E73A-42A2-9DD3-1822AE6255D7}" destId="{27F2C4E6-4B90-4FF9-ADAB-1F73E44589F7}" srcOrd="0" destOrd="0" presId="urn:microsoft.com/office/officeart/2005/8/layout/hierarchy2"/>
    <dgm:cxn modelId="{D2BD08D2-AEA9-4F5E-9F84-3ED824047962}" type="presOf" srcId="{FAC7C6F0-BDE4-459F-92F1-7C1502532979}" destId="{6BB62358-80D6-46DB-82F0-694DC2B0C4CA}" srcOrd="0" destOrd="0" presId="urn:microsoft.com/office/officeart/2005/8/layout/hierarchy2"/>
    <dgm:cxn modelId="{C22063D5-65E5-4F45-9B9E-65857EEBAB9F}" srcId="{B708692B-6070-42FE-A94E-BA646B3D4A80}" destId="{F508D084-3C32-4820-BFFE-F58CACC4ECFB}" srcOrd="1" destOrd="0" parTransId="{1522D3C7-E73A-42A2-9DD3-1822AE6255D7}" sibTransId="{55183EDA-BED7-4D4C-B608-C2CF1D9F75FF}"/>
    <dgm:cxn modelId="{3263B4D9-BE25-40DA-AE6C-6E3872415930}" type="presOf" srcId="{6014C506-D6D4-4A08-AA79-59DF914B8CA5}" destId="{4E1F4ED4-8F71-4AD3-8569-B349CECFC160}" srcOrd="0" destOrd="0" presId="urn:microsoft.com/office/officeart/2005/8/layout/hierarchy2"/>
    <dgm:cxn modelId="{3636C7DC-924A-4D55-8BAD-5BBDEF8EF82B}" type="presOf" srcId="{1FAC956B-D2CE-4B92-BCEF-037B5E61BDE7}" destId="{FE7525DA-65D3-43E9-B262-A674ECADDE83}" srcOrd="0" destOrd="0" presId="urn:microsoft.com/office/officeart/2005/8/layout/hierarchy2"/>
    <dgm:cxn modelId="{7860D2E0-E59E-4C2E-8CBD-4D97BFCD09FF}" srcId="{1FAC956B-D2CE-4B92-BCEF-037B5E61BDE7}" destId="{B708692B-6070-42FE-A94E-BA646B3D4A80}" srcOrd="0" destOrd="0" parTransId="{FAC7C6F0-BDE4-459F-92F1-7C1502532979}" sibTransId="{F928CB9C-9CF2-4D34-95B1-FA732117B6C1}"/>
    <dgm:cxn modelId="{DAD757E4-3383-4FA6-90CC-12AE545D0599}" srcId="{B708692B-6070-42FE-A94E-BA646B3D4A80}" destId="{F68E351B-851D-4355-ACD3-99F628DF8465}" srcOrd="0" destOrd="0" parTransId="{E2842788-DE21-44DF-AC39-FFA1ABF6C86F}" sibTransId="{39ACBE4F-0511-4E1F-A578-4F82AE19A7C0}"/>
    <dgm:cxn modelId="{40E3F0F5-0730-4BF8-929F-949AFBE3E876}" type="presOf" srcId="{578EB9D2-3377-4756-A63A-13305798B457}" destId="{25C543A9-4E55-468E-AC75-F65792E20648}" srcOrd="1" destOrd="0" presId="urn:microsoft.com/office/officeart/2005/8/layout/hierarchy2"/>
    <dgm:cxn modelId="{E4DC88F8-C541-4143-B2C5-480A169661C5}" type="presOf" srcId="{E2842788-DE21-44DF-AC39-FFA1ABF6C86F}" destId="{E6EE3946-28DF-463A-85E3-8EF6A59A14A5}" srcOrd="1" destOrd="0" presId="urn:microsoft.com/office/officeart/2005/8/layout/hierarchy2"/>
    <dgm:cxn modelId="{A8FFFBF8-B52D-4849-929B-5607CA8EBCDE}" type="presOf" srcId="{1522D3C7-E73A-42A2-9DD3-1822AE6255D7}" destId="{782A9847-555F-4AE3-B2EB-D7C8507A8D89}" srcOrd="1" destOrd="0" presId="urn:microsoft.com/office/officeart/2005/8/layout/hierarchy2"/>
    <dgm:cxn modelId="{D1FB2861-225F-4718-A1FE-1209C645682D}" type="presParOf" srcId="{9AFBE015-E8F3-486F-8AEF-619F074C1917}" destId="{3CADB4AD-9B80-408B-90D0-451142B12D85}" srcOrd="0" destOrd="0" presId="urn:microsoft.com/office/officeart/2005/8/layout/hierarchy2"/>
    <dgm:cxn modelId="{62D510E9-5505-4DA4-84FD-CD984B41D72F}" type="presParOf" srcId="{3CADB4AD-9B80-408B-90D0-451142B12D85}" destId="{FE7525DA-65D3-43E9-B262-A674ECADDE83}" srcOrd="0" destOrd="0" presId="urn:microsoft.com/office/officeart/2005/8/layout/hierarchy2"/>
    <dgm:cxn modelId="{A8C41652-7CE2-4B51-8AB9-474A26FF907B}" type="presParOf" srcId="{3CADB4AD-9B80-408B-90D0-451142B12D85}" destId="{60016D99-69CE-45B7-9A01-ED27E7DDC31C}" srcOrd="1" destOrd="0" presId="urn:microsoft.com/office/officeart/2005/8/layout/hierarchy2"/>
    <dgm:cxn modelId="{D32F09B8-3D10-4B26-A563-139D6AFB1A45}" type="presParOf" srcId="{60016D99-69CE-45B7-9A01-ED27E7DDC31C}" destId="{6BB62358-80D6-46DB-82F0-694DC2B0C4CA}" srcOrd="0" destOrd="0" presId="urn:microsoft.com/office/officeart/2005/8/layout/hierarchy2"/>
    <dgm:cxn modelId="{A1AA7955-1B0F-4E38-A016-5995F9D1CA7D}" type="presParOf" srcId="{6BB62358-80D6-46DB-82F0-694DC2B0C4CA}" destId="{FD2ACC3E-3EFD-4649-82F6-AED4DFC548AB}" srcOrd="0" destOrd="0" presId="urn:microsoft.com/office/officeart/2005/8/layout/hierarchy2"/>
    <dgm:cxn modelId="{9FB6650D-2DAB-468D-8025-C719ABC37067}" type="presParOf" srcId="{60016D99-69CE-45B7-9A01-ED27E7DDC31C}" destId="{C1F5F398-E331-4199-82B1-80CBD28E1C9C}" srcOrd="1" destOrd="0" presId="urn:microsoft.com/office/officeart/2005/8/layout/hierarchy2"/>
    <dgm:cxn modelId="{9DF8AD69-D4DE-4003-A5A9-ED5C050C756B}" type="presParOf" srcId="{C1F5F398-E331-4199-82B1-80CBD28E1C9C}" destId="{42DFCE5F-AEE2-4CD0-AF1F-FB9DBBAB70AA}" srcOrd="0" destOrd="0" presId="urn:microsoft.com/office/officeart/2005/8/layout/hierarchy2"/>
    <dgm:cxn modelId="{DE2D06A5-F320-4D8F-9109-0851AFC3D0A6}" type="presParOf" srcId="{C1F5F398-E331-4199-82B1-80CBD28E1C9C}" destId="{9E316FD1-3E06-4835-8CA6-4643423095E9}" srcOrd="1" destOrd="0" presId="urn:microsoft.com/office/officeart/2005/8/layout/hierarchy2"/>
    <dgm:cxn modelId="{EC919A7F-317A-44EB-AE85-9935990DAD9B}" type="presParOf" srcId="{9E316FD1-3E06-4835-8CA6-4643423095E9}" destId="{B00DF915-083A-4275-BDB8-01C23F4106FD}" srcOrd="0" destOrd="0" presId="urn:microsoft.com/office/officeart/2005/8/layout/hierarchy2"/>
    <dgm:cxn modelId="{4E126E39-E86E-48B3-9177-728B400BFE23}" type="presParOf" srcId="{B00DF915-083A-4275-BDB8-01C23F4106FD}" destId="{E6EE3946-28DF-463A-85E3-8EF6A59A14A5}" srcOrd="0" destOrd="0" presId="urn:microsoft.com/office/officeart/2005/8/layout/hierarchy2"/>
    <dgm:cxn modelId="{508EF021-9815-490A-BAC3-546E9A9DEA4F}" type="presParOf" srcId="{9E316FD1-3E06-4835-8CA6-4643423095E9}" destId="{2692847C-C96F-4885-AB20-F190BD60CDB1}" srcOrd="1" destOrd="0" presId="urn:microsoft.com/office/officeart/2005/8/layout/hierarchy2"/>
    <dgm:cxn modelId="{403E0D8E-56CA-46F7-BEFC-3FD4879C0A09}" type="presParOf" srcId="{2692847C-C96F-4885-AB20-F190BD60CDB1}" destId="{2515AE51-AA11-4340-8804-07591BBABDB5}" srcOrd="0" destOrd="0" presId="urn:microsoft.com/office/officeart/2005/8/layout/hierarchy2"/>
    <dgm:cxn modelId="{473418B7-71A0-4860-AC14-B70E4F5FFAA1}" type="presParOf" srcId="{2692847C-C96F-4885-AB20-F190BD60CDB1}" destId="{1C0EE0B9-E751-4E3A-B1CE-76EBE4986C7D}" srcOrd="1" destOrd="0" presId="urn:microsoft.com/office/officeart/2005/8/layout/hierarchy2"/>
    <dgm:cxn modelId="{E0497253-C823-4B82-9E92-859B7360E225}" type="presParOf" srcId="{9E316FD1-3E06-4835-8CA6-4643423095E9}" destId="{27F2C4E6-4B90-4FF9-ADAB-1F73E44589F7}" srcOrd="2" destOrd="0" presId="urn:microsoft.com/office/officeart/2005/8/layout/hierarchy2"/>
    <dgm:cxn modelId="{9B445C92-4060-4E94-B84D-DF2E63984A95}" type="presParOf" srcId="{27F2C4E6-4B90-4FF9-ADAB-1F73E44589F7}" destId="{782A9847-555F-4AE3-B2EB-D7C8507A8D89}" srcOrd="0" destOrd="0" presId="urn:microsoft.com/office/officeart/2005/8/layout/hierarchy2"/>
    <dgm:cxn modelId="{A57D9298-75EB-4E65-9262-0B0B7C57B65A}" type="presParOf" srcId="{9E316FD1-3E06-4835-8CA6-4643423095E9}" destId="{1FA71551-C2F3-4A72-8B26-9621F89C69ED}" srcOrd="3" destOrd="0" presId="urn:microsoft.com/office/officeart/2005/8/layout/hierarchy2"/>
    <dgm:cxn modelId="{18736A51-E9E4-446E-AEDC-EFAB404BE12A}" type="presParOf" srcId="{1FA71551-C2F3-4A72-8B26-9621F89C69ED}" destId="{B32BD7C9-6A20-4271-BFF1-C855F06E38B7}" srcOrd="0" destOrd="0" presId="urn:microsoft.com/office/officeart/2005/8/layout/hierarchy2"/>
    <dgm:cxn modelId="{328A3EAC-CEF9-4305-8239-4BE12A6ED9D1}" type="presParOf" srcId="{1FA71551-C2F3-4A72-8B26-9621F89C69ED}" destId="{D2207005-96F1-4AB5-9F6A-A167AE8B917C}" srcOrd="1" destOrd="0" presId="urn:microsoft.com/office/officeart/2005/8/layout/hierarchy2"/>
    <dgm:cxn modelId="{1102BF1D-B112-4A2E-AA59-76FDD4A29F55}" type="presParOf" srcId="{9E316FD1-3E06-4835-8CA6-4643423095E9}" destId="{225154F5-6FF1-491F-AC7B-6AF7D7CF1E28}" srcOrd="4" destOrd="0" presId="urn:microsoft.com/office/officeart/2005/8/layout/hierarchy2"/>
    <dgm:cxn modelId="{4DE76520-6DAF-4233-8C73-3CBDC5493ADC}" type="presParOf" srcId="{225154F5-6FF1-491F-AC7B-6AF7D7CF1E28}" destId="{25C543A9-4E55-468E-AC75-F65792E20648}" srcOrd="0" destOrd="0" presId="urn:microsoft.com/office/officeart/2005/8/layout/hierarchy2"/>
    <dgm:cxn modelId="{63B72942-AEBD-451D-A750-26D9E7A2673D}" type="presParOf" srcId="{9E316FD1-3E06-4835-8CA6-4643423095E9}" destId="{DB8E1B89-B42A-4798-AD85-6607725D7F66}" srcOrd="5" destOrd="0" presId="urn:microsoft.com/office/officeart/2005/8/layout/hierarchy2"/>
    <dgm:cxn modelId="{0AE8B66D-3323-4D9C-9F3E-D29631F7A424}" type="presParOf" srcId="{DB8E1B89-B42A-4798-AD85-6607725D7F66}" destId="{6C0DAE7F-5C6C-47F6-AF6B-0E359AD28A14}" srcOrd="0" destOrd="0" presId="urn:microsoft.com/office/officeart/2005/8/layout/hierarchy2"/>
    <dgm:cxn modelId="{76B23A8D-2A96-41E1-998E-AAB2E0D3C495}" type="presParOf" srcId="{DB8E1B89-B42A-4798-AD85-6607725D7F66}" destId="{0E8E551C-31A7-40DB-B6EA-AD1B1D16A66A}" srcOrd="1" destOrd="0" presId="urn:microsoft.com/office/officeart/2005/8/layout/hierarchy2"/>
    <dgm:cxn modelId="{F6141874-D313-4D7F-B8C2-64617924E32C}" type="presParOf" srcId="{9E316FD1-3E06-4835-8CA6-4643423095E9}" destId="{6DF1D02E-93B9-4C44-A7DD-08B8FC388B1B}" srcOrd="6" destOrd="0" presId="urn:microsoft.com/office/officeart/2005/8/layout/hierarchy2"/>
    <dgm:cxn modelId="{052F9A6C-2571-4713-B11D-587426D5549C}" type="presParOf" srcId="{6DF1D02E-93B9-4C44-A7DD-08B8FC388B1B}" destId="{64C9F7C0-A113-4350-9E7A-FDAB2457B96F}" srcOrd="0" destOrd="0" presId="urn:microsoft.com/office/officeart/2005/8/layout/hierarchy2"/>
    <dgm:cxn modelId="{78FD057E-4A3F-49C7-BA92-2CBC580B89AA}" type="presParOf" srcId="{9E316FD1-3E06-4835-8CA6-4643423095E9}" destId="{24CCCFFD-2597-4661-8C09-B43D8FCBB1F7}" srcOrd="7" destOrd="0" presId="urn:microsoft.com/office/officeart/2005/8/layout/hierarchy2"/>
    <dgm:cxn modelId="{2AB05CCA-C033-4F94-B6E2-E07D93310C7C}" type="presParOf" srcId="{24CCCFFD-2597-4661-8C09-B43D8FCBB1F7}" destId="{7D7A914E-3DFE-4224-9AA2-E58A39F87797}" srcOrd="0" destOrd="0" presId="urn:microsoft.com/office/officeart/2005/8/layout/hierarchy2"/>
    <dgm:cxn modelId="{47A54BA3-7DA7-4446-8558-F45DC23071CC}" type="presParOf" srcId="{24CCCFFD-2597-4661-8C09-B43D8FCBB1F7}" destId="{EE837D93-542E-41EF-9CD5-692AFE80CCE0}" srcOrd="1" destOrd="0" presId="urn:microsoft.com/office/officeart/2005/8/layout/hierarchy2"/>
    <dgm:cxn modelId="{7B9F1CC9-C432-44DE-BE57-219E7A214173}" type="presParOf" srcId="{60016D99-69CE-45B7-9A01-ED27E7DDC31C}" destId="{BEA95EA6-8B6C-4935-AAB5-69DB0EA482DA}" srcOrd="2" destOrd="0" presId="urn:microsoft.com/office/officeart/2005/8/layout/hierarchy2"/>
    <dgm:cxn modelId="{B71C0D84-79C0-4729-82F8-E6A2D26F790E}" type="presParOf" srcId="{BEA95EA6-8B6C-4935-AAB5-69DB0EA482DA}" destId="{8C5A94D4-1A4D-4014-ADDE-AA9FA7ADBF37}" srcOrd="0" destOrd="0" presId="urn:microsoft.com/office/officeart/2005/8/layout/hierarchy2"/>
    <dgm:cxn modelId="{41787AD6-54A5-4FAD-86E8-504090A696D5}" type="presParOf" srcId="{60016D99-69CE-45B7-9A01-ED27E7DDC31C}" destId="{C7B8D07C-F300-4EDD-A347-73FD7F22ACD7}" srcOrd="3" destOrd="0" presId="urn:microsoft.com/office/officeart/2005/8/layout/hierarchy2"/>
    <dgm:cxn modelId="{ACEF4E75-98F2-4BBC-898D-A71BA5CBEB5D}" type="presParOf" srcId="{C7B8D07C-F300-4EDD-A347-73FD7F22ACD7}" destId="{BD73ADBB-A455-4BE1-A8CB-7B5428EB7CE5}" srcOrd="0" destOrd="0" presId="urn:microsoft.com/office/officeart/2005/8/layout/hierarchy2"/>
    <dgm:cxn modelId="{135DDE0E-4A78-4770-9697-DD40CCDCB958}" type="presParOf" srcId="{C7B8D07C-F300-4EDD-A347-73FD7F22ACD7}" destId="{6BB008E0-336F-4C72-A5D3-623C12F243E0}" srcOrd="1" destOrd="0" presId="urn:microsoft.com/office/officeart/2005/8/layout/hierarchy2"/>
    <dgm:cxn modelId="{D5B1EC35-AF14-499B-82F1-2B9A4EBDED90}" type="presParOf" srcId="{6BB008E0-336F-4C72-A5D3-623C12F243E0}" destId="{C32894EC-6C03-41C9-B714-58D7A9AE2984}" srcOrd="0" destOrd="0" presId="urn:microsoft.com/office/officeart/2005/8/layout/hierarchy2"/>
    <dgm:cxn modelId="{3700A388-5FAD-446D-A19B-C9662EAF8A5E}" type="presParOf" srcId="{C32894EC-6C03-41C9-B714-58D7A9AE2984}" destId="{C5000E75-5AC7-4C2B-8CE4-ECBBB8C61184}" srcOrd="0" destOrd="0" presId="urn:microsoft.com/office/officeart/2005/8/layout/hierarchy2"/>
    <dgm:cxn modelId="{DDD8F63E-169E-4D77-B5FC-4CF7B8F3B104}" type="presParOf" srcId="{6BB008E0-336F-4C72-A5D3-623C12F243E0}" destId="{51E05E2D-3395-4FA4-9A11-2C4B9185F78F}" srcOrd="1" destOrd="0" presId="urn:microsoft.com/office/officeart/2005/8/layout/hierarchy2"/>
    <dgm:cxn modelId="{DAA7D9A5-5B70-4A85-A71F-51B94755B04E}" type="presParOf" srcId="{51E05E2D-3395-4FA4-9A11-2C4B9185F78F}" destId="{55CE00A0-7D37-4F79-B6E3-B8EB0446CD22}" srcOrd="0" destOrd="0" presId="urn:microsoft.com/office/officeart/2005/8/layout/hierarchy2"/>
    <dgm:cxn modelId="{02C29A15-5498-4C6F-B23B-0297451E5DCF}" type="presParOf" srcId="{51E05E2D-3395-4FA4-9A11-2C4B9185F78F}" destId="{2314B760-E132-4E39-B027-EEBA2F14ADFB}" srcOrd="1" destOrd="0" presId="urn:microsoft.com/office/officeart/2005/8/layout/hierarchy2"/>
    <dgm:cxn modelId="{3F360256-55BF-4AE8-BF03-DB161E644A2E}" type="presParOf" srcId="{6BB008E0-336F-4C72-A5D3-623C12F243E0}" destId="{4E1F4ED4-8F71-4AD3-8569-B349CECFC160}" srcOrd="2" destOrd="0" presId="urn:microsoft.com/office/officeart/2005/8/layout/hierarchy2"/>
    <dgm:cxn modelId="{3FAD6E80-E9F5-498E-A2E6-42311CAE77D3}" type="presParOf" srcId="{4E1F4ED4-8F71-4AD3-8569-B349CECFC160}" destId="{04A893AE-4535-4A3C-A263-8424DDD46ECD}" srcOrd="0" destOrd="0" presId="urn:microsoft.com/office/officeart/2005/8/layout/hierarchy2"/>
    <dgm:cxn modelId="{35800A11-285E-4115-BB05-4BD447AB2B32}" type="presParOf" srcId="{6BB008E0-336F-4C72-A5D3-623C12F243E0}" destId="{317EFD29-9156-4CCF-B1EB-4799C2E9CF58}" srcOrd="3" destOrd="0" presId="urn:microsoft.com/office/officeart/2005/8/layout/hierarchy2"/>
    <dgm:cxn modelId="{BF33D0F1-C109-4F2D-8D6E-AA4E0F38CFEB}" type="presParOf" srcId="{317EFD29-9156-4CCF-B1EB-4799C2E9CF58}" destId="{8DB53EC4-BF0E-4023-874F-1C5454432F5B}" srcOrd="0" destOrd="0" presId="urn:microsoft.com/office/officeart/2005/8/layout/hierarchy2"/>
    <dgm:cxn modelId="{598AD7E5-4DBE-4174-85D3-D8D1B6D708B3}" type="presParOf" srcId="{317EFD29-9156-4CCF-B1EB-4799C2E9CF58}" destId="{F6CFF9D5-B091-458A-99BC-BCA7917A658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25DA-65D3-43E9-B262-A674ECADDE83}">
      <dsp:nvSpPr>
        <dsp:cNvPr id="0" name=""/>
        <dsp:cNvSpPr/>
      </dsp:nvSpPr>
      <dsp:spPr>
        <a:xfrm>
          <a:off x="0" y="1893077"/>
          <a:ext cx="1328378" cy="172667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altLang="en-US" sz="3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sz="3600" kern="1200" dirty="0">
            <a:solidFill>
              <a:schemeClr val="bg1"/>
            </a:solidFill>
            <a:latin typeface="+mn-lt"/>
          </a:endParaRPr>
        </a:p>
      </dsp:txBody>
      <dsp:txXfrm>
        <a:off x="38907" y="1931984"/>
        <a:ext cx="1250564" cy="1648864"/>
      </dsp:txXfrm>
    </dsp:sp>
    <dsp:sp modelId="{6BB62358-80D6-46DB-82F0-694DC2B0C4CA}">
      <dsp:nvSpPr>
        <dsp:cNvPr id="0" name=""/>
        <dsp:cNvSpPr/>
      </dsp:nvSpPr>
      <dsp:spPr>
        <a:xfrm rot="17276878">
          <a:off x="865396" y="2106482"/>
          <a:ext cx="13383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38393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1501133" y="2086324"/>
        <a:ext cx="66919" cy="66919"/>
      </dsp:txXfrm>
    </dsp:sp>
    <dsp:sp modelId="{42DFCE5F-AEE2-4CD0-AF1F-FB9DBBAB70AA}">
      <dsp:nvSpPr>
        <dsp:cNvPr id="0" name=""/>
        <dsp:cNvSpPr/>
      </dsp:nvSpPr>
      <dsp:spPr>
        <a:xfrm>
          <a:off x="1740808" y="1084805"/>
          <a:ext cx="896696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4142" y="1108139"/>
        <a:ext cx="850028" cy="750027"/>
      </dsp:txXfrm>
    </dsp:sp>
    <dsp:sp modelId="{B00DF915-083A-4275-BDB8-01C23F4106FD}">
      <dsp:nvSpPr>
        <dsp:cNvPr id="0" name=""/>
        <dsp:cNvSpPr/>
      </dsp:nvSpPr>
      <dsp:spPr>
        <a:xfrm rot="18625699">
          <a:off x="2387042" y="927448"/>
          <a:ext cx="142509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2509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3960" y="905123"/>
        <a:ext cx="71254" cy="71254"/>
      </dsp:txXfrm>
    </dsp:sp>
    <dsp:sp modelId="{2515AE51-AA11-4340-8804-07591BBABDB5}">
      <dsp:nvSpPr>
        <dsp:cNvPr id="0" name=""/>
        <dsp:cNvSpPr/>
      </dsp:nvSpPr>
      <dsp:spPr>
        <a:xfrm>
          <a:off x="3561671" y="0"/>
          <a:ext cx="738629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85005" y="23334"/>
        <a:ext cx="7339623" cy="750027"/>
      </dsp:txXfrm>
    </dsp:sp>
    <dsp:sp modelId="{27F2C4E6-4B90-4FF9-ADAB-1F73E44589F7}">
      <dsp:nvSpPr>
        <dsp:cNvPr id="0" name=""/>
        <dsp:cNvSpPr/>
      </dsp:nvSpPr>
      <dsp:spPr>
        <a:xfrm rot="20996413">
          <a:off x="2630359" y="1388671"/>
          <a:ext cx="92948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9485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71865" y="1378736"/>
        <a:ext cx="46474" cy="46474"/>
      </dsp:txXfrm>
    </dsp:sp>
    <dsp:sp modelId="{B32BD7C9-6A20-4271-BFF1-C855F06E38B7}">
      <dsp:nvSpPr>
        <dsp:cNvPr id="0" name=""/>
        <dsp:cNvSpPr/>
      </dsp:nvSpPr>
      <dsp:spPr>
        <a:xfrm>
          <a:off x="3552700" y="922447"/>
          <a:ext cx="7384649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sp:txBody>
      <dsp:txXfrm>
        <a:off x="3576034" y="945781"/>
        <a:ext cx="7337981" cy="750027"/>
      </dsp:txXfrm>
    </dsp:sp>
    <dsp:sp modelId="{225154F5-6FF1-491F-AC7B-6AF7D7CF1E28}">
      <dsp:nvSpPr>
        <dsp:cNvPr id="0" name=""/>
        <dsp:cNvSpPr/>
      </dsp:nvSpPr>
      <dsp:spPr>
        <a:xfrm rot="2368684">
          <a:off x="2502257" y="1846771"/>
          <a:ext cx="118568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8568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5460" y="1830431"/>
        <a:ext cx="59284" cy="59284"/>
      </dsp:txXfrm>
    </dsp:sp>
    <dsp:sp modelId="{6C0DAE7F-5C6C-47F6-AF6B-0E359AD28A14}">
      <dsp:nvSpPr>
        <dsp:cNvPr id="0" name=""/>
        <dsp:cNvSpPr/>
      </dsp:nvSpPr>
      <dsp:spPr>
        <a:xfrm>
          <a:off x="3552700" y="1838646"/>
          <a:ext cx="7402575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034" y="1861980"/>
        <a:ext cx="7355907" cy="750027"/>
      </dsp:txXfrm>
    </dsp:sp>
    <dsp:sp modelId="{6DF1D02E-93B9-4C44-A7DD-08B8FC388B1B}">
      <dsp:nvSpPr>
        <dsp:cNvPr id="0" name=""/>
        <dsp:cNvSpPr/>
      </dsp:nvSpPr>
      <dsp:spPr>
        <a:xfrm rot="3606461">
          <a:off x="2154358" y="2304871"/>
          <a:ext cx="192631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926310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3069356" y="2270016"/>
        <a:ext cx="96315" cy="96315"/>
      </dsp:txXfrm>
    </dsp:sp>
    <dsp:sp modelId="{7D7A914E-3DFE-4224-9AA2-E58A39F87797}">
      <dsp:nvSpPr>
        <dsp:cNvPr id="0" name=""/>
        <dsp:cNvSpPr/>
      </dsp:nvSpPr>
      <dsp:spPr>
        <a:xfrm>
          <a:off x="3597522" y="2754846"/>
          <a:ext cx="735764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 kern="12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620856" y="2778180"/>
        <a:ext cx="7310973" cy="750027"/>
      </dsp:txXfrm>
    </dsp:sp>
    <dsp:sp modelId="{BEA95EA6-8B6C-4935-AAB5-69DB0EA482DA}">
      <dsp:nvSpPr>
        <dsp:cNvPr id="0" name=""/>
        <dsp:cNvSpPr/>
      </dsp:nvSpPr>
      <dsp:spPr>
        <a:xfrm rot="4620335">
          <a:off x="619583" y="3634102"/>
          <a:ext cx="18288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2880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1488267" y="3601684"/>
        <a:ext cx="91440" cy="91440"/>
      </dsp:txXfrm>
    </dsp:sp>
    <dsp:sp modelId="{BD73ADBB-A455-4BE1-A8CB-7B5428EB7CE5}">
      <dsp:nvSpPr>
        <dsp:cNvPr id="0" name=""/>
        <dsp:cNvSpPr/>
      </dsp:nvSpPr>
      <dsp:spPr>
        <a:xfrm>
          <a:off x="1739597" y="4140045"/>
          <a:ext cx="998450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2931" y="4163379"/>
        <a:ext cx="951782" cy="750027"/>
      </dsp:txXfrm>
    </dsp:sp>
    <dsp:sp modelId="{C32894EC-6C03-41C9-B714-58D7A9AE2984}">
      <dsp:nvSpPr>
        <dsp:cNvPr id="0" name=""/>
        <dsp:cNvSpPr/>
      </dsp:nvSpPr>
      <dsp:spPr>
        <a:xfrm rot="19673065">
          <a:off x="2665350" y="4272526"/>
          <a:ext cx="95015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015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16673" y="4262074"/>
        <a:ext cx="47507" cy="47507"/>
      </dsp:txXfrm>
    </dsp:sp>
    <dsp:sp modelId="{55CE00A0-7D37-4F79-B6E3-B8EB0446CD22}">
      <dsp:nvSpPr>
        <dsp:cNvPr id="0" name=""/>
        <dsp:cNvSpPr/>
      </dsp:nvSpPr>
      <dsp:spPr>
        <a:xfrm>
          <a:off x="3542805" y="3634916"/>
          <a:ext cx="745928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66139" y="3658250"/>
        <a:ext cx="7412616" cy="750027"/>
      </dsp:txXfrm>
    </dsp:sp>
    <dsp:sp modelId="{4E1F4ED4-8F71-4AD3-8569-B349CECFC160}">
      <dsp:nvSpPr>
        <dsp:cNvPr id="0" name=""/>
        <dsp:cNvSpPr/>
      </dsp:nvSpPr>
      <dsp:spPr>
        <a:xfrm rot="1665107">
          <a:off x="2685094" y="4739453"/>
          <a:ext cx="92071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071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22436" y="4729737"/>
        <a:ext cx="46035" cy="46035"/>
      </dsp:txXfrm>
    </dsp:sp>
    <dsp:sp modelId="{8DB53EC4-BF0E-4023-874F-1C5454432F5B}">
      <dsp:nvSpPr>
        <dsp:cNvPr id="0" name=""/>
        <dsp:cNvSpPr/>
      </dsp:nvSpPr>
      <dsp:spPr>
        <a:xfrm>
          <a:off x="3552860" y="4568770"/>
          <a:ext cx="748710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194" y="4592104"/>
        <a:ext cx="7440436" cy="750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91A7F-D891-4FB1-AAC5-BA14F6A046B7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AF18-D0D4-4D56-AC23-F78AD6A18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7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06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47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1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6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5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3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6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82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Google Shape;257;p11"/>
          <p:cNvSpPr/>
          <p:nvPr userDrawn="1"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4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8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D584AEE-BBDE-492A-A07D-B355EF0033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E437-6606-40C8-8529-DF6FB8F6DC8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FA3FBB8-94F7-4052-AE1D-028F39C8A7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21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98FF86B-C9E0-4279-84A2-05F9F4ADA8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EC00F061-5239-43F7-A9A4-D63C3B1582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97AAEC19-B2C8-4873-8977-7E664615E1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8.gif"/><Relationship Id="rId4" Type="http://schemas.openxmlformats.org/officeDocument/2006/relationships/image" Target="../media/image12.jp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069629" y="1611216"/>
            <a:ext cx="416171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HOẠT</a:t>
            </a:r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latin typeface="#9Slide07 IcielCadena" panose="02000503000000020004" pitchFamily="2" charset="0"/>
              </a:rPr>
              <a:t> 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IcielCadena" panose="02000503000000020004" pitchFamily="2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2334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07116" y="5263488"/>
            <a:ext cx="11638325" cy="1465747"/>
            <a:chOff x="3562350" y="287329"/>
            <a:chExt cx="9519683" cy="1465747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9519683" cy="1465747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3877940" y="418704"/>
              <a:ext cx="892375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nào chứa nhiều sữa bò nhất? Xô nào chứa ít sữa bò nhất?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" y="1805406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13" y="1742018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6" y="2376253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0C368-4C3D-AD26-3BC2-1661ABF982DC}"/>
              </a:ext>
            </a:extLst>
          </p:cNvPr>
          <p:cNvSpPr txBox="1"/>
          <p:nvPr/>
        </p:nvSpPr>
        <p:spPr>
          <a:xfrm>
            <a:off x="1064157" y="628561"/>
            <a:ext cx="10909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nl-NL" sz="40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quả phép tính ghi trên mỗi chiếc xô là số mi-li-lít sữa bò được chứa trong chiếc xô đó.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355" y="3418498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6887" y="3402244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3913" y="3355110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1856742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154245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217910" y="3617402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3478" y="458531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9638" y="461517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5515" y="455543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7584036" y="3143049"/>
            <a:ext cx="3734435" cy="3594220"/>
            <a:chOff x="3957117" y="4240419"/>
            <a:chExt cx="2570048" cy="22913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187058" y="567910"/>
            <a:ext cx="7462637" cy="3888641"/>
          </a:xfrm>
          <a:prstGeom prst="cloudCallout">
            <a:avLst>
              <a:gd name="adj1" fmla="val 45959"/>
              <a:gd name="adj2" fmla="val 5242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1" y="4161874"/>
            <a:ext cx="4365156" cy="26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698440" y="4256268"/>
            <a:ext cx="11987134" cy="1098824"/>
            <a:chOff x="3562350" y="287329"/>
            <a:chExt cx="9804995" cy="1098824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 chứa </a:t>
              </a:r>
              <a:r>
                <a:rPr kumimoji="0" lang="nl-NL" sz="40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1" y="579203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2" y="515815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87" y="515815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5924" y="2192295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456" y="2176041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21482" y="2128907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2044311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341814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405479" y="2391199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5745" y="1182480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5389" y="109686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8775" y="1030083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6463" y="347260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23056" y="348891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14 810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54081" y="3477361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13 652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744978" y="5531940"/>
            <a:ext cx="11987134" cy="1098824"/>
            <a:chOff x="3562350" y="287329"/>
            <a:chExt cx="9804995" cy="1098824"/>
          </a:xfrm>
        </p:grpSpPr>
        <p:sp>
          <p:nvSpPr>
            <p:cNvPr id="34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 chứa </a:t>
              </a:r>
              <a:r>
                <a:rPr lang="nl-NL" sz="4000" b="1" i="1" kern="0" noProof="0" dirty="0">
                  <a:solidFill>
                    <a:srgbClr val="C00000"/>
                  </a:solidFill>
                  <a:latin typeface="Cambria" panose="02040503050406030204" pitchFamily="18" charset="0"/>
                </a:rPr>
                <a:t>ít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120" y="3247582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242" y="4703515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3328528" y="423121"/>
            <a:ext cx="7192361" cy="1287395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F943F5-B29F-B6A5-0C86-5F21D366838D}"/>
              </a:ext>
            </a:extLst>
          </p:cNvPr>
          <p:cNvGrpSpPr/>
          <p:nvPr/>
        </p:nvGrpSpPr>
        <p:grpSpPr>
          <a:xfrm>
            <a:off x="0" y="1880559"/>
            <a:ext cx="6370891" cy="1985772"/>
            <a:chOff x="-49416" y="2247900"/>
            <a:chExt cx="6370891" cy="1985772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198577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FA52-1238-B0CF-5562-068980485C55}"/>
              </a:ext>
            </a:extLst>
          </p:cNvPr>
          <p:cNvGrpSpPr/>
          <p:nvPr/>
        </p:nvGrpSpPr>
        <p:grpSpPr>
          <a:xfrm>
            <a:off x="2883877" y="4205744"/>
            <a:ext cx="6145416" cy="1903476"/>
            <a:chOff x="6046584" y="2247900"/>
            <a:chExt cx="6145416" cy="1903476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190347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47 282 + 2 514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1" y="3877228"/>
            <a:ext cx="2988357" cy="30097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97412" y="3547828"/>
            <a:ext cx="3350760" cy="3179980"/>
            <a:chOff x="3957117" y="4240419"/>
            <a:chExt cx="2570048" cy="22913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3289965" y="317103"/>
            <a:ext cx="6695927" cy="3888641"/>
          </a:xfrm>
          <a:prstGeom prst="cloudCallout">
            <a:avLst>
              <a:gd name="adj1" fmla="val 48410"/>
              <a:gd name="adj2" fmla="val 5664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-116660" y="1482742"/>
            <a:ext cx="6330254" cy="951043"/>
            <a:chOff x="-49416" y="2500059"/>
            <a:chExt cx="6330254" cy="951043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56203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276650" y="2076645"/>
            <a:ext cx="6733603" cy="1754326"/>
            <a:chOff x="-49416" y="2500059"/>
            <a:chExt cx="5809835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759019" y="2567291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3 246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804372" y="4519566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7 967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834603" y="3539518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4 721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252613" y="297508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52613" y="4449103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699110" y="3028956"/>
            <a:ext cx="304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139 820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582240" y="5003123"/>
            <a:ext cx="316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379 954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683413" y="3996449"/>
            <a:ext cx="305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240 134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192704" y="343674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465372" y="4912433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" y="-41681"/>
            <a:ext cx="1609483" cy="19569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1585219" y="57210"/>
            <a:ext cx="7192361" cy="1287395"/>
            <a:chOff x="3562349" y="287330"/>
            <a:chExt cx="6991246" cy="1107996"/>
          </a:xfrm>
        </p:grpSpPr>
        <p:sp>
          <p:nvSpPr>
            <p:cNvPr id="21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6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52521" y="2027548"/>
            <a:ext cx="5617753" cy="1754326"/>
            <a:chOff x="-49417" y="2500059"/>
            <a:chExt cx="4884991" cy="1754326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844851"/>
                  </a:solidFill>
                  <a:latin typeface="Cambria" panose="02040503050406030204" pitchFamily="18" charset="0"/>
                </a:rPr>
                <a:t>47 282 + 2 514</a:t>
              </a:r>
              <a:endPara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586984" y="1998689"/>
            <a:ext cx="6810240" cy="1754326"/>
            <a:chOff x="-49416" y="2500059"/>
            <a:chExt cx="5885002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460164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41496" y="3071697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47 282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686849" y="5023972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67 346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20824" y="4043924"/>
            <a:ext cx="215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2 514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35090" y="347949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467696" y="4946725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8346531" y="3093169"/>
            <a:ext cx="2885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482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824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8340739" y="5023972"/>
            <a:ext cx="2875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903 370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8346532" y="4060662"/>
            <a:ext cx="286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420 546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864881" y="346250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963748" y="4955174"/>
            <a:ext cx="3108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477113" y="382082"/>
            <a:ext cx="8970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45415" y="3431733"/>
            <a:ext cx="3268043" cy="3208199"/>
            <a:chOff x="3957117" y="4240419"/>
            <a:chExt cx="2570048" cy="2291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89600" y="3227428"/>
            <a:ext cx="5558004" cy="2951619"/>
          </a:xfrm>
          <a:prstGeom prst="cloudCallout">
            <a:avLst>
              <a:gd name="adj1" fmla="val 81964"/>
              <a:gd name="adj2" fmla="val 8982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Satellites: Facts (Science Trek: Idaho Public Television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74" y="446287"/>
            <a:ext cx="2261536" cy="29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94128" y="2455794"/>
            <a:ext cx="12097872" cy="4017396"/>
            <a:chOff x="1115401" y="2250052"/>
            <a:chExt cx="9685949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1115401" y="2250052"/>
              <a:ext cx="9685949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2306771" y="2699135"/>
              <a:ext cx="713782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474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000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hơn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......... 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90416" y="637032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1120" y="1136588"/>
            <a:ext cx="10607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07680" y="1600200"/>
            <a:ext cx="384048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1120" y="2097536"/>
            <a:ext cx="101498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41120" y="1600200"/>
            <a:ext cx="6492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30" t="2018"/>
          <a:stretch/>
        </p:blipFill>
        <p:spPr>
          <a:xfrm>
            <a:off x="9675609" y="3425185"/>
            <a:ext cx="1643575" cy="20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624832" y="2516755"/>
            <a:ext cx="11452868" cy="3829182"/>
            <a:chOff x="624832" y="2516755"/>
            <a:chExt cx="11452868" cy="3829182"/>
          </a:xfrm>
        </p:grpSpPr>
        <p:sp>
          <p:nvSpPr>
            <p:cNvPr id="14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624832" y="2516755"/>
              <a:ext cx="11452868" cy="382918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697985" y="2616601"/>
              <a:ext cx="1078688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noProof="0" dirty="0" err="1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lang="en-US" sz="3600" b="1" i="1" noProof="0" dirty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km = 201 000 m</a:t>
              </a:r>
              <a:endPara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quãng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474 000 + 201 000 = 675 000 (m)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kumimoji="0" lang="en-US" sz="3600" b="1" i="1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675 000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0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6653923" y="1611216"/>
            <a:ext cx="299312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DẶN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IcielCadena" panose="02000503000000020004" pitchFamily="2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val="3147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B8B6B9-D7FC-F0A5-4298-5E95C82B2467}"/>
              </a:ext>
            </a:extLst>
          </p:cNvPr>
          <p:cNvSpPr txBox="1"/>
          <p:nvPr/>
        </p:nvSpPr>
        <p:spPr>
          <a:xfrm>
            <a:off x="4448174" y="1805288"/>
            <a:ext cx="4300361" cy="2014597"/>
          </a:xfrm>
          <a:prstGeom prst="cloudCallout">
            <a:avLst>
              <a:gd name="adj1" fmla="val -58907"/>
              <a:gd name="adj2" fmla="val 5985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8BE610-E6E8-484E-B5B3-3B7E6903EDC7}"/>
              </a:ext>
            </a:extLst>
          </p:cNvPr>
          <p:cNvGrpSpPr/>
          <p:nvPr/>
        </p:nvGrpSpPr>
        <p:grpSpPr>
          <a:xfrm>
            <a:off x="2221230" y="2236667"/>
            <a:ext cx="3724276" cy="4310957"/>
            <a:chOff x="5560281" y="3842443"/>
            <a:chExt cx="3031237" cy="2977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DFE1B-2911-4EC4-B6EE-A2FB7765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281" y="3842443"/>
              <a:ext cx="3031237" cy="29774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ACF408-9209-4FDF-9E3A-E1B0F517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952">
              <a:off x="6188812" y="4794904"/>
              <a:ext cx="355012" cy="266259"/>
            </a:xfrm>
            <a:prstGeom prst="rect">
              <a:avLst/>
            </a:prstGeom>
          </p:spPr>
        </p:pic>
      </p:grpSp>
      <p:pic>
        <p:nvPicPr>
          <p:cNvPr id="9" name="robot_chao">
            <a:hlinkClick r:id="" action="ppaction://media"/>
            <a:extLst>
              <a:ext uri="{FF2B5EF4-FFF2-40B4-BE49-F238E27FC236}">
                <a16:creationId xmlns:a16="http://schemas.microsoft.com/office/drawing/2014/main" id="{F6EDAC2E-A29A-1E20-15CA-99DE81526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" end="29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61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5527" y="34798"/>
            <a:ext cx="7788703" cy="4357152"/>
          </a:xfrm>
          <a:prstGeom prst="cloudCallout">
            <a:avLst>
              <a:gd name="adj1" fmla="val 44856"/>
              <a:gd name="adj2" fmla="val 6137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/>
              <a:t>Qua bài học hôm nay các bạn nhắc lại khi thực hiện phép cộng có nhiều chữ số cần thực hiện qua mấy bước?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5AB6AA-3D56-4E92-920A-1918E24C237A}"/>
              </a:ext>
            </a:extLst>
          </p:cNvPr>
          <p:cNvSpPr/>
          <p:nvPr/>
        </p:nvSpPr>
        <p:spPr>
          <a:xfrm>
            <a:off x="194310" y="6515100"/>
            <a:ext cx="845820" cy="342900"/>
          </a:xfrm>
          <a:prstGeom prst="rect">
            <a:avLst/>
          </a:prstGeom>
          <a:solidFill>
            <a:srgbClr val="EAC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" y="289560"/>
            <a:ext cx="11704320" cy="6294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486810-E321-43DF-B41C-1EC47C06C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401050"/>
              </p:ext>
            </p:extLst>
          </p:nvPr>
        </p:nvGraphicFramePr>
        <p:xfrm>
          <a:off x="468283" y="741525"/>
          <a:ext cx="11194473" cy="539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4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524000" y="538480"/>
            <a:ext cx="5943600" cy="3728720"/>
          </a:xfrm>
          <a:prstGeom prst="cloudCallout">
            <a:avLst>
              <a:gd name="adj1" fmla="val 38312"/>
              <a:gd name="adj2" fmla="val 6331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2461563" y="1117477"/>
            <a:ext cx="4210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. Xin </a:t>
            </a:r>
            <a:r>
              <a:rPr lang="en-US" sz="3200" b="1" dirty="0" err="1"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571087" y="3368340"/>
            <a:ext cx="3383280" cy="3298129"/>
            <a:chOff x="3957117" y="4240419"/>
            <a:chExt cx="2570048" cy="22913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853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2773680" y="803186"/>
            <a:ext cx="5753114" cy="2951619"/>
          </a:xfrm>
          <a:prstGeom prst="cloudCallout">
            <a:avLst>
              <a:gd name="adj1" fmla="val 26794"/>
              <a:gd name="adj2" fmla="val 855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robot_hoc">
            <a:hlinkClick r:id="" action="ppaction://media"/>
            <a:extLst>
              <a:ext uri="{FF2B5EF4-FFF2-40B4-BE49-F238E27FC236}">
                <a16:creationId xmlns:a16="http://schemas.microsoft.com/office/drawing/2014/main" id="{B053D38B-7E0B-2D2A-6719-00562F590E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3" end="562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9EC379E1-C0C4-DCEE-04B1-4AF2966927C6}"/>
              </a:ext>
            </a:extLst>
          </p:cNvPr>
          <p:cNvSpPr/>
          <p:nvPr/>
        </p:nvSpPr>
        <p:spPr>
          <a:xfrm>
            <a:off x="730120" y="82127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nhất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180 510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sữa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E6832038-5B1B-DAF1-E27C-4DA98E1337C0}"/>
              </a:ext>
            </a:extLst>
          </p:cNvPr>
          <p:cNvSpPr/>
          <p:nvPr/>
        </p:nvSpPr>
        <p:spPr>
          <a:xfrm>
            <a:off x="6721331" y="53988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210 365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sữa</a:t>
            </a:r>
            <a:endParaRPr kumimoji="0" lang="vi-VN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952451" y="3559871"/>
            <a:ext cx="3383280" cy="3298129"/>
            <a:chOff x="3957117" y="4240419"/>
            <a:chExt cx="2570048" cy="2291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pic>
        <p:nvPicPr>
          <p:cNvPr id="2" name="chao_cac_ban_cac_ban_doan_xem_0708231048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-164538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3B8F2-CEA3-44EA-97C4-32251C5222CB}"/>
              </a:ext>
            </a:extLst>
          </p:cNvPr>
          <p:cNvSpPr txBox="1"/>
          <p:nvPr/>
        </p:nvSpPr>
        <p:spPr>
          <a:xfrm>
            <a:off x="836001" y="3576795"/>
            <a:ext cx="5885330" cy="2349088"/>
          </a:xfrm>
          <a:prstGeom prst="wedgeRoundRectCallout">
            <a:avLst>
              <a:gd name="adj1" fmla="val 67210"/>
              <a:gd name="adj2" fmla="val 12262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002" tIns="45500" rIns="91002" bIns="45500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trại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hoạch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sữa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1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6" y="1256718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98" y="573904"/>
            <a:ext cx="9804622" cy="6874970"/>
          </a:xfrm>
          <a:prstGeom prst="rect">
            <a:avLst/>
          </a:prstGeom>
        </p:spPr>
      </p:pic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>
            <a:off x="6773" y="3568150"/>
            <a:ext cx="3383280" cy="3298129"/>
            <a:chOff x="3957117" y="4240419"/>
            <a:chExt cx="2570048" cy="2291311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F37ACA5-D0AC-5B72-813E-DD3C604F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117" y="4240419"/>
              <a:ext cx="2570048" cy="229131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160" y="695320"/>
            <a:ext cx="6943946" cy="51271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FD0CF-48B1-4451-9ACA-E1C79EA735C7}"/>
              </a:ext>
            </a:extLst>
          </p:cNvPr>
          <p:cNvSpPr/>
          <p:nvPr/>
        </p:nvSpPr>
        <p:spPr>
          <a:xfrm>
            <a:off x="194310" y="6515100"/>
            <a:ext cx="845820" cy="342900"/>
          </a:xfrm>
          <a:prstGeom prst="rect">
            <a:avLst/>
          </a:prstGeom>
          <a:solidFill>
            <a:srgbClr val="C06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48" t="-410" r="2294" b="3570"/>
          <a:stretch/>
        </p:blipFill>
        <p:spPr>
          <a:xfrm>
            <a:off x="328247" y="288237"/>
            <a:ext cx="11535506" cy="64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1359809"/>
            <a:chOff x="6327284" y="3615488"/>
            <a:chExt cx="2670357" cy="13598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180 510 + 210 365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210 365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5 bằng 5, viết 5.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6 bằng 7, viết 7.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cộng 3 bằng 8, viết 8.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0 bằng 0, viết 0.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180 510 + 210 365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390 875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cộng 1 bằng 9, viết 9.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2 bằng 3, viết 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711BE6-AF41-4FDA-B176-F2DDD8A7ADC0}"/>
              </a:ext>
            </a:extLst>
          </p:cNvPr>
          <p:cNvSpPr/>
          <p:nvPr/>
        </p:nvSpPr>
        <p:spPr>
          <a:xfrm>
            <a:off x="143186" y="6515100"/>
            <a:ext cx="845820" cy="342900"/>
          </a:xfrm>
          <a:prstGeom prst="rect">
            <a:avLst/>
          </a:prstGeom>
          <a:solidFill>
            <a:srgbClr val="C06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327 456 + 190 835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327 456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190 835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cộng 5 bằng 11,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thêm 1 bằng 6; 6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bằng 9, viết 9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cộng 8 bằng </a:t>
            </a:r>
            <a:r>
              <a:rPr lang="nl-NL" sz="3500" b="1" kern="0" dirty="0">
                <a:solidFill>
                  <a:srgbClr val="844851"/>
                </a:solidFill>
                <a:latin typeface="Cambria" panose="02040503050406030204" pitchFamily="18" charset="0"/>
              </a:rPr>
              <a:t>12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viết 2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thêm 1 bằng 8;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cộng 0 bằng 8, viết 8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327 456 + 190 835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518 291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cộng 9 bằng 11;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thêm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4; 4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bằng 5, viết 5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7 IcielCadena" panose="02000503000000020004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691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462</TotalTime>
  <Words>852</Words>
  <Application>Microsoft Office PowerPoint</Application>
  <PresentationFormat>Màn hình rộng</PresentationFormat>
  <Paragraphs>143</Paragraphs>
  <Slides>22</Slides>
  <Notes>11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22</vt:i4>
      </vt:variant>
    </vt:vector>
  </HeadingPairs>
  <TitlesOfParts>
    <vt:vector size="37" baseType="lpstr">
      <vt:lpstr>等线</vt:lpstr>
      <vt:lpstr>#9Slide03 AmpleSoft Bold</vt:lpstr>
      <vt:lpstr>#9Slide07 HoneyCream</vt:lpstr>
      <vt:lpstr>#9Slide07 IcielCadena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Feeling Activities for Kindergarten by Slidesgo</vt:lpstr>
      <vt:lpstr>Custom Design</vt:lpstr>
      <vt:lpstr>1_Custom Design</vt:lpstr>
      <vt:lpstr>2_Custom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Windows 10</cp:lastModifiedBy>
  <cp:revision>29</cp:revision>
  <dcterms:created xsi:type="dcterms:W3CDTF">2023-08-07T01:12:00Z</dcterms:created>
  <dcterms:modified xsi:type="dcterms:W3CDTF">2024-12-07T02:20:08Z</dcterms:modified>
  <cp:category>9Slide.vn</cp:category>
</cp:coreProperties>
</file>