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5"/>
  </p:notesMasterIdLst>
  <p:sldIdLst>
    <p:sldId id="278" r:id="rId3"/>
    <p:sldId id="257" r:id="rId4"/>
    <p:sldId id="258" r:id="rId5"/>
    <p:sldId id="260" r:id="rId6"/>
    <p:sldId id="262" r:id="rId7"/>
    <p:sldId id="263" r:id="rId8"/>
    <p:sldId id="264" r:id="rId9"/>
    <p:sldId id="266" r:id="rId10"/>
    <p:sldId id="268" r:id="rId11"/>
    <p:sldId id="270" r:id="rId12"/>
    <p:sldId id="271" r:id="rId13"/>
    <p:sldId id="275" r:id="rId14"/>
  </p:sldIdLst>
  <p:sldSz cx="18288000" cy="10287000"/>
  <p:notesSz cx="6858000" cy="9144000"/>
  <p:embeddedFontLst>
    <p:embeddedFont>
      <p:font typeface="Cambria" panose="02040503050406030204" pitchFamily="18" charset="0"/>
      <p:regular r:id="rId16"/>
      <p:bold r:id="rId17"/>
      <p:italic r:id="rId18"/>
      <p:boldItalic r:id="rId19"/>
    </p:embeddedFont>
    <p:embeddedFont>
      <p:font typeface="Cambria Bold" panose="02040803050406030204" pitchFamily="18"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3BB"/>
    <a:srgbClr val="FFC66E"/>
    <a:srgbClr val="68C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86164" autoAdjust="0"/>
  </p:normalViewPr>
  <p:slideViewPr>
    <p:cSldViewPr>
      <p:cViewPr varScale="1">
        <p:scale>
          <a:sx n="55" d="100"/>
          <a:sy n="55" d="100"/>
        </p:scale>
        <p:origin x="96"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F138C-6FD4-4C8A-B9BE-B3DB0E05D224}" type="datetimeFigureOut">
              <a:rPr lang="en-GB" smtClean="0"/>
              <a:t>25/12/2024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2D966-6ED8-4CE5-9004-0705B619F9D5}" type="slidenum">
              <a:rPr lang="en-GB" smtClean="0"/>
              <a:t>‹#›</a:t>
            </a:fld>
            <a:endParaRPr lang="en-GB"/>
          </a:p>
        </p:txBody>
      </p:sp>
    </p:spTree>
    <p:extLst>
      <p:ext uri="{BB962C8B-B14F-4D97-AF65-F5344CB8AC3E}">
        <p14:creationId xmlns:p14="http://schemas.microsoft.com/office/powerpoint/2010/main" val="116859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2D966-6ED8-4CE5-9004-0705B619F9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2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30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50" b="-79467"/>
            </a:stretch>
          </a:blipFill>
        </p:spPr>
      </p:sp>
    </p:spTree>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7375" y="0"/>
            <a:ext cx="18288000" cy="1030685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50" b="-79467"/>
            </a:stretch>
          </a:blipFill>
        </p:spPr>
      </p:sp>
    </p:spTree>
    <p:extLst>
      <p:ext uri="{BB962C8B-B14F-4D97-AF65-F5344CB8AC3E}">
        <p14:creationId xmlns:p14="http://schemas.microsoft.com/office/powerpoint/2010/main" val="27421959"/>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17.svg"/><Relationship Id="rId10" Type="http://schemas.openxmlformats.org/officeDocument/2006/relationships/image" Target="../media/image52.svg"/><Relationship Id="rId4" Type="http://schemas.openxmlformats.org/officeDocument/2006/relationships/image" Target="../media/image1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303695">
            <a:off x="4155385" y="66434"/>
            <a:ext cx="8044637" cy="8658611"/>
          </a:xfrm>
          <a:custGeom>
            <a:avLst/>
            <a:gdLst/>
            <a:ahLst/>
            <a:cxnLst/>
            <a:rect l="l" t="t" r="r" b="b"/>
            <a:pathLst>
              <a:path w="8044636" h="8658610">
                <a:moveTo>
                  <a:pt x="0" y="0"/>
                </a:moveTo>
                <a:lnTo>
                  <a:pt x="8044636" y="0"/>
                </a:lnTo>
                <a:lnTo>
                  <a:pt x="8044636" y="8658610"/>
                </a:lnTo>
                <a:lnTo>
                  <a:pt x="0" y="8658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19115487">
            <a:off x="-448797" y="613212"/>
            <a:ext cx="4705200" cy="2082051"/>
          </a:xfrm>
          <a:custGeom>
            <a:avLst/>
            <a:gdLst/>
            <a:ahLst/>
            <a:cxnLst/>
            <a:rect l="l" t="t" r="r" b="b"/>
            <a:pathLst>
              <a:path w="4705200" h="2082051">
                <a:moveTo>
                  <a:pt x="0" y="0"/>
                </a:moveTo>
                <a:lnTo>
                  <a:pt x="4705200" y="0"/>
                </a:lnTo>
                <a:lnTo>
                  <a:pt x="4705200" y="2082052"/>
                </a:lnTo>
                <a:lnTo>
                  <a:pt x="0" y="20820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24997" y="4994413"/>
            <a:ext cx="1269308" cy="1116992"/>
          </a:xfrm>
          <a:custGeom>
            <a:avLst/>
            <a:gdLst/>
            <a:ahLst/>
            <a:cxnLst/>
            <a:rect l="l" t="t" r="r" b="b"/>
            <a:pathLst>
              <a:path w="1269308" h="1116991">
                <a:moveTo>
                  <a:pt x="0" y="0"/>
                </a:moveTo>
                <a:lnTo>
                  <a:pt x="1269308" y="0"/>
                </a:lnTo>
                <a:lnTo>
                  <a:pt x="1269308" y="1116991"/>
                </a:lnTo>
                <a:lnTo>
                  <a:pt x="0" y="1116991"/>
                </a:lnTo>
                <a:lnTo>
                  <a:pt x="0" y="0"/>
                </a:lnTo>
                <a:close/>
              </a:path>
            </a:pathLst>
          </a:custGeom>
          <a:blipFill>
            <a:blip r:embed="rId7"/>
            <a:stretch>
              <a:fillRect/>
            </a:stretch>
          </a:blipFill>
        </p:spPr>
        <p:txBody>
          <a:bodyPr/>
          <a:lstStyle/>
          <a:p>
            <a:endParaRPr lang="en-US"/>
          </a:p>
        </p:txBody>
      </p:sp>
      <p:sp>
        <p:nvSpPr>
          <p:cNvPr id="15" name="Freeform 15"/>
          <p:cNvSpPr/>
          <p:nvPr/>
        </p:nvSpPr>
        <p:spPr>
          <a:xfrm>
            <a:off x="15925891" y="356261"/>
            <a:ext cx="1916864" cy="1371207"/>
          </a:xfrm>
          <a:custGeom>
            <a:avLst/>
            <a:gdLst/>
            <a:ahLst/>
            <a:cxnLst/>
            <a:rect l="l" t="t" r="r" b="b"/>
            <a:pathLst>
              <a:path w="1775156" h="1098378">
                <a:moveTo>
                  <a:pt x="0" y="0"/>
                </a:moveTo>
                <a:lnTo>
                  <a:pt x="1775156" y="0"/>
                </a:lnTo>
                <a:lnTo>
                  <a:pt x="1775156" y="1098378"/>
                </a:lnTo>
                <a:lnTo>
                  <a:pt x="0" y="1098378"/>
                </a:lnTo>
                <a:lnTo>
                  <a:pt x="0" y="0"/>
                </a:lnTo>
                <a:close/>
              </a:path>
            </a:pathLst>
          </a:custGeom>
          <a:blipFill>
            <a:blip r:embed="rId8"/>
            <a:stretch>
              <a:fillRect/>
            </a:stretch>
          </a:blipFill>
        </p:spPr>
        <p:txBody>
          <a:bodyPr/>
          <a:lstStyle/>
          <a:p>
            <a:endParaRPr lang="en-US"/>
          </a:p>
        </p:txBody>
      </p:sp>
      <p:sp>
        <p:nvSpPr>
          <p:cNvPr id="26" name="Freeform 7"/>
          <p:cNvSpPr/>
          <p:nvPr/>
        </p:nvSpPr>
        <p:spPr>
          <a:xfrm>
            <a:off x="4147783" y="430928"/>
            <a:ext cx="2725379" cy="2123525"/>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3" name="Picture 22"/>
          <p:cNvPicPr>
            <a:picLocks noChangeAspect="1"/>
          </p:cNvPicPr>
          <p:nvPr/>
        </p:nvPicPr>
        <p:blipFill>
          <a:blip r:embed="rId11"/>
          <a:stretch>
            <a:fillRect/>
          </a:stretch>
        </p:blipFill>
        <p:spPr>
          <a:xfrm>
            <a:off x="2632744" y="30065"/>
            <a:ext cx="13064860" cy="7663336"/>
          </a:xfrm>
          <a:prstGeom prst="rect">
            <a:avLst/>
          </a:prstGeom>
        </p:spPr>
      </p:pic>
    </p:spTree>
    <p:extLst>
      <p:ext uri="{BB962C8B-B14F-4D97-AF65-F5344CB8AC3E}">
        <p14:creationId xmlns:p14="http://schemas.microsoft.com/office/powerpoint/2010/main" val="2071856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405927"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sp>
        <p:nvSpPr>
          <p:cNvPr id="4" name="Freeform 4"/>
          <p:cNvSpPr/>
          <p:nvPr/>
        </p:nvSpPr>
        <p:spPr>
          <a:xfrm>
            <a:off x="-849585" y="5506371"/>
            <a:ext cx="9882073" cy="5200441"/>
          </a:xfrm>
          <a:custGeom>
            <a:avLst/>
            <a:gdLst/>
            <a:ahLst/>
            <a:cxnLst/>
            <a:rect l="l" t="t" r="r" b="b"/>
            <a:pathLst>
              <a:path w="9882073" h="5200441">
                <a:moveTo>
                  <a:pt x="0" y="0"/>
                </a:moveTo>
                <a:lnTo>
                  <a:pt x="9882073" y="0"/>
                </a:lnTo>
                <a:lnTo>
                  <a:pt x="9882073" y="5200441"/>
                </a:lnTo>
                <a:lnTo>
                  <a:pt x="0" y="5200441"/>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134890" y="788669"/>
            <a:ext cx="16124410" cy="8206296"/>
            <a:chOff x="0" y="0"/>
            <a:chExt cx="4246758" cy="2161329"/>
          </a:xfrm>
        </p:grpSpPr>
        <p:sp>
          <p:nvSpPr>
            <p:cNvPr id="6" name="Freeform 6"/>
            <p:cNvSpPr/>
            <p:nvPr/>
          </p:nvSpPr>
          <p:spPr>
            <a:xfrm>
              <a:off x="0" y="0"/>
              <a:ext cx="4246758" cy="2161329"/>
            </a:xfrm>
            <a:custGeom>
              <a:avLst/>
              <a:gdLst/>
              <a:ahLst/>
              <a:cxnLst/>
              <a:rect l="l" t="t" r="r" b="b"/>
              <a:pathLst>
                <a:path w="4246758" h="2161329">
                  <a:moveTo>
                    <a:pt x="44653" y="0"/>
                  </a:moveTo>
                  <a:lnTo>
                    <a:pt x="4202106" y="0"/>
                  </a:lnTo>
                  <a:cubicBezTo>
                    <a:pt x="4213948" y="0"/>
                    <a:pt x="4225306" y="4704"/>
                    <a:pt x="4233680" y="13078"/>
                  </a:cubicBezTo>
                  <a:cubicBezTo>
                    <a:pt x="4242054" y="21452"/>
                    <a:pt x="4246758" y="32810"/>
                    <a:pt x="4246758" y="44653"/>
                  </a:cubicBezTo>
                  <a:lnTo>
                    <a:pt x="4246758" y="2116676"/>
                  </a:lnTo>
                  <a:cubicBezTo>
                    <a:pt x="4246758" y="2128519"/>
                    <a:pt x="4242054" y="2139876"/>
                    <a:pt x="4233680" y="2148250"/>
                  </a:cubicBezTo>
                  <a:cubicBezTo>
                    <a:pt x="4225306" y="2156624"/>
                    <a:pt x="4213948" y="2161329"/>
                    <a:pt x="4202106" y="2161329"/>
                  </a:cubicBezTo>
                  <a:lnTo>
                    <a:pt x="44653" y="2161329"/>
                  </a:lnTo>
                  <a:cubicBezTo>
                    <a:pt x="32810" y="2161329"/>
                    <a:pt x="21452" y="2156624"/>
                    <a:pt x="13078" y="2148250"/>
                  </a:cubicBezTo>
                  <a:cubicBezTo>
                    <a:pt x="4704" y="2139876"/>
                    <a:pt x="0" y="2128519"/>
                    <a:pt x="0" y="2116676"/>
                  </a:cubicBezTo>
                  <a:lnTo>
                    <a:pt x="0" y="44653"/>
                  </a:lnTo>
                  <a:cubicBezTo>
                    <a:pt x="0" y="32810"/>
                    <a:pt x="4704" y="21452"/>
                    <a:pt x="13078" y="13078"/>
                  </a:cubicBezTo>
                  <a:cubicBezTo>
                    <a:pt x="21452" y="4704"/>
                    <a:pt x="32810" y="0"/>
                    <a:pt x="44653"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4246758" cy="219942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655822" y="2549568"/>
            <a:ext cx="4391508" cy="4187928"/>
          </a:xfrm>
          <a:custGeom>
            <a:avLst/>
            <a:gdLst/>
            <a:ahLst/>
            <a:cxnLst/>
            <a:rect l="l" t="t" r="r" b="b"/>
            <a:pathLst>
              <a:path w="4391508" h="4187928">
                <a:moveTo>
                  <a:pt x="0" y="0"/>
                </a:moveTo>
                <a:lnTo>
                  <a:pt x="4391508" y="0"/>
                </a:lnTo>
                <a:lnTo>
                  <a:pt x="4391508" y="4187928"/>
                </a:lnTo>
                <a:lnTo>
                  <a:pt x="0" y="4187928"/>
                </a:lnTo>
                <a:lnTo>
                  <a:pt x="0" y="0"/>
                </a:lnTo>
                <a:close/>
              </a:path>
            </a:pathLst>
          </a:custGeom>
          <a:blipFill>
            <a:blip r:embed="rId7"/>
            <a:stretch>
              <a:fillRect l="-86792" t="-5538" r="-83854" b="-39563"/>
            </a:stretch>
          </a:blipFill>
        </p:spPr>
        <p:txBody>
          <a:bodyPr/>
          <a:lstStyle/>
          <a:p>
            <a:endParaRPr lang="en-US"/>
          </a:p>
        </p:txBody>
      </p:sp>
      <p:sp>
        <p:nvSpPr>
          <p:cNvPr id="15" name="TextBox 15"/>
          <p:cNvSpPr txBox="1"/>
          <p:nvPr/>
        </p:nvSpPr>
        <p:spPr>
          <a:xfrm>
            <a:off x="6402338" y="2775615"/>
            <a:ext cx="10390984" cy="3508375"/>
          </a:xfrm>
          <a:prstGeom prst="rect">
            <a:avLst/>
          </a:prstGeom>
        </p:spPr>
        <p:txBody>
          <a:bodyPr lIns="0" tIns="0" rIns="0" bIns="0" rtlCol="0" anchor="t">
            <a:spAutoFit/>
          </a:bodyPr>
          <a:lstStyle/>
          <a:p>
            <a:pPr algn="just">
              <a:lnSpc>
                <a:spcPts val="5599"/>
              </a:lnSpc>
              <a:spcBef>
                <a:spcPct val="0"/>
              </a:spcBef>
            </a:pPr>
            <a:r>
              <a:rPr lang="en-US" sz="3999" dirty="0" err="1">
                <a:solidFill>
                  <a:srgbClr val="6D430A"/>
                </a:solidFill>
                <a:latin typeface="Cambria"/>
              </a:rPr>
              <a:t>Quy</a:t>
            </a:r>
            <a:r>
              <a:rPr lang="en-US" sz="3999" dirty="0">
                <a:solidFill>
                  <a:srgbClr val="6D430A"/>
                </a:solidFill>
                <a:latin typeface="Cambria"/>
              </a:rPr>
              <a:t> </a:t>
            </a:r>
            <a:r>
              <a:rPr lang="en-US" sz="3999" dirty="0" err="1">
                <a:solidFill>
                  <a:srgbClr val="6D430A"/>
                </a:solidFill>
                <a:latin typeface="Cambria"/>
              </a:rPr>
              <a:t>luật</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hoặc</a:t>
            </a:r>
            <a:r>
              <a:rPr lang="en-US" sz="3999" dirty="0">
                <a:solidFill>
                  <a:srgbClr val="6D430A"/>
                </a:solidFill>
                <a:latin typeface="Cambria"/>
              </a:rPr>
              <a:t> </a:t>
            </a:r>
            <a:r>
              <a:rPr lang="en-US" sz="3999" dirty="0" err="1">
                <a:solidFill>
                  <a:srgbClr val="6D430A"/>
                </a:solidFill>
                <a:latin typeface="Cambria"/>
              </a:rPr>
              <a:t>mỗi</a:t>
            </a:r>
            <a:r>
              <a:rPr lang="en-US" sz="3999" dirty="0">
                <a:solidFill>
                  <a:srgbClr val="6D430A"/>
                </a:solidFill>
                <a:latin typeface="Cambria"/>
              </a:rPr>
              <a:t> </a:t>
            </a:r>
            <a:r>
              <a:rPr lang="en-US" sz="3999" dirty="0" err="1">
                <a:solidFill>
                  <a:srgbClr val="6D430A"/>
                </a:solidFill>
                <a:latin typeface="Cambria"/>
              </a:rPr>
              <a:t>cột</a:t>
            </a:r>
            <a:r>
              <a:rPr lang="en-US" sz="3999" dirty="0">
                <a:solidFill>
                  <a:srgbClr val="6D430A"/>
                </a:solidFill>
                <a:latin typeface="Cambria"/>
              </a:rPr>
              <a:t> </a:t>
            </a:r>
            <a:r>
              <a:rPr lang="en-US" sz="3999" dirty="0" err="1">
                <a:solidFill>
                  <a:srgbClr val="6D430A"/>
                </a:solidFill>
                <a:latin typeface="Cambria"/>
              </a:rPr>
              <a:t>đều</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các</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 </a:t>
            </a:r>
            <a:r>
              <a:rPr lang="en-US" sz="3999" dirty="0" err="1">
                <a:solidFill>
                  <a:srgbClr val="6D430A"/>
                </a:solidFill>
                <a:latin typeface="Cambria"/>
              </a:rPr>
              <a:t>hinhg</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a:t>
            </a:r>
          </a:p>
          <a:p>
            <a:pPr algn="just">
              <a:lnSpc>
                <a:spcPts val="5599"/>
              </a:lnSpc>
              <a:spcBef>
                <a:spcPct val="0"/>
              </a:spcBef>
            </a:pPr>
            <a:r>
              <a:rPr lang="en-US" sz="3999" dirty="0">
                <a:solidFill>
                  <a:srgbClr val="6D430A"/>
                </a:solidFill>
                <a:latin typeface="Cambria"/>
              </a:rPr>
              <a:t>Ta </a:t>
            </a:r>
            <a:r>
              <a:rPr lang="en-US" sz="3999" dirty="0" err="1">
                <a:solidFill>
                  <a:srgbClr val="6D430A"/>
                </a:solidFill>
                <a:latin typeface="Cambria"/>
              </a:rPr>
              <a:t>thấy</a:t>
            </a:r>
            <a:r>
              <a:rPr lang="en-US" sz="3999" dirty="0">
                <a:solidFill>
                  <a:srgbClr val="6D430A"/>
                </a:solidFill>
                <a:latin typeface="Cambria"/>
              </a:rPr>
              <a:t>: </a:t>
            </a:r>
            <a:r>
              <a:rPr lang="en-US" sz="3999" dirty="0" err="1">
                <a:solidFill>
                  <a:srgbClr val="6D430A"/>
                </a:solidFill>
                <a:latin typeface="Cambria"/>
              </a:rPr>
              <a:t>Hàng</a:t>
            </a:r>
            <a:r>
              <a:rPr lang="en-US" sz="3999" dirty="0">
                <a:solidFill>
                  <a:srgbClr val="6D430A"/>
                </a:solidFill>
                <a:latin typeface="Cambria"/>
              </a:rPr>
              <a:t> </a:t>
            </a:r>
            <a:r>
              <a:rPr lang="en-US" sz="3999" dirty="0" err="1">
                <a:solidFill>
                  <a:srgbClr val="6D430A"/>
                </a:solidFill>
                <a:latin typeface="Cambria"/>
              </a:rPr>
              <a:t>thứ</a:t>
            </a:r>
            <a:r>
              <a:rPr lang="en-US" sz="3999" dirty="0">
                <a:solidFill>
                  <a:srgbClr val="6D430A"/>
                </a:solidFill>
                <a:latin typeface="Cambria"/>
              </a:rPr>
              <a:t> </a:t>
            </a:r>
            <a:r>
              <a:rPr lang="en-US" sz="3999" dirty="0" err="1">
                <a:solidFill>
                  <a:srgbClr val="6D430A"/>
                </a:solidFill>
                <a:latin typeface="Cambria"/>
              </a:rPr>
              <a:t>ba</a:t>
            </a:r>
            <a:r>
              <a:rPr lang="en-US" sz="3999" dirty="0">
                <a:solidFill>
                  <a:srgbClr val="6D430A"/>
                </a:solidFill>
                <a:latin typeface="Cambria"/>
              </a:rPr>
              <a:t> </a:t>
            </a:r>
            <a:r>
              <a:rPr lang="en-US" sz="3999" dirty="0" err="1">
                <a:solidFill>
                  <a:srgbClr val="6D430A"/>
                </a:solidFill>
                <a:latin typeface="Cambria"/>
              </a:rPr>
              <a:t>đã</a:t>
            </a:r>
            <a:r>
              <a:rPr lang="en-US" sz="3999" dirty="0">
                <a:solidFill>
                  <a:srgbClr val="6D430A"/>
                </a:solidFill>
                <a:latin typeface="Cambria"/>
              </a:rPr>
              <a:t> </a:t>
            </a:r>
            <a:r>
              <a:rPr lang="en-US" sz="3999" dirty="0" err="1">
                <a:solidFill>
                  <a:srgbClr val="6D430A"/>
                </a:solidFill>
                <a:latin typeface="Cambria"/>
              </a:rPr>
              <a:t>có</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bình</a:t>
            </a:r>
            <a:r>
              <a:rPr lang="en-US" sz="3999" dirty="0">
                <a:solidFill>
                  <a:srgbClr val="6D430A"/>
                </a:solidFill>
                <a:latin typeface="Cambria"/>
              </a:rPr>
              <a:t> </a:t>
            </a:r>
            <a:r>
              <a:rPr lang="en-US" sz="3999" dirty="0" err="1">
                <a:solidFill>
                  <a:srgbClr val="6D430A"/>
                </a:solidFill>
                <a:latin typeface="Cambria"/>
              </a:rPr>
              <a:t>hành</a:t>
            </a:r>
            <a:r>
              <a:rPr lang="en-US" sz="3999" dirty="0">
                <a:solidFill>
                  <a:srgbClr val="6D430A"/>
                </a:solidFill>
                <a:latin typeface="Cambria"/>
              </a:rPr>
              <a:t> </a:t>
            </a:r>
            <a:r>
              <a:rPr lang="en-US" sz="3999" dirty="0" err="1">
                <a:solidFill>
                  <a:srgbClr val="6D430A"/>
                </a:solidFill>
                <a:latin typeface="Cambria"/>
              </a:rPr>
              <a:t>và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tròn</a:t>
            </a:r>
            <a:r>
              <a:rPr lang="en-US" sz="3999" dirty="0">
                <a:solidFill>
                  <a:srgbClr val="6D430A"/>
                </a:solidFill>
                <a:latin typeface="Cambria"/>
              </a:rPr>
              <a:t>, </a:t>
            </a:r>
            <a:r>
              <a:rPr lang="en-US" sz="3999" dirty="0" err="1">
                <a:solidFill>
                  <a:srgbClr val="6D430A"/>
                </a:solidFill>
                <a:latin typeface="Cambria"/>
              </a:rPr>
              <a:t>còn</a:t>
            </a:r>
            <a:r>
              <a:rPr lang="en-US" sz="3999" dirty="0">
                <a:solidFill>
                  <a:srgbClr val="6D430A"/>
                </a:solidFill>
                <a:latin typeface="Cambria"/>
              </a:rPr>
              <a:t> </a:t>
            </a:r>
            <a:r>
              <a:rPr lang="en-US" sz="3999" dirty="0" err="1">
                <a:solidFill>
                  <a:srgbClr val="6D430A"/>
                </a:solidFill>
                <a:latin typeface="Cambria"/>
              </a:rPr>
              <a:t>thiếu</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a:p>
            <a:pPr algn="just">
              <a:lnSpc>
                <a:spcPts val="5599"/>
              </a:lnSpc>
              <a:spcBef>
                <a:spcPct val="0"/>
              </a:spcBef>
            </a:pPr>
            <a:r>
              <a:rPr lang="en-US" sz="3999" dirty="0" err="1">
                <a:solidFill>
                  <a:srgbClr val="6D430A"/>
                </a:solidFill>
                <a:latin typeface="Cambria"/>
              </a:rPr>
              <a:t>Vậy</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thích</a:t>
            </a:r>
            <a:r>
              <a:rPr lang="en-US" sz="3999" dirty="0">
                <a:solidFill>
                  <a:srgbClr val="6D430A"/>
                </a:solidFill>
                <a:latin typeface="Cambria"/>
              </a:rPr>
              <a:t> </a:t>
            </a:r>
            <a:r>
              <a:rPr lang="en-US" sz="3999" dirty="0" err="1">
                <a:solidFill>
                  <a:srgbClr val="6D430A"/>
                </a:solidFill>
                <a:latin typeface="Cambria"/>
              </a:rPr>
              <a:t>hợp</a:t>
            </a:r>
            <a:r>
              <a:rPr lang="en-US" sz="3999" dirty="0">
                <a:solidFill>
                  <a:srgbClr val="6D430A"/>
                </a:solidFill>
                <a:latin typeface="Cambria"/>
              </a:rPr>
              <a:t> </a:t>
            </a:r>
            <a:r>
              <a:rPr lang="en-US" sz="3999" dirty="0" err="1">
                <a:solidFill>
                  <a:srgbClr val="6D430A"/>
                </a:solidFill>
                <a:latin typeface="Cambria"/>
              </a:rPr>
              <a:t>đặt</a:t>
            </a:r>
            <a:r>
              <a:rPr lang="en-US" sz="3999" dirty="0">
                <a:solidFill>
                  <a:srgbClr val="6D430A"/>
                </a:solidFill>
                <a:latin typeface="Cambria"/>
              </a:rPr>
              <a:t> </a:t>
            </a:r>
            <a:r>
              <a:rPr lang="en-US" sz="3999" dirty="0" err="1">
                <a:solidFill>
                  <a:srgbClr val="6D430A"/>
                </a:solidFill>
                <a:latin typeface="Cambria"/>
              </a:rPr>
              <a:t>vào</a:t>
            </a:r>
            <a:r>
              <a:rPr lang="en-US" sz="3999" dirty="0">
                <a:solidFill>
                  <a:srgbClr val="6D430A"/>
                </a:solidFill>
                <a:latin typeface="Cambria"/>
              </a:rPr>
              <a:t> </a:t>
            </a:r>
            <a:r>
              <a:rPr lang="en-US" sz="3999" dirty="0" err="1">
                <a:solidFill>
                  <a:srgbClr val="6D430A"/>
                </a:solidFill>
                <a:latin typeface="Cambria"/>
              </a:rPr>
              <a:t>dấy</a:t>
            </a:r>
            <a:r>
              <a:rPr lang="en-US" sz="3999" dirty="0">
                <a:solidFill>
                  <a:srgbClr val="6D430A"/>
                </a:solidFill>
                <a:latin typeface="Cambria"/>
              </a:rPr>
              <a:t> “?” </a:t>
            </a:r>
            <a:r>
              <a:rPr lang="en-US" sz="3999" dirty="0" err="1">
                <a:solidFill>
                  <a:srgbClr val="6D430A"/>
                </a:solidFill>
                <a:latin typeface="Cambria"/>
              </a:rPr>
              <a:t>là</a:t>
            </a:r>
            <a:r>
              <a:rPr lang="en-US" sz="3999" dirty="0">
                <a:solidFill>
                  <a:srgbClr val="6D430A"/>
                </a:solidFill>
                <a:latin typeface="Cambria"/>
              </a:rPr>
              <a:t> </a:t>
            </a:r>
            <a:r>
              <a:rPr lang="en-US" sz="3999" dirty="0" err="1">
                <a:solidFill>
                  <a:srgbClr val="6D430A"/>
                </a:solidFill>
                <a:latin typeface="Cambria"/>
              </a:rPr>
              <a:t>hình</a:t>
            </a:r>
            <a:r>
              <a:rPr lang="en-US" sz="3999" dirty="0">
                <a:solidFill>
                  <a:srgbClr val="6D430A"/>
                </a:solidFill>
                <a:latin typeface="Cambria"/>
              </a:rPr>
              <a:t> </a:t>
            </a:r>
            <a:r>
              <a:rPr lang="en-US" sz="3999" dirty="0" err="1">
                <a:solidFill>
                  <a:srgbClr val="6D430A"/>
                </a:solidFill>
                <a:latin typeface="Cambria"/>
              </a:rPr>
              <a:t>thoi</a:t>
            </a:r>
            <a:r>
              <a:rPr lang="en-US" sz="3999" dirty="0">
                <a:solidFill>
                  <a:srgbClr val="6D430A"/>
                </a:solidFill>
                <a:latin typeface="Cambria"/>
              </a:rPr>
              <a:t>.</a:t>
            </a:r>
          </a:p>
        </p:txBody>
      </p:sp>
      <p:sp>
        <p:nvSpPr>
          <p:cNvPr id="16" name="Freeform 16"/>
          <p:cNvSpPr/>
          <p:nvPr/>
        </p:nvSpPr>
        <p:spPr>
          <a:xfrm>
            <a:off x="4244218" y="6912738"/>
            <a:ext cx="9576540" cy="1370259"/>
          </a:xfrm>
          <a:custGeom>
            <a:avLst/>
            <a:gdLst/>
            <a:ahLst/>
            <a:cxnLst/>
            <a:rect l="l" t="t" r="r" b="b"/>
            <a:pathLst>
              <a:path w="9576540" h="1370259">
                <a:moveTo>
                  <a:pt x="0" y="0"/>
                </a:moveTo>
                <a:lnTo>
                  <a:pt x="9576540" y="0"/>
                </a:lnTo>
                <a:lnTo>
                  <a:pt x="9576540" y="1370259"/>
                </a:lnTo>
                <a:lnTo>
                  <a:pt x="0" y="1370259"/>
                </a:lnTo>
                <a:lnTo>
                  <a:pt x="0" y="0"/>
                </a:lnTo>
                <a:close/>
              </a:path>
            </a:pathLst>
          </a:custGeom>
          <a:blipFill>
            <a:blip r:embed="rId7"/>
            <a:stretch>
              <a:fillRect t="-257324"/>
            </a:stretch>
          </a:blipFill>
        </p:spPr>
        <p:txBody>
          <a:bodyPr/>
          <a:lstStyle/>
          <a:p>
            <a:endParaRPr lang="en-US"/>
          </a:p>
        </p:txBody>
      </p:sp>
      <p:pic>
        <p:nvPicPr>
          <p:cNvPr id="11" name="Picture 10"/>
          <p:cNvPicPr>
            <a:picLocks noChangeAspect="1"/>
          </p:cNvPicPr>
          <p:nvPr/>
        </p:nvPicPr>
        <p:blipFill>
          <a:blip r:embed="rId8"/>
          <a:stretch>
            <a:fillRect/>
          </a:stretch>
        </p:blipFill>
        <p:spPr>
          <a:xfrm>
            <a:off x="5923258" y="183086"/>
            <a:ext cx="6218459" cy="1737511"/>
          </a:xfrm>
          <a:prstGeom prst="rect">
            <a:avLst/>
          </a:prstGeom>
        </p:spPr>
      </p:pic>
      <p:sp>
        <p:nvSpPr>
          <p:cNvPr id="12" name="Oval 11"/>
          <p:cNvSpPr/>
          <p:nvPr/>
        </p:nvSpPr>
        <p:spPr>
          <a:xfrm>
            <a:off x="7086600" y="7426968"/>
            <a:ext cx="838200" cy="85602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12104" y="781601"/>
            <a:ext cx="1693910" cy="2498699"/>
          </a:xfrm>
          <a:custGeom>
            <a:avLst/>
            <a:gdLst/>
            <a:ahLst/>
            <a:cxnLst/>
            <a:rect l="l" t="t" r="r" b="b"/>
            <a:pathLst>
              <a:path w="1693910" h="2498699">
                <a:moveTo>
                  <a:pt x="0" y="0"/>
                </a:moveTo>
                <a:lnTo>
                  <a:pt x="1693909" y="0"/>
                </a:lnTo>
                <a:lnTo>
                  <a:pt x="1693909" y="2498699"/>
                </a:lnTo>
                <a:lnTo>
                  <a:pt x="0" y="2498699"/>
                </a:lnTo>
                <a:lnTo>
                  <a:pt x="0" y="0"/>
                </a:lnTo>
                <a:close/>
              </a:path>
            </a:pathLst>
          </a:custGeom>
          <a:blipFill>
            <a:blip r:embed="rId4"/>
            <a:stretch>
              <a:fillRect/>
            </a:stretch>
          </a:blipFill>
        </p:spPr>
        <p:txBody>
          <a:bodyPr/>
          <a:lstStyle/>
          <a:p>
            <a:endParaRPr lang="en-US"/>
          </a:p>
        </p:txBody>
      </p:sp>
      <p:sp>
        <p:nvSpPr>
          <p:cNvPr id="8" name="Freeform 8"/>
          <p:cNvSpPr/>
          <p:nvPr/>
        </p:nvSpPr>
        <p:spPr>
          <a:xfrm>
            <a:off x="2895705" y="3852410"/>
            <a:ext cx="5666656" cy="5598107"/>
          </a:xfrm>
          <a:custGeom>
            <a:avLst/>
            <a:gdLst/>
            <a:ahLst/>
            <a:cxnLst/>
            <a:rect l="l" t="t" r="r" b="b"/>
            <a:pathLst>
              <a:path w="5666656" h="5598107">
                <a:moveTo>
                  <a:pt x="0" y="0"/>
                </a:moveTo>
                <a:lnTo>
                  <a:pt x="5666655" y="0"/>
                </a:lnTo>
                <a:lnTo>
                  <a:pt x="5666655" y="5598108"/>
                </a:lnTo>
                <a:lnTo>
                  <a:pt x="0" y="559810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708240" y="848276"/>
            <a:ext cx="13503970" cy="2843784"/>
          </a:xfrm>
          <a:prstGeom prst="rect">
            <a:avLst/>
          </a:prstGeom>
        </p:spPr>
        <p:txBody>
          <a:bodyPr lIns="0" tIns="0" rIns="0" bIns="0" rtlCol="0" anchor="t">
            <a:spAutoFit/>
          </a:bodyPr>
          <a:lstStyle/>
          <a:p>
            <a:pPr algn="just">
              <a:lnSpc>
                <a:spcPts val="4488"/>
              </a:lnSpc>
            </a:pPr>
            <a:r>
              <a:rPr lang="en-US" sz="4400" dirty="0">
                <a:solidFill>
                  <a:srgbClr val="6D430A"/>
                </a:solidFill>
                <a:latin typeface="Cambria Bold"/>
              </a:rPr>
              <a:t>a)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trên</a:t>
            </a:r>
            <a:r>
              <a:rPr lang="en-US" sz="4400" dirty="0">
                <a:solidFill>
                  <a:srgbClr val="6D430A"/>
                </a:solidFill>
                <a:latin typeface="Cambria Bold"/>
              </a:rPr>
              <a:t> </a:t>
            </a:r>
            <a:r>
              <a:rPr lang="en-US" sz="4400" dirty="0" err="1">
                <a:solidFill>
                  <a:srgbClr val="6D430A"/>
                </a:solidFill>
                <a:latin typeface="Cambria Bold"/>
              </a:rPr>
              <a:t>giấy</a:t>
            </a:r>
            <a:r>
              <a:rPr lang="en-US" sz="4400" dirty="0">
                <a:solidFill>
                  <a:srgbClr val="6D430A"/>
                </a:solidFill>
                <a:latin typeface="Cambria Bold"/>
              </a:rPr>
              <a:t> </a:t>
            </a:r>
            <a:r>
              <a:rPr lang="en-US" sz="4400" dirty="0" err="1">
                <a:solidFill>
                  <a:srgbClr val="6D430A"/>
                </a:solidFill>
                <a:latin typeface="Cambria Bold"/>
              </a:rPr>
              <a:t>kẻ</a:t>
            </a:r>
            <a:r>
              <a:rPr lang="en-US" sz="4400" dirty="0">
                <a:solidFill>
                  <a:srgbClr val="6D430A"/>
                </a:solidFill>
                <a:latin typeface="Cambria Bold"/>
              </a:rPr>
              <a:t> ô </a:t>
            </a:r>
            <a:r>
              <a:rPr lang="en-US" sz="4400" dirty="0" err="1">
                <a:solidFill>
                  <a:srgbClr val="6D430A"/>
                </a:solidFill>
                <a:latin typeface="Cambria Bold"/>
              </a:rPr>
              <a:t>vuông</a:t>
            </a:r>
            <a:r>
              <a:rPr lang="en-US" sz="4400" dirty="0">
                <a:solidFill>
                  <a:srgbClr val="6D430A"/>
                </a:solidFill>
                <a:latin typeface="Cambria Bold"/>
              </a:rPr>
              <a:t>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vẽ</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mẫu</a:t>
            </a:r>
            <a:r>
              <a:rPr lang="en-US" sz="4400" dirty="0">
                <a:solidFill>
                  <a:srgbClr val="6D430A"/>
                </a:solidFill>
                <a:latin typeface="Cambria Bold"/>
              </a:rPr>
              <a:t>).</a:t>
            </a:r>
          </a:p>
          <a:p>
            <a:pPr algn="just">
              <a:lnSpc>
                <a:spcPts val="4488"/>
              </a:lnSpc>
            </a:pPr>
            <a:r>
              <a:rPr lang="en-US" sz="4400" dirty="0">
                <a:solidFill>
                  <a:srgbClr val="6D430A"/>
                </a:solidFill>
                <a:latin typeface="Cambria Bold"/>
              </a:rPr>
              <a:t>b) </a:t>
            </a:r>
            <a:r>
              <a:rPr lang="en-US" sz="4400" dirty="0" err="1">
                <a:solidFill>
                  <a:srgbClr val="6D430A"/>
                </a:solidFill>
                <a:latin typeface="Cambria Bold"/>
              </a:rPr>
              <a:t>Cắt</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vuông</a:t>
            </a:r>
            <a:r>
              <a:rPr lang="en-US" sz="4400" dirty="0">
                <a:solidFill>
                  <a:srgbClr val="6D430A"/>
                </a:solidFill>
                <a:latin typeface="Cambria Bold"/>
              </a:rPr>
              <a:t> ABCD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theo</a:t>
            </a:r>
            <a:r>
              <a:rPr lang="en-US" sz="4400" dirty="0">
                <a:solidFill>
                  <a:srgbClr val="6D430A"/>
                </a:solidFill>
                <a:latin typeface="Cambria Bold"/>
              </a:rPr>
              <a:t> </a:t>
            </a:r>
            <a:r>
              <a:rPr lang="en-US" sz="4400" dirty="0" err="1">
                <a:solidFill>
                  <a:srgbClr val="6D430A"/>
                </a:solidFill>
                <a:latin typeface="Cambria Bold"/>
              </a:rPr>
              <a:t>đoạn</a:t>
            </a:r>
            <a:r>
              <a:rPr lang="en-US" sz="4400" dirty="0">
                <a:solidFill>
                  <a:srgbClr val="6D430A"/>
                </a:solidFill>
                <a:latin typeface="Cambria Bold"/>
              </a:rPr>
              <a:t> </a:t>
            </a:r>
            <a:r>
              <a:rPr lang="en-US" sz="4400" dirty="0" err="1">
                <a:solidFill>
                  <a:srgbClr val="6D430A"/>
                </a:solidFill>
                <a:latin typeface="Cambria Bold"/>
              </a:rPr>
              <a:t>thẳng</a:t>
            </a:r>
            <a:r>
              <a:rPr lang="en-US" sz="4400" dirty="0">
                <a:solidFill>
                  <a:srgbClr val="6D430A"/>
                </a:solidFill>
                <a:latin typeface="Cambria Bold"/>
              </a:rPr>
              <a:t> AC </a:t>
            </a:r>
            <a:r>
              <a:rPr lang="en-US" sz="4400" dirty="0" err="1">
                <a:solidFill>
                  <a:srgbClr val="6D430A"/>
                </a:solidFill>
                <a:latin typeface="Cambria Bold"/>
              </a:rPr>
              <a:t>và</a:t>
            </a:r>
            <a:r>
              <a:rPr lang="en-US" sz="4400" dirty="0">
                <a:solidFill>
                  <a:srgbClr val="6D430A"/>
                </a:solidFill>
                <a:latin typeface="Cambria Bold"/>
              </a:rPr>
              <a:t> </a:t>
            </a:r>
            <a:r>
              <a:rPr lang="en-US" sz="4400" dirty="0" err="1">
                <a:solidFill>
                  <a:srgbClr val="6D430A"/>
                </a:solidFill>
                <a:latin typeface="Cambria Bold"/>
              </a:rPr>
              <a:t>ghép</a:t>
            </a:r>
            <a:r>
              <a:rPr lang="en-US" sz="4400" dirty="0">
                <a:solidFill>
                  <a:srgbClr val="6D430A"/>
                </a:solidFill>
                <a:latin typeface="Cambria Bold"/>
              </a:rPr>
              <a:t> </a:t>
            </a:r>
            <a:r>
              <a:rPr lang="en-US" sz="4400" dirty="0" err="1">
                <a:solidFill>
                  <a:srgbClr val="6D430A"/>
                </a:solidFill>
                <a:latin typeface="Cambria Bold"/>
              </a:rPr>
              <a:t>hai</a:t>
            </a:r>
            <a:r>
              <a:rPr lang="en-US" sz="4400" dirty="0">
                <a:solidFill>
                  <a:srgbClr val="6D430A"/>
                </a:solidFill>
                <a:latin typeface="Cambria Bold"/>
              </a:rPr>
              <a:t> </a:t>
            </a:r>
            <a:r>
              <a:rPr lang="en-US" sz="4400" dirty="0" err="1">
                <a:solidFill>
                  <a:srgbClr val="6D430A"/>
                </a:solidFill>
                <a:latin typeface="Cambria Bold"/>
              </a:rPr>
              <a:t>phần</a:t>
            </a:r>
            <a:r>
              <a:rPr lang="en-US" sz="4400" dirty="0">
                <a:solidFill>
                  <a:srgbClr val="6D430A"/>
                </a:solidFill>
                <a:latin typeface="Cambria Bold"/>
              </a:rPr>
              <a:t> </a:t>
            </a:r>
            <a:r>
              <a:rPr lang="en-US" sz="4400" dirty="0" err="1">
                <a:solidFill>
                  <a:srgbClr val="6D430A"/>
                </a:solidFill>
                <a:latin typeface="Cambria Bold"/>
              </a:rPr>
              <a:t>đó</a:t>
            </a:r>
            <a:r>
              <a:rPr lang="en-US" sz="4400" dirty="0">
                <a:solidFill>
                  <a:srgbClr val="6D430A"/>
                </a:solidFill>
                <a:latin typeface="Cambria Bold"/>
              </a:rPr>
              <a:t> </a:t>
            </a:r>
            <a:r>
              <a:rPr lang="en-US" sz="4400" dirty="0" err="1">
                <a:solidFill>
                  <a:srgbClr val="6D430A"/>
                </a:solidFill>
                <a:latin typeface="Cambria Bold"/>
              </a:rPr>
              <a:t>thành</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a:t>
            </a:r>
            <a:r>
              <a:rPr lang="en-US" sz="4400" dirty="0" err="1">
                <a:solidFill>
                  <a:srgbClr val="6D430A"/>
                </a:solidFill>
                <a:latin typeface="Cambria Bold"/>
              </a:rPr>
              <a:t>bình</a:t>
            </a:r>
            <a:r>
              <a:rPr lang="en-US" sz="4400" dirty="0">
                <a:solidFill>
                  <a:srgbClr val="6D430A"/>
                </a:solidFill>
                <a:latin typeface="Cambria Bold"/>
              </a:rPr>
              <a:t> </a:t>
            </a:r>
            <a:r>
              <a:rPr lang="en-US" sz="4400" dirty="0" err="1">
                <a:solidFill>
                  <a:srgbClr val="6D430A"/>
                </a:solidFill>
                <a:latin typeface="Cambria Bold"/>
              </a:rPr>
              <a:t>hành</a:t>
            </a:r>
            <a:r>
              <a:rPr lang="en-US" sz="4400" dirty="0">
                <a:solidFill>
                  <a:srgbClr val="6D430A"/>
                </a:solidFill>
                <a:latin typeface="Cambria Bold"/>
              </a:rPr>
              <a:t> </a:t>
            </a:r>
            <a:r>
              <a:rPr lang="en-US" sz="4400" dirty="0" err="1">
                <a:solidFill>
                  <a:srgbClr val="6D430A"/>
                </a:solidFill>
                <a:latin typeface="Cambria Bold"/>
              </a:rPr>
              <a:t>hoặc</a:t>
            </a:r>
            <a:r>
              <a:rPr lang="en-US" sz="4400" dirty="0">
                <a:solidFill>
                  <a:srgbClr val="6D430A"/>
                </a:solidFill>
                <a:latin typeface="Cambria Bold"/>
              </a:rPr>
              <a:t> </a:t>
            </a:r>
            <a:r>
              <a:rPr lang="en-US" sz="4400" dirty="0" err="1">
                <a:solidFill>
                  <a:srgbClr val="6D430A"/>
                </a:solidFill>
                <a:latin typeface="Cambria Bold"/>
              </a:rPr>
              <a:t>hình</a:t>
            </a:r>
            <a:r>
              <a:rPr lang="en-US" sz="4400" dirty="0">
                <a:solidFill>
                  <a:srgbClr val="6D430A"/>
                </a:solidFill>
                <a:latin typeface="Cambria Bold"/>
              </a:rPr>
              <a:t> tam </a:t>
            </a:r>
            <a:r>
              <a:rPr lang="en-US" sz="4400" dirty="0" err="1">
                <a:solidFill>
                  <a:srgbClr val="6D430A"/>
                </a:solidFill>
                <a:latin typeface="Cambria Bold"/>
              </a:rPr>
              <a:t>giác</a:t>
            </a:r>
            <a:r>
              <a:rPr lang="en-US" sz="4400" dirty="0">
                <a:solidFill>
                  <a:srgbClr val="6D430A"/>
                </a:solidFill>
                <a:latin typeface="Cambria Bold"/>
              </a:rPr>
              <a:t>.</a:t>
            </a:r>
          </a:p>
        </p:txBody>
      </p:sp>
      <p:sp>
        <p:nvSpPr>
          <p:cNvPr id="10" name="Freeform 10"/>
          <p:cNvSpPr/>
          <p:nvPr/>
        </p:nvSpPr>
        <p:spPr>
          <a:xfrm>
            <a:off x="9628530" y="4418901"/>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0864372" y="5484177"/>
            <a:ext cx="4111995" cy="1955673"/>
          </a:xfrm>
          <a:prstGeom prst="rect">
            <a:avLst/>
          </a:prstGeom>
        </p:spPr>
        <p:txBody>
          <a:bodyPr lIns="0" tIns="0" rIns="0" bIns="0" rtlCol="0" anchor="t">
            <a:spAutoFit/>
          </a:bodyPr>
          <a:lstStyle/>
          <a:p>
            <a:pPr algn="ctr">
              <a:lnSpc>
                <a:spcPts val="7685"/>
              </a:lnSpc>
            </a:pPr>
            <a:r>
              <a:rPr lang="en-US" sz="6299">
                <a:solidFill>
                  <a:srgbClr val="6D430A"/>
                </a:solidFill>
                <a:latin typeface="Cambria Bold"/>
              </a:rPr>
              <a:t>Làm việc cá nhân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825" y="318986"/>
            <a:ext cx="2725378" cy="2123524"/>
          </a:xfrm>
          <a:custGeom>
            <a:avLst/>
            <a:gdLst/>
            <a:ahLst/>
            <a:cxnLst/>
            <a:rect l="l" t="t" r="r" b="b"/>
            <a:pathLst>
              <a:path w="2725378" h="2123524">
                <a:moveTo>
                  <a:pt x="0" y="0"/>
                </a:moveTo>
                <a:lnTo>
                  <a:pt x="2725379" y="0"/>
                </a:lnTo>
                <a:lnTo>
                  <a:pt x="2725379" y="2123524"/>
                </a:lnTo>
                <a:lnTo>
                  <a:pt x="0" y="2123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4887609" y="440405"/>
            <a:ext cx="3054706" cy="2002105"/>
          </a:xfrm>
          <a:custGeom>
            <a:avLst/>
            <a:gdLst/>
            <a:ahLst/>
            <a:cxnLst/>
            <a:rect l="l" t="t" r="r" b="b"/>
            <a:pathLst>
              <a:path w="3054706" h="2002105">
                <a:moveTo>
                  <a:pt x="0" y="0"/>
                </a:moveTo>
                <a:lnTo>
                  <a:pt x="3054707" y="0"/>
                </a:lnTo>
                <a:lnTo>
                  <a:pt x="3054707" y="2002105"/>
                </a:lnTo>
                <a:lnTo>
                  <a:pt x="0" y="20021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6"/>
            <a:stretch>
              <a:fillRect/>
            </a:stretch>
          </a:blipFill>
        </p:spPr>
        <p:txBody>
          <a:bodyPr/>
          <a:lstStyle/>
          <a:p>
            <a:endParaRPr lang="en-US"/>
          </a:p>
        </p:txBody>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cắt các hình vuông và ghép thành hình bất kỳ từ những hình vuông đó.</a:t>
            </a:r>
          </a:p>
        </p:txBody>
      </p:sp>
      <p:sp>
        <p:nvSpPr>
          <p:cNvPr id="12" name="Freeform 12"/>
          <p:cNvSpPr/>
          <p:nvPr/>
        </p:nvSpPr>
        <p:spPr>
          <a:xfrm rot="1141550">
            <a:off x="14126737" y="6403889"/>
            <a:ext cx="1521746" cy="2420271"/>
          </a:xfrm>
          <a:custGeom>
            <a:avLst/>
            <a:gdLst/>
            <a:ahLst/>
            <a:cxnLst/>
            <a:rect l="l" t="t" r="r" b="b"/>
            <a:pathLst>
              <a:path w="1521746" h="2420271">
                <a:moveTo>
                  <a:pt x="0" y="0"/>
                </a:moveTo>
                <a:lnTo>
                  <a:pt x="1521745" y="0"/>
                </a:lnTo>
                <a:lnTo>
                  <a:pt x="1521745" y="2420271"/>
                </a:lnTo>
                <a:lnTo>
                  <a:pt x="0" y="24202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70802" y="31262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16453">
            <a:off x="-250039" y="6016665"/>
            <a:ext cx="1841682" cy="4799172"/>
          </a:xfrm>
          <a:custGeom>
            <a:avLst/>
            <a:gdLst/>
            <a:ahLst/>
            <a:cxnLst/>
            <a:rect l="l" t="t" r="r" b="b"/>
            <a:pathLst>
              <a:path w="1841682" h="4799172">
                <a:moveTo>
                  <a:pt x="0" y="0"/>
                </a:moveTo>
                <a:lnTo>
                  <a:pt x="1841682" y="0"/>
                </a:lnTo>
                <a:lnTo>
                  <a:pt x="1841682" y="4799172"/>
                </a:lnTo>
                <a:lnTo>
                  <a:pt x="0" y="4799172"/>
                </a:lnTo>
                <a:lnTo>
                  <a:pt x="0" y="0"/>
                </a:lnTo>
                <a:close/>
              </a:path>
            </a:pathLst>
          </a:custGeom>
          <a:blipFill>
            <a:blip r:embed="rId4"/>
            <a:stretch>
              <a:fillRect/>
            </a:stretch>
          </a:blipFill>
        </p:spPr>
        <p:txBody>
          <a:bodyPr/>
          <a:lstStyle/>
          <a:p>
            <a:endParaRPr lang="en-US"/>
          </a:p>
        </p:txBody>
      </p:sp>
      <p:sp>
        <p:nvSpPr>
          <p:cNvPr id="7" name="Freeform 7"/>
          <p:cNvSpPr/>
          <p:nvPr/>
        </p:nvSpPr>
        <p:spPr>
          <a:xfrm>
            <a:off x="11666034" y="383012"/>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524000" y="1591363"/>
            <a:ext cx="15011400" cy="5812898"/>
          </a:xfrm>
          <a:custGeom>
            <a:avLst/>
            <a:gdLst/>
            <a:ahLst/>
            <a:cxnLst/>
            <a:rect l="l" t="t" r="r" b="b"/>
            <a:pathLst>
              <a:path w="13840232" h="5812898">
                <a:moveTo>
                  <a:pt x="0" y="0"/>
                </a:moveTo>
                <a:lnTo>
                  <a:pt x="13840232" y="0"/>
                </a:lnTo>
                <a:lnTo>
                  <a:pt x="13840232" y="5812898"/>
                </a:lnTo>
                <a:lnTo>
                  <a:pt x="0" y="5812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065207" y="5649523"/>
            <a:ext cx="2677286" cy="1754738"/>
          </a:xfrm>
          <a:custGeom>
            <a:avLst/>
            <a:gdLst/>
            <a:ahLst/>
            <a:cxnLst/>
            <a:rect l="l" t="t" r="r" b="b"/>
            <a:pathLst>
              <a:path w="2677286" h="1754738">
                <a:moveTo>
                  <a:pt x="0" y="0"/>
                </a:moveTo>
                <a:lnTo>
                  <a:pt x="2677286" y="0"/>
                </a:lnTo>
                <a:lnTo>
                  <a:pt x="2677286" y="1754738"/>
                </a:lnTo>
                <a:lnTo>
                  <a:pt x="0" y="17547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88195" y="834739"/>
            <a:ext cx="1871377" cy="2057400"/>
          </a:xfrm>
          <a:custGeom>
            <a:avLst/>
            <a:gdLst/>
            <a:ahLst/>
            <a:cxnLst/>
            <a:rect l="l" t="t" r="r" b="b"/>
            <a:pathLst>
              <a:path w="1871377" h="2057400">
                <a:moveTo>
                  <a:pt x="0" y="0"/>
                </a:moveTo>
                <a:lnTo>
                  <a:pt x="1871377" y="0"/>
                </a:lnTo>
                <a:lnTo>
                  <a:pt x="1871377"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5" name="Picture 14"/>
          <p:cNvPicPr>
            <a:picLocks noChangeAspect="1"/>
          </p:cNvPicPr>
          <p:nvPr/>
        </p:nvPicPr>
        <p:blipFill>
          <a:blip r:embed="rId11"/>
          <a:stretch>
            <a:fillRect/>
          </a:stretch>
        </p:blipFill>
        <p:spPr>
          <a:xfrm>
            <a:off x="533400" y="1227062"/>
            <a:ext cx="16692295" cy="6919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459746" y="7855319"/>
            <a:ext cx="16230600" cy="6350222"/>
          </a:xfrm>
          <a:custGeom>
            <a:avLst/>
            <a:gdLst/>
            <a:ahLst/>
            <a:cxnLst/>
            <a:rect l="l" t="t" r="r" b="b"/>
            <a:pathLst>
              <a:path w="16230600" h="6350222">
                <a:moveTo>
                  <a:pt x="0" y="0"/>
                </a:moveTo>
                <a:lnTo>
                  <a:pt x="16230600" y="0"/>
                </a:lnTo>
                <a:lnTo>
                  <a:pt x="16230600" y="6350223"/>
                </a:lnTo>
                <a:lnTo>
                  <a:pt x="0" y="6350223"/>
                </a:lnTo>
                <a:lnTo>
                  <a:pt x="0" y="0"/>
                </a:lnTo>
                <a:close/>
              </a:path>
            </a:pathLst>
          </a:custGeom>
          <a:blipFill>
            <a:blip r:embed="rId2"/>
            <a:stretch>
              <a:fillRect/>
            </a:stretch>
          </a:blipFill>
        </p:spPr>
        <p:txBody>
          <a:bodyPr/>
          <a:lstStyle/>
          <a:p>
            <a:endParaRPr lang="en-US"/>
          </a:p>
        </p:txBody>
      </p:sp>
      <p:sp>
        <p:nvSpPr>
          <p:cNvPr id="9" name="Freeform 9"/>
          <p:cNvSpPr/>
          <p:nvPr/>
        </p:nvSpPr>
        <p:spPr>
          <a:xfrm>
            <a:off x="1518613" y="1591363"/>
            <a:ext cx="6408801" cy="8229600"/>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3"/>
            <a:stretch>
              <a:fillRect/>
            </a:stretch>
          </a:blipFill>
        </p:spPr>
        <p:txBody>
          <a:bodyPr/>
          <a:lstStyle/>
          <a:p>
            <a:endParaRPr lang="en-US"/>
          </a:p>
        </p:txBody>
      </p:sp>
      <p:sp>
        <p:nvSpPr>
          <p:cNvPr id="10" name="Freeform 10"/>
          <p:cNvSpPr/>
          <p:nvPr/>
        </p:nvSpPr>
        <p:spPr>
          <a:xfrm>
            <a:off x="7706902" y="1591363"/>
            <a:ext cx="7714662" cy="5930647"/>
          </a:xfrm>
          <a:custGeom>
            <a:avLst/>
            <a:gdLst/>
            <a:ahLst/>
            <a:cxnLst/>
            <a:rect l="l" t="t" r="r" b="b"/>
            <a:pathLst>
              <a:path w="7714662" h="5930647">
                <a:moveTo>
                  <a:pt x="0" y="0"/>
                </a:moveTo>
                <a:lnTo>
                  <a:pt x="7714663" y="0"/>
                </a:lnTo>
                <a:lnTo>
                  <a:pt x="7714663" y="5930647"/>
                </a:lnTo>
                <a:lnTo>
                  <a:pt x="0" y="5930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8343953" y="2912161"/>
            <a:ext cx="6440561" cy="2407285"/>
          </a:xfrm>
          <a:prstGeom prst="rect">
            <a:avLst/>
          </a:prstGeom>
        </p:spPr>
        <p:txBody>
          <a:bodyPr lIns="0" tIns="0" rIns="0" bIns="0" rtlCol="0" anchor="t">
            <a:spAutoFit/>
          </a:bodyPr>
          <a:lstStyle/>
          <a:p>
            <a:pPr algn="ctr">
              <a:lnSpc>
                <a:spcPts val="6439"/>
              </a:lnSpc>
            </a:pPr>
            <a:r>
              <a:rPr lang="en-US" sz="4599">
                <a:solidFill>
                  <a:srgbClr val="6D430A"/>
                </a:solidFill>
                <a:latin typeface="Cambria"/>
              </a:rPr>
              <a:t>Hãy tìm những đường thằng song song và vuông góc có trong lớp học.</a:t>
            </a:r>
          </a:p>
        </p:txBody>
      </p:sp>
      <p:sp>
        <p:nvSpPr>
          <p:cNvPr id="13" name="Freeform 13"/>
          <p:cNvSpPr/>
          <p:nvPr/>
        </p:nvSpPr>
        <p:spPr>
          <a:xfrm>
            <a:off x="6561436" y="6981755"/>
            <a:ext cx="2731957" cy="2684147"/>
          </a:xfrm>
          <a:custGeom>
            <a:avLst/>
            <a:gdLst/>
            <a:ahLst/>
            <a:cxnLst/>
            <a:rect l="l" t="t" r="r" b="b"/>
            <a:pathLst>
              <a:path w="2731957" h="2684147">
                <a:moveTo>
                  <a:pt x="0" y="0"/>
                </a:moveTo>
                <a:lnTo>
                  <a:pt x="2731956" y="0"/>
                </a:lnTo>
                <a:lnTo>
                  <a:pt x="2731956" y="2684147"/>
                </a:lnTo>
                <a:lnTo>
                  <a:pt x="0" y="2684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96595" y="636044"/>
            <a:ext cx="17094810" cy="7994318"/>
            <a:chOff x="0" y="0"/>
            <a:chExt cx="4502337" cy="2105499"/>
          </a:xfrm>
        </p:grpSpPr>
        <p:sp>
          <p:nvSpPr>
            <p:cNvPr id="4" name="Freeform 4"/>
            <p:cNvSpPr/>
            <p:nvPr/>
          </p:nvSpPr>
          <p:spPr>
            <a:xfrm>
              <a:off x="0" y="0"/>
              <a:ext cx="4502337" cy="2105499"/>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txBody>
            <a:bodyPr/>
            <a:lstStyle/>
            <a:p>
              <a:endParaRPr lang="en-US"/>
            </a:p>
          </p:txBody>
        </p:sp>
        <p:sp>
          <p:nvSpPr>
            <p:cNvPr id="5" name="TextBox 5"/>
            <p:cNvSpPr txBox="1"/>
            <p:nvPr/>
          </p:nvSpPr>
          <p:spPr>
            <a:xfrm>
              <a:off x="0" y="-38100"/>
              <a:ext cx="4502337" cy="2143599"/>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028700" y="781601"/>
            <a:ext cx="1511599" cy="2174963"/>
          </a:xfrm>
          <a:custGeom>
            <a:avLst/>
            <a:gdLst/>
            <a:ahLst/>
            <a:cxnLst/>
            <a:rect l="l" t="t" r="r" b="b"/>
            <a:pathLst>
              <a:path w="1511599" h="2174963">
                <a:moveTo>
                  <a:pt x="0" y="0"/>
                </a:moveTo>
                <a:lnTo>
                  <a:pt x="1511599" y="0"/>
                </a:lnTo>
                <a:lnTo>
                  <a:pt x="1511599" y="2174963"/>
                </a:lnTo>
                <a:lnTo>
                  <a:pt x="0" y="2174963"/>
                </a:lnTo>
                <a:lnTo>
                  <a:pt x="0" y="0"/>
                </a:lnTo>
                <a:close/>
              </a:path>
            </a:pathLst>
          </a:custGeom>
          <a:blipFill>
            <a:blip r:embed="rId4"/>
            <a:stretch>
              <a:fillRect/>
            </a:stretch>
          </a:blipFill>
        </p:spPr>
        <p:txBody>
          <a:bodyPr/>
          <a:lstStyle/>
          <a:p>
            <a:endParaRPr lang="en-US"/>
          </a:p>
        </p:txBody>
      </p:sp>
      <p:sp>
        <p:nvSpPr>
          <p:cNvPr id="10" name="Freeform 10"/>
          <p:cNvSpPr/>
          <p:nvPr/>
        </p:nvSpPr>
        <p:spPr>
          <a:xfrm>
            <a:off x="3261700" y="3411282"/>
            <a:ext cx="4254992" cy="4308852"/>
          </a:xfrm>
          <a:custGeom>
            <a:avLst/>
            <a:gdLst/>
            <a:ahLst/>
            <a:cxnLst/>
            <a:rect l="l" t="t" r="r" b="b"/>
            <a:pathLst>
              <a:path w="4254992" h="4308852">
                <a:moveTo>
                  <a:pt x="0" y="0"/>
                </a:moveTo>
                <a:lnTo>
                  <a:pt x="4254991" y="0"/>
                </a:lnTo>
                <a:lnTo>
                  <a:pt x="4254991" y="4308852"/>
                </a:lnTo>
                <a:lnTo>
                  <a:pt x="0" y="4308852"/>
                </a:lnTo>
                <a:lnTo>
                  <a:pt x="0" y="0"/>
                </a:lnTo>
                <a:close/>
              </a:path>
            </a:pathLst>
          </a:custGeom>
          <a:blipFill>
            <a:blip r:embed="rId5"/>
            <a:stretch>
              <a:fillRect/>
            </a:stretch>
          </a:blipFill>
        </p:spPr>
        <p:txBody>
          <a:bodyPr/>
          <a:lstStyle/>
          <a:p>
            <a:endParaRPr lang="en-US"/>
          </a:p>
        </p:txBody>
      </p:sp>
      <p:sp>
        <p:nvSpPr>
          <p:cNvPr id="12" name="Freeform 12"/>
          <p:cNvSpPr/>
          <p:nvPr/>
        </p:nvSpPr>
        <p:spPr>
          <a:xfrm>
            <a:off x="8734420" y="3130086"/>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2708240" y="848276"/>
            <a:ext cx="13503970" cy="2281809"/>
          </a:xfrm>
          <a:prstGeom prst="rect">
            <a:avLst/>
          </a:prstGeom>
        </p:spPr>
        <p:txBody>
          <a:bodyPr lIns="0" tIns="0" rIns="0" bIns="0" rtlCol="0" anchor="t">
            <a:spAutoFit/>
          </a:bodyPr>
          <a:lstStyle/>
          <a:p>
            <a:pPr algn="just">
              <a:lnSpc>
                <a:spcPts val="4488"/>
              </a:lnSpc>
            </a:pPr>
            <a:r>
              <a:rPr lang="en-US" sz="4400">
                <a:solidFill>
                  <a:srgbClr val="6D430A"/>
                </a:solidFill>
                <a:latin typeface="Cambria Bold"/>
              </a:rPr>
              <a:t>Đồng hồ bên chỉ thời gian là 3 giờ. Lúc này, kim giờ và kim phút của đồng hồ vuông góc với nhau. Hãy tìm một giờ khác mà kim giờ và kim phút của đồng hồ cũng vuông góc với nhau.</a:t>
            </a:r>
          </a:p>
        </p:txBody>
      </p:sp>
      <p:sp>
        <p:nvSpPr>
          <p:cNvPr id="14" name="TextBox 14"/>
          <p:cNvSpPr txBox="1"/>
          <p:nvPr/>
        </p:nvSpPr>
        <p:spPr>
          <a:xfrm>
            <a:off x="9970263" y="4151376"/>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cá</a:t>
            </a:r>
            <a:r>
              <a:rPr lang="en-US" sz="6299" dirty="0">
                <a:solidFill>
                  <a:srgbClr val="6D430A"/>
                </a:solidFill>
                <a:latin typeface="Cambria Bold"/>
              </a:rPr>
              <a:t> </a:t>
            </a:r>
            <a:r>
              <a:rPr lang="en-US" sz="6299" dirty="0" err="1">
                <a:solidFill>
                  <a:srgbClr val="6D430A"/>
                </a:solidFill>
                <a:latin typeface="Cambria Bold"/>
              </a:rPr>
              <a:t>nhân</a:t>
            </a:r>
            <a:endParaRPr lang="en-US" sz="6299" dirty="0">
              <a:solidFill>
                <a:srgbClr val="6D430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6595" y="636044"/>
            <a:ext cx="17094810" cy="7994318"/>
          </a:xfrm>
          <a:custGeom>
            <a:avLst/>
            <a:gdLst/>
            <a:ahLst/>
            <a:cxnLst/>
            <a:rect l="l" t="t" r="r" b="b"/>
            <a:pathLst>
              <a:path w="4502337" h="2105499">
                <a:moveTo>
                  <a:pt x="42118" y="0"/>
                </a:moveTo>
                <a:lnTo>
                  <a:pt x="4460219" y="0"/>
                </a:lnTo>
                <a:cubicBezTo>
                  <a:pt x="4483480" y="0"/>
                  <a:pt x="4502337" y="18857"/>
                  <a:pt x="4502337" y="42118"/>
                </a:cubicBezTo>
                <a:lnTo>
                  <a:pt x="4502337" y="2063381"/>
                </a:lnTo>
                <a:cubicBezTo>
                  <a:pt x="4502337" y="2074552"/>
                  <a:pt x="4497899" y="2085265"/>
                  <a:pt x="4490001" y="2093163"/>
                </a:cubicBezTo>
                <a:cubicBezTo>
                  <a:pt x="4482102" y="2101062"/>
                  <a:pt x="4471389" y="2105499"/>
                  <a:pt x="4460219" y="2105499"/>
                </a:cubicBezTo>
                <a:lnTo>
                  <a:pt x="42118" y="2105499"/>
                </a:lnTo>
                <a:cubicBezTo>
                  <a:pt x="30948" y="2105499"/>
                  <a:pt x="20235" y="2101062"/>
                  <a:pt x="12336" y="2093163"/>
                </a:cubicBezTo>
                <a:cubicBezTo>
                  <a:pt x="4437" y="2085265"/>
                  <a:pt x="0" y="2074552"/>
                  <a:pt x="0" y="2063381"/>
                </a:cubicBezTo>
                <a:lnTo>
                  <a:pt x="0" y="42118"/>
                </a:lnTo>
                <a:cubicBezTo>
                  <a:pt x="0" y="30948"/>
                  <a:pt x="4437" y="20235"/>
                  <a:pt x="12336" y="12336"/>
                </a:cubicBezTo>
                <a:cubicBezTo>
                  <a:pt x="20235" y="4437"/>
                  <a:pt x="30948" y="0"/>
                  <a:pt x="42118" y="0"/>
                </a:cubicBezTo>
                <a:close/>
              </a:path>
            </a:pathLst>
          </a:custGeom>
          <a:solidFill>
            <a:srgbClr val="FFFFFF"/>
          </a:solidFill>
          <a:ln w="28575" cap="rnd">
            <a:solidFill>
              <a:srgbClr val="2A5B7B"/>
            </a:solidFill>
            <a:prstDash val="solid"/>
            <a:round/>
          </a:ln>
        </p:spPr>
        <p:txBody>
          <a:bodyPr/>
          <a:lstStyle/>
          <a:p>
            <a:endParaRPr lang="en-US"/>
          </a:p>
        </p:txBody>
      </p:sp>
      <p:sp>
        <p:nvSpPr>
          <p:cNvPr id="5" name="TextBox 5"/>
          <p:cNvSpPr txBox="1"/>
          <p:nvPr/>
        </p:nvSpPr>
        <p:spPr>
          <a:xfrm>
            <a:off x="596595" y="491383"/>
            <a:ext cx="17094810" cy="8138979"/>
          </a:xfrm>
          <a:prstGeom prst="rect">
            <a:avLst/>
          </a:prstGeom>
        </p:spPr>
        <p:txBody>
          <a:bodyPr lIns="50800" tIns="50800" rIns="50800" bIns="50800" rtlCol="0" anchor="ctr"/>
          <a:lstStyle/>
          <a:p>
            <a:pPr algn="ctr">
              <a:lnSpc>
                <a:spcPts val="2659"/>
              </a:lnSpc>
              <a:spcBef>
                <a:spcPct val="0"/>
              </a:spcBef>
            </a:pPr>
            <a:endParaRPr/>
          </a:p>
        </p:txBody>
      </p:sp>
      <p:sp>
        <p:nvSpPr>
          <p:cNvPr id="7" name="Freeform 7"/>
          <p:cNvSpPr/>
          <p:nvPr/>
        </p:nvSpPr>
        <p:spPr>
          <a:xfrm rot="2274394">
            <a:off x="16084258" y="459859"/>
            <a:ext cx="1892195" cy="1137682"/>
          </a:xfrm>
          <a:custGeom>
            <a:avLst/>
            <a:gdLst/>
            <a:ahLst/>
            <a:cxnLst/>
            <a:rect l="l" t="t" r="r" b="b"/>
            <a:pathLst>
              <a:path w="1892195" h="1137682">
                <a:moveTo>
                  <a:pt x="0" y="0"/>
                </a:moveTo>
                <a:lnTo>
                  <a:pt x="1892195" y="0"/>
                </a:lnTo>
                <a:lnTo>
                  <a:pt x="1892195" y="1137682"/>
                </a:lnTo>
                <a:lnTo>
                  <a:pt x="0" y="1137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917459" y="2219079"/>
            <a:ext cx="8439364" cy="5274602"/>
          </a:xfrm>
          <a:custGeom>
            <a:avLst/>
            <a:gdLst/>
            <a:ahLst/>
            <a:cxnLst/>
            <a:rect l="l" t="t" r="r" b="b"/>
            <a:pathLst>
              <a:path w="8439364" h="5274602">
                <a:moveTo>
                  <a:pt x="0" y="0"/>
                </a:moveTo>
                <a:lnTo>
                  <a:pt x="8439363" y="0"/>
                </a:lnTo>
                <a:lnTo>
                  <a:pt x="8439363" y="5274602"/>
                </a:lnTo>
                <a:lnTo>
                  <a:pt x="0" y="5274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934734" y="2334336"/>
            <a:ext cx="4574630" cy="4597734"/>
          </a:xfrm>
          <a:custGeom>
            <a:avLst/>
            <a:gdLst/>
            <a:ahLst/>
            <a:cxnLst/>
            <a:rect l="l" t="t" r="r" b="b"/>
            <a:pathLst>
              <a:path w="4574630" h="4597734">
                <a:moveTo>
                  <a:pt x="0" y="0"/>
                </a:moveTo>
                <a:lnTo>
                  <a:pt x="4574631" y="0"/>
                </a:lnTo>
                <a:lnTo>
                  <a:pt x="4574631" y="4597735"/>
                </a:lnTo>
                <a:lnTo>
                  <a:pt x="0" y="4597735"/>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2967611" y="3381936"/>
            <a:ext cx="6339058" cy="2407285"/>
          </a:xfrm>
          <a:prstGeom prst="rect">
            <a:avLst/>
          </a:prstGeom>
        </p:spPr>
        <p:txBody>
          <a:bodyPr lIns="0" tIns="0" rIns="0" bIns="0" rtlCol="0" anchor="t">
            <a:spAutoFit/>
          </a:bodyPr>
          <a:lstStyle/>
          <a:p>
            <a:pPr algn="just">
              <a:lnSpc>
                <a:spcPts val="6439"/>
              </a:lnSpc>
              <a:spcBef>
                <a:spcPct val="0"/>
              </a:spcBef>
            </a:pP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khác</a:t>
            </a:r>
            <a:r>
              <a:rPr lang="en-US" sz="4599" dirty="0">
                <a:solidFill>
                  <a:srgbClr val="231F20"/>
                </a:solidFill>
                <a:latin typeface="Cambria"/>
              </a:rPr>
              <a:t> </a:t>
            </a:r>
            <a:r>
              <a:rPr lang="en-US" sz="4599" dirty="0" err="1">
                <a:solidFill>
                  <a:srgbClr val="231F20"/>
                </a:solidFill>
                <a:latin typeface="Cambria"/>
              </a:rPr>
              <a:t>mà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và</a:t>
            </a:r>
            <a:r>
              <a:rPr lang="en-US" sz="4599" dirty="0">
                <a:solidFill>
                  <a:srgbClr val="231F20"/>
                </a:solidFill>
                <a:latin typeface="Cambria"/>
              </a:rPr>
              <a:t> </a:t>
            </a:r>
            <a:r>
              <a:rPr lang="en-US" sz="4599" dirty="0" err="1">
                <a:solidFill>
                  <a:srgbClr val="231F20"/>
                </a:solidFill>
                <a:latin typeface="Cambria"/>
              </a:rPr>
              <a:t>kim</a:t>
            </a:r>
            <a:r>
              <a:rPr lang="en-US" sz="4599" dirty="0">
                <a:solidFill>
                  <a:srgbClr val="231F20"/>
                </a:solidFill>
                <a:latin typeface="Cambria"/>
              </a:rPr>
              <a:t> </a:t>
            </a:r>
            <a:r>
              <a:rPr lang="en-US" sz="4599" dirty="0" err="1">
                <a:solidFill>
                  <a:srgbClr val="231F20"/>
                </a:solidFill>
                <a:latin typeface="Cambria"/>
              </a:rPr>
              <a:t>phút</a:t>
            </a:r>
            <a:r>
              <a:rPr lang="en-US" sz="4599" dirty="0">
                <a:solidFill>
                  <a:srgbClr val="231F20"/>
                </a:solidFill>
                <a:latin typeface="Cambria"/>
              </a:rPr>
              <a:t> </a:t>
            </a:r>
            <a:r>
              <a:rPr lang="en-US" sz="4599" dirty="0" err="1">
                <a:solidFill>
                  <a:srgbClr val="231F20"/>
                </a:solidFill>
                <a:latin typeface="Cambria"/>
              </a:rPr>
              <a:t>vuông</a:t>
            </a:r>
            <a:r>
              <a:rPr lang="en-US" sz="4599" dirty="0">
                <a:solidFill>
                  <a:srgbClr val="231F20"/>
                </a:solidFill>
                <a:latin typeface="Cambria"/>
              </a:rPr>
              <a:t> </a:t>
            </a:r>
            <a:r>
              <a:rPr lang="en-US" sz="4599" dirty="0" err="1">
                <a:solidFill>
                  <a:srgbClr val="231F20"/>
                </a:solidFill>
                <a:latin typeface="Cambria"/>
              </a:rPr>
              <a:t>góc</a:t>
            </a:r>
            <a:r>
              <a:rPr lang="en-US" sz="4599" dirty="0">
                <a:solidFill>
                  <a:srgbClr val="231F20"/>
                </a:solidFill>
                <a:latin typeface="Cambria"/>
              </a:rPr>
              <a:t> </a:t>
            </a:r>
            <a:r>
              <a:rPr lang="en-US" sz="4599" dirty="0" err="1">
                <a:solidFill>
                  <a:srgbClr val="231F20"/>
                </a:solidFill>
                <a:latin typeface="Cambria"/>
              </a:rPr>
              <a:t>với</a:t>
            </a:r>
            <a:r>
              <a:rPr lang="en-US" sz="4599" dirty="0">
                <a:solidFill>
                  <a:srgbClr val="231F20"/>
                </a:solidFill>
                <a:latin typeface="Cambria"/>
              </a:rPr>
              <a:t> </a:t>
            </a:r>
            <a:r>
              <a:rPr lang="en-US" sz="4599" dirty="0" err="1">
                <a:solidFill>
                  <a:srgbClr val="231F20"/>
                </a:solidFill>
                <a:latin typeface="Cambria"/>
              </a:rPr>
              <a:t>nhau</a:t>
            </a:r>
            <a:r>
              <a:rPr lang="en-US" sz="4599" dirty="0">
                <a:solidFill>
                  <a:srgbClr val="231F20"/>
                </a:solidFill>
                <a:latin typeface="Cambria"/>
              </a:rPr>
              <a:t> </a:t>
            </a:r>
            <a:r>
              <a:rPr lang="en-US" sz="4599" dirty="0" err="1">
                <a:solidFill>
                  <a:srgbClr val="231F20"/>
                </a:solidFill>
                <a:latin typeface="Cambria"/>
              </a:rPr>
              <a:t>là</a:t>
            </a:r>
            <a:r>
              <a:rPr lang="en-US" sz="4599" dirty="0">
                <a:solidFill>
                  <a:srgbClr val="231F20"/>
                </a:solidFill>
                <a:latin typeface="Cambria"/>
              </a:rPr>
              <a:t> 9 </a:t>
            </a:r>
            <a:r>
              <a:rPr lang="en-US" sz="4599" dirty="0" err="1">
                <a:solidFill>
                  <a:srgbClr val="231F20"/>
                </a:solidFill>
                <a:latin typeface="Cambria"/>
              </a:rPr>
              <a:t>giờ</a:t>
            </a:r>
            <a:r>
              <a:rPr lang="en-US" sz="4599" dirty="0">
                <a:solidFill>
                  <a:srgbClr val="231F20"/>
                </a:solidFill>
                <a:latin typeface="Cambria"/>
              </a:rPr>
              <a:t> </a:t>
            </a:r>
            <a:r>
              <a:rPr lang="en-US" sz="4599" dirty="0" err="1">
                <a:solidFill>
                  <a:srgbClr val="231F20"/>
                </a:solidFill>
                <a:latin typeface="Cambria"/>
              </a:rPr>
              <a:t>hoặc</a:t>
            </a:r>
            <a:r>
              <a:rPr lang="en-US" sz="4599" dirty="0">
                <a:solidFill>
                  <a:srgbClr val="231F20"/>
                </a:solidFill>
                <a:latin typeface="Cambria"/>
              </a:rPr>
              <a:t> 21 </a:t>
            </a:r>
            <a:r>
              <a:rPr lang="en-US" sz="4599" dirty="0" err="1">
                <a:solidFill>
                  <a:srgbClr val="231F20"/>
                </a:solidFill>
                <a:latin typeface="Cambria"/>
              </a:rPr>
              <a:t>giờ</a:t>
            </a:r>
            <a:r>
              <a:rPr lang="en-US" sz="4599" dirty="0">
                <a:solidFill>
                  <a:srgbClr val="231F20"/>
                </a:solidFill>
                <a:latin typeface="Cambria"/>
              </a:rPr>
              <a:t>.</a:t>
            </a:r>
          </a:p>
        </p:txBody>
      </p:sp>
      <p:pic>
        <p:nvPicPr>
          <p:cNvPr id="3" name="Picture 2"/>
          <p:cNvPicPr>
            <a:picLocks noChangeAspect="1"/>
          </p:cNvPicPr>
          <p:nvPr/>
        </p:nvPicPr>
        <p:blipFill>
          <a:blip r:embed="rId7"/>
          <a:stretch>
            <a:fillRect/>
          </a:stretch>
        </p:blipFill>
        <p:spPr>
          <a:xfrm>
            <a:off x="5702279" y="150215"/>
            <a:ext cx="6218459" cy="1737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458760" y="1659536"/>
            <a:ext cx="11953389" cy="1393825"/>
          </a:xfrm>
          <a:prstGeom prst="rect">
            <a:avLst/>
          </a:prstGeom>
        </p:spPr>
        <p:txBody>
          <a:bodyPr lIns="0" tIns="0" rIns="0" bIns="0" rtlCol="0" anchor="t">
            <a:spAutoFit/>
          </a:bodyPr>
          <a:lstStyle/>
          <a:p>
            <a:pPr algn="just">
              <a:lnSpc>
                <a:spcPts val="5599"/>
              </a:lnSpc>
            </a:pPr>
            <a:r>
              <a:rPr lang="en-US" sz="3999" dirty="0">
                <a:solidFill>
                  <a:srgbClr val="2A5B7B"/>
                </a:solidFill>
                <a:latin typeface="Cambria Bold"/>
              </a:rPr>
              <a:t>Hai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màu</a:t>
            </a:r>
            <a:r>
              <a:rPr lang="en-US" sz="3999" dirty="0">
                <a:solidFill>
                  <a:srgbClr val="2A5B7B"/>
                </a:solidFill>
                <a:latin typeface="Cambria Bold"/>
              </a:rPr>
              <a:t> </a:t>
            </a:r>
            <a:r>
              <a:rPr lang="en-US" sz="3999" dirty="0" err="1">
                <a:solidFill>
                  <a:srgbClr val="2A5B7B"/>
                </a:solidFill>
                <a:latin typeface="Cambria Bold"/>
              </a:rPr>
              <a:t>đỏ</a:t>
            </a:r>
            <a:r>
              <a:rPr lang="en-US" sz="3999" dirty="0">
                <a:solidFill>
                  <a:srgbClr val="2A5B7B"/>
                </a:solidFill>
                <a:latin typeface="Cambria Bold"/>
              </a:rPr>
              <a:t> </a:t>
            </a:r>
            <a:r>
              <a:rPr lang="en-US" sz="3999" dirty="0" err="1">
                <a:solidFill>
                  <a:srgbClr val="2A5B7B"/>
                </a:solidFill>
                <a:latin typeface="Cambria Bold"/>
              </a:rPr>
              <a:t>trong</a:t>
            </a:r>
            <a:r>
              <a:rPr lang="en-US" sz="3999" dirty="0">
                <a:solidFill>
                  <a:srgbClr val="2A5B7B"/>
                </a:solidFill>
                <a:latin typeface="Cambria Bold"/>
              </a:rPr>
              <a:t> </a:t>
            </a:r>
            <a:r>
              <a:rPr lang="en-US" sz="3999" dirty="0" err="1">
                <a:solidFill>
                  <a:srgbClr val="2A5B7B"/>
                </a:solidFill>
                <a:latin typeface="Cambria Bold"/>
              </a:rPr>
              <a:t>mỗi</a:t>
            </a:r>
            <a:r>
              <a:rPr lang="en-US" sz="3999" dirty="0">
                <a:solidFill>
                  <a:srgbClr val="2A5B7B"/>
                </a:solidFill>
                <a:latin typeface="Cambria Bold"/>
              </a:rPr>
              <a:t> </a:t>
            </a:r>
            <a:r>
              <a:rPr lang="en-US" sz="3999" dirty="0" err="1">
                <a:solidFill>
                  <a:srgbClr val="2A5B7B"/>
                </a:solidFill>
                <a:latin typeface="Cambria Bold"/>
              </a:rPr>
              <a:t>hình</a:t>
            </a:r>
            <a:r>
              <a:rPr lang="en-US" sz="3999" dirty="0">
                <a:solidFill>
                  <a:srgbClr val="2A5B7B"/>
                </a:solidFill>
                <a:latin typeface="Cambria Bold"/>
              </a:rPr>
              <a:t> </a:t>
            </a:r>
            <a:r>
              <a:rPr lang="en-US" sz="3999" dirty="0" err="1">
                <a:solidFill>
                  <a:srgbClr val="2A5B7B"/>
                </a:solidFill>
                <a:latin typeface="Cambria Bold"/>
              </a:rPr>
              <a:t>dưới</a:t>
            </a:r>
            <a:r>
              <a:rPr lang="en-US" sz="3999" dirty="0">
                <a:solidFill>
                  <a:srgbClr val="2A5B7B"/>
                </a:solidFill>
                <a:latin typeface="Cambria Bold"/>
              </a:rPr>
              <a:t> </a:t>
            </a:r>
            <a:r>
              <a:rPr lang="en-US" sz="3999" dirty="0" err="1">
                <a:solidFill>
                  <a:srgbClr val="2A5B7B"/>
                </a:solidFill>
                <a:latin typeface="Cambria Bold"/>
              </a:rPr>
              <a:t>đây</a:t>
            </a:r>
            <a:r>
              <a:rPr lang="en-US" sz="3999" dirty="0">
                <a:solidFill>
                  <a:srgbClr val="2A5B7B"/>
                </a:solidFill>
                <a:latin typeface="Cambria Bold"/>
              </a:rPr>
              <a:t> </a:t>
            </a:r>
            <a:r>
              <a:rPr lang="en-US" sz="3999" dirty="0" err="1">
                <a:solidFill>
                  <a:srgbClr val="2A5B7B"/>
                </a:solidFill>
                <a:latin typeface="Cambria Bold"/>
              </a:rPr>
              <a:t>có</a:t>
            </a:r>
            <a:r>
              <a:rPr lang="en-US" sz="3999" dirty="0">
                <a:solidFill>
                  <a:srgbClr val="2A5B7B"/>
                </a:solidFill>
                <a:latin typeface="Cambria Bold"/>
              </a:rPr>
              <a:t> </a:t>
            </a:r>
            <a:r>
              <a:rPr lang="en-US" sz="3999" dirty="0" err="1">
                <a:solidFill>
                  <a:srgbClr val="2A5B7B"/>
                </a:solidFill>
                <a:latin typeface="Cambria Bold"/>
              </a:rPr>
              <a:t>phải</a:t>
            </a:r>
            <a:r>
              <a:rPr lang="en-US" sz="3999" dirty="0">
                <a:solidFill>
                  <a:srgbClr val="2A5B7B"/>
                </a:solidFill>
                <a:latin typeface="Cambria Bold"/>
              </a:rPr>
              <a:t> </a:t>
            </a:r>
            <a:r>
              <a:rPr lang="en-US" sz="3999" dirty="0" err="1">
                <a:solidFill>
                  <a:srgbClr val="2A5B7B"/>
                </a:solidFill>
                <a:latin typeface="Cambria Bold"/>
              </a:rPr>
              <a:t>là</a:t>
            </a:r>
            <a:r>
              <a:rPr lang="en-US" sz="3999" dirty="0">
                <a:solidFill>
                  <a:srgbClr val="2A5B7B"/>
                </a:solidFill>
                <a:latin typeface="Cambria Bold"/>
              </a:rPr>
              <a:t> </a:t>
            </a:r>
            <a:r>
              <a:rPr lang="en-US" sz="3999" dirty="0" err="1">
                <a:solidFill>
                  <a:srgbClr val="2A5B7B"/>
                </a:solidFill>
                <a:latin typeface="Cambria Bold"/>
              </a:rPr>
              <a:t>hai</a:t>
            </a:r>
            <a:r>
              <a:rPr lang="en-US" sz="3999" dirty="0">
                <a:solidFill>
                  <a:srgbClr val="2A5B7B"/>
                </a:solidFill>
                <a:latin typeface="Cambria Bold"/>
              </a:rPr>
              <a:t> </a:t>
            </a:r>
            <a:r>
              <a:rPr lang="en-US" sz="3999" dirty="0" err="1">
                <a:solidFill>
                  <a:srgbClr val="2A5B7B"/>
                </a:solidFill>
                <a:latin typeface="Cambria Bold"/>
              </a:rPr>
              <a:t>đường</a:t>
            </a:r>
            <a:r>
              <a:rPr lang="en-US" sz="3999" dirty="0">
                <a:solidFill>
                  <a:srgbClr val="2A5B7B"/>
                </a:solidFill>
                <a:latin typeface="Cambria Bold"/>
              </a:rPr>
              <a:t> </a:t>
            </a:r>
            <a:r>
              <a:rPr lang="en-US" sz="3999" dirty="0" err="1">
                <a:solidFill>
                  <a:srgbClr val="2A5B7B"/>
                </a:solidFill>
                <a:latin typeface="Cambria Bold"/>
              </a:rPr>
              <a:t>thẳng</a:t>
            </a:r>
            <a:r>
              <a:rPr lang="en-US" sz="3999" dirty="0">
                <a:solidFill>
                  <a:srgbClr val="2A5B7B"/>
                </a:solidFill>
                <a:latin typeface="Cambria Bold"/>
              </a:rPr>
              <a:t> song </a:t>
            </a:r>
            <a:r>
              <a:rPr lang="en-US" sz="3999" dirty="0" err="1">
                <a:solidFill>
                  <a:srgbClr val="2A5B7B"/>
                </a:solidFill>
                <a:latin typeface="Cambria Bold"/>
              </a:rPr>
              <a:t>song</a:t>
            </a:r>
            <a:r>
              <a:rPr lang="en-US" sz="3999" dirty="0">
                <a:solidFill>
                  <a:srgbClr val="2A5B7B"/>
                </a:solidFill>
                <a:latin typeface="Cambria Bold"/>
              </a:rPr>
              <a:t> hay </a:t>
            </a:r>
            <a:r>
              <a:rPr lang="en-US" sz="3999" dirty="0" err="1">
                <a:solidFill>
                  <a:srgbClr val="2A5B7B"/>
                </a:solidFill>
                <a:latin typeface="Cambria Bold"/>
              </a:rPr>
              <a:t>không</a:t>
            </a:r>
            <a:r>
              <a:rPr lang="en-US" sz="3999" dirty="0">
                <a:solidFill>
                  <a:srgbClr val="2A5B7B"/>
                </a:solidFill>
                <a:latin typeface="Cambria Bold"/>
              </a:rPr>
              <a:t>?</a:t>
            </a:r>
          </a:p>
        </p:txBody>
      </p:sp>
      <p:sp>
        <p:nvSpPr>
          <p:cNvPr id="9" name="Freeform 9"/>
          <p:cNvSpPr/>
          <p:nvPr/>
        </p:nvSpPr>
        <p:spPr>
          <a:xfrm>
            <a:off x="-63670" y="-2515"/>
            <a:ext cx="3741596" cy="1331161"/>
          </a:xfrm>
          <a:custGeom>
            <a:avLst/>
            <a:gdLst/>
            <a:ahLst/>
            <a:cxnLst/>
            <a:rect l="l" t="t" r="r" b="b"/>
            <a:pathLst>
              <a:path w="5880025" h="1590057">
                <a:moveTo>
                  <a:pt x="0" y="0"/>
                </a:moveTo>
                <a:lnTo>
                  <a:pt x="5880025" y="0"/>
                </a:lnTo>
                <a:lnTo>
                  <a:pt x="5880025" y="1590057"/>
                </a:lnTo>
                <a:lnTo>
                  <a:pt x="0" y="1590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431570">
            <a:off x="13180263" y="603018"/>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807128" y="1314150"/>
            <a:ext cx="1493000" cy="2170321"/>
          </a:xfrm>
          <a:custGeom>
            <a:avLst/>
            <a:gdLst/>
            <a:ahLst/>
            <a:cxnLst/>
            <a:rect l="l" t="t" r="r" b="b"/>
            <a:pathLst>
              <a:path w="1493000" h="2170321">
                <a:moveTo>
                  <a:pt x="0" y="0"/>
                </a:moveTo>
                <a:lnTo>
                  <a:pt x="1493000" y="0"/>
                </a:lnTo>
                <a:lnTo>
                  <a:pt x="1493000" y="2170321"/>
                </a:lnTo>
                <a:lnTo>
                  <a:pt x="0" y="2170321"/>
                </a:lnTo>
                <a:lnTo>
                  <a:pt x="0" y="0"/>
                </a:lnTo>
                <a:close/>
              </a:path>
            </a:pathLst>
          </a:custGeom>
          <a:blipFill>
            <a:blip r:embed="rId6"/>
            <a:stretch>
              <a:fillRect/>
            </a:stretch>
          </a:blipFill>
        </p:spPr>
        <p:txBody>
          <a:bodyPr/>
          <a:lstStyle/>
          <a:p>
            <a:endParaRPr lang="en-US"/>
          </a:p>
        </p:txBody>
      </p:sp>
      <p:sp>
        <p:nvSpPr>
          <p:cNvPr id="13" name="Freeform 13"/>
          <p:cNvSpPr/>
          <p:nvPr/>
        </p:nvSpPr>
        <p:spPr>
          <a:xfrm>
            <a:off x="3741596" y="3704445"/>
            <a:ext cx="11387717" cy="4183626"/>
          </a:xfrm>
          <a:custGeom>
            <a:avLst/>
            <a:gdLst/>
            <a:ahLst/>
            <a:cxnLst/>
            <a:rect l="l" t="t" r="r" b="b"/>
            <a:pathLst>
              <a:path w="11387717" h="4183626">
                <a:moveTo>
                  <a:pt x="0" y="0"/>
                </a:moveTo>
                <a:lnTo>
                  <a:pt x="11387717" y="0"/>
                </a:lnTo>
                <a:lnTo>
                  <a:pt x="11387717" y="4183625"/>
                </a:lnTo>
                <a:lnTo>
                  <a:pt x="0" y="4183625"/>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7554833" y="802800"/>
            <a:ext cx="8860129" cy="6811224"/>
          </a:xfrm>
          <a:custGeom>
            <a:avLst/>
            <a:gdLst/>
            <a:ahLst/>
            <a:cxnLst/>
            <a:rect l="l" t="t" r="r" b="b"/>
            <a:pathLst>
              <a:path w="8860129" h="6811224">
                <a:moveTo>
                  <a:pt x="0" y="0"/>
                </a:moveTo>
                <a:lnTo>
                  <a:pt x="8860130" y="0"/>
                </a:lnTo>
                <a:lnTo>
                  <a:pt x="8860130" y="6811224"/>
                </a:lnTo>
                <a:lnTo>
                  <a:pt x="0" y="6811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8651907" y="1948998"/>
            <a:ext cx="6932654" cy="3216910"/>
          </a:xfrm>
          <a:prstGeom prst="rect">
            <a:avLst/>
          </a:prstGeom>
        </p:spPr>
        <p:txBody>
          <a:bodyPr lIns="0" tIns="0" rIns="0" bIns="0" rtlCol="0" anchor="t">
            <a:spAutoFit/>
          </a:bodyPr>
          <a:lstStyle/>
          <a:p>
            <a:pPr algn="just">
              <a:lnSpc>
                <a:spcPts val="6439"/>
              </a:lnSpc>
            </a:pPr>
            <a:r>
              <a:rPr lang="en-US" sz="4599">
                <a:solidFill>
                  <a:srgbClr val="2A5B7B"/>
                </a:solidFill>
                <a:latin typeface="Cambria Bold"/>
              </a:rPr>
              <a:t>+ Thảo luận nhóm đôi</a:t>
            </a:r>
          </a:p>
          <a:p>
            <a:pPr algn="just">
              <a:lnSpc>
                <a:spcPts val="6439"/>
              </a:lnSpc>
            </a:pPr>
            <a:r>
              <a:rPr lang="en-US" sz="4599">
                <a:solidFill>
                  <a:srgbClr val="2A5B7B"/>
                </a:solidFill>
                <a:latin typeface="Cambria Bold"/>
              </a:rPr>
              <a:t>+ Dùng thước kẻ kiểm tra hai đường thẳng song song trong mỗi hình.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25025" y="1292036"/>
            <a:ext cx="15126437" cy="7702929"/>
            <a:chOff x="0" y="0"/>
            <a:chExt cx="3983918" cy="2028755"/>
          </a:xfrm>
        </p:grpSpPr>
        <p:sp>
          <p:nvSpPr>
            <p:cNvPr id="6" name="Freeform 6"/>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FFFFFF"/>
            </a:solidFill>
            <a:ln w="28575" cap="rnd">
              <a:solidFill>
                <a:srgbClr val="2A5B7B"/>
              </a:solidFill>
              <a:prstDash val="solid"/>
              <a:round/>
            </a:ln>
          </p:spPr>
          <p:txBody>
            <a:bodyPr/>
            <a:lstStyle/>
            <a:p>
              <a:endParaRPr lang="en-US"/>
            </a:p>
          </p:txBody>
        </p:sp>
        <p:sp>
          <p:nvSpPr>
            <p:cNvPr id="7" name="TextBox 7"/>
            <p:cNvSpPr txBox="1"/>
            <p:nvPr/>
          </p:nvSpPr>
          <p:spPr>
            <a:xfrm>
              <a:off x="0" y="-38100"/>
              <a:ext cx="3983918" cy="206685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329376">
            <a:off x="-1788573" y="233672"/>
            <a:ext cx="5880025" cy="1590057"/>
          </a:xfrm>
          <a:custGeom>
            <a:avLst/>
            <a:gdLst/>
            <a:ahLst/>
            <a:cxnLst/>
            <a:rect l="l" t="t" r="r" b="b"/>
            <a:pathLst>
              <a:path w="5880025" h="1590057">
                <a:moveTo>
                  <a:pt x="0" y="0"/>
                </a:moveTo>
                <a:lnTo>
                  <a:pt x="5880024" y="0"/>
                </a:lnTo>
                <a:lnTo>
                  <a:pt x="5880024" y="1590056"/>
                </a:lnTo>
                <a:lnTo>
                  <a:pt x="0" y="1590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431570">
            <a:off x="14398780" y="186554"/>
            <a:ext cx="5259532" cy="1422265"/>
          </a:xfrm>
          <a:custGeom>
            <a:avLst/>
            <a:gdLst/>
            <a:ahLst/>
            <a:cxnLst/>
            <a:rect l="l" t="t" r="r" b="b"/>
            <a:pathLst>
              <a:path w="5259532" h="1422265">
                <a:moveTo>
                  <a:pt x="0" y="0"/>
                </a:moveTo>
                <a:lnTo>
                  <a:pt x="5259532" y="0"/>
                </a:lnTo>
                <a:lnTo>
                  <a:pt x="5259532" y="1422265"/>
                </a:lnTo>
                <a:lnTo>
                  <a:pt x="0" y="1422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822818" y="8045813"/>
            <a:ext cx="3601844" cy="1169099"/>
          </a:xfrm>
          <a:custGeom>
            <a:avLst/>
            <a:gdLst/>
            <a:ahLst/>
            <a:cxnLst/>
            <a:rect l="l" t="t" r="r" b="b"/>
            <a:pathLst>
              <a:path w="3601844" h="1169099">
                <a:moveTo>
                  <a:pt x="0" y="0"/>
                </a:moveTo>
                <a:lnTo>
                  <a:pt x="3601844" y="0"/>
                </a:lnTo>
                <a:lnTo>
                  <a:pt x="3601844" y="1169099"/>
                </a:lnTo>
                <a:lnTo>
                  <a:pt x="0" y="1169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450141" y="2016765"/>
            <a:ext cx="11387717" cy="4183626"/>
          </a:xfrm>
          <a:custGeom>
            <a:avLst/>
            <a:gdLst/>
            <a:ahLst/>
            <a:cxnLst/>
            <a:rect l="l" t="t" r="r" b="b"/>
            <a:pathLst>
              <a:path w="11387717" h="4183626">
                <a:moveTo>
                  <a:pt x="0" y="0"/>
                </a:moveTo>
                <a:lnTo>
                  <a:pt x="11387718" y="0"/>
                </a:lnTo>
                <a:lnTo>
                  <a:pt x="11387718" y="4183626"/>
                </a:lnTo>
                <a:lnTo>
                  <a:pt x="0" y="4183626"/>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3005354" y="6358332"/>
            <a:ext cx="12804676" cy="2272030"/>
          </a:xfrm>
          <a:prstGeom prst="rect">
            <a:avLst/>
          </a:prstGeom>
        </p:spPr>
        <p:txBody>
          <a:bodyPr lIns="0" tIns="0" rIns="0" bIns="0" rtlCol="0" anchor="t">
            <a:spAutoFit/>
          </a:bodyPr>
          <a:lstStyle/>
          <a:p>
            <a:pPr algn="ctr">
              <a:lnSpc>
                <a:spcPts val="6019"/>
              </a:lnSpc>
              <a:spcBef>
                <a:spcPct val="0"/>
              </a:spcBef>
            </a:pPr>
            <a:r>
              <a:rPr lang="en-US" sz="4299" dirty="0">
                <a:solidFill>
                  <a:srgbClr val="2A5B7B"/>
                </a:solidFill>
                <a:latin typeface="Cambria Bold"/>
              </a:rPr>
              <a:t> Hai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màu</a:t>
            </a:r>
            <a:r>
              <a:rPr lang="en-US" sz="4299" dirty="0">
                <a:solidFill>
                  <a:srgbClr val="2A5B7B"/>
                </a:solidFill>
                <a:latin typeface="Cambria Bold"/>
              </a:rPr>
              <a:t> </a:t>
            </a:r>
            <a:r>
              <a:rPr lang="en-US" sz="4299" dirty="0" err="1">
                <a:solidFill>
                  <a:srgbClr val="2A5B7B"/>
                </a:solidFill>
                <a:latin typeface="Cambria Bold"/>
              </a:rPr>
              <a:t>đỏ</a:t>
            </a:r>
            <a:r>
              <a:rPr lang="en-US" sz="4299" dirty="0">
                <a:solidFill>
                  <a:srgbClr val="2A5B7B"/>
                </a:solidFill>
                <a:latin typeface="Cambria Bold"/>
              </a:rPr>
              <a:t> </a:t>
            </a:r>
            <a:r>
              <a:rPr lang="en-US" sz="4299" dirty="0" err="1">
                <a:solidFill>
                  <a:srgbClr val="2A5B7B"/>
                </a:solidFill>
                <a:latin typeface="Cambria Bold"/>
              </a:rPr>
              <a:t>trong</a:t>
            </a:r>
            <a:r>
              <a:rPr lang="en-US" sz="4299" dirty="0">
                <a:solidFill>
                  <a:srgbClr val="2A5B7B"/>
                </a:solidFill>
                <a:latin typeface="Cambria Bold"/>
              </a:rPr>
              <a:t> </a:t>
            </a:r>
            <a:r>
              <a:rPr lang="en-US" sz="4299" dirty="0" err="1">
                <a:solidFill>
                  <a:srgbClr val="2A5B7B"/>
                </a:solidFill>
                <a:latin typeface="Cambria Bold"/>
              </a:rPr>
              <a:t>mỗi</a:t>
            </a:r>
            <a:r>
              <a:rPr lang="en-US" sz="4299" dirty="0">
                <a:solidFill>
                  <a:srgbClr val="2A5B7B"/>
                </a:solidFill>
                <a:latin typeface="Cambria Bold"/>
              </a:rPr>
              <a:t> </a:t>
            </a:r>
            <a:r>
              <a:rPr lang="en-US" sz="4299" dirty="0" err="1">
                <a:solidFill>
                  <a:srgbClr val="2A5B7B"/>
                </a:solidFill>
                <a:latin typeface="Cambria Bold"/>
              </a:rPr>
              <a:t>hình</a:t>
            </a:r>
            <a:r>
              <a:rPr lang="en-US" sz="4299" dirty="0">
                <a:solidFill>
                  <a:srgbClr val="2A5B7B"/>
                </a:solidFill>
                <a:latin typeface="Cambria Bold"/>
              </a:rPr>
              <a:t> </a:t>
            </a:r>
            <a:r>
              <a:rPr lang="en-US" sz="4299" dirty="0" err="1">
                <a:solidFill>
                  <a:srgbClr val="2A5B7B"/>
                </a:solidFill>
                <a:latin typeface="Cambria Bold"/>
              </a:rPr>
              <a:t>đều</a:t>
            </a:r>
            <a:r>
              <a:rPr lang="en-US" sz="4299" dirty="0">
                <a:solidFill>
                  <a:srgbClr val="2A5B7B"/>
                </a:solidFill>
                <a:latin typeface="Cambria Bold"/>
              </a:rPr>
              <a:t> </a:t>
            </a:r>
            <a:r>
              <a:rPr lang="en-US" sz="4299" dirty="0" err="1">
                <a:solidFill>
                  <a:srgbClr val="2A5B7B"/>
                </a:solidFill>
                <a:latin typeface="Cambria Bold"/>
              </a:rPr>
              <a:t>là</a:t>
            </a:r>
            <a:r>
              <a:rPr lang="en-US" sz="4299" dirty="0">
                <a:solidFill>
                  <a:srgbClr val="2A5B7B"/>
                </a:solidFill>
                <a:latin typeface="Cambria Bold"/>
              </a:rPr>
              <a:t> </a:t>
            </a:r>
            <a:r>
              <a:rPr lang="en-US" sz="4299" dirty="0" err="1">
                <a:solidFill>
                  <a:srgbClr val="2A5B7B"/>
                </a:solidFill>
                <a:latin typeface="Cambria Bold"/>
              </a:rPr>
              <a:t>hai</a:t>
            </a:r>
            <a:r>
              <a:rPr lang="en-US" sz="4299" dirty="0">
                <a:solidFill>
                  <a:srgbClr val="2A5B7B"/>
                </a:solidFill>
                <a:latin typeface="Cambria Bold"/>
              </a:rPr>
              <a:t> </a:t>
            </a:r>
            <a:r>
              <a:rPr lang="en-US" sz="4299" dirty="0" err="1">
                <a:solidFill>
                  <a:srgbClr val="2A5B7B"/>
                </a:solidFill>
                <a:latin typeface="Cambria Bold"/>
              </a:rPr>
              <a:t>đường</a:t>
            </a:r>
            <a:r>
              <a:rPr lang="en-US" sz="4299" dirty="0">
                <a:solidFill>
                  <a:srgbClr val="2A5B7B"/>
                </a:solidFill>
                <a:latin typeface="Cambria Bold"/>
              </a:rPr>
              <a:t> </a:t>
            </a:r>
            <a:r>
              <a:rPr lang="en-US" sz="4299" dirty="0" err="1">
                <a:solidFill>
                  <a:srgbClr val="2A5B7B"/>
                </a:solidFill>
                <a:latin typeface="Cambria Bold"/>
              </a:rPr>
              <a:t>thẳng</a:t>
            </a:r>
            <a:r>
              <a:rPr lang="en-US" sz="4299" dirty="0">
                <a:solidFill>
                  <a:srgbClr val="2A5B7B"/>
                </a:solidFill>
                <a:latin typeface="Cambria Bold"/>
              </a:rPr>
              <a:t> song </a:t>
            </a:r>
            <a:r>
              <a:rPr lang="en-US" sz="4299" dirty="0" err="1">
                <a:solidFill>
                  <a:srgbClr val="2A5B7B"/>
                </a:solidFill>
                <a:latin typeface="Cambria Bold"/>
              </a:rPr>
              <a:t>song</a:t>
            </a:r>
            <a:r>
              <a:rPr lang="en-US" sz="4299" dirty="0">
                <a:solidFill>
                  <a:srgbClr val="2A5B7B"/>
                </a:solidFill>
                <a:latin typeface="Cambria Bold"/>
              </a:rPr>
              <a:t> </a:t>
            </a:r>
            <a:r>
              <a:rPr lang="en-US" sz="4299" dirty="0" err="1">
                <a:solidFill>
                  <a:srgbClr val="2A5B7B"/>
                </a:solidFill>
                <a:latin typeface="Cambria Bold"/>
              </a:rPr>
              <a:t>vì</a:t>
            </a:r>
            <a:r>
              <a:rPr lang="en-US" sz="4299" dirty="0">
                <a:solidFill>
                  <a:srgbClr val="2A5B7B"/>
                </a:solidFill>
                <a:latin typeface="Cambria Bold"/>
              </a:rPr>
              <a:t> </a:t>
            </a:r>
            <a:r>
              <a:rPr lang="en-US" sz="4299" dirty="0" err="1">
                <a:solidFill>
                  <a:srgbClr val="2A5B7B"/>
                </a:solidFill>
                <a:latin typeface="Cambria Bold"/>
              </a:rPr>
              <a:t>chúng</a:t>
            </a:r>
            <a:r>
              <a:rPr lang="en-US" sz="4299" dirty="0">
                <a:solidFill>
                  <a:srgbClr val="2A5B7B"/>
                </a:solidFill>
                <a:latin typeface="Cambria Bold"/>
              </a:rPr>
              <a:t> </a:t>
            </a:r>
            <a:r>
              <a:rPr lang="en-US" sz="4299" dirty="0" err="1">
                <a:solidFill>
                  <a:srgbClr val="2A5B7B"/>
                </a:solidFill>
                <a:latin typeface="Cambria Bold"/>
              </a:rPr>
              <a:t>không</a:t>
            </a:r>
            <a:r>
              <a:rPr lang="en-US" sz="4299" dirty="0">
                <a:solidFill>
                  <a:srgbClr val="2A5B7B"/>
                </a:solidFill>
                <a:latin typeface="Cambria Bold"/>
              </a:rPr>
              <a:t> </a:t>
            </a:r>
            <a:r>
              <a:rPr lang="en-US" sz="4299" dirty="0" err="1">
                <a:solidFill>
                  <a:srgbClr val="2A5B7B"/>
                </a:solidFill>
                <a:latin typeface="Cambria Bold"/>
              </a:rPr>
              <a:t>cắt</a:t>
            </a:r>
            <a:r>
              <a:rPr lang="en-US" sz="4299" dirty="0">
                <a:solidFill>
                  <a:srgbClr val="2A5B7B"/>
                </a:solidFill>
                <a:latin typeface="Cambria Bold"/>
              </a:rPr>
              <a:t> </a:t>
            </a:r>
            <a:r>
              <a:rPr lang="en-US" sz="4299" dirty="0" err="1">
                <a:solidFill>
                  <a:srgbClr val="2A5B7B"/>
                </a:solidFill>
                <a:latin typeface="Cambria Bold"/>
              </a:rPr>
              <a:t>nhau</a:t>
            </a:r>
            <a:r>
              <a:rPr lang="en-US" sz="4299" dirty="0">
                <a:solidFill>
                  <a:srgbClr val="2A5B7B"/>
                </a:solidFill>
                <a:latin typeface="Cambria Bold"/>
              </a:rPr>
              <a:t>.</a:t>
            </a:r>
          </a:p>
          <a:p>
            <a:pPr algn="ctr">
              <a:lnSpc>
                <a:spcPts val="6019"/>
              </a:lnSpc>
              <a:spcBef>
                <a:spcPct val="0"/>
              </a:spcBef>
            </a:pPr>
            <a:endParaRPr lang="en-US" sz="4299" dirty="0">
              <a:solidFill>
                <a:srgbClr val="2A5B7B"/>
              </a:solidFill>
              <a:latin typeface="Cambria Bold"/>
            </a:endParaRPr>
          </a:p>
        </p:txBody>
      </p:sp>
      <p:pic>
        <p:nvPicPr>
          <p:cNvPr id="13" name="Picture 12"/>
          <p:cNvPicPr>
            <a:picLocks noChangeAspect="1"/>
          </p:cNvPicPr>
          <p:nvPr/>
        </p:nvPicPr>
        <p:blipFill>
          <a:blip r:embed="rId7"/>
          <a:stretch>
            <a:fillRect/>
          </a:stretch>
        </p:blipFill>
        <p:spPr>
          <a:xfrm>
            <a:off x="5486400" y="426329"/>
            <a:ext cx="6218459" cy="1731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5547980" y="477053"/>
            <a:ext cx="1928292" cy="2384286"/>
          </a:xfrm>
          <a:custGeom>
            <a:avLst/>
            <a:gdLst/>
            <a:ahLst/>
            <a:cxnLst/>
            <a:rect l="l" t="t" r="r" b="b"/>
            <a:pathLst>
              <a:path w="1928292" h="2384286">
                <a:moveTo>
                  <a:pt x="0" y="0"/>
                </a:moveTo>
                <a:lnTo>
                  <a:pt x="1928292" y="0"/>
                </a:lnTo>
                <a:lnTo>
                  <a:pt x="1928292" y="2384287"/>
                </a:lnTo>
                <a:lnTo>
                  <a:pt x="0" y="2384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39031" y="208792"/>
            <a:ext cx="1791719" cy="1083244"/>
          </a:xfrm>
          <a:custGeom>
            <a:avLst/>
            <a:gdLst/>
            <a:ahLst/>
            <a:cxnLst/>
            <a:rect l="l" t="t" r="r" b="b"/>
            <a:pathLst>
              <a:path w="1791719" h="1083244">
                <a:moveTo>
                  <a:pt x="0" y="0"/>
                </a:moveTo>
                <a:lnTo>
                  <a:pt x="1791719" y="0"/>
                </a:lnTo>
                <a:lnTo>
                  <a:pt x="1791719" y="1083244"/>
                </a:lnTo>
                <a:lnTo>
                  <a:pt x="0" y="108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030750" y="788669"/>
            <a:ext cx="1259678" cy="2118720"/>
          </a:xfrm>
          <a:custGeom>
            <a:avLst/>
            <a:gdLst/>
            <a:ahLst/>
            <a:cxnLst/>
            <a:rect l="l" t="t" r="r" b="b"/>
            <a:pathLst>
              <a:path w="1259678" h="2118720">
                <a:moveTo>
                  <a:pt x="0" y="0"/>
                </a:moveTo>
                <a:lnTo>
                  <a:pt x="1259678" y="0"/>
                </a:lnTo>
                <a:lnTo>
                  <a:pt x="1259678" y="2118720"/>
                </a:lnTo>
                <a:lnTo>
                  <a:pt x="0" y="2118720"/>
                </a:lnTo>
                <a:lnTo>
                  <a:pt x="0" y="0"/>
                </a:lnTo>
                <a:close/>
              </a:path>
            </a:pathLst>
          </a:custGeom>
          <a:blipFill>
            <a:blip r:embed="rId6"/>
            <a:stretch>
              <a:fillRect r="-3720"/>
            </a:stretch>
          </a:blipFill>
        </p:spPr>
        <p:txBody>
          <a:bodyPr/>
          <a:lstStyle/>
          <a:p>
            <a:endParaRPr lang="en-US"/>
          </a:p>
        </p:txBody>
      </p:sp>
      <p:sp>
        <p:nvSpPr>
          <p:cNvPr id="11" name="Freeform 11"/>
          <p:cNvSpPr/>
          <p:nvPr/>
        </p:nvSpPr>
        <p:spPr>
          <a:xfrm>
            <a:off x="1465506" y="3210316"/>
            <a:ext cx="9576540" cy="4896276"/>
          </a:xfrm>
          <a:custGeom>
            <a:avLst/>
            <a:gdLst/>
            <a:ahLst/>
            <a:cxnLst/>
            <a:rect l="l" t="t" r="r" b="b"/>
            <a:pathLst>
              <a:path w="9576540" h="4896276">
                <a:moveTo>
                  <a:pt x="0" y="0"/>
                </a:moveTo>
                <a:lnTo>
                  <a:pt x="9576539" y="0"/>
                </a:lnTo>
                <a:lnTo>
                  <a:pt x="9576539" y="4896276"/>
                </a:lnTo>
                <a:lnTo>
                  <a:pt x="0" y="4896276"/>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3501475" y="1225361"/>
            <a:ext cx="10973205" cy="1466469"/>
          </a:xfrm>
          <a:prstGeom prst="rect">
            <a:avLst/>
          </a:prstGeom>
        </p:spPr>
        <p:txBody>
          <a:bodyPr lIns="0" tIns="0" rIns="0" bIns="0" rtlCol="0" anchor="t">
            <a:spAutoFit/>
          </a:bodyPr>
          <a:lstStyle/>
          <a:p>
            <a:pPr algn="just">
              <a:lnSpc>
                <a:spcPts val="5808"/>
              </a:lnSpc>
            </a:pPr>
            <a:r>
              <a:rPr lang="en-US" sz="4400" dirty="0" err="1">
                <a:solidFill>
                  <a:srgbClr val="D23C3C"/>
                </a:solidFill>
                <a:latin typeface="Cambria Bold"/>
              </a:rPr>
              <a:t>Chọn</a:t>
            </a:r>
            <a:r>
              <a:rPr lang="en-US" sz="4400" dirty="0">
                <a:solidFill>
                  <a:srgbClr val="D23C3C"/>
                </a:solidFill>
                <a:latin typeface="Cambria Bold"/>
              </a:rPr>
              <a:t> </a:t>
            </a:r>
            <a:r>
              <a:rPr lang="en-US" sz="4400" dirty="0" err="1">
                <a:solidFill>
                  <a:srgbClr val="D23C3C"/>
                </a:solidFill>
                <a:latin typeface="Cambria Bold"/>
              </a:rPr>
              <a:t>câu</a:t>
            </a:r>
            <a:r>
              <a:rPr lang="en-US" sz="4400" dirty="0">
                <a:solidFill>
                  <a:srgbClr val="D23C3C"/>
                </a:solidFill>
                <a:latin typeface="Cambria Bold"/>
              </a:rPr>
              <a:t> </a:t>
            </a:r>
            <a:r>
              <a:rPr lang="en-US" sz="4400" dirty="0" err="1">
                <a:solidFill>
                  <a:srgbClr val="D23C3C"/>
                </a:solidFill>
                <a:latin typeface="Cambria Bold"/>
              </a:rPr>
              <a:t>trả</a:t>
            </a:r>
            <a:r>
              <a:rPr lang="en-US" sz="4400" dirty="0">
                <a:solidFill>
                  <a:srgbClr val="D23C3C"/>
                </a:solidFill>
                <a:latin typeface="Cambria Bold"/>
              </a:rPr>
              <a:t> </a:t>
            </a:r>
            <a:r>
              <a:rPr lang="en-US" sz="4400" dirty="0" err="1">
                <a:solidFill>
                  <a:srgbClr val="D23C3C"/>
                </a:solidFill>
                <a:latin typeface="Cambria Bold"/>
              </a:rPr>
              <a:t>lời</a:t>
            </a:r>
            <a:r>
              <a:rPr lang="en-US" sz="4400" dirty="0">
                <a:solidFill>
                  <a:srgbClr val="D23C3C"/>
                </a:solidFill>
                <a:latin typeface="Cambria Bold"/>
              </a:rPr>
              <a:t> </a:t>
            </a:r>
            <a:r>
              <a:rPr lang="en-US" sz="4400" dirty="0" err="1">
                <a:solidFill>
                  <a:srgbClr val="D23C3C"/>
                </a:solidFill>
                <a:latin typeface="Cambria Bold"/>
              </a:rPr>
              <a:t>đúng</a:t>
            </a:r>
            <a:r>
              <a:rPr lang="en-US" sz="4400" dirty="0">
                <a:solidFill>
                  <a:srgbClr val="D23C3C"/>
                </a:solidFill>
                <a:latin typeface="Cambria Bold"/>
              </a:rPr>
              <a:t>.</a:t>
            </a:r>
          </a:p>
          <a:p>
            <a:pPr algn="just">
              <a:lnSpc>
                <a:spcPts val="5808"/>
              </a:lnSpc>
            </a:pPr>
            <a:r>
              <a:rPr lang="en-US" sz="4400" dirty="0" err="1">
                <a:solidFill>
                  <a:srgbClr val="D23C3C"/>
                </a:solidFill>
                <a:latin typeface="Cambria Bold"/>
              </a:rPr>
              <a:t>Tìm</a:t>
            </a:r>
            <a:r>
              <a:rPr lang="en-US" sz="4400" dirty="0">
                <a:solidFill>
                  <a:srgbClr val="D23C3C"/>
                </a:solidFill>
                <a:latin typeface="Cambria Bold"/>
              </a:rPr>
              <a:t> </a:t>
            </a:r>
            <a:r>
              <a:rPr lang="en-US" sz="4400" dirty="0" err="1">
                <a:solidFill>
                  <a:srgbClr val="D23C3C"/>
                </a:solidFill>
                <a:latin typeface="Cambria Bold"/>
              </a:rPr>
              <a:t>hình</a:t>
            </a:r>
            <a:r>
              <a:rPr lang="en-US" sz="4400" dirty="0">
                <a:solidFill>
                  <a:srgbClr val="D23C3C"/>
                </a:solidFill>
                <a:latin typeface="Cambria Bold"/>
              </a:rPr>
              <a:t> </a:t>
            </a:r>
            <a:r>
              <a:rPr lang="en-US" sz="4400" dirty="0" err="1">
                <a:solidFill>
                  <a:srgbClr val="D23C3C"/>
                </a:solidFill>
                <a:latin typeface="Cambria Bold"/>
              </a:rPr>
              <a:t>thích</a:t>
            </a:r>
            <a:r>
              <a:rPr lang="en-US" sz="4400" dirty="0">
                <a:solidFill>
                  <a:srgbClr val="D23C3C"/>
                </a:solidFill>
                <a:latin typeface="Cambria Bold"/>
              </a:rPr>
              <a:t> </a:t>
            </a:r>
            <a:r>
              <a:rPr lang="en-US" sz="4400" dirty="0" err="1">
                <a:solidFill>
                  <a:srgbClr val="D23C3C"/>
                </a:solidFill>
                <a:latin typeface="Cambria Bold"/>
              </a:rPr>
              <a:t>hợp</a:t>
            </a:r>
            <a:r>
              <a:rPr lang="en-US" sz="4400" dirty="0">
                <a:solidFill>
                  <a:srgbClr val="D23C3C"/>
                </a:solidFill>
                <a:latin typeface="Cambria Bold"/>
              </a:rPr>
              <a:t> </a:t>
            </a:r>
            <a:r>
              <a:rPr lang="en-US" sz="4400" dirty="0" err="1">
                <a:solidFill>
                  <a:srgbClr val="D23C3C"/>
                </a:solidFill>
                <a:latin typeface="Cambria Bold"/>
              </a:rPr>
              <a:t>để</a:t>
            </a:r>
            <a:r>
              <a:rPr lang="en-US" sz="4400" dirty="0">
                <a:solidFill>
                  <a:srgbClr val="D23C3C"/>
                </a:solidFill>
                <a:latin typeface="Cambria Bold"/>
              </a:rPr>
              <a:t> </a:t>
            </a:r>
            <a:r>
              <a:rPr lang="en-US" sz="4400" dirty="0" err="1">
                <a:solidFill>
                  <a:srgbClr val="D23C3C"/>
                </a:solidFill>
                <a:latin typeface="Cambria Bold"/>
              </a:rPr>
              <a:t>đặt</a:t>
            </a:r>
            <a:r>
              <a:rPr lang="en-US" sz="4400" dirty="0">
                <a:solidFill>
                  <a:srgbClr val="D23C3C"/>
                </a:solidFill>
                <a:latin typeface="Cambria Bold"/>
              </a:rPr>
              <a:t> </a:t>
            </a:r>
            <a:r>
              <a:rPr lang="en-US" sz="4400" dirty="0" err="1">
                <a:solidFill>
                  <a:srgbClr val="D23C3C"/>
                </a:solidFill>
                <a:latin typeface="Cambria Bold"/>
              </a:rPr>
              <a:t>vào</a:t>
            </a:r>
            <a:r>
              <a:rPr lang="en-US" sz="4400" dirty="0">
                <a:solidFill>
                  <a:srgbClr val="D23C3C"/>
                </a:solidFill>
                <a:latin typeface="Cambria Bold"/>
              </a:rPr>
              <a:t> ô </a:t>
            </a:r>
            <a:r>
              <a:rPr lang="en-US" sz="4400" dirty="0" err="1">
                <a:solidFill>
                  <a:srgbClr val="D23C3C"/>
                </a:solidFill>
                <a:latin typeface="Cambria Bold"/>
              </a:rPr>
              <a:t>có</a:t>
            </a:r>
            <a:r>
              <a:rPr lang="en-US" sz="4400" dirty="0">
                <a:solidFill>
                  <a:srgbClr val="D23C3C"/>
                </a:solidFill>
                <a:latin typeface="Cambria Bold"/>
              </a:rPr>
              <a:t> </a:t>
            </a:r>
            <a:r>
              <a:rPr lang="en-US" sz="4400" dirty="0" err="1">
                <a:solidFill>
                  <a:srgbClr val="D23C3C"/>
                </a:solidFill>
                <a:latin typeface="Cambria Bold"/>
              </a:rPr>
              <a:t>dấu</a:t>
            </a:r>
            <a:r>
              <a:rPr lang="en-US" sz="4400" dirty="0">
                <a:solidFill>
                  <a:srgbClr val="D23C3C"/>
                </a:solidFill>
                <a:latin typeface="Cambria Bold"/>
              </a:rPr>
              <a:t> “?"</a:t>
            </a:r>
          </a:p>
        </p:txBody>
      </p:sp>
      <p:sp>
        <p:nvSpPr>
          <p:cNvPr id="13" name="Freeform 13"/>
          <p:cNvSpPr/>
          <p:nvPr/>
        </p:nvSpPr>
        <p:spPr>
          <a:xfrm>
            <a:off x="11078507" y="3625059"/>
            <a:ext cx="5433619" cy="3396012"/>
          </a:xfrm>
          <a:custGeom>
            <a:avLst/>
            <a:gdLst/>
            <a:ahLst/>
            <a:cxnLst/>
            <a:rect l="l" t="t" r="r" b="b"/>
            <a:pathLst>
              <a:path w="5433619" h="3396012">
                <a:moveTo>
                  <a:pt x="0" y="0"/>
                </a:moveTo>
                <a:lnTo>
                  <a:pt x="5433619" y="0"/>
                </a:lnTo>
                <a:lnTo>
                  <a:pt x="5433619" y="3396012"/>
                </a:lnTo>
                <a:lnTo>
                  <a:pt x="0" y="33960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11739319" y="4330941"/>
            <a:ext cx="4111995" cy="1955673"/>
          </a:xfrm>
          <a:prstGeom prst="rect">
            <a:avLst/>
          </a:prstGeom>
        </p:spPr>
        <p:txBody>
          <a:bodyPr lIns="0" tIns="0" rIns="0" bIns="0" rtlCol="0" anchor="t">
            <a:spAutoFit/>
          </a:bodyPr>
          <a:lstStyle/>
          <a:p>
            <a:pPr algn="ctr">
              <a:lnSpc>
                <a:spcPts val="7685"/>
              </a:lnSpc>
            </a:pPr>
            <a:r>
              <a:rPr lang="en-US" sz="6299" dirty="0" err="1">
                <a:solidFill>
                  <a:srgbClr val="6D430A"/>
                </a:solidFill>
                <a:latin typeface="Cambria Bold"/>
              </a:rPr>
              <a:t>Làm</a:t>
            </a:r>
            <a:r>
              <a:rPr lang="en-US" sz="6299" dirty="0">
                <a:solidFill>
                  <a:srgbClr val="6D430A"/>
                </a:solidFill>
                <a:latin typeface="Cambria Bold"/>
              </a:rPr>
              <a:t> </a:t>
            </a:r>
            <a:r>
              <a:rPr lang="en-US" sz="6299" dirty="0" err="1">
                <a:solidFill>
                  <a:srgbClr val="6D430A"/>
                </a:solidFill>
                <a:latin typeface="Cambria Bold"/>
              </a:rPr>
              <a:t>việc</a:t>
            </a:r>
            <a:r>
              <a:rPr lang="en-US" sz="6299" dirty="0">
                <a:solidFill>
                  <a:srgbClr val="6D430A"/>
                </a:solidFill>
                <a:latin typeface="Cambria Bold"/>
              </a:rPr>
              <a:t> </a:t>
            </a:r>
            <a:r>
              <a:rPr lang="en-US" sz="6299" dirty="0" err="1">
                <a:solidFill>
                  <a:srgbClr val="6D430A"/>
                </a:solidFill>
                <a:latin typeface="Cambria Bold"/>
              </a:rPr>
              <a:t>nhóm</a:t>
            </a:r>
            <a:r>
              <a:rPr lang="en-US" sz="6299" dirty="0">
                <a:solidFill>
                  <a:srgbClr val="6D430A"/>
                </a:solidFill>
                <a:latin typeface="Cambria Bold"/>
              </a:rPr>
              <a:t> </a:t>
            </a:r>
            <a:r>
              <a:rPr lang="en-US" sz="6299" dirty="0" err="1">
                <a:solidFill>
                  <a:srgbClr val="6D430A"/>
                </a:solidFill>
                <a:latin typeface="Cambria Bold"/>
              </a:rPr>
              <a:t>đôi</a:t>
            </a:r>
            <a:endParaRPr lang="en-US" sz="6299" dirty="0">
              <a:solidFill>
                <a:srgbClr val="6D430A"/>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290</Words>
  <Application>Microsoft Office PowerPoint</Application>
  <PresentationFormat>Tùy chỉnh</PresentationFormat>
  <Paragraphs>19</Paragraphs>
  <Slides>12</Slides>
  <Notes>1</Notes>
  <HiddenSlides>0</HiddenSlides>
  <MMClips>0</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12</vt:i4>
      </vt:variant>
    </vt:vector>
  </HeadingPairs>
  <TitlesOfParts>
    <vt:vector size="18" baseType="lpstr">
      <vt:lpstr>Arial</vt:lpstr>
      <vt:lpstr>Cambria</vt:lpstr>
      <vt:lpstr>Calibri</vt:lpstr>
      <vt:lpstr>Cambria Bold</vt:lpstr>
      <vt:lpstr>Office Theme</vt:lpstr>
      <vt:lpstr>20_Office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CHUNG</dc:title>
  <dc:creator>admin</dc:creator>
  <cp:lastModifiedBy>Windows 10</cp:lastModifiedBy>
  <cp:revision>26</cp:revision>
  <dcterms:created xsi:type="dcterms:W3CDTF">2006-08-16T00:00:00Z</dcterms:created>
  <dcterms:modified xsi:type="dcterms:W3CDTF">2024-12-25T12:19:29Z</dcterms:modified>
  <dc:identifier>DAFxbGB0WGw</dc:identifier>
</cp:coreProperties>
</file>