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5" r:id="rId2"/>
  </p:sldMasterIdLst>
  <p:notesMasterIdLst>
    <p:notesMasterId r:id="rId26"/>
  </p:notesMasterIdLst>
  <p:sldIdLst>
    <p:sldId id="259" r:id="rId3"/>
    <p:sldId id="285" r:id="rId4"/>
    <p:sldId id="261" r:id="rId5"/>
    <p:sldId id="299" r:id="rId6"/>
    <p:sldId id="300" r:id="rId7"/>
    <p:sldId id="301" r:id="rId8"/>
    <p:sldId id="302" r:id="rId9"/>
    <p:sldId id="303" r:id="rId10"/>
    <p:sldId id="304" r:id="rId11"/>
    <p:sldId id="293" r:id="rId12"/>
    <p:sldId id="306" r:id="rId13"/>
    <p:sldId id="308" r:id="rId14"/>
    <p:sldId id="309" r:id="rId15"/>
    <p:sldId id="310" r:id="rId16"/>
    <p:sldId id="311" r:id="rId17"/>
    <p:sldId id="312" r:id="rId18"/>
    <p:sldId id="313" r:id="rId19"/>
    <p:sldId id="307" r:id="rId20"/>
    <p:sldId id="295" r:id="rId21"/>
    <p:sldId id="296" r:id="rId22"/>
    <p:sldId id="297" r:id="rId23"/>
    <p:sldId id="294" r:id="rId24"/>
    <p:sldId id="28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570"/>
    <a:srgbClr val="0070C0"/>
    <a:srgbClr val="E1A629"/>
    <a:srgbClr val="22A675"/>
    <a:srgbClr val="B92D17"/>
    <a:srgbClr val="DD4331"/>
    <a:srgbClr val="2D5C5B"/>
    <a:srgbClr val="4C9E9A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94" autoAdjust="0"/>
    <p:restoredTop sz="94660"/>
  </p:normalViewPr>
  <p:slideViewPr>
    <p:cSldViewPr snapToGrid="0" showGuides="1">
      <p:cViewPr>
        <p:scale>
          <a:sx n="41" d="100"/>
          <a:sy n="41" d="100"/>
        </p:scale>
        <p:origin x="1997" y="107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3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6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xmlns="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xmlns="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xmlns="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xmlns="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70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.xml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slide" Target="slide2.xml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slide" Target="slide2.xml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448" y="-233618"/>
            <a:ext cx="1523956" cy="15088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23" y="3689850"/>
            <a:ext cx="827856" cy="1407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372" y="1796387"/>
            <a:ext cx="67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47298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" y="495015"/>
            <a:ext cx="11152711" cy="58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56816" y="2132266"/>
            <a:ext cx="1060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>
                <a:ea typeface="SimSun" panose="02010600030101010101" pitchFamily="2" charset="-122"/>
              </a:rPr>
              <a:t>1m</a:t>
            </a:r>
            <a:endParaRPr lang="en-US" altLang="zh-CN" sz="4400" b="1" baseline="30000">
              <a:ea typeface="SimSun" panose="02010600030101010101" pitchFamily="2" charset="-122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670173" y="600329"/>
            <a:ext cx="4097338" cy="364331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" name="Right Brace 3"/>
          <p:cNvSpPr/>
          <p:nvPr/>
        </p:nvSpPr>
        <p:spPr>
          <a:xfrm>
            <a:off x="7916736" y="600329"/>
            <a:ext cx="457200" cy="36433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 Box 102"/>
          <p:cNvSpPr txBox="1">
            <a:spLocks noChangeArrowheads="1"/>
          </p:cNvSpPr>
          <p:nvPr/>
        </p:nvSpPr>
        <p:spPr bwMode="auto">
          <a:xfrm>
            <a:off x="4808411" y="1652841"/>
            <a:ext cx="13795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1m</a:t>
            </a:r>
            <a:r>
              <a:rPr lang="en-US" altLang="zh-CN" sz="5400" b="1" baseline="3000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altLang="zh-CN" sz="5400" b="1" baseline="3000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273520" y="4243641"/>
            <a:ext cx="958955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20000"/>
              </a:spcBef>
              <a:buFontTx/>
              <a:buChar char="-"/>
            </a:pP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 m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3520" y="5296153"/>
            <a:ext cx="95895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1m. </a:t>
            </a:r>
          </a:p>
        </p:txBody>
      </p:sp>
    </p:spTree>
    <p:extLst>
      <p:ext uri="{BB962C8B-B14F-4D97-AF65-F5344CB8AC3E}">
        <p14:creationId xmlns:p14="http://schemas.microsoft.com/office/powerpoint/2010/main" val="19943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81020" y="917240"/>
            <a:ext cx="83486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541648" y="908769"/>
            <a:ext cx="2978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altLang="zh-CN" sz="50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538725" y="730197"/>
            <a:ext cx="18256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9"/>
          <a:stretch/>
        </p:blipFill>
        <p:spPr>
          <a:xfrm>
            <a:off x="0" y="2760791"/>
            <a:ext cx="3723279" cy="3730194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60970" y="2582420"/>
            <a:ext cx="8821738" cy="30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mối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endParaRPr lang="en-US" altLang="zh-CN" sz="4500" b="1" dirty="0" smtClean="0">
              <a:ea typeface="SimSun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79276" y="3311244"/>
            <a:ext cx="79851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-xi-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endParaRPr lang="en-US" altLang="zh-CN" sz="45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1211735" y="6049095"/>
            <a:ext cx="8974137" cy="1303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nhỏ,có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34067"/>
              </p:ext>
            </p:extLst>
          </p:nvPr>
        </p:nvGraphicFramePr>
        <p:xfrm>
          <a:off x="1562573" y="628785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9" name="Rectangle 255"/>
          <p:cNvSpPr>
            <a:spLocks noChangeArrowheads="1"/>
          </p:cNvSpPr>
          <p:nvPr/>
        </p:nvSpPr>
        <p:spPr bwMode="auto">
          <a:xfrm>
            <a:off x="1562573" y="628785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13073"/>
              </p:ext>
            </p:extLst>
          </p:nvPr>
        </p:nvGraphicFramePr>
        <p:xfrm>
          <a:off x="1539996" y="565286"/>
          <a:ext cx="6096000" cy="526858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05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1" name="Text Box 1060"/>
          <p:cNvSpPr txBox="1">
            <a:spLocks noChangeArrowheads="1"/>
          </p:cNvSpPr>
          <p:nvPr/>
        </p:nvSpPr>
        <p:spPr bwMode="auto">
          <a:xfrm>
            <a:off x="1221261" y="6019935"/>
            <a:ext cx="8955087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lớn có mấy hình vuông nhỏ?</a:t>
            </a:r>
          </a:p>
        </p:txBody>
      </p:sp>
      <p:sp>
        <p:nvSpPr>
          <p:cNvPr id="22" name="Text Box 1061"/>
          <p:cNvSpPr txBox="1">
            <a:spLocks noChangeArrowheads="1"/>
          </p:cNvSpPr>
          <p:nvPr/>
        </p:nvSpPr>
        <p:spPr bwMode="auto">
          <a:xfrm>
            <a:off x="4175714" y="-36258"/>
            <a:ext cx="15230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3" name="Text Box 1062"/>
          <p:cNvSpPr txBox="1">
            <a:spLocks noChangeArrowheads="1"/>
          </p:cNvSpPr>
          <p:nvPr/>
        </p:nvSpPr>
        <p:spPr bwMode="auto">
          <a:xfrm>
            <a:off x="8014173" y="282906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4" name="Line 1063"/>
          <p:cNvSpPr>
            <a:spLocks noChangeShapeType="1"/>
          </p:cNvSpPr>
          <p:nvPr/>
        </p:nvSpPr>
        <p:spPr bwMode="auto">
          <a:xfrm>
            <a:off x="8014173" y="704985"/>
            <a:ext cx="0" cy="5160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Line 1066"/>
          <p:cNvSpPr>
            <a:spLocks noChangeShapeType="1"/>
          </p:cNvSpPr>
          <p:nvPr/>
        </p:nvSpPr>
        <p:spPr bwMode="auto">
          <a:xfrm>
            <a:off x="1562573" y="468647"/>
            <a:ext cx="6148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Line 1067"/>
          <p:cNvSpPr>
            <a:spLocks noChangeShapeType="1"/>
          </p:cNvSpPr>
          <p:nvPr/>
        </p:nvSpPr>
        <p:spPr bwMode="auto">
          <a:xfrm>
            <a:off x="7787161" y="628785"/>
            <a:ext cx="0" cy="4556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68"/>
          <p:cNvSpPr txBox="1">
            <a:spLocks noChangeArrowheads="1"/>
          </p:cNvSpPr>
          <p:nvPr/>
        </p:nvSpPr>
        <p:spPr bwMode="auto">
          <a:xfrm>
            <a:off x="8014173" y="704985"/>
            <a:ext cx="1820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28" name="Text Box 1069"/>
          <p:cNvSpPr txBox="1">
            <a:spLocks noChangeArrowheads="1"/>
          </p:cNvSpPr>
          <p:nvPr/>
        </p:nvSpPr>
        <p:spPr bwMode="auto">
          <a:xfrm>
            <a:off x="1189511" y="6019935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altLang="zh-C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1070"/>
          <p:cNvSpPr>
            <a:spLocks noChangeArrowheads="1"/>
          </p:cNvSpPr>
          <p:nvPr/>
        </p:nvSpPr>
        <p:spPr bwMode="auto">
          <a:xfrm>
            <a:off x="7028336" y="628785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Box 1071"/>
          <p:cNvSpPr txBox="1">
            <a:spLocks noChangeArrowheads="1"/>
          </p:cNvSpPr>
          <p:nvPr/>
        </p:nvSpPr>
        <p:spPr bwMode="auto">
          <a:xfrm>
            <a:off x="6875936" y="704985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049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/>
      <p:bldP spid="23" grpId="0"/>
      <p:bldP spid="27" grpId="0"/>
      <p:bldP spid="28" grpId="0" animBg="1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271"/>
          <p:cNvSpPr txBox="1">
            <a:spLocks noChangeArrowheads="1"/>
          </p:cNvSpPr>
          <p:nvPr/>
        </p:nvSpPr>
        <p:spPr>
          <a:xfrm>
            <a:off x="549275" y="4719638"/>
            <a:ext cx="9178385" cy="163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6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305560"/>
              </p:ext>
            </p:extLst>
          </p:nvPr>
        </p:nvGraphicFramePr>
        <p:xfrm>
          <a:off x="1839913" y="241300"/>
          <a:ext cx="4781550" cy="4097338"/>
        </p:xfrm>
        <a:graphic>
          <a:graphicData uri="http://schemas.openxmlformats.org/drawingml/2006/table">
            <a:tbl>
              <a:tblPr/>
              <a:tblGrid>
                <a:gridCol w="477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pSp>
        <p:nvGrpSpPr>
          <p:cNvPr id="4" name="Group 671"/>
          <p:cNvGrpSpPr>
            <a:grpSpLocks/>
          </p:cNvGrpSpPr>
          <p:nvPr/>
        </p:nvGrpSpPr>
        <p:grpSpPr bwMode="auto">
          <a:xfrm>
            <a:off x="6848475" y="241300"/>
            <a:ext cx="758825" cy="4098925"/>
            <a:chOff x="4314" y="630"/>
            <a:chExt cx="478" cy="2582"/>
          </a:xfrm>
        </p:grpSpPr>
        <p:sp>
          <p:nvSpPr>
            <p:cNvPr id="5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72"/>
          <p:cNvSpPr>
            <a:spLocks noChangeArrowheads="1"/>
          </p:cNvSpPr>
          <p:nvPr/>
        </p:nvSpPr>
        <p:spPr bwMode="auto">
          <a:xfrm>
            <a:off x="1839913" y="211138"/>
            <a:ext cx="455612" cy="455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673"/>
          <p:cNvSpPr txBox="1">
            <a:spLocks noChangeArrowheads="1"/>
          </p:cNvSpPr>
          <p:nvPr/>
        </p:nvSpPr>
        <p:spPr bwMode="auto">
          <a:xfrm>
            <a:off x="7669213" y="2000250"/>
            <a:ext cx="1304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endParaRPr lang="en-US" altLang="zh-CN" sz="4000" b="1" baseline="30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675"/>
          <p:cNvSpPr>
            <a:spLocks/>
          </p:cNvSpPr>
          <p:nvPr/>
        </p:nvSpPr>
        <p:spPr bwMode="auto">
          <a:xfrm>
            <a:off x="1422400" y="241300"/>
            <a:ext cx="265113" cy="455613"/>
          </a:xfrm>
          <a:prstGeom prst="leftBrace">
            <a:avLst>
              <a:gd name="adj1" fmla="val 8314"/>
              <a:gd name="adj2" fmla="val 50176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76"/>
          <p:cNvSpPr txBox="1">
            <a:spLocks noChangeArrowheads="1"/>
          </p:cNvSpPr>
          <p:nvPr/>
        </p:nvSpPr>
        <p:spPr bwMode="auto">
          <a:xfrm>
            <a:off x="417513" y="211138"/>
            <a:ext cx="1004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endParaRPr lang="en-US" altLang="zh-CN" sz="30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668"/>
          <p:cNvSpPr txBox="1">
            <a:spLocks noChangeArrowheads="1"/>
          </p:cNvSpPr>
          <p:nvPr/>
        </p:nvSpPr>
        <p:spPr bwMode="auto">
          <a:xfrm>
            <a:off x="417513" y="4744155"/>
            <a:ext cx="112131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1dm.</a:t>
            </a:r>
          </a:p>
        </p:txBody>
      </p:sp>
    </p:spTree>
    <p:extLst>
      <p:ext uri="{BB962C8B-B14F-4D97-AF65-F5344CB8AC3E}">
        <p14:creationId xmlns:p14="http://schemas.microsoft.com/office/powerpoint/2010/main" val="23702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65176" y="19455"/>
            <a:ext cx="11840896" cy="6653269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930959"/>
              </p:ext>
            </p:extLst>
          </p:nvPr>
        </p:nvGraphicFramePr>
        <p:xfrm>
          <a:off x="2029500" y="239679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Rectangle 255"/>
          <p:cNvSpPr>
            <a:spLocks noChangeArrowheads="1"/>
          </p:cNvSpPr>
          <p:nvPr/>
        </p:nvSpPr>
        <p:spPr bwMode="auto">
          <a:xfrm>
            <a:off x="2029500" y="239679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03501"/>
              </p:ext>
            </p:extLst>
          </p:nvPr>
        </p:nvGraphicFramePr>
        <p:xfrm>
          <a:off x="2029500" y="228567"/>
          <a:ext cx="6096000" cy="5221257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57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Text Box 1069"/>
          <p:cNvSpPr txBox="1">
            <a:spLocks noChangeArrowheads="1"/>
          </p:cNvSpPr>
          <p:nvPr/>
        </p:nvSpPr>
        <p:spPr bwMode="auto">
          <a:xfrm>
            <a:off x="1745338" y="5703854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 lớn có 100 hình vuông nhỏ</a:t>
            </a:r>
          </a:p>
        </p:txBody>
      </p:sp>
      <p:sp>
        <p:nvSpPr>
          <p:cNvPr id="6" name="Rectangle 1070"/>
          <p:cNvSpPr>
            <a:spLocks noChangeArrowheads="1"/>
          </p:cNvSpPr>
          <p:nvPr/>
        </p:nvSpPr>
        <p:spPr bwMode="auto">
          <a:xfrm>
            <a:off x="7495263" y="239679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071"/>
          <p:cNvSpPr txBox="1">
            <a:spLocks noChangeArrowheads="1"/>
          </p:cNvSpPr>
          <p:nvPr/>
        </p:nvSpPr>
        <p:spPr bwMode="auto">
          <a:xfrm>
            <a:off x="7304763" y="325404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8" name="Group 671"/>
          <p:cNvGrpSpPr>
            <a:grpSpLocks/>
          </p:cNvGrpSpPr>
          <p:nvPr/>
        </p:nvGrpSpPr>
        <p:grpSpPr bwMode="auto">
          <a:xfrm>
            <a:off x="8395375" y="163479"/>
            <a:ext cx="617538" cy="5237163"/>
            <a:chOff x="4314" y="630"/>
            <a:chExt cx="478" cy="2582"/>
          </a:xfrm>
        </p:grpSpPr>
        <p:sp>
          <p:nvSpPr>
            <p:cNvPr id="9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 Box 1062"/>
          <p:cNvSpPr txBox="1">
            <a:spLocks noChangeArrowheads="1"/>
          </p:cNvSpPr>
          <p:nvPr/>
        </p:nvSpPr>
        <p:spPr bwMode="auto">
          <a:xfrm>
            <a:off x="8641438" y="2428842"/>
            <a:ext cx="1371600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12" name="Text Box 129"/>
          <p:cNvSpPr txBox="1">
            <a:spLocks noChangeArrowheads="1"/>
          </p:cNvSpPr>
          <p:nvPr/>
        </p:nvSpPr>
        <p:spPr bwMode="auto">
          <a:xfrm>
            <a:off x="1705650" y="5673692"/>
            <a:ext cx="89947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3600" b="1" baseline="300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bao nhiêu đề- xi- mét vuông?</a:t>
            </a:r>
          </a:p>
        </p:txBody>
      </p:sp>
      <p:sp>
        <p:nvSpPr>
          <p:cNvPr id="13" name="Text Box 129"/>
          <p:cNvSpPr txBox="1">
            <a:spLocks noChangeArrowheads="1"/>
          </p:cNvSpPr>
          <p:nvPr/>
        </p:nvSpPr>
        <p:spPr bwMode="auto">
          <a:xfrm>
            <a:off x="1745338" y="5673692"/>
            <a:ext cx="8785225" cy="769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100dm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5794256" y="5673692"/>
            <a:ext cx="4992687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100dm</a:t>
            </a:r>
            <a:r>
              <a:rPr lang="en-US" altLang="zh-CN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zh-CN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…..m</a:t>
            </a:r>
            <a:r>
              <a:rPr lang="en-US" altLang="zh-CN" sz="44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490228" y="5614104"/>
            <a:ext cx="216852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2754446" y="399817"/>
            <a:ext cx="6981825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129"/>
          <p:cNvSpPr txBox="1">
            <a:spLocks noChangeArrowheads="1"/>
          </p:cNvSpPr>
          <p:nvPr/>
        </p:nvSpPr>
        <p:spPr bwMode="auto">
          <a:xfrm>
            <a:off x="2039277" y="1558914"/>
            <a:ext cx="5961723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=  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10009" y="2718012"/>
            <a:ext cx="8280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=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…..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867089" y="2665487"/>
            <a:ext cx="3586238" cy="8617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10 000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09738" y="3632311"/>
            <a:ext cx="926738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5071" y="3632311"/>
            <a:ext cx="9621838" cy="269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03172" y="4228619"/>
            <a:ext cx="1676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9614" y="4207837"/>
            <a:ext cx="30114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dm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6100" y="4185030"/>
            <a:ext cx="2949575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cm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17411" y="392495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812" y="10914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40B217-09C6-4EB9-AF5E-36A5BE81A2FA}"/>
              </a:ext>
            </a:extLst>
          </p:cNvPr>
          <p:cNvSpPr txBox="1"/>
          <p:nvPr/>
        </p:nvSpPr>
        <p:spPr>
          <a:xfrm>
            <a:off x="3711794" y="1905504"/>
            <a:ext cx="6762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HOẠT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1" y="6952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2378363" y="609201"/>
            <a:ext cx="6599383" cy="80710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5237" y="1772963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34473" y="1763727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5237" y="3944414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5161" y="5004629"/>
            <a:ext cx="5553364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8291" y="2850993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37054" y="1665824"/>
            <a:ext cx="2235200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90870" y="3734796"/>
            <a:ext cx="2327564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90870" y="4869272"/>
            <a:ext cx="2156692" cy="7296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00108" y="2636360"/>
            <a:ext cx="2327564" cy="6853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3018" y="1859064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018" y="2940872"/>
            <a:ext cx="560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Hai trăm sáu mươi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2966" y="4035653"/>
            <a:ext cx="50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đề- xi-mét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3729" y="4987518"/>
            <a:ext cx="550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xăng – ti-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5072" y="167900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3472" y="2663041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43900" y="376435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6097" y="500462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260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Straight Connector 25"/>
          <p:cNvCxnSpPr>
            <a:stCxn id="17" idx="3"/>
            <a:endCxn id="14" idx="1"/>
          </p:cNvCxnSpPr>
          <p:nvPr/>
        </p:nvCxnSpPr>
        <p:spPr>
          <a:xfrm>
            <a:off x="5126181" y="2120674"/>
            <a:ext cx="2664689" cy="195145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1"/>
          </p:cNvCxnSpPr>
          <p:nvPr/>
        </p:nvCxnSpPr>
        <p:spPr>
          <a:xfrm>
            <a:off x="5883563" y="3312539"/>
            <a:ext cx="1907307" cy="19215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3" idx="1"/>
          </p:cNvCxnSpPr>
          <p:nvPr/>
        </p:nvCxnSpPr>
        <p:spPr>
          <a:xfrm flipV="1">
            <a:off x="5938982" y="2003161"/>
            <a:ext cx="1898072" cy="23930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6" idx="1"/>
          </p:cNvCxnSpPr>
          <p:nvPr/>
        </p:nvCxnSpPr>
        <p:spPr>
          <a:xfrm flipV="1">
            <a:off x="6455065" y="2979014"/>
            <a:ext cx="1345043" cy="22701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898897" y="641927"/>
            <a:ext cx="10877467" cy="6216072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77" y="-218768"/>
            <a:ext cx="11976323" cy="25509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3095B6B-B0E9-3408-F7C2-A40038F7E0AC}"/>
              </a:ext>
            </a:extLst>
          </p:cNvPr>
          <p:cNvSpPr txBox="1"/>
          <p:nvPr/>
        </p:nvSpPr>
        <p:spPr>
          <a:xfrm>
            <a:off x="2462882" y="1031996"/>
            <a:ext cx="694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YÊU</a:t>
            </a:r>
            <a:r>
              <a:rPr kumimoji="0" lang="vi-VN" sz="6000" b="1" i="0" u="none" strike="noStrike" kern="1200" cap="none" spc="0" normalizeH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 CẦU CẦN 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949" y="2047659"/>
            <a:ext cx="102269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đặc thù: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mét vuông là đơn vị đo diện tích; đọc mét vuông, viết "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".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chuyển đổi và tính toán với các số đo diện tích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Giải quyết được việc ước lượng các kết quả đo lường trong một số trường hợp đơn giản.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cẩn thận, có tinh thần tự học.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1002889" y="387604"/>
            <a:ext cx="10382865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889" y="362392"/>
            <a:ext cx="10314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Chọn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đo phù hợp với diện tích của mỗi đồ vật dưới đây.</a:t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6" b="4611"/>
          <a:stretch/>
        </p:blipFill>
        <p:spPr>
          <a:xfrm>
            <a:off x="1554651" y="2279187"/>
            <a:ext cx="2629635" cy="1256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17" y="2152973"/>
            <a:ext cx="2139365" cy="142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/>
          <a:stretch/>
        </p:blipFill>
        <p:spPr>
          <a:xfrm>
            <a:off x="8634765" y="1912181"/>
            <a:ext cx="1669544" cy="2382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1015" y="36051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Mặt bàn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2799" y="37296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Cục tẩy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9074" y="4056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Bìa sách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10065" y="4321425"/>
            <a:ext cx="1918854" cy="6287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4201" y="4495617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49074" y="4531800"/>
            <a:ext cx="4095026" cy="615553"/>
            <a:chOff x="8749074" y="4531800"/>
            <a:chExt cx="4095026" cy="615553"/>
          </a:xfrm>
        </p:grpSpPr>
        <p:sp>
          <p:nvSpPr>
            <p:cNvPr id="14" name="Rounded Rectangle 13"/>
            <p:cNvSpPr/>
            <p:nvPr/>
          </p:nvSpPr>
          <p:spPr>
            <a:xfrm>
              <a:off x="8749074" y="4531800"/>
              <a:ext cx="1481487" cy="5817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90937" y="4531800"/>
              <a:ext cx="39531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 cm</a:t>
              </a:r>
              <a:r>
                <a:rPr lang="vi-VN" sz="3400" baseline="30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3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329382" y="4471641"/>
            <a:ext cx="1431636" cy="5909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1874" y="448482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28724 -0.4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-20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7356 -0.4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5443 -0.4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2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55833 -0.39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27318 -0.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860407" y="4027510"/>
            <a:ext cx="8311302" cy="192897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503265" y="1257035"/>
            <a:ext cx="4729019" cy="2632357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8098" y="535743"/>
            <a:ext cx="213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Số?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7126" y="1715377"/>
            <a:ext cx="8446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 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                            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 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                                           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500 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                                  </a:t>
            </a:r>
          </a:p>
          <a:p>
            <a:pPr algn="ctr"/>
            <a:endParaRPr lang="en-US" sz="3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116" y="4298302"/>
            <a:ext cx="8558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4m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=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3m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33413" y="260680"/>
            <a:ext cx="5075750" cy="3712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8676" y="171551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8308" y="2116856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859" y="269118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3952" y="4252728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7753" y="475931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7753" y="515263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2742" y="172127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855" y="2181040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7859" y="269118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4120" y="4290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2293" y="4755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581" y="521346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309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615336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40B217-09C6-4EB9-AF5E-36A5BE81A2FA}"/>
              </a:ext>
            </a:extLst>
          </p:cNvPr>
          <p:cNvSpPr txBox="1"/>
          <p:nvPr/>
        </p:nvSpPr>
        <p:spPr>
          <a:xfrm>
            <a:off x="2568458" y="1319087"/>
            <a:ext cx="676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7582" y="2660079"/>
            <a:ext cx="520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chiếc giường của em theo đơn vị</a:t>
            </a:r>
            <a:endParaRPr lang="en-US" sz="3000" b="1" dirty="0">
              <a:solidFill>
                <a:srgbClr val="002060"/>
              </a:solidFill>
              <a:latin typeface="Californian FB" panose="0207040306080B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8755" y="3106763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rPr>
              <a:t>KHỞI ĐỘNG</a:t>
            </a:r>
            <a:endParaRPr lang="en-US" sz="9600" b="1" dirty="0"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cắt 1">
            <a:hlinkClick r:id="" action="ppaction://media"/>
            <a:extLst>
              <a:ext uri="{FF2B5EF4-FFF2-40B4-BE49-F238E27FC236}">
                <a16:creationId xmlns:a16="http://schemas.microsoft.com/office/drawing/2014/main" xmlns="" id="{11B213FC-2595-D774-578D-AC646A7F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2312" y="1820746"/>
            <a:ext cx="797932" cy="7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xmlns="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xmlns="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29A3F72-9FE9-05EE-FCD0-E923060D7296}"/>
              </a:ext>
            </a:extLst>
          </p:cNvPr>
          <p:cNvSpPr txBox="1"/>
          <p:nvPr/>
        </p:nvSpPr>
        <p:spPr>
          <a:xfrm>
            <a:off x="1675229" y="403904"/>
            <a:ext cx="92913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 mươi hai nghìn chín trăm sáu mươi lăm đề-xi-mét vuông 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viết là?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0E131B-854D-2086-5808-43A2986CAF5B}"/>
              </a:ext>
            </a:extLst>
          </p:cNvPr>
          <p:cNvSpPr txBox="1"/>
          <p:nvPr/>
        </p:nvSpPr>
        <p:spPr>
          <a:xfrm>
            <a:off x="853354" y="5442140"/>
            <a:ext cx="37831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62 965dm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5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3C7E4F6-F433-953E-623A-60C4581DAC21}"/>
              </a:ext>
            </a:extLst>
          </p:cNvPr>
          <p:cNvSpPr txBox="1"/>
          <p:nvPr/>
        </p:nvSpPr>
        <p:spPr>
          <a:xfrm>
            <a:off x="1155633" y="2746485"/>
            <a:ext cx="3124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6 392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6BFE016-0D4D-8F0D-48B7-0CDD41E3A1CA}"/>
              </a:ext>
            </a:extLst>
          </p:cNvPr>
          <p:cNvSpPr txBox="1"/>
          <p:nvPr/>
        </p:nvSpPr>
        <p:spPr>
          <a:xfrm>
            <a:off x="7367813" y="2753355"/>
            <a:ext cx="38858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5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692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9126A9C-5E3D-30C9-FADE-A0E7B10C0CAB}"/>
              </a:ext>
            </a:extLst>
          </p:cNvPr>
          <p:cNvSpPr txBox="1"/>
          <p:nvPr/>
        </p:nvSpPr>
        <p:spPr>
          <a:xfrm>
            <a:off x="7351923" y="5322180"/>
            <a:ext cx="36070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62 956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157" y="4620400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FB5B2A-CAE2-C131-1521-8F64E3019167}"/>
              </a:ext>
            </a:extLst>
          </p:cNvPr>
          <p:cNvSpPr txBox="1"/>
          <p:nvPr/>
        </p:nvSpPr>
        <p:spPr>
          <a:xfrm>
            <a:off x="1767145" y="325895"/>
            <a:ext cx="1234158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4d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3cm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=...</a:t>
            </a:r>
            <a:r>
              <a:rPr lang="vi-VN" sz="6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5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6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976206-73FA-5CBD-C947-55856260ECC7}"/>
              </a:ext>
            </a:extLst>
          </p:cNvPr>
          <p:cNvSpPr txBox="1"/>
          <p:nvPr/>
        </p:nvSpPr>
        <p:spPr>
          <a:xfrm>
            <a:off x="7569917" y="2772140"/>
            <a:ext cx="322335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343FD1-28D7-F303-1459-E3937AEB8204}"/>
              </a:ext>
            </a:extLst>
          </p:cNvPr>
          <p:cNvSpPr txBox="1"/>
          <p:nvPr/>
        </p:nvSpPr>
        <p:spPr>
          <a:xfrm>
            <a:off x="1064895" y="2856527"/>
            <a:ext cx="37310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403c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EAFA12-C493-6991-A934-B45461A93420}"/>
              </a:ext>
            </a:extLst>
          </p:cNvPr>
          <p:cNvSpPr txBox="1"/>
          <p:nvPr/>
        </p:nvSpPr>
        <p:spPr>
          <a:xfrm>
            <a:off x="1338462" y="5169307"/>
            <a:ext cx="288780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71AE11-0942-3C7E-5E7F-F34F744BDC71}"/>
              </a:ext>
            </a:extLst>
          </p:cNvPr>
          <p:cNvSpPr txBox="1"/>
          <p:nvPr/>
        </p:nvSpPr>
        <p:spPr>
          <a:xfrm>
            <a:off x="7491199" y="5271994"/>
            <a:ext cx="30936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34cm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83" y="2782655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09" y="279947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2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1DC951-D362-E63D-417E-816D1D523099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300dm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....</a:t>
            </a:r>
            <a:r>
              <a:rPr lang="vi-VN" sz="7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BC1827-6ABA-A3D9-8428-84578956C1E3}"/>
              </a:ext>
            </a:extLst>
          </p:cNvPr>
          <p:cNvSpPr txBox="1"/>
          <p:nvPr/>
        </p:nvSpPr>
        <p:spPr>
          <a:xfrm>
            <a:off x="1567297" y="2900643"/>
            <a:ext cx="24344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7E0E53-9D65-36DD-4966-BC862AF807E2}"/>
              </a:ext>
            </a:extLst>
          </p:cNvPr>
          <p:cNvSpPr txBox="1"/>
          <p:nvPr/>
        </p:nvSpPr>
        <p:spPr>
          <a:xfrm>
            <a:off x="8006471" y="2887375"/>
            <a:ext cx="25487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5150FA-9BF4-4938-A81A-73FF46FD10EB}"/>
              </a:ext>
            </a:extLst>
          </p:cNvPr>
          <p:cNvSpPr txBox="1"/>
          <p:nvPr/>
        </p:nvSpPr>
        <p:spPr>
          <a:xfrm>
            <a:off x="1648696" y="5253202"/>
            <a:ext cx="24694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0EAF8C-AC61-1207-2F94-E26BF490D6ED}"/>
              </a:ext>
            </a:extLst>
          </p:cNvPr>
          <p:cNvSpPr txBox="1"/>
          <p:nvPr/>
        </p:nvSpPr>
        <p:spPr>
          <a:xfrm>
            <a:off x="8146131" y="5135319"/>
            <a:ext cx="36270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8137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Widescreen</PresentationFormat>
  <Paragraphs>108</Paragraphs>
  <Slides>23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SimSun</vt:lpstr>
      <vt:lpstr>#9Slide07 IcielBC Cubano Normal</vt:lpstr>
      <vt:lpstr>Arial</vt:lpstr>
      <vt:lpstr>Californian FB</vt:lpstr>
      <vt:lpstr>Cambria</vt:lpstr>
      <vt:lpstr>Times New Roman</vt:lpstr>
      <vt:lpstr>UTM Avo</vt:lpstr>
      <vt:lpstr>UTM Flavour</vt:lpstr>
      <vt:lpstr>UTM Kabel KT</vt:lpstr>
      <vt:lpstr>字魂59号-创粗黑</vt:lpstr>
      <vt:lpstr>思源黑体 CN Medium</vt:lpstr>
      <vt:lpstr>等线</vt:lpstr>
      <vt:lpstr>等线 Light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2021-12-16T02:53:00Z</dcterms:created>
  <dcterms:modified xsi:type="dcterms:W3CDTF">2023-10-01T01:40:14Z</dcterms:modified>
</cp:coreProperties>
</file>