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4" r:id="rId3"/>
    <p:sldId id="454" r:id="rId4"/>
    <p:sldId id="455" r:id="rId5"/>
    <p:sldId id="435" r:id="rId6"/>
    <p:sldId id="446" r:id="rId7"/>
    <p:sldId id="447" r:id="rId8"/>
    <p:sldId id="452" r:id="rId9"/>
    <p:sldId id="453" r:id="rId10"/>
    <p:sldId id="457" r:id="rId11"/>
    <p:sldId id="449" r:id="rId12"/>
    <p:sldId id="437" r:id="rId13"/>
    <p:sldId id="436" r:id="rId14"/>
    <p:sldId id="456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E6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5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0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B18D61-F8E9-3CDE-0D9F-AA6E88C6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35E6A4-6DA9-B966-B18A-DB82F5F5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D2E7E3-64F2-732E-2950-9992200B5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391A7DA-3552-4886-A8FB-F8DDDCDD426B}" type="datetimeFigureOut">
              <a:rPr lang="zh-CN" altLang="en-US" smtClean="0"/>
              <a:pPr/>
              <a:t>2023/10/4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50BD4-87E0-3E27-6C00-68149AF7A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3AEFFA-85F5-DA52-CE65-BBA7A65A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E76D164-F1CE-4361-8752-8150DCFC751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2" y="422852"/>
            <a:ext cx="11240718" cy="607695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82873" y="657802"/>
            <a:ext cx="10901136" cy="58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35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2.jpe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19100"/>
            <a:ext cx="11240718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0" y="2152650"/>
            <a:ext cx="3105150" cy="3371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32" y="3196838"/>
            <a:ext cx="5279136" cy="46553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84057"/>
            <a:ext cx="12192000" cy="1973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407" y="772654"/>
            <a:ext cx="8248603" cy="43712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7" y="86898"/>
            <a:ext cx="1775808" cy="1775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919" y="5790626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193639" y="2214415"/>
            <a:ext cx="5553984" cy="1247352"/>
            <a:chOff x="24085" y="2432689"/>
            <a:chExt cx="8303472" cy="26276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27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82863" y="3223644"/>
              <a:ext cx="1187126" cy="133078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97717" y="3081507"/>
            <a:ext cx="5545828" cy="1218411"/>
            <a:chOff x="60363" y="4288749"/>
            <a:chExt cx="8291279" cy="25666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30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400198" y="4970358"/>
              <a:ext cx="931653" cy="143014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281829" y="2097544"/>
            <a:ext cx="5549906" cy="122130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095806" y="3180573"/>
              <a:ext cx="1202436" cy="12727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58000" y="3057215"/>
            <a:ext cx="5549906" cy="1218411"/>
            <a:chOff x="4925122" y="3253599"/>
            <a:chExt cx="8297375" cy="25666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122" y="3253599"/>
              <a:ext cx="8297375" cy="2566638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5310203" y="4025578"/>
              <a:ext cx="1082596" cy="124660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060066" y="2603322"/>
            <a:ext cx="17451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033016" y="3379010"/>
            <a:ext cx="14227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329937" y="2472440"/>
            <a:ext cx="1834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128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367646" y="3330510"/>
            <a:ext cx="2015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192m</a:t>
            </a:r>
            <a:r>
              <a:rPr kumimoji="0" lang="vi-VN" sz="35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1" name="Picture 40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6942670" y="3140035"/>
            <a:ext cx="967681" cy="1009574"/>
          </a:xfrm>
          <a:prstGeom prst="rect">
            <a:avLst/>
          </a:prstGeom>
        </p:spPr>
      </p:pic>
      <p:pic>
        <p:nvPicPr>
          <p:cNvPr id="42" name="Picture 4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6855138" y="2223827"/>
            <a:ext cx="881544" cy="1005556"/>
          </a:xfrm>
          <a:prstGeom prst="rect">
            <a:avLst/>
          </a:prstGeom>
        </p:spPr>
      </p:pic>
      <p:pic>
        <p:nvPicPr>
          <p:cNvPr id="43" name="Picture 4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599333" y="3221629"/>
            <a:ext cx="881544" cy="1005556"/>
          </a:xfrm>
          <a:prstGeom prst="rect">
            <a:avLst/>
          </a:prstGeom>
        </p:spPr>
      </p:pic>
      <p:pic>
        <p:nvPicPr>
          <p:cNvPr id="44" name="Picture 4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52059" y="2290201"/>
            <a:ext cx="881544" cy="10055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57" y="2056849"/>
            <a:ext cx="3050531" cy="2691739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9806285" y="3589474"/>
            <a:ext cx="0" cy="91058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79448" y="4305612"/>
            <a:ext cx="2263751" cy="2263751"/>
          </a:xfrm>
          <a:prstGeom prst="rect">
            <a:avLst/>
          </a:prstGeom>
        </p:spPr>
      </p:pic>
      <p:grpSp>
        <p:nvGrpSpPr>
          <p:cNvPr id="48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32939" y="170605"/>
            <a:ext cx="11008450" cy="2081264"/>
            <a:chOff x="1513192" y="1554345"/>
            <a:chExt cx="9542584" cy="2489152"/>
          </a:xfrm>
        </p:grpSpPr>
        <p:sp>
          <p:nvSpPr>
            <p:cNvPr id="49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76796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51511" y="438969"/>
            <a:ext cx="1037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 vườn hoa, em thấy khu vườn trồng hoa hồng có kích thước như hình bên. Khu vườn trồng hoa hồng đó có diện tích là: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32939" y="170605"/>
            <a:ext cx="11008450" cy="2081264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76796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51511" y="438969"/>
            <a:ext cx="1037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 vườn hoa, em thấy khu vườn trồng hoa hồng có kích thước như hình bên. Khu vườn trồng hoa hồng đó có diện tích là: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6674" y="2420611"/>
            <a:ext cx="4825413" cy="4092123"/>
            <a:chOff x="8151556" y="3820995"/>
            <a:chExt cx="3050531" cy="269173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556" y="3820995"/>
              <a:ext cx="3050531" cy="2691739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9773071" y="5356850"/>
              <a:ext cx="0" cy="910587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711709" y="2195228"/>
            <a:ext cx="392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u="sng" dirty="0">
                <a:latin typeface="Cambria" panose="02040503050406030204" pitchFamily="18" charset="0"/>
                <a:ea typeface="Cambria" panose="02040503050406030204" pitchFamily="18" charset="0"/>
              </a:rPr>
              <a:t>Cách thực hiện</a:t>
            </a:r>
            <a:endParaRPr lang="en-US" sz="40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9251" y="2444120"/>
            <a:ext cx="6487509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8 = 64 (m</a:t>
            </a:r>
            <a:r>
              <a:rPr kumimoji="0" lang="en-US" altLang="en-US" sz="3200" i="0" u="none" strike="noStrike" cap="none" normalizeH="0" baseline="3000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16 x 8 = 128 (m</a:t>
            </a:r>
            <a:r>
              <a:rPr kumimoji="0" lang="en-US" altLang="en-US" sz="3200" i="0" u="none" strike="noStrike" cap="none" normalizeH="0" baseline="3000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kumimoji="0" lang="en-US" altLang="en-US" sz="3200" i="0" u="none" strike="noStrike" cap="none" normalizeH="0" baseline="3000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2419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4" y="400730"/>
            <a:ext cx="11240718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0" y="2152650"/>
            <a:ext cx="3105150" cy="3371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07" y="2418142"/>
            <a:ext cx="5947619" cy="52448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344" y="1503006"/>
            <a:ext cx="8203118" cy="861774"/>
          </a:xfrm>
          <a:custGeom>
            <a:avLst/>
            <a:gdLst>
              <a:gd name="connsiteX0" fmla="*/ 0 w 8203118"/>
              <a:gd name="connsiteY0" fmla="*/ 0 h 861774"/>
              <a:gd name="connsiteX1" fmla="*/ 847656 w 8203118"/>
              <a:gd name="connsiteY1" fmla="*/ 0 h 861774"/>
              <a:gd name="connsiteX2" fmla="*/ 1695311 w 8203118"/>
              <a:gd name="connsiteY2" fmla="*/ 0 h 861774"/>
              <a:gd name="connsiteX3" fmla="*/ 2132811 w 8203118"/>
              <a:gd name="connsiteY3" fmla="*/ 0 h 861774"/>
              <a:gd name="connsiteX4" fmla="*/ 2570310 w 8203118"/>
              <a:gd name="connsiteY4" fmla="*/ 0 h 861774"/>
              <a:gd name="connsiteX5" fmla="*/ 3417966 w 8203118"/>
              <a:gd name="connsiteY5" fmla="*/ 0 h 861774"/>
              <a:gd name="connsiteX6" fmla="*/ 3855465 w 8203118"/>
              <a:gd name="connsiteY6" fmla="*/ 0 h 861774"/>
              <a:gd name="connsiteX7" fmla="*/ 4457027 w 8203118"/>
              <a:gd name="connsiteY7" fmla="*/ 0 h 861774"/>
              <a:gd name="connsiteX8" fmla="*/ 5222652 w 8203118"/>
              <a:gd name="connsiteY8" fmla="*/ 0 h 861774"/>
              <a:gd name="connsiteX9" fmla="*/ 5824214 w 8203118"/>
              <a:gd name="connsiteY9" fmla="*/ 0 h 861774"/>
              <a:gd name="connsiteX10" fmla="*/ 6507807 w 8203118"/>
              <a:gd name="connsiteY10" fmla="*/ 0 h 861774"/>
              <a:gd name="connsiteX11" fmla="*/ 7109369 w 8203118"/>
              <a:gd name="connsiteY11" fmla="*/ 0 h 861774"/>
              <a:gd name="connsiteX12" fmla="*/ 8203118 w 8203118"/>
              <a:gd name="connsiteY12" fmla="*/ 0 h 861774"/>
              <a:gd name="connsiteX13" fmla="*/ 8203118 w 8203118"/>
              <a:gd name="connsiteY13" fmla="*/ 405034 h 861774"/>
              <a:gd name="connsiteX14" fmla="*/ 8203118 w 8203118"/>
              <a:gd name="connsiteY14" fmla="*/ 861774 h 861774"/>
              <a:gd name="connsiteX15" fmla="*/ 7601556 w 8203118"/>
              <a:gd name="connsiteY15" fmla="*/ 861774 h 861774"/>
              <a:gd name="connsiteX16" fmla="*/ 7082025 w 8203118"/>
              <a:gd name="connsiteY16" fmla="*/ 861774 h 861774"/>
              <a:gd name="connsiteX17" fmla="*/ 6398432 w 8203118"/>
              <a:gd name="connsiteY17" fmla="*/ 861774 h 861774"/>
              <a:gd name="connsiteX18" fmla="*/ 5796870 w 8203118"/>
              <a:gd name="connsiteY18" fmla="*/ 861774 h 861774"/>
              <a:gd name="connsiteX19" fmla="*/ 5031246 w 8203118"/>
              <a:gd name="connsiteY19" fmla="*/ 861774 h 861774"/>
              <a:gd name="connsiteX20" fmla="*/ 4511715 w 8203118"/>
              <a:gd name="connsiteY20" fmla="*/ 861774 h 861774"/>
              <a:gd name="connsiteX21" fmla="*/ 3746091 w 8203118"/>
              <a:gd name="connsiteY21" fmla="*/ 861774 h 861774"/>
              <a:gd name="connsiteX22" fmla="*/ 3062497 w 8203118"/>
              <a:gd name="connsiteY22" fmla="*/ 861774 h 861774"/>
              <a:gd name="connsiteX23" fmla="*/ 2624998 w 8203118"/>
              <a:gd name="connsiteY23" fmla="*/ 861774 h 861774"/>
              <a:gd name="connsiteX24" fmla="*/ 1777342 w 8203118"/>
              <a:gd name="connsiteY24" fmla="*/ 861774 h 861774"/>
              <a:gd name="connsiteX25" fmla="*/ 1093749 w 8203118"/>
              <a:gd name="connsiteY25" fmla="*/ 861774 h 861774"/>
              <a:gd name="connsiteX26" fmla="*/ 0 w 8203118"/>
              <a:gd name="connsiteY26" fmla="*/ 861774 h 861774"/>
              <a:gd name="connsiteX27" fmla="*/ 0 w 8203118"/>
              <a:gd name="connsiteY27" fmla="*/ 422269 h 861774"/>
              <a:gd name="connsiteX28" fmla="*/ 0 w 8203118"/>
              <a:gd name="connsiteY28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03118" h="861774" fill="none" extrusionOk="0">
                <a:moveTo>
                  <a:pt x="0" y="0"/>
                </a:moveTo>
                <a:cubicBezTo>
                  <a:pt x="330899" y="-6383"/>
                  <a:pt x="654177" y="30812"/>
                  <a:pt x="847656" y="0"/>
                </a:cubicBezTo>
                <a:cubicBezTo>
                  <a:pt x="1041135" y="-30812"/>
                  <a:pt x="1313987" y="-16420"/>
                  <a:pt x="1695311" y="0"/>
                </a:cubicBezTo>
                <a:cubicBezTo>
                  <a:pt x="2076636" y="16420"/>
                  <a:pt x="1937746" y="5248"/>
                  <a:pt x="2132811" y="0"/>
                </a:cubicBezTo>
                <a:cubicBezTo>
                  <a:pt x="2327876" y="-5248"/>
                  <a:pt x="2391937" y="4835"/>
                  <a:pt x="2570310" y="0"/>
                </a:cubicBezTo>
                <a:cubicBezTo>
                  <a:pt x="2748683" y="-4835"/>
                  <a:pt x="3123119" y="33243"/>
                  <a:pt x="3417966" y="0"/>
                </a:cubicBezTo>
                <a:cubicBezTo>
                  <a:pt x="3712813" y="-33243"/>
                  <a:pt x="3713463" y="18327"/>
                  <a:pt x="3855465" y="0"/>
                </a:cubicBezTo>
                <a:cubicBezTo>
                  <a:pt x="3997467" y="-18327"/>
                  <a:pt x="4228295" y="16024"/>
                  <a:pt x="4457027" y="0"/>
                </a:cubicBezTo>
                <a:cubicBezTo>
                  <a:pt x="4685759" y="-16024"/>
                  <a:pt x="5018784" y="-27274"/>
                  <a:pt x="5222652" y="0"/>
                </a:cubicBezTo>
                <a:cubicBezTo>
                  <a:pt x="5426520" y="27274"/>
                  <a:pt x="5658450" y="-22995"/>
                  <a:pt x="5824214" y="0"/>
                </a:cubicBezTo>
                <a:cubicBezTo>
                  <a:pt x="5989978" y="22995"/>
                  <a:pt x="6256588" y="9109"/>
                  <a:pt x="6507807" y="0"/>
                </a:cubicBezTo>
                <a:cubicBezTo>
                  <a:pt x="6759026" y="-9109"/>
                  <a:pt x="6846129" y="-25732"/>
                  <a:pt x="7109369" y="0"/>
                </a:cubicBezTo>
                <a:cubicBezTo>
                  <a:pt x="7372609" y="25732"/>
                  <a:pt x="7876075" y="-34531"/>
                  <a:pt x="8203118" y="0"/>
                </a:cubicBezTo>
                <a:cubicBezTo>
                  <a:pt x="8189238" y="157339"/>
                  <a:pt x="8187029" y="253824"/>
                  <a:pt x="8203118" y="405034"/>
                </a:cubicBezTo>
                <a:cubicBezTo>
                  <a:pt x="8219207" y="556244"/>
                  <a:pt x="8213954" y="769507"/>
                  <a:pt x="8203118" y="861774"/>
                </a:cubicBezTo>
                <a:cubicBezTo>
                  <a:pt x="7975808" y="859123"/>
                  <a:pt x="7789093" y="851822"/>
                  <a:pt x="7601556" y="861774"/>
                </a:cubicBezTo>
                <a:cubicBezTo>
                  <a:pt x="7414019" y="871726"/>
                  <a:pt x="7323192" y="870137"/>
                  <a:pt x="7082025" y="861774"/>
                </a:cubicBezTo>
                <a:cubicBezTo>
                  <a:pt x="6840858" y="853411"/>
                  <a:pt x="6553178" y="860580"/>
                  <a:pt x="6398432" y="861774"/>
                </a:cubicBezTo>
                <a:cubicBezTo>
                  <a:pt x="6243686" y="862968"/>
                  <a:pt x="5940524" y="882961"/>
                  <a:pt x="5796870" y="861774"/>
                </a:cubicBezTo>
                <a:cubicBezTo>
                  <a:pt x="5653216" y="840587"/>
                  <a:pt x="5273331" y="862252"/>
                  <a:pt x="5031246" y="861774"/>
                </a:cubicBezTo>
                <a:cubicBezTo>
                  <a:pt x="4789161" y="861296"/>
                  <a:pt x="4660186" y="852442"/>
                  <a:pt x="4511715" y="861774"/>
                </a:cubicBezTo>
                <a:cubicBezTo>
                  <a:pt x="4363244" y="871106"/>
                  <a:pt x="3986377" y="854002"/>
                  <a:pt x="3746091" y="861774"/>
                </a:cubicBezTo>
                <a:cubicBezTo>
                  <a:pt x="3505805" y="869546"/>
                  <a:pt x="3356635" y="886377"/>
                  <a:pt x="3062497" y="861774"/>
                </a:cubicBezTo>
                <a:cubicBezTo>
                  <a:pt x="2768359" y="837171"/>
                  <a:pt x="2754056" y="858798"/>
                  <a:pt x="2624998" y="861774"/>
                </a:cubicBezTo>
                <a:cubicBezTo>
                  <a:pt x="2495940" y="864750"/>
                  <a:pt x="2083726" y="896527"/>
                  <a:pt x="1777342" y="861774"/>
                </a:cubicBezTo>
                <a:cubicBezTo>
                  <a:pt x="1470958" y="827021"/>
                  <a:pt x="1232194" y="871767"/>
                  <a:pt x="1093749" y="861774"/>
                </a:cubicBezTo>
                <a:cubicBezTo>
                  <a:pt x="955304" y="851781"/>
                  <a:pt x="283022" y="887722"/>
                  <a:pt x="0" y="861774"/>
                </a:cubicBezTo>
                <a:cubicBezTo>
                  <a:pt x="-9895" y="765351"/>
                  <a:pt x="-13410" y="556479"/>
                  <a:pt x="0" y="422269"/>
                </a:cubicBezTo>
                <a:cubicBezTo>
                  <a:pt x="13410" y="288059"/>
                  <a:pt x="15850" y="155674"/>
                  <a:pt x="0" y="0"/>
                </a:cubicBezTo>
                <a:close/>
              </a:path>
              <a:path w="8203118" h="861774" stroke="0" extrusionOk="0">
                <a:moveTo>
                  <a:pt x="0" y="0"/>
                </a:moveTo>
                <a:cubicBezTo>
                  <a:pt x="224467" y="-19916"/>
                  <a:pt x="468970" y="20926"/>
                  <a:pt x="601562" y="0"/>
                </a:cubicBezTo>
                <a:cubicBezTo>
                  <a:pt x="734154" y="-20926"/>
                  <a:pt x="1070290" y="-22097"/>
                  <a:pt x="1203124" y="0"/>
                </a:cubicBezTo>
                <a:cubicBezTo>
                  <a:pt x="1335958" y="22097"/>
                  <a:pt x="1620877" y="-24123"/>
                  <a:pt x="1886717" y="0"/>
                </a:cubicBezTo>
                <a:cubicBezTo>
                  <a:pt x="2152557" y="24123"/>
                  <a:pt x="2125280" y="-16854"/>
                  <a:pt x="2324217" y="0"/>
                </a:cubicBezTo>
                <a:cubicBezTo>
                  <a:pt x="2523154" y="16854"/>
                  <a:pt x="2670320" y="3795"/>
                  <a:pt x="2761716" y="0"/>
                </a:cubicBezTo>
                <a:cubicBezTo>
                  <a:pt x="2853112" y="-3795"/>
                  <a:pt x="3307585" y="33627"/>
                  <a:pt x="3445310" y="0"/>
                </a:cubicBezTo>
                <a:cubicBezTo>
                  <a:pt x="3583035" y="-33627"/>
                  <a:pt x="3695361" y="-15429"/>
                  <a:pt x="3882809" y="0"/>
                </a:cubicBezTo>
                <a:cubicBezTo>
                  <a:pt x="4070257" y="15429"/>
                  <a:pt x="4229295" y="19241"/>
                  <a:pt x="4320309" y="0"/>
                </a:cubicBezTo>
                <a:cubicBezTo>
                  <a:pt x="4411323" y="-19241"/>
                  <a:pt x="4777841" y="-13611"/>
                  <a:pt x="4921871" y="0"/>
                </a:cubicBezTo>
                <a:cubicBezTo>
                  <a:pt x="5065901" y="13611"/>
                  <a:pt x="5351429" y="-21558"/>
                  <a:pt x="5523433" y="0"/>
                </a:cubicBezTo>
                <a:cubicBezTo>
                  <a:pt x="5695437" y="21558"/>
                  <a:pt x="5908689" y="2242"/>
                  <a:pt x="6124995" y="0"/>
                </a:cubicBezTo>
                <a:cubicBezTo>
                  <a:pt x="6341301" y="-2242"/>
                  <a:pt x="6467773" y="-21365"/>
                  <a:pt x="6562494" y="0"/>
                </a:cubicBezTo>
                <a:cubicBezTo>
                  <a:pt x="6657215" y="21365"/>
                  <a:pt x="6989598" y="35417"/>
                  <a:pt x="7410150" y="0"/>
                </a:cubicBezTo>
                <a:cubicBezTo>
                  <a:pt x="7830702" y="-35417"/>
                  <a:pt x="7878850" y="24868"/>
                  <a:pt x="8203118" y="0"/>
                </a:cubicBezTo>
                <a:cubicBezTo>
                  <a:pt x="8204391" y="136077"/>
                  <a:pt x="8184529" y="212272"/>
                  <a:pt x="8203118" y="405034"/>
                </a:cubicBezTo>
                <a:cubicBezTo>
                  <a:pt x="8221707" y="597796"/>
                  <a:pt x="8212966" y="691689"/>
                  <a:pt x="8203118" y="861774"/>
                </a:cubicBezTo>
                <a:cubicBezTo>
                  <a:pt x="7916615" y="866735"/>
                  <a:pt x="7669075" y="887667"/>
                  <a:pt x="7519525" y="861774"/>
                </a:cubicBezTo>
                <a:cubicBezTo>
                  <a:pt x="7369975" y="835881"/>
                  <a:pt x="6971350" y="899021"/>
                  <a:pt x="6671869" y="861774"/>
                </a:cubicBezTo>
                <a:cubicBezTo>
                  <a:pt x="6372388" y="824527"/>
                  <a:pt x="6365241" y="872609"/>
                  <a:pt x="6152339" y="861774"/>
                </a:cubicBezTo>
                <a:cubicBezTo>
                  <a:pt x="5939437" y="850940"/>
                  <a:pt x="5585526" y="826279"/>
                  <a:pt x="5304683" y="861774"/>
                </a:cubicBezTo>
                <a:cubicBezTo>
                  <a:pt x="5023840" y="897269"/>
                  <a:pt x="4957419" y="878419"/>
                  <a:pt x="4785152" y="861774"/>
                </a:cubicBezTo>
                <a:cubicBezTo>
                  <a:pt x="4612885" y="845129"/>
                  <a:pt x="4388908" y="879532"/>
                  <a:pt x="4101559" y="861774"/>
                </a:cubicBezTo>
                <a:cubicBezTo>
                  <a:pt x="3814210" y="844016"/>
                  <a:pt x="3741574" y="883039"/>
                  <a:pt x="3417966" y="861774"/>
                </a:cubicBezTo>
                <a:cubicBezTo>
                  <a:pt x="3094358" y="840509"/>
                  <a:pt x="3003314" y="877501"/>
                  <a:pt x="2898435" y="861774"/>
                </a:cubicBezTo>
                <a:cubicBezTo>
                  <a:pt x="2793556" y="846047"/>
                  <a:pt x="2359385" y="883675"/>
                  <a:pt x="2132811" y="861774"/>
                </a:cubicBezTo>
                <a:cubicBezTo>
                  <a:pt x="1906237" y="839873"/>
                  <a:pt x="1745317" y="887620"/>
                  <a:pt x="1613280" y="861774"/>
                </a:cubicBezTo>
                <a:cubicBezTo>
                  <a:pt x="1481243" y="835928"/>
                  <a:pt x="1313467" y="867101"/>
                  <a:pt x="1175780" y="861774"/>
                </a:cubicBezTo>
                <a:cubicBezTo>
                  <a:pt x="1038093" y="856447"/>
                  <a:pt x="432349" y="863597"/>
                  <a:pt x="0" y="861774"/>
                </a:cubicBezTo>
                <a:cubicBezTo>
                  <a:pt x="-2821" y="741961"/>
                  <a:pt x="-18239" y="605590"/>
                  <a:pt x="0" y="430887"/>
                </a:cubicBezTo>
                <a:cubicBezTo>
                  <a:pt x="18239" y="256184"/>
                  <a:pt x="-11010" y="12212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2575" y="1460747"/>
            <a:ext cx="84541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công viên có một cây cổ thụ được trồng vào năm 1864. Hỏi năm đó thuộc thế kỉ nào?</a:t>
            </a:r>
          </a:p>
          <a:p>
            <a:br>
              <a:rPr lang="vi-VN" sz="2600" dirty="0">
                <a:solidFill>
                  <a:srgbClr val="000000"/>
                </a:solidFill>
                <a:latin typeface="OpenSans"/>
              </a:rPr>
            </a:br>
            <a:br>
              <a:rPr lang="vi-VN" sz="2600" dirty="0">
                <a:solidFill>
                  <a:srgbClr val="000000"/>
                </a:solidFill>
                <a:latin typeface="OpenSans"/>
              </a:rPr>
            </a:br>
            <a:endParaRPr lang="en-US" sz="2600" dirty="0"/>
          </a:p>
        </p:txBody>
      </p:sp>
      <p:sp>
        <p:nvSpPr>
          <p:cNvPr id="21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193" y="3015977"/>
            <a:ext cx="528257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1864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XIX.</a:t>
            </a:r>
            <a:endParaRPr lang="en-US" altLang="en-U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19100"/>
            <a:ext cx="11240718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0" y="2152650"/>
            <a:ext cx="3105150" cy="3371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74531" b="16888"/>
          <a:stretch/>
        </p:blipFill>
        <p:spPr>
          <a:xfrm>
            <a:off x="-19050" y="2178278"/>
            <a:ext cx="3105150" cy="3371850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12" y="0"/>
            <a:ext cx="6389113" cy="63891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2998" y="2212876"/>
            <a:ext cx="5038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8" name="图片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059435"/>
            <a:ext cx="5279136" cy="4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599B4-E796-CB0A-773E-76CAA9C2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96" y="1293802"/>
            <a:ext cx="6986305" cy="45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482827"/>
            <a:ext cx="11240718" cy="5391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210800" y="1034882"/>
            <a:ext cx="1333500" cy="1655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304EBAAE-22A5-41DB-82A3-9236A93C48C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49320" y="396858"/>
            <a:ext cx="8520259" cy="5022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928" y="1415272"/>
            <a:ext cx="7595393" cy="3216243"/>
          </a:xfrm>
          <a:prstGeom prst="rect">
            <a:avLst/>
          </a:pr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3023393"/>
            <a:ext cx="5279136" cy="4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5CEFA77-83E5-1C49-B6C6-160A7417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630" flipH="1">
            <a:off x="1806072" y="1223027"/>
            <a:ext cx="6999550" cy="3280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2453280" y="2139979"/>
            <a:ext cx="55731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61" y="2769369"/>
            <a:ext cx="5279136" cy="4655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79448" y="4305612"/>
            <a:ext cx="2263751" cy="22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5CEFA77-83E5-1C49-B6C6-160A7417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630" flipH="1">
            <a:off x="1518206" y="1050583"/>
            <a:ext cx="7735440" cy="3625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2519287" y="1893758"/>
            <a:ext cx="522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61" y="2769369"/>
            <a:ext cx="5279136" cy="4655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79448" y="4305612"/>
            <a:ext cx="2263751" cy="22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9" y="479878"/>
            <a:ext cx="11240718" cy="5391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9815" r="35780" b="8912"/>
          <a:stretch/>
        </p:blipFill>
        <p:spPr>
          <a:xfrm>
            <a:off x="9486900" y="3976234"/>
            <a:ext cx="1847850" cy="181564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2" t="53909" r="10154" b="607"/>
          <a:stretch/>
        </p:blipFill>
        <p:spPr>
          <a:xfrm>
            <a:off x="858428" y="4204154"/>
            <a:ext cx="1962150" cy="26406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4" t="29956" r="2498" b="41526"/>
          <a:stretch/>
        </p:blipFill>
        <p:spPr>
          <a:xfrm>
            <a:off x="10172700" y="542019"/>
            <a:ext cx="1333500" cy="1655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4057"/>
            <a:ext cx="12192000" cy="197394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304EBAAE-22A5-41DB-82A3-9236A93C48C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94034" y="434830"/>
            <a:ext cx="8520259" cy="50220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409" y="1369843"/>
            <a:ext cx="5500553" cy="3591708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7" y="3092642"/>
            <a:ext cx="5279136" cy="4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6669" y="667619"/>
            <a:ext cx="10560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Giá vé vào chơi một số trò chơi như sau: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795751"/>
              </p:ext>
            </p:extLst>
          </p:nvPr>
        </p:nvGraphicFramePr>
        <p:xfrm>
          <a:off x="1450109" y="1505065"/>
          <a:ext cx="8128000" cy="3108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607930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4473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trò chơi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vé/lượt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53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 tiêu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15 000 đồng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63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 quay đám mây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20 000 đồng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49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 cá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10 000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747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 gương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12 000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4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lượn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20 000 đồng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216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025236" y="4897473"/>
            <a:ext cx="10141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cả gia đình em cùng chơi trò đó thì sẽ trả hết tất cả bao nhiêu tiền?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69384" y="5015813"/>
                <a:ext cx="823883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phải trả = </a:t>
                </a:r>
                <a:endPara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  <a:r>
                  <a:rPr lang="vi-VN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iá vé của trò chơi </a:t>
                </a:r>
                <a14:m>
                  <m:oMath xmlns:m="http://schemas.openxmlformats.org/officeDocument/2006/math">
                    <m:r>
                      <a:rPr lang="vi-VN" sz="36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vi-VN" sz="36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ố người chơi</a:t>
                </a:r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384" y="5015813"/>
                <a:ext cx="8238836" cy="1200329"/>
              </a:xfrm>
              <a:prstGeom prst="rect">
                <a:avLst/>
              </a:prstGeom>
              <a:blipFill>
                <a:blip r:embed="rId2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7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723" y="727112"/>
            <a:ext cx="10831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Đến khu vườn thú, có một số con vật với cân nặng như sau:</a:t>
            </a:r>
            <a:endParaRPr lang="en-US" sz="3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/>
          <a:stretch/>
        </p:blipFill>
        <p:spPr>
          <a:xfrm>
            <a:off x="449993" y="2917518"/>
            <a:ext cx="6124232" cy="33649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2221" y="1746618"/>
            <a:ext cx="7454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  <a:b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6216" y="3052175"/>
            <a:ext cx="48860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Chọn ra một con vật thích nhất rồi xác định cân nặng của con vậ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đó với đơn vị là ki-lô-gam.</a:t>
            </a:r>
            <a:br>
              <a:rPr lang="vi-VN" sz="4000" dirty="0">
                <a:latin typeface="OpenSans"/>
              </a:rPr>
            </a:br>
            <a:br>
              <a:rPr lang="vi-VN" sz="4000" dirty="0">
                <a:latin typeface="OpenSans"/>
              </a:rPr>
            </a:b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5523347" y="249817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zh-CN" sz="3000" kern="0" cap="all" dirty="0">
                <a:solidFill>
                  <a:srgbClr val="C00000"/>
                </a:solidFill>
                <a:latin typeface="#9Slide07 IcielKoni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HƯỚNG DẪN</a:t>
            </a:r>
            <a:endParaRPr lang="en-US" altLang="zh-CN" sz="3000" kern="0" cap="all" dirty="0">
              <a:solidFill>
                <a:srgbClr val="C00000"/>
              </a:solidFill>
              <a:latin typeface="#9Slide07 IcielKoni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5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27" y="2855623"/>
            <a:ext cx="4079269" cy="35994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1227594" y="3104885"/>
            <a:ext cx="3233569" cy="3233569"/>
          </a:xfrm>
          <a:prstGeom prst="rect">
            <a:avLst/>
          </a:prstGeom>
        </p:spPr>
      </p:pic>
      <p:grpSp>
        <p:nvGrpSpPr>
          <p:cNvPr id="9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32939" y="170605"/>
            <a:ext cx="11008450" cy="2081264"/>
            <a:chOff x="1513192" y="1554345"/>
            <a:chExt cx="9542584" cy="2489152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76796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51511" y="438969"/>
            <a:ext cx="1037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 vườn hoa, em thấy khu vườn trồng hoa hồng có kích thước như hình bên. Khu vườn trồng hoa hồng đó có diện tích là: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6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657874"/>
            <a:ext cx="3195571" cy="2819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9452" r="12235" b="16029"/>
          <a:stretch/>
        </p:blipFill>
        <p:spPr>
          <a:xfrm>
            <a:off x="419727" y="3378379"/>
            <a:ext cx="2909454" cy="2909454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5CEFA77-83E5-1C49-B6C6-160A7417E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630" flipH="1">
            <a:off x="1599750" y="733724"/>
            <a:ext cx="4350588" cy="2038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1244953" y="1170019"/>
            <a:ext cx="460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49764D-F8B7-ACB1-A97D-DB4C0429EF41}"/>
              </a:ext>
            </a:extLst>
          </p:cNvPr>
          <p:cNvSpPr txBox="1"/>
          <p:nvPr/>
        </p:nvSpPr>
        <p:spPr>
          <a:xfrm>
            <a:off x="1244953" y="1400851"/>
            <a:ext cx="4600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251" y="2459419"/>
            <a:ext cx="5734918" cy="2191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737898" y="5285323"/>
            <a:ext cx="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437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微软雅黑</vt:lpstr>
      <vt:lpstr>#9Slide07 IcielKoni</vt:lpstr>
      <vt:lpstr>Arial</vt:lpstr>
      <vt:lpstr>Calibri</vt:lpstr>
      <vt:lpstr>Cambria</vt:lpstr>
      <vt:lpstr>Cambria Math</vt:lpstr>
      <vt:lpstr>OpenSans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sun</dc:creator>
  <cp:lastModifiedBy>Thành Đạt</cp:lastModifiedBy>
  <cp:revision>38</cp:revision>
  <dcterms:created xsi:type="dcterms:W3CDTF">2022-08-21T08:50:47Z</dcterms:created>
  <dcterms:modified xsi:type="dcterms:W3CDTF">2023-10-04T15:57:51Z</dcterms:modified>
</cp:coreProperties>
</file>