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8" r:id="rId1"/>
  </p:sldMasterIdLst>
  <p:notesMasterIdLst>
    <p:notesMasterId r:id="rId17"/>
  </p:notesMasterIdLst>
  <p:sldIdLst>
    <p:sldId id="256" r:id="rId2"/>
    <p:sldId id="286" r:id="rId3"/>
    <p:sldId id="280" r:id="rId4"/>
    <p:sldId id="281" r:id="rId5"/>
    <p:sldId id="282" r:id="rId6"/>
    <p:sldId id="283" r:id="rId7"/>
    <p:sldId id="285" r:id="rId8"/>
    <p:sldId id="287" r:id="rId9"/>
    <p:sldId id="288" r:id="rId10"/>
    <p:sldId id="293" r:id="rId11"/>
    <p:sldId id="258" r:id="rId12"/>
    <p:sldId id="260" r:id="rId13"/>
    <p:sldId id="261" r:id="rId14"/>
    <p:sldId id="262" r:id="rId15"/>
    <p:sldId id="263" r:id="rId16"/>
  </p:sldIdLst>
  <p:sldSz cx="12192000" cy="6858000"/>
  <p:notesSz cx="6858000" cy="9144000"/>
  <p:embeddedFontLst>
    <p:embeddedFont>
      <p:font typeface="#9Slide07 HoneyCream" panose="020B0604020202020204" charset="0"/>
      <p:regular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Cambria Math" panose="02040503050406030204" pitchFamily="18" charset="0"/>
      <p:regular r:id="rId23"/>
    </p:embeddedFont>
    <p:embeddedFont>
      <p:font typeface="UTM Azuki" panose="02040603050506020204" pitchFamily="18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A63C3E80-5A0E-480B-874D-4B0D3B9E097E}">
          <p14:sldIdLst>
            <p14:sldId id="256"/>
            <p14:sldId id="286"/>
            <p14:sldId id="280"/>
            <p14:sldId id="281"/>
            <p14:sldId id="282"/>
            <p14:sldId id="283"/>
            <p14:sldId id="285"/>
            <p14:sldId id="287"/>
            <p14:sldId id="288"/>
            <p14:sldId id="293"/>
            <p14:sldId id="258"/>
            <p14:sldId id="260"/>
            <p14:sldId id="261"/>
            <p14:sldId id="262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4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-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D526A7-3CCD-4711-AB7B-257834E7B28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C6F99-876E-4FF4-843F-3B2B13E1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65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, 2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, </a:t>
            </a:r>
            <a:r>
              <a:rPr lang="en-US" baseline="0" dirty="0" err="1"/>
              <a:t>củi</a:t>
            </a:r>
            <a:r>
              <a:rPr lang="en-US" baseline="0" dirty="0"/>
              <a:t>, chips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gói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Vui</a:t>
            </a:r>
            <a:r>
              <a:rPr lang="en-US" baseline="0" dirty="0"/>
              <a:t> </a:t>
            </a:r>
            <a:r>
              <a:rPr lang="en-US" baseline="0" dirty="0" err="1"/>
              <a:t>đốt</a:t>
            </a:r>
            <a:r>
              <a:rPr lang="en-US" baseline="0" dirty="0"/>
              <a:t> </a:t>
            </a:r>
            <a:r>
              <a:rPr lang="en-US" baseline="0" dirty="0" err="1"/>
              <a:t>lửa</a:t>
            </a:r>
            <a:r>
              <a:rPr lang="en-US" baseline="0" dirty="0"/>
              <a:t> </a:t>
            </a:r>
            <a:r>
              <a:rPr lang="en-US" baseline="0" dirty="0" err="1"/>
              <a:t>trại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874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21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828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11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970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97E3-9DEB-4F40-8628-B60112A3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17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197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id="{861E0FD4-5276-1C2C-A040-F81A7C252E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89E08A60-8DE5-018C-82EC-C0000637DB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88" y="3098800"/>
            <a:ext cx="3332698" cy="3549650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3E448FCE-E8D9-62E5-7F86-DEB5ADAC00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35" y="3714975"/>
            <a:ext cx="3434637" cy="314841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2651BE4-4996-F9F8-2F5F-B8216EB23B0A}"/>
              </a:ext>
            </a:extLst>
          </p:cNvPr>
          <p:cNvSpPr txBox="1">
            <a:spLocks/>
          </p:cNvSpPr>
          <p:nvPr userDrawn="1"/>
        </p:nvSpPr>
        <p:spPr>
          <a:xfrm>
            <a:off x="88302" y="6302143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79022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BB093CAC-3211-F9BA-9B3F-988849A15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159" y="224850"/>
            <a:ext cx="8396805" cy="59828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A8E1F0A-7DBC-5A6F-EB93-62A757A52047}"/>
              </a:ext>
            </a:extLst>
          </p:cNvPr>
          <p:cNvSpPr txBox="1">
            <a:spLocks/>
          </p:cNvSpPr>
          <p:nvPr userDrawn="1"/>
        </p:nvSpPr>
        <p:spPr>
          <a:xfrm>
            <a:off x="88302" y="6302143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5697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70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F19CF-5A43-7343-B3B5-6D7B2A4D7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115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8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997E3-9DEB-4F40-8628-B60112A31183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25349" y="-872191"/>
            <a:ext cx="2456901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5" r:id="rId3"/>
    <p:sldLayoutId id="2147483702" r:id="rId4"/>
    <p:sldLayoutId id="2147483703" r:id="rId5"/>
    <p:sldLayoutId id="2147483704" r:id="rId6"/>
    <p:sldLayoutId id="2147483661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microsoft.com/office/2007/relationships/hdphoto" Target="../media/hdphoto10.wdp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46.png"/><Relationship Id="rId18" Type="http://schemas.openxmlformats.org/officeDocument/2006/relationships/slide" Target="slide13.xml"/><Relationship Id="rId3" Type="http://schemas.openxmlformats.org/officeDocument/2006/relationships/image" Target="../media/image42.png"/><Relationship Id="rId21" Type="http://schemas.openxmlformats.org/officeDocument/2006/relationships/image" Target="../media/image50.png"/><Relationship Id="rId7" Type="http://schemas.microsoft.com/office/2007/relationships/hdphoto" Target="../media/hdphoto12.wdp"/><Relationship Id="rId12" Type="http://schemas.openxmlformats.org/officeDocument/2006/relationships/slide" Target="slide15.xml"/><Relationship Id="rId17" Type="http://schemas.openxmlformats.org/officeDocument/2006/relationships/image" Target="../media/image48.png"/><Relationship Id="rId2" Type="http://schemas.openxmlformats.org/officeDocument/2006/relationships/image" Target="../media/image41.png"/><Relationship Id="rId16" Type="http://schemas.microsoft.com/office/2007/relationships/hdphoto" Target="../media/hdphoto14.wdp"/><Relationship Id="rId20" Type="http://schemas.microsoft.com/office/2007/relationships/hdphoto" Target="../media/hdphoto1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slide" Target="slide14.xml"/><Relationship Id="rId15" Type="http://schemas.openxmlformats.org/officeDocument/2006/relationships/image" Target="../media/image47.png"/><Relationship Id="rId10" Type="http://schemas.microsoft.com/office/2007/relationships/hdphoto" Target="../media/hdphoto13.wdp"/><Relationship Id="rId19" Type="http://schemas.openxmlformats.org/officeDocument/2006/relationships/image" Target="../media/image49.png"/><Relationship Id="rId4" Type="http://schemas.microsoft.com/office/2007/relationships/hdphoto" Target="../media/hdphoto11.wdp"/><Relationship Id="rId9" Type="http://schemas.openxmlformats.org/officeDocument/2006/relationships/image" Target="../media/image44.png"/><Relationship Id="rId1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6.png"/><Relationship Id="rId3" Type="http://schemas.microsoft.com/office/2007/relationships/media" Target="../media/media2.mp3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jpg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audio" Target="../media/media2.mp3"/><Relationship Id="rId9" Type="http://schemas.microsoft.com/office/2007/relationships/hdphoto" Target="../media/hdphoto15.wdp"/><Relationship Id="rId1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slide" Target="slide12.xml"/><Relationship Id="rId3" Type="http://schemas.microsoft.com/office/2007/relationships/media" Target="../media/media2.mp3"/><Relationship Id="rId7" Type="http://schemas.openxmlformats.org/officeDocument/2006/relationships/image" Target="../media/image57.png"/><Relationship Id="rId12" Type="http://schemas.openxmlformats.org/officeDocument/2006/relationships/image" Target="../media/image5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jp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52.png"/><Relationship Id="rId10" Type="http://schemas.openxmlformats.org/officeDocument/2006/relationships/image" Target="../media/image53.png"/><Relationship Id="rId4" Type="http://schemas.openxmlformats.org/officeDocument/2006/relationships/audio" Target="../media/media2.mp3"/><Relationship Id="rId9" Type="http://schemas.openxmlformats.org/officeDocument/2006/relationships/image" Target="../media/image54.png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slide" Target="slide12.xml"/><Relationship Id="rId3" Type="http://schemas.microsoft.com/office/2007/relationships/media" Target="../media/media2.mp3"/><Relationship Id="rId7" Type="http://schemas.openxmlformats.org/officeDocument/2006/relationships/image" Target="../media/image46.png"/><Relationship Id="rId12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jp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3.png"/><Relationship Id="rId4" Type="http://schemas.openxmlformats.org/officeDocument/2006/relationships/audio" Target="../media/media2.mp3"/><Relationship Id="rId9" Type="http://schemas.openxmlformats.org/officeDocument/2006/relationships/image" Target="../media/image55.pn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gif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19.png"/><Relationship Id="rId5" Type="http://schemas.openxmlformats.org/officeDocument/2006/relationships/image" Target="../media/image17.jpg"/><Relationship Id="rId10" Type="http://schemas.openxmlformats.org/officeDocument/2006/relationships/slide" Target="slide2.xml"/><Relationship Id="rId4" Type="http://schemas.openxmlformats.org/officeDocument/2006/relationships/audio" Target="../media/audio2.wav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12" Type="http://schemas.microsoft.com/office/2007/relationships/hdphoto" Target="../media/hdphoto4.wdp"/><Relationship Id="rId2" Type="http://schemas.openxmlformats.org/officeDocument/2006/relationships/notesSlide" Target="../notesSlides/notesSlide3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gif"/><Relationship Id="rId11" Type="http://schemas.openxmlformats.org/officeDocument/2006/relationships/image" Target="../media/image20.png"/><Relationship Id="rId5" Type="http://schemas.openxmlformats.org/officeDocument/2006/relationships/image" Target="../media/image17.jpg"/><Relationship Id="rId15" Type="http://schemas.openxmlformats.org/officeDocument/2006/relationships/image" Target="../media/image22.png"/><Relationship Id="rId10" Type="http://schemas.openxmlformats.org/officeDocument/2006/relationships/image" Target="../media/image15.gif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gif"/><Relationship Id="rId11" Type="http://schemas.microsoft.com/office/2007/relationships/hdphoto" Target="../media/hdphoto1.wdp"/><Relationship Id="rId5" Type="http://schemas.openxmlformats.org/officeDocument/2006/relationships/image" Target="../media/image17.jpg"/><Relationship Id="rId15" Type="http://schemas.openxmlformats.org/officeDocument/2006/relationships/image" Target="../media/image25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gif"/><Relationship Id="rId7" Type="http://schemas.microsoft.com/office/2007/relationships/hdphoto" Target="../media/hdphoto8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microsoft.com/office/2007/relationships/hdphoto" Target="../media/hdphoto1.wdp"/><Relationship Id="rId5" Type="http://schemas.openxmlformats.org/officeDocument/2006/relationships/image" Target="../media/image29.gif"/><Relationship Id="rId10" Type="http://schemas.openxmlformats.org/officeDocument/2006/relationships/image" Target="../media/image13.png"/><Relationship Id="rId4" Type="http://schemas.openxmlformats.org/officeDocument/2006/relationships/image" Target="../media/image28.gif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C282EF-0A39-EA25-95E9-90A15E999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975" y="3758521"/>
            <a:ext cx="2280102" cy="1182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B2B672-1A92-DF18-9ABE-3D0F3E444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975" y="81539"/>
            <a:ext cx="2109399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05C93D-A1E9-C008-4EBE-FD6F8F54E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529" y="928212"/>
            <a:ext cx="10208993" cy="268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DD744F-B12F-BD1F-559F-B39F7883F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461" y="3013522"/>
            <a:ext cx="6889077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40" y="3911904"/>
            <a:ext cx="3804862" cy="2946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89" y="192630"/>
            <a:ext cx="11422581" cy="1982568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6800" y="2687799"/>
            <a:ext cx="2286854" cy="12540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945" y="2175198"/>
            <a:ext cx="1539302" cy="227923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923D43-B544-42A3-B96F-1BBDFA822B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DBC5C4C-80FA-4EBE-906B-BC8A4421EA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75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6919" y="777974"/>
            <a:ext cx="2798307" cy="3133616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75" y="972019"/>
            <a:ext cx="841820" cy="841820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80" b="94478" l="5972" r="96806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43" y="2174889"/>
            <a:ext cx="600647" cy="694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6422" y="3678803"/>
            <a:ext cx="4358525" cy="3374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67166" y="1684445"/>
            <a:ext cx="802498" cy="660337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7600" y="2866964"/>
            <a:ext cx="1016943" cy="811839"/>
          </a:xfrm>
          <a:prstGeom prst="rect">
            <a:avLst/>
          </a:prstGeom>
        </p:spPr>
      </p:pic>
      <p:pic>
        <p:nvPicPr>
          <p:cNvPr id="23" name="Picture 22">
            <a:hlinkClick r:id="" action="ppaction://noaction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75124" y="127171"/>
            <a:ext cx="1115945" cy="844848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50" y="777974"/>
            <a:ext cx="1162594" cy="11625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-2623754" y="4070002"/>
            <a:ext cx="3394007" cy="298359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441D9B7-C651-486A-B770-A10F4526EF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0949A2-97AF-4CFF-ADB6-8EE013A0D63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0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0.66745 -0.01019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72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67226 -0.01088 " pathEditMode="relative" rAng="0" ptsTypes="AA">
                                      <p:cBhvr>
                                        <p:cTn id="8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0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14987 0.603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0.04714 0.601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0556 0.4893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2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20495 0.3687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0.14349 0.3039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4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5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27414" y="595689"/>
            <a:ext cx="10685168" cy="1946462"/>
            <a:chOff x="727414" y="595689"/>
            <a:chExt cx="10685168" cy="1946462"/>
          </a:xfrm>
        </p:grpSpPr>
        <p:grpSp>
          <p:nvGrpSpPr>
            <p:cNvPr id="5" name="Group 4"/>
            <p:cNvGrpSpPr/>
            <p:nvPr/>
          </p:nvGrpSpPr>
          <p:grpSpPr>
            <a:xfrm>
              <a:off x="727414" y="595689"/>
              <a:ext cx="10685168" cy="1946462"/>
              <a:chOff x="727414" y="595689"/>
              <a:chExt cx="10685168" cy="1946462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20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875" r="975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414" y="595689"/>
                <a:ext cx="1946462" cy="1946462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Cây đàn ghi ta có chiều dài khoảng: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511605" y="3188368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102 cm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063" y="2775959"/>
            <a:ext cx="1667311" cy="166731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42910" y="3228664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102 m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9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164095" y="5401552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97 m</a:t>
              </a:r>
            </a:p>
          </p:txBody>
        </p:sp>
      </p:grpSp>
      <p:sp>
        <p:nvSpPr>
          <p:cNvPr id="30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495438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96932" y="540155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97 mm</a:t>
              </a:r>
            </a:p>
          </p:txBody>
        </p:sp>
      </p:grpSp>
      <p:sp>
        <p:nvSpPr>
          <p:cNvPr id="31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2" name="Picture 4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415" y="5685996"/>
            <a:ext cx="1115945" cy="844848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1DDEE8AC-40ED-4524-ACC9-3706A6061A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47952CB-A74C-4BC4-87CB-CF6E6C9219D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6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3000" y="343813"/>
            <a:ext cx="10729582" cy="2188958"/>
            <a:chOff x="683000" y="343813"/>
            <a:chExt cx="10729582" cy="2188958"/>
          </a:xfrm>
        </p:grpSpPr>
        <p:grpSp>
          <p:nvGrpSpPr>
            <p:cNvPr id="11" name="Group 10"/>
            <p:cNvGrpSpPr/>
            <p:nvPr/>
          </p:nvGrpSpPr>
          <p:grpSpPr>
            <a:xfrm>
              <a:off x="683000" y="343813"/>
              <a:ext cx="10729582" cy="2188958"/>
              <a:chOff x="683000" y="343813"/>
              <a:chExt cx="10729582" cy="2188958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4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8125" b="72188" l="4375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000" y="343813"/>
                <a:ext cx="2188958" cy="2188958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736782" y="934952"/>
              <a:ext cx="78985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Hộp sữa hằng ngày em uống có dung tích khoảng: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42910" y="3228664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500 l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85322" y="319054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50 ml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85321" y="5308473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50 l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51242" y="5308473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500 ml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29" y="4818964"/>
            <a:ext cx="1786215" cy="1786215"/>
          </a:xfrm>
          <a:prstGeom prst="rect">
            <a:avLst/>
          </a:prstGeom>
        </p:spPr>
      </p:pic>
      <p:sp>
        <p:nvSpPr>
          <p:cNvPr id="26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9" name="Picture 2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0415" y="5685996"/>
            <a:ext cx="1115945" cy="844848"/>
          </a:xfrm>
          <a:prstGeom prst="rect">
            <a:avLst/>
          </a:prstGeom>
        </p:spPr>
      </p:pic>
      <p:pic>
        <p:nvPicPr>
          <p:cNvPr id="3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sp>
        <p:nvSpPr>
          <p:cNvPr id="35" name="Title 34">
            <a:extLst>
              <a:ext uri="{FF2B5EF4-FFF2-40B4-BE49-F238E27FC236}">
                <a16:creationId xmlns:a16="http://schemas.microsoft.com/office/drawing/2014/main" id="{23F8697E-07EF-4A92-9DE8-6123BFCE76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E411D1E4-336F-45E0-A278-C8FD561EB7C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9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79418" y="700316"/>
            <a:ext cx="10633164" cy="1368369"/>
            <a:chOff x="779418" y="700316"/>
            <a:chExt cx="10633164" cy="1368369"/>
          </a:xfrm>
        </p:grpSpPr>
        <p:grpSp>
          <p:nvGrpSpPr>
            <p:cNvPr id="2" name="Group 1"/>
            <p:cNvGrpSpPr/>
            <p:nvPr/>
          </p:nvGrpSpPr>
          <p:grpSpPr>
            <a:xfrm>
              <a:off x="779418" y="700316"/>
              <a:ext cx="10633164" cy="1368369"/>
              <a:chOff x="779418" y="700316"/>
              <a:chExt cx="10633164" cy="1368369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5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9418" y="700316"/>
                <a:ext cx="1662959" cy="1368369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42377" y="925888"/>
              <a:ext cx="839712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Quyển sách giáo khoa toán 4 có diện tích khoảng: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78919" y="3190742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19 x 25 cm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60030" y="5315576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19 x 25 m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46133" y="319054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 x 5 cm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33171" y="5315576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 x 25 m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7743" y="2752513"/>
            <a:ext cx="1662959" cy="1368369"/>
          </a:xfrm>
          <a:prstGeom prst="rect">
            <a:avLst/>
          </a:prstGeom>
        </p:spPr>
      </p:pic>
      <p:sp>
        <p:nvSpPr>
          <p:cNvPr id="23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491849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70773" y="4817713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pic>
        <p:nvPicPr>
          <p:cNvPr id="31" name="Picture 3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0415" y="5685996"/>
            <a:ext cx="1115945" cy="844848"/>
          </a:xfrm>
          <a:prstGeom prst="rect">
            <a:avLst/>
          </a:prstGeom>
        </p:spPr>
      </p:pic>
      <p:sp>
        <p:nvSpPr>
          <p:cNvPr id="41" name="Title 40">
            <a:extLst>
              <a:ext uri="{FF2B5EF4-FFF2-40B4-BE49-F238E27FC236}">
                <a16:creationId xmlns:a16="http://schemas.microsoft.com/office/drawing/2014/main" id="{E0829550-CA20-4DCC-83FE-1686623796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03C6D163-3B4C-4652-86D7-7413ACA17B3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7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4E7BCA-742D-3C14-2DE4-FAD2BAE7C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5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7E89AB-D581-BBF8-876A-38F739604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116" y="432242"/>
            <a:ext cx="7809653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3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củi gỗ, bào gỗ, tấm gỗ - Free.Vector6.com">
            <a:hlinkClick r:id="" action="ppaction://noaction"/>
            <a:extLst>
              <a:ext uri="{FF2B5EF4-FFF2-40B4-BE49-F238E27FC236}">
                <a16:creationId xmlns:a16="http://schemas.microsoft.com/office/drawing/2014/main" id="{3847C684-767F-FA4B-A574-2CBFE8D68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7749374" y="4691341"/>
            <a:ext cx="2271059" cy="13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28C5713-DBD3-494E-B1FA-165A9D6C7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560365" flipH="1">
            <a:off x="855875" y="3445296"/>
            <a:ext cx="3321837" cy="3321837"/>
          </a:xfrm>
          <a:prstGeom prst="rect">
            <a:avLst/>
          </a:prstGeom>
        </p:spPr>
      </p:pic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01BCF2E9-8D82-6D4C-97F4-D1630089EC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0991" y="3009899"/>
            <a:ext cx="3362884" cy="3362884"/>
          </a:xfrm>
          <a:prstGeom prst="rect">
            <a:avLst/>
          </a:prstGeom>
        </p:spPr>
      </p:pic>
      <p:pic>
        <p:nvPicPr>
          <p:cNvPr id="1030" name="a" descr="Potato chips bag Royalty Free Vector Image - VectorStock">
            <a:hlinkClick r:id="" action="ppaction://noaction"/>
            <a:extLst>
              <a:ext uri="{FF2B5EF4-FFF2-40B4-BE49-F238E27FC236}">
                <a16:creationId xmlns:a16="http://schemas.microsoft.com/office/drawing/2014/main" id="{A7C1FCB1-C1F9-564F-A743-F57D7708D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10215932" y="4691341"/>
            <a:ext cx="1657004" cy="18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" action="ppaction://noaction"/>
          </p:cNvPr>
          <p:cNvSpPr/>
          <p:nvPr/>
        </p:nvSpPr>
        <p:spPr>
          <a:xfrm>
            <a:off x="1586396" y="741640"/>
            <a:ext cx="94580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VUI ĐỐT LỬA TRẠI</a:t>
            </a:r>
          </a:p>
        </p:txBody>
      </p:sp>
    </p:spTree>
    <p:extLst>
      <p:ext uri="{BB962C8B-B14F-4D97-AF65-F5344CB8AC3E}">
        <p14:creationId xmlns:p14="http://schemas.microsoft.com/office/powerpoint/2010/main" val="16587651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D11848E-7109-C843-9D95-83693CD70F39}"/>
              </a:ext>
            </a:extLst>
          </p:cNvPr>
          <p:cNvGrpSpPr/>
          <p:nvPr/>
        </p:nvGrpSpPr>
        <p:grpSpPr>
          <a:xfrm>
            <a:off x="1694331" y="2183512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9619AC34-D954-AC48-8C84-6FCDE999FC19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      40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9619AC34-D954-AC48-8C84-6FCDE999FC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052B3A-2C38-C341-929F-15067FDF8B98}"/>
              </a:ext>
            </a:extLst>
          </p:cNvPr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48F538C7-B9E5-D845-8F1F-3853916C637B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4 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48F538C7-B9E5-D845-8F1F-3853916C63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F1CAF-0E88-7943-93C0-E8B5F3722F5F}"/>
              </a:ext>
            </a:extLst>
          </p:cNvPr>
          <p:cNvGrpSpPr/>
          <p:nvPr/>
        </p:nvGrpSpPr>
        <p:grpSpPr>
          <a:xfrm>
            <a:off x="1694331" y="4238504"/>
            <a:ext cx="3729317" cy="1818387"/>
            <a:chOff x="1201271" y="2183512"/>
            <a:chExt cx="3729317" cy="181838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A68F0E8-D29F-F042-81A8-644AB33D1078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40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79947F-629A-644D-90C4-2B112DB79932}"/>
              </a:ext>
            </a:extLst>
          </p:cNvPr>
          <p:cNvGrpSpPr/>
          <p:nvPr/>
        </p:nvGrpSpPr>
        <p:grpSpPr>
          <a:xfrm>
            <a:off x="6096000" y="4238504"/>
            <a:ext cx="3729317" cy="1818387"/>
            <a:chOff x="1201271" y="2183512"/>
            <a:chExt cx="3729317" cy="181838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6B067A8-427D-0E4F-8F0C-99D6F77111DC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40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1A6E05E-5DC5-2546-8D7E-C18EBC8E95AC}"/>
              </a:ext>
            </a:extLst>
          </p:cNvPr>
          <p:cNvSpPr/>
          <p:nvPr/>
        </p:nvSpPr>
        <p:spPr>
          <a:xfrm>
            <a:off x="1208313" y="482214"/>
            <a:ext cx="10482943" cy="127298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cần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tấm gỗ để làm biển tên trại của lớp mình. Em nên chọn tấm gỗ có diện tích khoảng: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E9492AA-DB9D-5444-834B-FA59EE98B0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560365" flipH="1">
            <a:off x="8095366" y="2889814"/>
            <a:ext cx="3321837" cy="33218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4360" y="2081701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10" action="ppaction://hlinksldjump"/>
            <a:extLst>
              <a:ext uri="{FF2B5EF4-FFF2-40B4-BE49-F238E27FC236}">
                <a16:creationId xmlns:a16="http://schemas.microsoft.com/office/drawing/2014/main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6140" y="2059245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9523" y="4342693"/>
            <a:ext cx="1942654" cy="19426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77840" y="3122676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E92863-E565-04F6-0097-02F6E830CC68}"/>
              </a:ext>
            </a:extLst>
          </p:cNvPr>
          <p:cNvSpPr txBox="1"/>
          <p:nvPr/>
        </p:nvSpPr>
        <p:spPr>
          <a:xfrm>
            <a:off x="3743721" y="2484632"/>
            <a:ext cx="1575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mm</a:t>
            </a:r>
            <a:r>
              <a:rPr lang="vi-VN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9A4B8D-E057-ABEC-D341-885BEB994EA3}"/>
              </a:ext>
            </a:extLst>
          </p:cNvPr>
          <p:cNvSpPr txBox="1"/>
          <p:nvPr/>
        </p:nvSpPr>
        <p:spPr>
          <a:xfrm>
            <a:off x="8375268" y="2482544"/>
            <a:ext cx="1575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22200E-22EA-EE51-402E-5A95B1CC9DA8}"/>
              </a:ext>
            </a:extLst>
          </p:cNvPr>
          <p:cNvSpPr txBox="1"/>
          <p:nvPr/>
        </p:nvSpPr>
        <p:spPr>
          <a:xfrm>
            <a:off x="3586553" y="4485922"/>
            <a:ext cx="1575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A37197-E3CA-FDF0-FE18-2937877210ED}"/>
              </a:ext>
            </a:extLst>
          </p:cNvPr>
          <p:cNvSpPr txBox="1"/>
          <p:nvPr/>
        </p:nvSpPr>
        <p:spPr>
          <a:xfrm>
            <a:off x="7882663" y="4537536"/>
            <a:ext cx="1575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296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  <p:bldP spid="4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D11848E-7109-C843-9D95-83693CD70F39}"/>
              </a:ext>
            </a:extLst>
          </p:cNvPr>
          <p:cNvGrpSpPr/>
          <p:nvPr/>
        </p:nvGrpSpPr>
        <p:grpSpPr>
          <a:xfrm>
            <a:off x="337457" y="2264764"/>
            <a:ext cx="5086191" cy="2664754"/>
            <a:chOff x="1201271" y="2183512"/>
            <a:chExt cx="3729317" cy="181838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619AC34-D954-AC48-8C84-6FCDE999FC19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052B3A-2C38-C341-929F-15067FDF8B98}"/>
              </a:ext>
            </a:extLst>
          </p:cNvPr>
          <p:cNvGrpSpPr/>
          <p:nvPr/>
        </p:nvGrpSpPr>
        <p:grpSpPr>
          <a:xfrm>
            <a:off x="6096000" y="2175826"/>
            <a:ext cx="4714769" cy="2753693"/>
            <a:chOff x="1201271" y="2178422"/>
            <a:chExt cx="3730310" cy="1823477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8F538C7-B9E5-D845-8F1F-3853916C637B}"/>
                </a:ext>
              </a:extLst>
            </p:cNvPr>
            <p:cNvSpPr/>
            <p:nvPr/>
          </p:nvSpPr>
          <p:spPr>
            <a:xfrm>
              <a:off x="1874617" y="217842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79947F-629A-644D-90C4-2B112DB79932}"/>
              </a:ext>
            </a:extLst>
          </p:cNvPr>
          <p:cNvGrpSpPr/>
          <p:nvPr/>
        </p:nvGrpSpPr>
        <p:grpSpPr>
          <a:xfrm>
            <a:off x="1507417" y="4382523"/>
            <a:ext cx="5260936" cy="2475477"/>
            <a:chOff x="1201271" y="2183512"/>
            <a:chExt cx="3729317" cy="181838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6B067A8-427D-0E4F-8F0C-99D6F77111DC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1A6E05E-5DC5-2546-8D7E-C18EBC8E95AC}"/>
              </a:ext>
            </a:extLst>
          </p:cNvPr>
          <p:cNvSpPr/>
          <p:nvPr/>
        </p:nvSpPr>
        <p:spPr>
          <a:xfrm>
            <a:off x="1694331" y="482214"/>
            <a:ext cx="9205317" cy="144626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r>
              <a:rPr kumimoji="0" lang="vi-VN" sz="3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em được chọn 1 trong 3 vị trí để dựng trại có kích thước như hình dưới đây. Em chọn vị trí nào để có diện tích lớn nhất?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6080" y="2575535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06447" y="4382523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3918" y="2304196"/>
            <a:ext cx="1942654" cy="19426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BCAF08-828F-3F41-B7CB-D52BC74CD5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3410" y="4682174"/>
            <a:ext cx="2253425" cy="2253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CF6CAB-D8C5-624C-B327-D2058169E2A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578" t="6687"/>
          <a:stretch/>
        </p:blipFill>
        <p:spPr>
          <a:xfrm>
            <a:off x="7328934" y="2498191"/>
            <a:ext cx="2139954" cy="1287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73877B-30A0-BC1B-1755-2277C48862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2087" y="4591418"/>
            <a:ext cx="1831561" cy="15289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861754D-FCB0-4A25-A957-788643462B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5932" y="2498191"/>
            <a:ext cx="2253425" cy="1393340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26C943BF-5143-4D81-9100-C243000692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647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D11848E-7109-C843-9D95-83693CD70F39}"/>
              </a:ext>
            </a:extLst>
          </p:cNvPr>
          <p:cNvGrpSpPr/>
          <p:nvPr/>
        </p:nvGrpSpPr>
        <p:grpSpPr>
          <a:xfrm>
            <a:off x="412669" y="3389805"/>
            <a:ext cx="3547687" cy="1723724"/>
            <a:chOff x="1201271" y="2183512"/>
            <a:chExt cx="3729317" cy="181838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619AC34-D954-AC48-8C84-6FCDE999FC19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052B3A-2C38-C341-929F-15067FDF8B98}"/>
              </a:ext>
            </a:extLst>
          </p:cNvPr>
          <p:cNvGrpSpPr/>
          <p:nvPr/>
        </p:nvGrpSpPr>
        <p:grpSpPr>
          <a:xfrm>
            <a:off x="5694659" y="3473776"/>
            <a:ext cx="3909830" cy="2057283"/>
            <a:chOff x="1201271" y="2183512"/>
            <a:chExt cx="3729317" cy="1818387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8F538C7-B9E5-D845-8F1F-3853916C637B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F1CAF-0E88-7943-93C0-E8B5F3722F5F}"/>
              </a:ext>
            </a:extLst>
          </p:cNvPr>
          <p:cNvGrpSpPr/>
          <p:nvPr/>
        </p:nvGrpSpPr>
        <p:grpSpPr>
          <a:xfrm>
            <a:off x="957490" y="4973490"/>
            <a:ext cx="4113432" cy="2047796"/>
            <a:chOff x="1201271" y="2183512"/>
            <a:chExt cx="3729317" cy="181838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A68F0E8-D29F-F042-81A8-644AB33D1078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79947F-629A-644D-90C4-2B112DB79932}"/>
              </a:ext>
            </a:extLst>
          </p:cNvPr>
          <p:cNvGrpSpPr/>
          <p:nvPr/>
        </p:nvGrpSpPr>
        <p:grpSpPr>
          <a:xfrm>
            <a:off x="5998206" y="5234001"/>
            <a:ext cx="3783899" cy="1942654"/>
            <a:chOff x="1201271" y="2183512"/>
            <a:chExt cx="3729317" cy="181838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6B067A8-427D-0E4F-8F0C-99D6F77111DC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1A6E05E-5DC5-2546-8D7E-C18EBC8E95AC}"/>
              </a:ext>
            </a:extLst>
          </p:cNvPr>
          <p:cNvSpPr/>
          <p:nvPr/>
        </p:nvSpPr>
        <p:spPr>
          <a:xfrm>
            <a:off x="261257" y="482215"/>
            <a:ext cx="11092543" cy="7863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mua 3 bộ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dây đèn có giá như hình dưới đây để trang trí trại của lớp. Em dùng tờ tiền nào đủ trả cho người bán hàng?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3536" y="3207502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37026" y="4434080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1856" y="3379238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8223" y="5444765"/>
            <a:ext cx="1942654" cy="1942654"/>
          </a:xfrm>
          <a:prstGeom prst="rect">
            <a:avLst/>
          </a:prstGeom>
        </p:spPr>
      </p:pic>
      <p:pic>
        <p:nvPicPr>
          <p:cNvPr id="23" name="Picture 2" descr="Vector củi gỗ, bào gỗ, tấm gỗ - Free.Vector6.com">
            <a:extLst>
              <a:ext uri="{FF2B5EF4-FFF2-40B4-BE49-F238E27FC236}">
                <a16:creationId xmlns:a16="http://schemas.microsoft.com/office/drawing/2014/main" id="{E17431D0-7D6A-8642-A0BF-489AAF764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9404305" y="5124953"/>
            <a:ext cx="2271059" cy="13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710787-B32A-0463-F5C3-70A823A6B5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0878" y="1421574"/>
            <a:ext cx="7608433" cy="17484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C344FA-49D7-025A-C0C4-000A9156E8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08428" y="5413540"/>
            <a:ext cx="2083428" cy="93627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53ADB79-4791-027B-0D64-C3056FEA0C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09374" y="3542349"/>
            <a:ext cx="2091909" cy="891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EFC7BAB-4833-07EB-D1CF-4878DC449A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16495" y="3640382"/>
            <a:ext cx="2375361" cy="10074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21ABF2-13DD-A22A-85A0-F50AF105C08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66899" y="5169435"/>
            <a:ext cx="2416495" cy="1136098"/>
          </a:xfrm>
          <a:prstGeom prst="rect">
            <a:avLst/>
          </a:prstGeom>
        </p:spPr>
      </p:pic>
      <p:sp>
        <p:nvSpPr>
          <p:cNvPr id="28" name="Title 27">
            <a:extLst>
              <a:ext uri="{FF2B5EF4-FFF2-40B4-BE49-F238E27FC236}">
                <a16:creationId xmlns:a16="http://schemas.microsoft.com/office/drawing/2014/main" id="{D6B8D895-A68F-4248-972C-81A98E3DB5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494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2D46CA-BA88-AE4B-A976-0152F4D45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873" y="3169226"/>
            <a:ext cx="3034145" cy="3034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286C44-07C6-6A42-96F6-82992500F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727" y="3086099"/>
            <a:ext cx="2228273" cy="4010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AF5DCA-3653-8440-A12C-C17C55F67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077" y="3823854"/>
            <a:ext cx="3621808" cy="3621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BD1CE1-EC9C-F846-B22F-18DD46965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2235" y1="60610" x2="21450" y2="75640"/>
                        <a14:foregroundMark x1="21450" y1="75640" x2="27945" y2="80305"/>
                        <a14:foregroundMark x1="27945" y1="80305" x2="47633" y2="77269"/>
                        <a14:foregroundMark x1="61802" y1="39997" x2="65340" y2="40604"/>
                        <a14:foregroundMark x1="51502" y1="34844" x2="50543" y2="34844"/>
                        <a14:foregroundMark x1="60198" y1="39390" x2="66944" y2="42426"/>
                        <a14:foregroundMark x1="66944" y1="42426" x2="60120" y2="38176"/>
                        <a14:foregroundMark x1="60120" y1="38176" x2="59553" y2="38176"/>
                        <a14:foregroundMark x1="53106" y1="33940" x2="54395" y2="40782"/>
                        <a14:foregroundMark x1="54395" y1="40782" x2="59223" y2="35096"/>
                        <a14:foregroundMark x1="59223" y1="35096" x2="51187" y2="33333"/>
                        <a14:foregroundMark x1="84652" y1="59692" x2="89212" y2="66060"/>
                        <a14:foregroundMark x1="89212" y1="66060" x2="86838" y2="73878"/>
                        <a14:foregroundMark x1="86838" y1="73878" x2="80846" y2="77995"/>
                        <a14:foregroundMark x1="80846" y1="77995" x2="86256" y2="63631"/>
                        <a14:foregroundMark x1="86256" y1="63631" x2="86256" y2="63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1140" y="4114800"/>
            <a:ext cx="3228937" cy="3429000"/>
          </a:xfrm>
          <a:prstGeom prst="rect">
            <a:avLst/>
          </a:prstGeom>
        </p:spPr>
      </p:pic>
      <p:pic>
        <p:nvPicPr>
          <p:cNvPr id="12" name="a" descr="Potato chips bag Royalty Free Vector Image - VectorStock">
            <a:hlinkClick r:id="" action="ppaction://noaction"/>
            <a:extLst>
              <a:ext uri="{FF2B5EF4-FFF2-40B4-BE49-F238E27FC236}">
                <a16:creationId xmlns:a16="http://schemas.microsoft.com/office/drawing/2014/main" id="{0D201731-F8CC-9545-81B3-A56AD2A8A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6715948" y="5091544"/>
            <a:ext cx="682090" cy="7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ector củi gỗ, bào gỗ, tấm gỗ - Free.Vector6.com">
            <a:hlinkClick r:id="" action="ppaction://noaction"/>
            <a:extLst>
              <a:ext uri="{FF2B5EF4-FFF2-40B4-BE49-F238E27FC236}">
                <a16:creationId xmlns:a16="http://schemas.microsoft.com/office/drawing/2014/main" id="{CCC87619-6744-3A43-A9B5-05CA3B35C5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1249471" y="5836817"/>
            <a:ext cx="1242122" cy="7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7227" y="440941"/>
            <a:ext cx="81528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đêm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lửa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8135832-24F9-4EE6-97E0-EDBA8B8D48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829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C93A10-9772-CF75-08F5-EAF2AEDC3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216" y="3238178"/>
            <a:ext cx="7615567" cy="155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8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A07D16-4BEC-289E-E2F4-396C872D8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690" y="417549"/>
            <a:ext cx="10575196" cy="602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1602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</TotalTime>
  <Words>256</Words>
  <Application>Microsoft Office PowerPoint</Application>
  <PresentationFormat>Màn hình rộng</PresentationFormat>
  <Paragraphs>48</Paragraphs>
  <Slides>15</Slides>
  <Notes>4</Notes>
  <HiddenSlides>0</HiddenSlides>
  <MMClips>12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2" baseType="lpstr">
      <vt:lpstr>Calibri</vt:lpstr>
      <vt:lpstr>UTM Azuki</vt:lpstr>
      <vt:lpstr>#9Slide07 HoneyCream</vt:lpstr>
      <vt:lpstr>Arial</vt:lpstr>
      <vt:lpstr>Cambria Math</vt:lpstr>
      <vt:lpstr>Cambria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10</cp:lastModifiedBy>
  <cp:revision>8</cp:revision>
  <dcterms:created xsi:type="dcterms:W3CDTF">2022-07-11T14:46:43Z</dcterms:created>
  <dcterms:modified xsi:type="dcterms:W3CDTF">2024-11-12T03:22:12Z</dcterms:modified>
</cp:coreProperties>
</file>