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  <p:sldMasterId id="2147483672" r:id="rId3"/>
  </p:sldMasterIdLst>
  <p:notesMasterIdLst>
    <p:notesMasterId r:id="rId28"/>
  </p:notesMasterIdLst>
  <p:sldIdLst>
    <p:sldId id="256" r:id="rId4"/>
    <p:sldId id="307" r:id="rId5"/>
    <p:sldId id="257" r:id="rId6"/>
    <p:sldId id="275" r:id="rId7"/>
    <p:sldId id="276" r:id="rId8"/>
    <p:sldId id="277" r:id="rId9"/>
    <p:sldId id="278" r:id="rId10"/>
    <p:sldId id="279" r:id="rId11"/>
    <p:sldId id="280" r:id="rId12"/>
    <p:sldId id="281" r:id="rId13"/>
    <p:sldId id="261" r:id="rId14"/>
    <p:sldId id="264" r:id="rId15"/>
    <p:sldId id="270" r:id="rId16"/>
    <p:sldId id="262" r:id="rId17"/>
    <p:sldId id="271" r:id="rId18"/>
    <p:sldId id="263" r:id="rId19"/>
    <p:sldId id="265" r:id="rId20"/>
    <p:sldId id="267" r:id="rId21"/>
    <p:sldId id="272" r:id="rId22"/>
    <p:sldId id="273" r:id="rId23"/>
    <p:sldId id="274" r:id="rId24"/>
    <p:sldId id="308" r:id="rId25"/>
    <p:sldId id="266" r:id="rId26"/>
    <p:sldId id="269" r:id="rId27"/>
  </p:sldIdLst>
  <p:sldSz cx="18288000" cy="10287000"/>
  <p:notesSz cx="6858000" cy="9144000"/>
  <p:embeddedFontLst>
    <p:embeddedFont>
      <p:font typeface="等线" panose="02010600030101010101" pitchFamily="2" charset="-122"/>
      <p:regular r:id="rId29"/>
    </p:embeddedFont>
    <p:embeddedFont>
      <p:font typeface="等线 Light" panose="02010600030101010101" pitchFamily="2" charset="-122"/>
      <p:regular r:id="rId30"/>
    </p:embeddedFont>
    <p:embeddedFont>
      <p:font typeface="#9Slide06 Carolinea" panose="02000000000000000000" pitchFamily="2" charset="0"/>
      <p:regular r:id="rId31"/>
    </p:embeddedFont>
    <p:embeddedFont>
      <p:font typeface="Cakerolli 1" panose="020B0604020202020204" charset="-34"/>
      <p:regular r:id="rId32"/>
    </p:embeddedFont>
    <p:embeddedFont>
      <p:font typeface="Calibri" panose="020F0502020204030204" pitchFamily="34" charset="0"/>
      <p:regular r:id="rId33"/>
      <p:bold r:id="rId34"/>
      <p:italic r:id="rId35"/>
      <p:boldItalic r:id="rId36"/>
    </p:embeddedFont>
    <p:embeddedFont>
      <p:font typeface="Calibri Light" panose="020F0302020204030204" pitchFamily="34" charset="0"/>
      <p:regular r:id="rId37"/>
      <p:italic r:id="rId38"/>
    </p:embeddedFont>
    <p:embeddedFont>
      <p:font typeface="Cambria" panose="02040503050406030204" pitchFamily="18" charset="0"/>
      <p:regular r:id="rId39"/>
      <p:bold r:id="rId40"/>
      <p:italic r:id="rId41"/>
      <p:boldItalic r:id="rId42"/>
    </p:embeddedFont>
    <p:embeddedFont>
      <p:font typeface="One Little Font" panose="020B0604020202020204" charset="0"/>
      <p:regular r:id="rId4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6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14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38" d="100"/>
          <a:sy n="38" d="100"/>
        </p:scale>
        <p:origin x="232" y="40"/>
      </p:cViewPr>
      <p:guideLst>
        <p:guide orient="horz" pos="2136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font" Target="fonts/font11.fntdata"/><Relationship Id="rId21" Type="http://schemas.openxmlformats.org/officeDocument/2006/relationships/slide" Target="slides/slide18.xml"/><Relationship Id="rId34" Type="http://schemas.openxmlformats.org/officeDocument/2006/relationships/font" Target="fonts/font6.fntdata"/><Relationship Id="rId42" Type="http://schemas.openxmlformats.org/officeDocument/2006/relationships/font" Target="fonts/font14.fntdata"/><Relationship Id="rId47" Type="http://schemas.openxmlformats.org/officeDocument/2006/relationships/tableStyles" Target="tableStyle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font" Target="fonts/font12.fntdata"/><Relationship Id="rId45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8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3.fntdata"/><Relationship Id="rId44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43" Type="http://schemas.openxmlformats.org/officeDocument/2006/relationships/font" Target="fonts/font15.fntdata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font" Target="fonts/font5.fntdata"/><Relationship Id="rId38" Type="http://schemas.openxmlformats.org/officeDocument/2006/relationships/font" Target="fonts/font10.fntdata"/><Relationship Id="rId46" Type="http://schemas.openxmlformats.org/officeDocument/2006/relationships/theme" Target="theme/theme1.xml"/><Relationship Id="rId20" Type="http://schemas.openxmlformats.org/officeDocument/2006/relationships/slide" Target="slides/slide17.xml"/><Relationship Id="rId41" Type="http://schemas.openxmlformats.org/officeDocument/2006/relationships/font" Target="fonts/font1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5B8F20-A738-43AC-9508-AC59C2595B45}" type="datetimeFigureOut">
              <a:rPr lang="en-US" smtClean="0"/>
              <a:t>9/9/2023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E13788-A2A2-4F4E-A384-C32F9EA974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8927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E13788-A2A2-4F4E-A384-C32F9EA974B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01924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759D33-60C8-1C41-F00C-6B34B681F2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D5D543A-FBAC-E29D-BFCA-F05912D119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15898-5903-B508-34E2-E510CEBC91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64F13C40-8315-4D2F-8822-DB7C8031294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9/9/2023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AB6827-042C-F35E-C4DB-BEEFB5CB1C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25E4AE-7DAE-CD85-79B0-A17F59EBEB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0851AA11-745B-4AE7-9B80-3E50771C11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5E78FBB-20A1-CF20-048E-C645A8E678A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24" t="23107" r="23803" b="8600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1583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5115ED-07DC-0175-6815-4047D2ED02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91BBF8-A1B7-CD28-E198-C8C2D3D1C8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A5ABB4-6C95-0C9F-AC0D-39208C7FFE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64F13C40-8315-4D2F-8822-DB7C8031294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9/9/2023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E17A8F-4A85-90F6-76EF-F296C60ED9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12E87E-54A5-857A-FEAA-64AC3391ED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0851AA11-745B-4AE7-9B80-3E50771C11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7185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80896C-6FEC-6C05-BE38-70AF2DC00B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FEBDF0-CF64-4674-AD96-C2ECCF0C78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A2D25D-0C6D-2E25-D519-739E2580D4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64F13C40-8315-4D2F-8822-DB7C8031294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9/9/2023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623861-A02C-3FAD-037C-57757168CE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EC24D6-9B49-5351-8236-6E200C2BE8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0851AA11-745B-4AE7-9B80-3E50771C11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62394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C168E9-695D-94B1-89AE-0B1463AA5A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0DDEBB-C30C-27F7-FC42-A8E6C4E7CD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36911F4-A7F3-0923-5496-601F5FC7BA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1F72D9-B0CD-89A4-16D9-A1B9E000CC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64F13C40-8315-4D2F-8822-DB7C8031294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9/9/2023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406451-C2F5-3C35-C87D-96E3372C36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306B54-9CFB-24D9-CF0D-39ECDE5D72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0851AA11-745B-4AE7-9B80-3E50771C11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970757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A1FADB-A962-2732-1FB8-082D0095D9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C5B1C0-45CB-1AFA-F4E4-CFF9B5D0C6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7EB273A-A5A3-5E71-CC07-D257535654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E2F8833-4275-00E6-E9F6-D89FE7367A6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CAAD5AD-0DEE-A8CF-3F99-108CE6E2B17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EC6A05E-2D46-55C3-1441-D723A45ED2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64F13C40-8315-4D2F-8822-DB7C8031294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9/9/2023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3F0C37D-EF79-B662-69EE-B5EB776600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F26E3E7-8ACD-EA97-ACC4-2EE2A8ADA8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0851AA11-745B-4AE7-9B80-3E50771C11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972066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07C7C2-5CD6-110D-3D17-2653E9C24E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AC386EC-CE61-821B-80B0-10137F3836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64F13C40-8315-4D2F-8822-DB7C8031294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9/9/2023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1EAF015-BF65-9576-0F95-AF676C58FD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D58B547-C817-6DB6-0D3E-2211A9370D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0851AA11-745B-4AE7-9B80-3E50771C11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72256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B198CCF-DB6B-1528-98FB-6A19E2573A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64F13C40-8315-4D2F-8822-DB7C8031294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9/9/2023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5AE894D-35DC-D98C-76D3-ADAA80C97F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987BAA-FE9E-978D-9241-4842DF24AA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0851AA11-745B-4AE7-9B80-3E50771C11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479380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AD577B-0AA2-7628-9B97-0E618CA35D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96EECD-E56F-1909-F023-1631FAA3EB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B54D9F-EC07-990F-1325-E929F856D0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D592D13-494F-DC68-5D2A-87FC161546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64F13C40-8315-4D2F-8822-DB7C8031294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9/9/2023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67514E-1AAF-EE81-2217-9CBDD53338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1887C7-E7D1-0723-4F9B-B0E36FF771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0851AA11-745B-4AE7-9B80-3E50771C11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18012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214691-228D-6A0E-3498-3E362018B2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1A21740-D6D7-50D9-EF27-EE498F5B986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2FE409C-B43F-ABE5-D2AD-104D85F0CF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57F4E7-127B-D543-6FF0-DA0D13326C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64F13C40-8315-4D2F-8822-DB7C8031294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9/9/2023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153A043-3C91-DBBC-A862-722158031A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E156457-1446-2EB8-FDB9-68165F6D87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0851AA11-745B-4AE7-9B80-3E50771C11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465210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D57402-5ABF-167F-B7FC-5F9970D7F9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6069E7C-92A2-89BE-1F9F-9001D494ED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AD4768-D51A-3E06-6D08-0553058939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64F13C40-8315-4D2F-8822-DB7C8031294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9/9/2023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DEEE10-CF93-FF88-5456-5A38C759EA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62FEDD-B381-27AB-91B3-0602F6D4DD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0851AA11-745B-4AE7-9B80-3E50771C11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572620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192F30A-F20A-78E8-0EBF-4852778B115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C81DABA-1A6A-028A-E3C2-04045CCA42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D27007-BC07-8E9D-3924-4A011B1964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64F13C40-8315-4D2F-8822-DB7C8031294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9/9/2023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5AE2E5-2535-7904-3A2A-2E0E5D947F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FBFEC8-627C-D8E7-B7BD-599614CC4E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0851AA11-745B-4AE7-9B80-3E50771C11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140784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3318FFA7-8F4E-4EF7-9451-540149B4F3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F03CADD4-29CD-4CEA-95F8-B7CE24E0E64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2023/9/9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04A3D62-E307-45BB-81D0-3A37199062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5F63401-68DA-4308-9200-C8F1971311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6E5D1807-7720-4CD7-94FE-EE6143E122B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6977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93301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55429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760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6792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4.jpeg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965036" y="-39788344"/>
            <a:ext cx="3279371" cy="557662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37764" y="-39788344"/>
            <a:ext cx="3279371" cy="557662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294674" y="43764959"/>
            <a:ext cx="3279371" cy="557662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74007" y="43764959"/>
            <a:ext cx="3279371" cy="557662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66766647" y="-28990134"/>
            <a:ext cx="5441297" cy="714250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66766647" y="35507729"/>
            <a:ext cx="5441297" cy="714250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8713693" y="-28990134"/>
            <a:ext cx="5441297" cy="714250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9108400" y="35507729"/>
            <a:ext cx="5441297" cy="7142507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2344D49-4A75-3DC5-A873-9E3D9785B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D2D8A8-6664-8860-AA0C-7EF177F587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4FB03A-6587-FBCA-342D-616959AF118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fld id="{64F13C40-8315-4D2F-8822-DB7C8031294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9/9/2023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56B025-50F8-44BD-F37E-858F46B7C3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87AAC8-9114-4A33-35C0-690626FF590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fld id="{0851AA11-745B-4AE7-9B80-3E50771C11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42291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D44B9E05-14DC-4278-845A-148B31C1CF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542A17F-71E4-4CAC-8ADF-47918B0739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6C331FB-F904-44A4-A5B7-9787E2ACFA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>
              <a:defRPr/>
            </a:pPr>
            <a:fld id="{F03CADD4-29CD-4CEA-95F8-B7CE24E0E64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2023/9/9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78C3BCD-AA03-4D7D-8B75-46FB8A621FA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A867503-77E0-4B22-B292-55BD68ACE8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>
              <a:defRPr/>
            </a:pPr>
            <a:fld id="{6E5D1807-7720-4CD7-94FE-EE6143E122B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"/>
          <a:stretch/>
        </p:blipFill>
        <p:spPr>
          <a:xfrm>
            <a:off x="0" y="-9525"/>
            <a:ext cx="18288000" cy="10296525"/>
          </a:xfrm>
          <a:prstGeom prst="rect">
            <a:avLst/>
          </a:prstGeom>
        </p:spPr>
      </p:pic>
      <p:grpSp>
        <p:nvGrpSpPr>
          <p:cNvPr id="10" name="组合 9"/>
          <p:cNvGrpSpPr/>
          <p:nvPr/>
        </p:nvGrpSpPr>
        <p:grpSpPr>
          <a:xfrm flipV="1">
            <a:off x="566053" y="547688"/>
            <a:ext cx="17264747" cy="9249456"/>
            <a:chOff x="-943429" y="-2653878"/>
            <a:chExt cx="9129486" cy="4630058"/>
          </a:xfrm>
        </p:grpSpPr>
        <p:sp>
          <p:nvSpPr>
            <p:cNvPr id="14" name="矩形 13"/>
            <p:cNvSpPr/>
            <p:nvPr/>
          </p:nvSpPr>
          <p:spPr>
            <a:xfrm>
              <a:off x="-943429" y="-2653878"/>
              <a:ext cx="9129486" cy="4630058"/>
            </a:xfrm>
            <a:prstGeom prst="rect">
              <a:avLst/>
            </a:prstGeom>
            <a:solidFill>
              <a:srgbClr val="FFB8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" name="矩形 14"/>
            <p:cNvSpPr/>
            <p:nvPr/>
          </p:nvSpPr>
          <p:spPr>
            <a:xfrm>
              <a:off x="-748660" y="-2515040"/>
              <a:ext cx="8760545" cy="429114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-4437363" y="-1100853"/>
            <a:ext cx="23447249" cy="15683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7237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13" Type="http://schemas.openxmlformats.org/officeDocument/2006/relationships/image" Target="../media/image16.png"/><Relationship Id="rId18" Type="http://schemas.openxmlformats.org/officeDocument/2006/relationships/image" Target="../media/image21.svg"/><Relationship Id="rId3" Type="http://schemas.openxmlformats.org/officeDocument/2006/relationships/image" Target="../media/image6.png"/><Relationship Id="rId21" Type="http://schemas.openxmlformats.org/officeDocument/2006/relationships/image" Target="../media/image24.png"/><Relationship Id="rId7" Type="http://schemas.openxmlformats.org/officeDocument/2006/relationships/image" Target="../media/image10.png"/><Relationship Id="rId12" Type="http://schemas.openxmlformats.org/officeDocument/2006/relationships/image" Target="../media/image15.svg"/><Relationship Id="rId17" Type="http://schemas.openxmlformats.org/officeDocument/2006/relationships/image" Target="../media/image20.png"/><Relationship Id="rId2" Type="http://schemas.openxmlformats.org/officeDocument/2006/relationships/audio" Target="../media/audio1.wav"/><Relationship Id="rId16" Type="http://schemas.openxmlformats.org/officeDocument/2006/relationships/image" Target="../media/image19.svg"/><Relationship Id="rId20" Type="http://schemas.openxmlformats.org/officeDocument/2006/relationships/image" Target="../media/image23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5" Type="http://schemas.openxmlformats.org/officeDocument/2006/relationships/image" Target="../media/image18.png"/><Relationship Id="rId23" Type="http://schemas.openxmlformats.org/officeDocument/2006/relationships/image" Target="../media/image26.png"/><Relationship Id="rId10" Type="http://schemas.openxmlformats.org/officeDocument/2006/relationships/image" Target="../media/image13.svg"/><Relationship Id="rId19" Type="http://schemas.openxmlformats.org/officeDocument/2006/relationships/image" Target="../media/image22.png"/><Relationship Id="rId4" Type="http://schemas.openxmlformats.org/officeDocument/2006/relationships/image" Target="../media/image7.svg"/><Relationship Id="rId9" Type="http://schemas.openxmlformats.org/officeDocument/2006/relationships/image" Target="../media/image12.png"/><Relationship Id="rId14" Type="http://schemas.openxmlformats.org/officeDocument/2006/relationships/image" Target="../media/image17.svg"/><Relationship Id="rId22" Type="http://schemas.openxmlformats.org/officeDocument/2006/relationships/image" Target="../media/image25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8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39.svg"/><Relationship Id="rId7" Type="http://schemas.openxmlformats.org/officeDocument/2006/relationships/image" Target="../media/image23.sv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33.svg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71.svg"/><Relationship Id="rId7" Type="http://schemas.openxmlformats.org/officeDocument/2006/relationships/image" Target="../media/image73.sv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png"/><Relationship Id="rId11" Type="http://schemas.openxmlformats.org/officeDocument/2006/relationships/image" Target="../media/image76.svg"/><Relationship Id="rId5" Type="http://schemas.openxmlformats.org/officeDocument/2006/relationships/image" Target="../media/image19.svg"/><Relationship Id="rId10" Type="http://schemas.openxmlformats.org/officeDocument/2006/relationships/image" Target="../media/image75.png"/><Relationship Id="rId4" Type="http://schemas.openxmlformats.org/officeDocument/2006/relationships/image" Target="../media/image18.png"/><Relationship Id="rId9" Type="http://schemas.microsoft.com/office/2007/relationships/hdphoto" Target="../media/hdphoto4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3.svg"/><Relationship Id="rId4" Type="http://schemas.openxmlformats.org/officeDocument/2006/relationships/image" Target="../media/image7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9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83.jpeg"/><Relationship Id="rId7" Type="http://schemas.openxmlformats.org/officeDocument/2006/relationships/image" Target="../media/image87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6.jpeg"/><Relationship Id="rId11" Type="http://schemas.openxmlformats.org/officeDocument/2006/relationships/image" Target="../media/image90.png"/><Relationship Id="rId5" Type="http://schemas.openxmlformats.org/officeDocument/2006/relationships/image" Target="../media/image85.jpeg"/><Relationship Id="rId10" Type="http://schemas.openxmlformats.org/officeDocument/2006/relationships/image" Target="../media/image89.svg"/><Relationship Id="rId4" Type="http://schemas.openxmlformats.org/officeDocument/2006/relationships/image" Target="../media/image84.jpeg"/><Relationship Id="rId9" Type="http://schemas.openxmlformats.org/officeDocument/2006/relationships/image" Target="../media/image8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jpeg"/><Relationship Id="rId13" Type="http://schemas.microsoft.com/office/2007/relationships/hdphoto" Target="../media/hdphoto7.wdp"/><Relationship Id="rId3" Type="http://schemas.openxmlformats.org/officeDocument/2006/relationships/image" Target="../media/image80.png"/><Relationship Id="rId7" Type="http://schemas.openxmlformats.org/officeDocument/2006/relationships/image" Target="../media/image92.jpeg"/><Relationship Id="rId12" Type="http://schemas.openxmlformats.org/officeDocument/2006/relationships/image" Target="../media/image9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svg"/><Relationship Id="rId11" Type="http://schemas.microsoft.com/office/2007/relationships/hdphoto" Target="../media/hdphoto6.wdp"/><Relationship Id="rId5" Type="http://schemas.openxmlformats.org/officeDocument/2006/relationships/image" Target="../media/image24.png"/><Relationship Id="rId15" Type="http://schemas.openxmlformats.org/officeDocument/2006/relationships/image" Target="../media/image98.svg"/><Relationship Id="rId10" Type="http://schemas.openxmlformats.org/officeDocument/2006/relationships/image" Target="../media/image95.png"/><Relationship Id="rId4" Type="http://schemas.openxmlformats.org/officeDocument/2006/relationships/image" Target="../media/image91.png"/><Relationship Id="rId9" Type="http://schemas.openxmlformats.org/officeDocument/2006/relationships/image" Target="../media/image94.jpeg"/><Relationship Id="rId14" Type="http://schemas.openxmlformats.org/officeDocument/2006/relationships/image" Target="../media/image9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25.svg"/><Relationship Id="rId18" Type="http://schemas.openxmlformats.org/officeDocument/2006/relationships/image" Target="../media/image104.png"/><Relationship Id="rId3" Type="http://schemas.openxmlformats.org/officeDocument/2006/relationships/image" Target="../media/image33.svg"/><Relationship Id="rId7" Type="http://schemas.openxmlformats.org/officeDocument/2006/relationships/image" Target="../media/image100.svg"/><Relationship Id="rId12" Type="http://schemas.openxmlformats.org/officeDocument/2006/relationships/image" Target="../media/image24.png"/><Relationship Id="rId17" Type="http://schemas.openxmlformats.org/officeDocument/2006/relationships/image" Target="../media/image103.png"/><Relationship Id="rId2" Type="http://schemas.openxmlformats.org/officeDocument/2006/relationships/image" Target="../media/image32.png"/><Relationship Id="rId16" Type="http://schemas.openxmlformats.org/officeDocument/2006/relationships/image" Target="../media/image10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9.png"/><Relationship Id="rId11" Type="http://schemas.openxmlformats.org/officeDocument/2006/relationships/image" Target="../media/image23.svg"/><Relationship Id="rId5" Type="http://schemas.openxmlformats.org/officeDocument/2006/relationships/image" Target="../media/image11.svg"/><Relationship Id="rId15" Type="http://schemas.microsoft.com/office/2007/relationships/hdphoto" Target="../media/hdphoto8.wdp"/><Relationship Id="rId10" Type="http://schemas.openxmlformats.org/officeDocument/2006/relationships/image" Target="../media/image22.png"/><Relationship Id="rId19" Type="http://schemas.openxmlformats.org/officeDocument/2006/relationships/image" Target="../media/image105.png"/><Relationship Id="rId4" Type="http://schemas.openxmlformats.org/officeDocument/2006/relationships/image" Target="../media/image10.png"/><Relationship Id="rId9" Type="http://schemas.openxmlformats.org/officeDocument/2006/relationships/image" Target="../media/image43.svg"/><Relationship Id="rId14" Type="http://schemas.openxmlformats.org/officeDocument/2006/relationships/image" Target="../media/image10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13" Type="http://schemas.openxmlformats.org/officeDocument/2006/relationships/image" Target="../media/image33.svg"/><Relationship Id="rId18" Type="http://schemas.openxmlformats.org/officeDocument/2006/relationships/image" Target="../media/image42.png"/><Relationship Id="rId26" Type="http://schemas.openxmlformats.org/officeDocument/2006/relationships/image" Target="../media/image16.png"/><Relationship Id="rId3" Type="http://schemas.openxmlformats.org/officeDocument/2006/relationships/image" Target="../media/image107.svg"/><Relationship Id="rId21" Type="http://schemas.openxmlformats.org/officeDocument/2006/relationships/image" Target="../media/image23.svg"/><Relationship Id="rId7" Type="http://schemas.openxmlformats.org/officeDocument/2006/relationships/image" Target="../media/image109.svg"/><Relationship Id="rId12" Type="http://schemas.openxmlformats.org/officeDocument/2006/relationships/image" Target="../media/image32.png"/><Relationship Id="rId17" Type="http://schemas.openxmlformats.org/officeDocument/2006/relationships/image" Target="../media/image41.svg"/><Relationship Id="rId25" Type="http://schemas.openxmlformats.org/officeDocument/2006/relationships/image" Target="../media/image111.svg"/><Relationship Id="rId2" Type="http://schemas.openxmlformats.org/officeDocument/2006/relationships/image" Target="../media/image106.png"/><Relationship Id="rId16" Type="http://schemas.openxmlformats.org/officeDocument/2006/relationships/image" Target="../media/image40.png"/><Relationship Id="rId20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8.png"/><Relationship Id="rId11" Type="http://schemas.openxmlformats.org/officeDocument/2006/relationships/image" Target="../media/image39.svg"/><Relationship Id="rId24" Type="http://schemas.openxmlformats.org/officeDocument/2006/relationships/image" Target="../media/image110.png"/><Relationship Id="rId5" Type="http://schemas.openxmlformats.org/officeDocument/2006/relationships/image" Target="../media/image98.svg"/><Relationship Id="rId15" Type="http://schemas.openxmlformats.org/officeDocument/2006/relationships/image" Target="../media/image15.svg"/><Relationship Id="rId23" Type="http://schemas.openxmlformats.org/officeDocument/2006/relationships/image" Target="../media/image25.svg"/><Relationship Id="rId28" Type="http://schemas.openxmlformats.org/officeDocument/2006/relationships/image" Target="../media/image112.gif"/><Relationship Id="rId10" Type="http://schemas.openxmlformats.org/officeDocument/2006/relationships/image" Target="../media/image38.png"/><Relationship Id="rId19" Type="http://schemas.openxmlformats.org/officeDocument/2006/relationships/image" Target="../media/image43.svg"/><Relationship Id="rId4" Type="http://schemas.openxmlformats.org/officeDocument/2006/relationships/image" Target="../media/image97.png"/><Relationship Id="rId9" Type="http://schemas.openxmlformats.org/officeDocument/2006/relationships/image" Target="../media/image73.svg"/><Relationship Id="rId14" Type="http://schemas.openxmlformats.org/officeDocument/2006/relationships/image" Target="../media/image14.png"/><Relationship Id="rId22" Type="http://schemas.openxmlformats.org/officeDocument/2006/relationships/image" Target="../media/image24.png"/><Relationship Id="rId27" Type="http://schemas.openxmlformats.org/officeDocument/2006/relationships/image" Target="../media/image17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7.png"/><Relationship Id="rId7" Type="http://schemas.microsoft.com/office/2007/relationships/hdphoto" Target="../media/hdphoto1.wd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13" Type="http://schemas.openxmlformats.org/officeDocument/2006/relationships/image" Target="../media/image33.svg"/><Relationship Id="rId18" Type="http://schemas.openxmlformats.org/officeDocument/2006/relationships/image" Target="../media/image42.png"/><Relationship Id="rId26" Type="http://schemas.openxmlformats.org/officeDocument/2006/relationships/image" Target="../media/image16.png"/><Relationship Id="rId3" Type="http://schemas.openxmlformats.org/officeDocument/2006/relationships/image" Target="../media/image107.svg"/><Relationship Id="rId21" Type="http://schemas.openxmlformats.org/officeDocument/2006/relationships/image" Target="../media/image23.svg"/><Relationship Id="rId7" Type="http://schemas.openxmlformats.org/officeDocument/2006/relationships/image" Target="../media/image109.svg"/><Relationship Id="rId12" Type="http://schemas.openxmlformats.org/officeDocument/2006/relationships/image" Target="../media/image32.png"/><Relationship Id="rId17" Type="http://schemas.openxmlformats.org/officeDocument/2006/relationships/image" Target="../media/image41.svg"/><Relationship Id="rId25" Type="http://schemas.openxmlformats.org/officeDocument/2006/relationships/image" Target="../media/image111.svg"/><Relationship Id="rId2" Type="http://schemas.openxmlformats.org/officeDocument/2006/relationships/image" Target="../media/image106.png"/><Relationship Id="rId16" Type="http://schemas.openxmlformats.org/officeDocument/2006/relationships/image" Target="../media/image40.png"/><Relationship Id="rId20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8.png"/><Relationship Id="rId11" Type="http://schemas.openxmlformats.org/officeDocument/2006/relationships/image" Target="../media/image39.svg"/><Relationship Id="rId24" Type="http://schemas.openxmlformats.org/officeDocument/2006/relationships/image" Target="../media/image110.png"/><Relationship Id="rId5" Type="http://schemas.openxmlformats.org/officeDocument/2006/relationships/image" Target="../media/image98.svg"/><Relationship Id="rId15" Type="http://schemas.openxmlformats.org/officeDocument/2006/relationships/image" Target="../media/image15.svg"/><Relationship Id="rId23" Type="http://schemas.openxmlformats.org/officeDocument/2006/relationships/image" Target="../media/image25.svg"/><Relationship Id="rId28" Type="http://schemas.openxmlformats.org/officeDocument/2006/relationships/image" Target="../media/image112.gif"/><Relationship Id="rId10" Type="http://schemas.openxmlformats.org/officeDocument/2006/relationships/image" Target="../media/image38.png"/><Relationship Id="rId19" Type="http://schemas.openxmlformats.org/officeDocument/2006/relationships/image" Target="../media/image43.svg"/><Relationship Id="rId4" Type="http://schemas.openxmlformats.org/officeDocument/2006/relationships/image" Target="../media/image97.png"/><Relationship Id="rId9" Type="http://schemas.openxmlformats.org/officeDocument/2006/relationships/image" Target="../media/image73.svg"/><Relationship Id="rId14" Type="http://schemas.openxmlformats.org/officeDocument/2006/relationships/image" Target="../media/image14.png"/><Relationship Id="rId22" Type="http://schemas.openxmlformats.org/officeDocument/2006/relationships/image" Target="../media/image24.png"/><Relationship Id="rId27" Type="http://schemas.openxmlformats.org/officeDocument/2006/relationships/image" Target="../media/image17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13" Type="http://schemas.openxmlformats.org/officeDocument/2006/relationships/image" Target="../media/image33.svg"/><Relationship Id="rId18" Type="http://schemas.openxmlformats.org/officeDocument/2006/relationships/image" Target="../media/image42.png"/><Relationship Id="rId26" Type="http://schemas.openxmlformats.org/officeDocument/2006/relationships/image" Target="../media/image16.png"/><Relationship Id="rId3" Type="http://schemas.openxmlformats.org/officeDocument/2006/relationships/image" Target="../media/image107.svg"/><Relationship Id="rId21" Type="http://schemas.openxmlformats.org/officeDocument/2006/relationships/image" Target="../media/image23.svg"/><Relationship Id="rId7" Type="http://schemas.openxmlformats.org/officeDocument/2006/relationships/image" Target="../media/image109.svg"/><Relationship Id="rId12" Type="http://schemas.openxmlformats.org/officeDocument/2006/relationships/image" Target="../media/image32.png"/><Relationship Id="rId17" Type="http://schemas.openxmlformats.org/officeDocument/2006/relationships/image" Target="../media/image41.svg"/><Relationship Id="rId25" Type="http://schemas.openxmlformats.org/officeDocument/2006/relationships/image" Target="../media/image111.svg"/><Relationship Id="rId2" Type="http://schemas.openxmlformats.org/officeDocument/2006/relationships/image" Target="../media/image106.png"/><Relationship Id="rId16" Type="http://schemas.openxmlformats.org/officeDocument/2006/relationships/image" Target="../media/image40.png"/><Relationship Id="rId20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8.png"/><Relationship Id="rId11" Type="http://schemas.openxmlformats.org/officeDocument/2006/relationships/image" Target="../media/image39.svg"/><Relationship Id="rId24" Type="http://schemas.openxmlformats.org/officeDocument/2006/relationships/image" Target="../media/image110.png"/><Relationship Id="rId5" Type="http://schemas.openxmlformats.org/officeDocument/2006/relationships/image" Target="../media/image98.svg"/><Relationship Id="rId15" Type="http://schemas.openxmlformats.org/officeDocument/2006/relationships/image" Target="../media/image15.svg"/><Relationship Id="rId23" Type="http://schemas.openxmlformats.org/officeDocument/2006/relationships/image" Target="../media/image25.svg"/><Relationship Id="rId28" Type="http://schemas.openxmlformats.org/officeDocument/2006/relationships/image" Target="../media/image112.gif"/><Relationship Id="rId10" Type="http://schemas.openxmlformats.org/officeDocument/2006/relationships/image" Target="../media/image38.png"/><Relationship Id="rId19" Type="http://schemas.openxmlformats.org/officeDocument/2006/relationships/image" Target="../media/image43.svg"/><Relationship Id="rId4" Type="http://schemas.openxmlformats.org/officeDocument/2006/relationships/image" Target="../media/image97.png"/><Relationship Id="rId9" Type="http://schemas.openxmlformats.org/officeDocument/2006/relationships/image" Target="../media/image73.svg"/><Relationship Id="rId14" Type="http://schemas.openxmlformats.org/officeDocument/2006/relationships/image" Target="../media/image14.png"/><Relationship Id="rId22" Type="http://schemas.openxmlformats.org/officeDocument/2006/relationships/image" Target="../media/image24.png"/><Relationship Id="rId27" Type="http://schemas.openxmlformats.org/officeDocument/2006/relationships/image" Target="../media/image17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7.png"/><Relationship Id="rId7" Type="http://schemas.microsoft.com/office/2007/relationships/hdphoto" Target="../media/hdphoto1.wd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png"/><Relationship Id="rId13" Type="http://schemas.openxmlformats.org/officeDocument/2006/relationships/image" Target="../media/image17.svg"/><Relationship Id="rId18" Type="http://schemas.openxmlformats.org/officeDocument/2006/relationships/image" Target="../media/image18.png"/><Relationship Id="rId3" Type="http://schemas.openxmlformats.org/officeDocument/2006/relationships/image" Target="../media/image7.svg"/><Relationship Id="rId21" Type="http://schemas.openxmlformats.org/officeDocument/2006/relationships/image" Target="../media/image116.svg"/><Relationship Id="rId7" Type="http://schemas.openxmlformats.org/officeDocument/2006/relationships/image" Target="../media/image35.svg"/><Relationship Id="rId12" Type="http://schemas.openxmlformats.org/officeDocument/2006/relationships/image" Target="../media/image16.png"/><Relationship Id="rId17" Type="http://schemas.openxmlformats.org/officeDocument/2006/relationships/image" Target="../media/image11.svg"/><Relationship Id="rId2" Type="http://schemas.openxmlformats.org/officeDocument/2006/relationships/image" Target="../media/image6.png"/><Relationship Id="rId16" Type="http://schemas.openxmlformats.org/officeDocument/2006/relationships/image" Target="../media/image10.png"/><Relationship Id="rId20" Type="http://schemas.openxmlformats.org/officeDocument/2006/relationships/image" Target="../media/image1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11" Type="http://schemas.openxmlformats.org/officeDocument/2006/relationships/image" Target="../media/image39.svg"/><Relationship Id="rId5" Type="http://schemas.openxmlformats.org/officeDocument/2006/relationships/image" Target="../media/image25.svg"/><Relationship Id="rId15" Type="http://schemas.openxmlformats.org/officeDocument/2006/relationships/image" Target="../media/image15.svg"/><Relationship Id="rId23" Type="http://schemas.openxmlformats.org/officeDocument/2006/relationships/image" Target="../media/image118.svg"/><Relationship Id="rId10" Type="http://schemas.openxmlformats.org/officeDocument/2006/relationships/image" Target="../media/image38.png"/><Relationship Id="rId19" Type="http://schemas.openxmlformats.org/officeDocument/2006/relationships/image" Target="../media/image19.svg"/><Relationship Id="rId4" Type="http://schemas.openxmlformats.org/officeDocument/2006/relationships/image" Target="../media/image24.png"/><Relationship Id="rId9" Type="http://schemas.openxmlformats.org/officeDocument/2006/relationships/image" Target="../media/image114.svg"/><Relationship Id="rId14" Type="http://schemas.openxmlformats.org/officeDocument/2006/relationships/image" Target="../media/image14.png"/><Relationship Id="rId22" Type="http://schemas.openxmlformats.org/officeDocument/2006/relationships/image" Target="../media/image117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39.svg"/><Relationship Id="rId18" Type="http://schemas.openxmlformats.org/officeDocument/2006/relationships/image" Target="../media/image40.png"/><Relationship Id="rId3" Type="http://schemas.openxmlformats.org/officeDocument/2006/relationships/image" Target="../media/image7.svg"/><Relationship Id="rId21" Type="http://schemas.openxmlformats.org/officeDocument/2006/relationships/image" Target="../media/image43.svg"/><Relationship Id="rId7" Type="http://schemas.openxmlformats.org/officeDocument/2006/relationships/image" Target="../media/image35.svg"/><Relationship Id="rId12" Type="http://schemas.openxmlformats.org/officeDocument/2006/relationships/image" Target="../media/image38.png"/><Relationship Id="rId17" Type="http://schemas.openxmlformats.org/officeDocument/2006/relationships/image" Target="../media/image15.svg"/><Relationship Id="rId25" Type="http://schemas.openxmlformats.org/officeDocument/2006/relationships/image" Target="../media/image25.svg"/><Relationship Id="rId2" Type="http://schemas.openxmlformats.org/officeDocument/2006/relationships/image" Target="../media/image6.png"/><Relationship Id="rId16" Type="http://schemas.openxmlformats.org/officeDocument/2006/relationships/image" Target="../media/image14.png"/><Relationship Id="rId20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11" Type="http://schemas.openxmlformats.org/officeDocument/2006/relationships/image" Target="../media/image120.svg"/><Relationship Id="rId24" Type="http://schemas.openxmlformats.org/officeDocument/2006/relationships/image" Target="../media/image24.png"/><Relationship Id="rId5" Type="http://schemas.openxmlformats.org/officeDocument/2006/relationships/image" Target="../media/image33.svg"/><Relationship Id="rId15" Type="http://schemas.openxmlformats.org/officeDocument/2006/relationships/image" Target="../media/image11.svg"/><Relationship Id="rId23" Type="http://schemas.openxmlformats.org/officeDocument/2006/relationships/image" Target="../media/image23.svg"/><Relationship Id="rId10" Type="http://schemas.openxmlformats.org/officeDocument/2006/relationships/image" Target="../media/image119.png"/><Relationship Id="rId19" Type="http://schemas.openxmlformats.org/officeDocument/2006/relationships/image" Target="../media/image41.svg"/><Relationship Id="rId4" Type="http://schemas.openxmlformats.org/officeDocument/2006/relationships/image" Target="../media/image32.png"/><Relationship Id="rId9" Type="http://schemas.openxmlformats.org/officeDocument/2006/relationships/image" Target="../media/image37.svg"/><Relationship Id="rId14" Type="http://schemas.openxmlformats.org/officeDocument/2006/relationships/image" Target="../media/image10.png"/><Relationship Id="rId22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13" Type="http://schemas.openxmlformats.org/officeDocument/2006/relationships/image" Target="../media/image10.png"/><Relationship Id="rId18" Type="http://schemas.openxmlformats.org/officeDocument/2006/relationships/image" Target="../media/image17.svg"/><Relationship Id="rId26" Type="http://schemas.openxmlformats.org/officeDocument/2006/relationships/image" Target="../media/image25.svg"/><Relationship Id="rId3" Type="http://schemas.openxmlformats.org/officeDocument/2006/relationships/image" Target="../media/image6.png"/><Relationship Id="rId21" Type="http://schemas.openxmlformats.org/officeDocument/2006/relationships/image" Target="../media/image42.png"/><Relationship Id="rId7" Type="http://schemas.openxmlformats.org/officeDocument/2006/relationships/image" Target="../media/image34.png"/><Relationship Id="rId12" Type="http://schemas.openxmlformats.org/officeDocument/2006/relationships/image" Target="../media/image39.sv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2" Type="http://schemas.openxmlformats.org/officeDocument/2006/relationships/audio" Target="../media/audio2.wav"/><Relationship Id="rId16" Type="http://schemas.openxmlformats.org/officeDocument/2006/relationships/image" Target="../media/image15.svg"/><Relationship Id="rId20" Type="http://schemas.openxmlformats.org/officeDocument/2006/relationships/image" Target="../media/image41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svg"/><Relationship Id="rId11" Type="http://schemas.openxmlformats.org/officeDocument/2006/relationships/image" Target="../media/image38.png"/><Relationship Id="rId24" Type="http://schemas.openxmlformats.org/officeDocument/2006/relationships/image" Target="../media/image23.svg"/><Relationship Id="rId5" Type="http://schemas.openxmlformats.org/officeDocument/2006/relationships/image" Target="../media/image32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10" Type="http://schemas.openxmlformats.org/officeDocument/2006/relationships/image" Target="../media/image37.svg"/><Relationship Id="rId19" Type="http://schemas.openxmlformats.org/officeDocument/2006/relationships/image" Target="../media/image40.png"/><Relationship Id="rId4" Type="http://schemas.openxmlformats.org/officeDocument/2006/relationships/image" Target="../media/image7.svg"/><Relationship Id="rId9" Type="http://schemas.openxmlformats.org/officeDocument/2006/relationships/image" Target="../media/image36.png"/><Relationship Id="rId14" Type="http://schemas.openxmlformats.org/officeDocument/2006/relationships/image" Target="../media/image11.svg"/><Relationship Id="rId22" Type="http://schemas.openxmlformats.org/officeDocument/2006/relationships/image" Target="../media/image43.svg"/><Relationship Id="rId27" Type="http://schemas.openxmlformats.org/officeDocument/2006/relationships/image" Target="../media/image4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Relationship Id="rId9" Type="http://schemas.openxmlformats.org/officeDocument/2006/relationships/image" Target="../media/image5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slide" Target="slide16.xml"/><Relationship Id="rId18" Type="http://schemas.openxmlformats.org/officeDocument/2006/relationships/image" Target="../media/image58.png"/><Relationship Id="rId3" Type="http://schemas.openxmlformats.org/officeDocument/2006/relationships/audio" Target="../media/audio2.wav"/><Relationship Id="rId7" Type="http://schemas.openxmlformats.org/officeDocument/2006/relationships/image" Target="../media/image49.png"/><Relationship Id="rId12" Type="http://schemas.openxmlformats.org/officeDocument/2006/relationships/image" Target="../media/image55.png"/><Relationship Id="rId17" Type="http://schemas.openxmlformats.org/officeDocument/2006/relationships/slide" Target="slide12.xml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5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8.png"/><Relationship Id="rId11" Type="http://schemas.openxmlformats.org/officeDocument/2006/relationships/slide" Target="slide14.xml"/><Relationship Id="rId5" Type="http://schemas.openxmlformats.org/officeDocument/2006/relationships/image" Target="../media/image53.png"/><Relationship Id="rId15" Type="http://schemas.openxmlformats.org/officeDocument/2006/relationships/slide" Target="slide4.xml"/><Relationship Id="rId10" Type="http://schemas.openxmlformats.org/officeDocument/2006/relationships/image" Target="../media/image54.png"/><Relationship Id="rId4" Type="http://schemas.openxmlformats.org/officeDocument/2006/relationships/audio" Target="../media/audio3.wav"/><Relationship Id="rId9" Type="http://schemas.openxmlformats.org/officeDocument/2006/relationships/slide" Target="slide11.xml"/><Relationship Id="rId14" Type="http://schemas.openxmlformats.org/officeDocument/2006/relationships/image" Target="../media/image5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65.png"/><Relationship Id="rId3" Type="http://schemas.openxmlformats.org/officeDocument/2006/relationships/audio" Target="../media/audio5.wav"/><Relationship Id="rId7" Type="http://schemas.openxmlformats.org/officeDocument/2006/relationships/image" Target="../media/image62.png"/><Relationship Id="rId12" Type="http://schemas.openxmlformats.org/officeDocument/2006/relationships/image" Target="../media/image58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1.png"/><Relationship Id="rId11" Type="http://schemas.openxmlformats.org/officeDocument/2006/relationships/slide" Target="slide3.xml"/><Relationship Id="rId5" Type="http://schemas.openxmlformats.org/officeDocument/2006/relationships/image" Target="../media/image60.png"/><Relationship Id="rId10" Type="http://schemas.openxmlformats.org/officeDocument/2006/relationships/image" Target="../media/image57.png"/><Relationship Id="rId4" Type="http://schemas.openxmlformats.org/officeDocument/2006/relationships/image" Target="../media/image59.png"/><Relationship Id="rId9" Type="http://schemas.openxmlformats.org/officeDocument/2006/relationships/image" Target="../media/image64.png"/><Relationship Id="rId1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66.png"/><Relationship Id="rId3" Type="http://schemas.openxmlformats.org/officeDocument/2006/relationships/audio" Target="../media/audio5.wav"/><Relationship Id="rId7" Type="http://schemas.openxmlformats.org/officeDocument/2006/relationships/image" Target="../media/image62.png"/><Relationship Id="rId12" Type="http://schemas.openxmlformats.org/officeDocument/2006/relationships/image" Target="../media/image58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1.png"/><Relationship Id="rId11" Type="http://schemas.openxmlformats.org/officeDocument/2006/relationships/slide" Target="slide3.xml"/><Relationship Id="rId5" Type="http://schemas.openxmlformats.org/officeDocument/2006/relationships/image" Target="../media/image60.png"/><Relationship Id="rId10" Type="http://schemas.openxmlformats.org/officeDocument/2006/relationships/image" Target="../media/image54.png"/><Relationship Id="rId4" Type="http://schemas.openxmlformats.org/officeDocument/2006/relationships/image" Target="../media/image59.png"/><Relationship Id="rId9" Type="http://schemas.openxmlformats.org/officeDocument/2006/relationships/image" Target="../media/image64.png"/><Relationship Id="rId14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7.png"/><Relationship Id="rId4" Type="http://schemas.openxmlformats.org/officeDocument/2006/relationships/image" Target="../media/image5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7.png"/><Relationship Id="rId4" Type="http://schemas.openxmlformats.org/officeDocument/2006/relationships/image" Target="../media/image5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D5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885367" y="0"/>
            <a:ext cx="10287000" cy="10287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3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0"/>
            <a:ext cx="10287000" cy="10287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3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5"/>
          <a:srcRect l="9946" t="3532" r="7734" b="38647"/>
          <a:stretch/>
        </p:blipFill>
        <p:spPr>
          <a:xfrm>
            <a:off x="-1" y="5715000"/>
            <a:ext cx="18288001" cy="45720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6"/>
          <a:srcRect b="16002"/>
          <a:stretch/>
        </p:blipFill>
        <p:spPr>
          <a:xfrm>
            <a:off x="210384" y="-372409"/>
            <a:ext cx="17686029" cy="7999646"/>
          </a:xfrm>
          <a:prstGeom prst="rect">
            <a:avLst/>
          </a:prstGeom>
        </p:spPr>
      </p:pic>
      <p:sp>
        <p:nvSpPr>
          <p:cNvPr id="8" name="Freeform 8"/>
          <p:cNvSpPr/>
          <p:nvPr/>
        </p:nvSpPr>
        <p:spPr>
          <a:xfrm>
            <a:off x="14693883" y="2375607"/>
            <a:ext cx="1955949" cy="1251807"/>
          </a:xfrm>
          <a:custGeom>
            <a:avLst/>
            <a:gdLst/>
            <a:ahLst/>
            <a:cxnLst/>
            <a:rect l="l" t="t" r="r" b="b"/>
            <a:pathLst>
              <a:path w="1955949" h="1251807">
                <a:moveTo>
                  <a:pt x="0" y="0"/>
                </a:moveTo>
                <a:lnTo>
                  <a:pt x="1955949" y="0"/>
                </a:lnTo>
                <a:lnTo>
                  <a:pt x="1955949" y="1251807"/>
                </a:lnTo>
                <a:lnTo>
                  <a:pt x="0" y="125180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4455673" y="5804932"/>
            <a:ext cx="1316090" cy="842298"/>
          </a:xfrm>
          <a:custGeom>
            <a:avLst/>
            <a:gdLst/>
            <a:ahLst/>
            <a:cxnLst/>
            <a:rect l="l" t="t" r="r" b="b"/>
            <a:pathLst>
              <a:path w="1316090" h="842298">
                <a:moveTo>
                  <a:pt x="0" y="0"/>
                </a:moveTo>
                <a:lnTo>
                  <a:pt x="1316090" y="0"/>
                </a:lnTo>
                <a:lnTo>
                  <a:pt x="1316090" y="842297"/>
                </a:lnTo>
                <a:lnTo>
                  <a:pt x="0" y="84229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691412" y="1256118"/>
            <a:ext cx="2076226" cy="1297832"/>
          </a:xfrm>
          <a:custGeom>
            <a:avLst/>
            <a:gdLst/>
            <a:ahLst/>
            <a:cxnLst/>
            <a:rect l="l" t="t" r="r" b="b"/>
            <a:pathLst>
              <a:path w="2702660" h="2057400">
                <a:moveTo>
                  <a:pt x="0" y="0"/>
                </a:moveTo>
                <a:lnTo>
                  <a:pt x="2702660" y="0"/>
                </a:lnTo>
                <a:lnTo>
                  <a:pt x="2702660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496314">
            <a:off x="3986539" y="7171687"/>
            <a:ext cx="652496" cy="650124"/>
          </a:xfrm>
          <a:custGeom>
            <a:avLst/>
            <a:gdLst/>
            <a:ahLst/>
            <a:cxnLst/>
            <a:rect l="l" t="t" r="r" b="b"/>
            <a:pathLst>
              <a:path w="652496" h="650124">
                <a:moveTo>
                  <a:pt x="0" y="0"/>
                </a:moveTo>
                <a:lnTo>
                  <a:pt x="652497" y="0"/>
                </a:lnTo>
                <a:lnTo>
                  <a:pt x="652497" y="650124"/>
                </a:lnTo>
                <a:lnTo>
                  <a:pt x="0" y="65012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496314">
            <a:off x="8203152" y="565970"/>
            <a:ext cx="435258" cy="433676"/>
          </a:xfrm>
          <a:custGeom>
            <a:avLst/>
            <a:gdLst/>
            <a:ahLst/>
            <a:cxnLst/>
            <a:rect l="l" t="t" r="r" b="b"/>
            <a:pathLst>
              <a:path w="435258" h="433676">
                <a:moveTo>
                  <a:pt x="0" y="0"/>
                </a:moveTo>
                <a:lnTo>
                  <a:pt x="435259" y="0"/>
                </a:lnTo>
                <a:lnTo>
                  <a:pt x="435259" y="433675"/>
                </a:lnTo>
                <a:lnTo>
                  <a:pt x="0" y="433675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89378" y="5666840"/>
            <a:ext cx="1017175" cy="611576"/>
          </a:xfrm>
          <a:custGeom>
            <a:avLst/>
            <a:gdLst/>
            <a:ahLst/>
            <a:cxnLst/>
            <a:rect l="l" t="t" r="r" b="b"/>
            <a:pathLst>
              <a:path w="1017175" h="611576">
                <a:moveTo>
                  <a:pt x="0" y="0"/>
                </a:moveTo>
                <a:lnTo>
                  <a:pt x="1017175" y="0"/>
                </a:lnTo>
                <a:lnTo>
                  <a:pt x="1017175" y="611577"/>
                </a:lnTo>
                <a:lnTo>
                  <a:pt x="0" y="611577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7259300" y="4083430"/>
            <a:ext cx="719101" cy="693033"/>
          </a:xfrm>
          <a:custGeom>
            <a:avLst/>
            <a:gdLst/>
            <a:ahLst/>
            <a:cxnLst/>
            <a:rect l="l" t="t" r="r" b="b"/>
            <a:pathLst>
              <a:path w="719101" h="693033">
                <a:moveTo>
                  <a:pt x="0" y="0"/>
                </a:moveTo>
                <a:lnTo>
                  <a:pt x="719101" y="0"/>
                </a:lnTo>
                <a:lnTo>
                  <a:pt x="719101" y="693034"/>
                </a:lnTo>
                <a:lnTo>
                  <a:pt x="0" y="693034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2373967" y="7629220"/>
            <a:ext cx="1511337" cy="621022"/>
          </a:xfrm>
          <a:custGeom>
            <a:avLst/>
            <a:gdLst/>
            <a:ahLst/>
            <a:cxnLst/>
            <a:rect l="l" t="t" r="r" b="b"/>
            <a:pathLst>
              <a:path w="1511337" h="621022">
                <a:moveTo>
                  <a:pt x="0" y="0"/>
                </a:moveTo>
                <a:lnTo>
                  <a:pt x="1511337" y="0"/>
                </a:lnTo>
                <a:lnTo>
                  <a:pt x="1511337" y="621022"/>
                </a:lnTo>
                <a:lnTo>
                  <a:pt x="0" y="621022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-482637" y="472296"/>
            <a:ext cx="1511337" cy="621022"/>
          </a:xfrm>
          <a:custGeom>
            <a:avLst/>
            <a:gdLst/>
            <a:ahLst/>
            <a:cxnLst/>
            <a:rect l="l" t="t" r="r" b="b"/>
            <a:pathLst>
              <a:path w="1511337" h="621022">
                <a:moveTo>
                  <a:pt x="0" y="0"/>
                </a:moveTo>
                <a:lnTo>
                  <a:pt x="1511337" y="0"/>
                </a:lnTo>
                <a:lnTo>
                  <a:pt x="1511337" y="621023"/>
                </a:lnTo>
                <a:lnTo>
                  <a:pt x="0" y="621023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71858" y="54162"/>
            <a:ext cx="2513333" cy="251333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BC0320E-DABB-A03C-A28F-21DC2234B6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7892" y="5143500"/>
            <a:ext cx="7844793" cy="495048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09F1588-51BE-1E4F-4BFA-CCA9577AA6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98699" y="3718952"/>
            <a:ext cx="3794199" cy="637503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1572CF1-01E0-8E90-4B12-FD0B60BFDA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44406" y="4023966"/>
            <a:ext cx="4057473" cy="607002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E1FFBDB-401B-85B6-D14D-3FCA3605BB8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0689" y="780122"/>
            <a:ext cx="17786622" cy="3849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353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tay 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7D7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reeform 28"/>
          <p:cNvSpPr/>
          <p:nvPr/>
        </p:nvSpPr>
        <p:spPr>
          <a:xfrm>
            <a:off x="14661360" y="457589"/>
            <a:ext cx="1985903" cy="1668158"/>
          </a:xfrm>
          <a:custGeom>
            <a:avLst/>
            <a:gdLst/>
            <a:ahLst/>
            <a:cxnLst/>
            <a:rect l="l" t="t" r="r" b="b"/>
            <a:pathLst>
              <a:path w="1985903" h="1668158">
                <a:moveTo>
                  <a:pt x="0" y="0"/>
                </a:moveTo>
                <a:lnTo>
                  <a:pt x="1985903" y="0"/>
                </a:lnTo>
                <a:lnTo>
                  <a:pt x="1985903" y="1668158"/>
                </a:lnTo>
                <a:lnTo>
                  <a:pt x="0" y="166815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9" name="Freeform 29"/>
          <p:cNvSpPr/>
          <p:nvPr/>
        </p:nvSpPr>
        <p:spPr>
          <a:xfrm flipH="1">
            <a:off x="15206377" y="1234280"/>
            <a:ext cx="2354874" cy="916260"/>
          </a:xfrm>
          <a:custGeom>
            <a:avLst/>
            <a:gdLst/>
            <a:ahLst/>
            <a:cxnLst/>
            <a:rect l="l" t="t" r="r" b="b"/>
            <a:pathLst>
              <a:path w="2354874" h="916260">
                <a:moveTo>
                  <a:pt x="2354874" y="0"/>
                </a:moveTo>
                <a:lnTo>
                  <a:pt x="0" y="0"/>
                </a:lnTo>
                <a:lnTo>
                  <a:pt x="0" y="916260"/>
                </a:lnTo>
                <a:lnTo>
                  <a:pt x="2354874" y="916260"/>
                </a:lnTo>
                <a:lnTo>
                  <a:pt x="2354874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1" name="Freeform 31"/>
          <p:cNvSpPr/>
          <p:nvPr/>
        </p:nvSpPr>
        <p:spPr>
          <a:xfrm>
            <a:off x="11519628" y="505973"/>
            <a:ext cx="1511337" cy="621022"/>
          </a:xfrm>
          <a:custGeom>
            <a:avLst/>
            <a:gdLst/>
            <a:ahLst/>
            <a:cxnLst/>
            <a:rect l="l" t="t" r="r" b="b"/>
            <a:pathLst>
              <a:path w="1511337" h="621022">
                <a:moveTo>
                  <a:pt x="0" y="0"/>
                </a:moveTo>
                <a:lnTo>
                  <a:pt x="1511337" y="0"/>
                </a:lnTo>
                <a:lnTo>
                  <a:pt x="1511337" y="621022"/>
                </a:lnTo>
                <a:lnTo>
                  <a:pt x="0" y="62102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8"/>
          <a:srcRect l="9372" t="29012" r="8468" b="6781"/>
          <a:stretch/>
        </p:blipFill>
        <p:spPr>
          <a:xfrm>
            <a:off x="-1752600" y="-38100"/>
            <a:ext cx="20040600" cy="102869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reeform 28"/>
          <p:cNvSpPr/>
          <p:nvPr/>
        </p:nvSpPr>
        <p:spPr>
          <a:xfrm>
            <a:off x="15723862" y="337667"/>
            <a:ext cx="2444072" cy="1790700"/>
          </a:xfrm>
          <a:custGeom>
            <a:avLst/>
            <a:gdLst/>
            <a:ahLst/>
            <a:cxnLst/>
            <a:rect l="l" t="t" r="r" b="b"/>
            <a:pathLst>
              <a:path w="2702660" h="2057400">
                <a:moveTo>
                  <a:pt x="0" y="0"/>
                </a:moveTo>
                <a:lnTo>
                  <a:pt x="2702660" y="0"/>
                </a:lnTo>
                <a:lnTo>
                  <a:pt x="2702660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1" name="Freeform 31"/>
          <p:cNvSpPr/>
          <p:nvPr/>
        </p:nvSpPr>
        <p:spPr>
          <a:xfrm>
            <a:off x="261309" y="9410700"/>
            <a:ext cx="1017175" cy="611576"/>
          </a:xfrm>
          <a:custGeom>
            <a:avLst/>
            <a:gdLst/>
            <a:ahLst/>
            <a:cxnLst/>
            <a:rect l="l" t="t" r="r" b="b"/>
            <a:pathLst>
              <a:path w="1017175" h="611576">
                <a:moveTo>
                  <a:pt x="0" y="0"/>
                </a:moveTo>
                <a:lnTo>
                  <a:pt x="1017175" y="0"/>
                </a:lnTo>
                <a:lnTo>
                  <a:pt x="1017175" y="611576"/>
                </a:lnTo>
                <a:lnTo>
                  <a:pt x="0" y="61157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7" name="Freeform 12"/>
          <p:cNvSpPr/>
          <p:nvPr/>
        </p:nvSpPr>
        <p:spPr>
          <a:xfrm>
            <a:off x="261309" y="279049"/>
            <a:ext cx="1130125" cy="1130125"/>
          </a:xfrm>
          <a:custGeom>
            <a:avLst/>
            <a:gdLst/>
            <a:ahLst/>
            <a:cxnLst/>
            <a:rect l="l" t="t" r="r" b="b"/>
            <a:pathLst>
              <a:path w="1130125" h="1130125">
                <a:moveTo>
                  <a:pt x="0" y="0"/>
                </a:moveTo>
                <a:lnTo>
                  <a:pt x="1130125" y="0"/>
                </a:lnTo>
                <a:lnTo>
                  <a:pt x="1130125" y="1130124"/>
                </a:lnTo>
                <a:lnTo>
                  <a:pt x="0" y="113012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ctr"/>
            <a:r>
              <a:rPr lang="en-US" sz="7200" dirty="0">
                <a:latin typeface="#9Slide06 Carolinea" panose="02000000000000000000" pitchFamily="2" charset="0"/>
              </a:rPr>
              <a:t>2</a:t>
            </a:r>
          </a:p>
        </p:txBody>
      </p:sp>
      <p:sp>
        <p:nvSpPr>
          <p:cNvPr id="38" name="Rounded Rectangle 37"/>
          <p:cNvSpPr/>
          <p:nvPr/>
        </p:nvSpPr>
        <p:spPr>
          <a:xfrm>
            <a:off x="1527539" y="279049"/>
            <a:ext cx="3637766" cy="1130125"/>
          </a:xfrm>
          <a:prstGeom prst="roundRect">
            <a:avLst/>
          </a:prstGeom>
          <a:solidFill>
            <a:schemeClr val="bg1"/>
          </a:solidFill>
          <a:ln w="3810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dirty="0">
                <a:solidFill>
                  <a:schemeClr val="tx1"/>
                </a:solidFill>
                <a:latin typeface="#9Slide06 Carolinea" panose="02000000000000000000" pitchFamily="2" charset="0"/>
              </a:rPr>
              <a:t>KHÁM PHÁ</a:t>
            </a: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311" b="100000" l="4092" r="100000">
                        <a14:foregroundMark x1="70704" y1="20000" x2="95908" y2="19344"/>
                        <a14:foregroundMark x1="93617" y1="30492" x2="96072" y2="30492"/>
                        <a14:foregroundMark x1="12930" y1="50492" x2="12766" y2="58361"/>
                        <a14:foregroundMark x1="5892" y1="55410" x2="8020" y2="66230"/>
                        <a14:foregroundMark x1="7365" y1="84590" x2="18003" y2="88197"/>
                        <a14:foregroundMark x1="86907" y1="92131" x2="55646" y2="96066"/>
                        <a14:foregroundMark x1="85597" y1="29508" x2="97054" y2="23607"/>
                        <a14:foregroundMark x1="97545" y1="20328" x2="97381" y2="30492"/>
                        <a14:backgroundMark x1="19804" y1="7869" x2="19804" y2="7869"/>
                        <a14:backgroundMark x1="88052" y1="11475" x2="54173" y2="4262"/>
                      </a14:backgroundRemoval>
                    </a14:imgEffect>
                  </a14:imgLayer>
                </a14:imgProps>
              </a:ext>
            </a:extLst>
          </a:blip>
          <a:srcRect r="1323"/>
          <a:stretch/>
        </p:blipFill>
        <p:spPr>
          <a:xfrm>
            <a:off x="261309" y="895350"/>
            <a:ext cx="15948599" cy="7938562"/>
          </a:xfrm>
          <a:prstGeom prst="rect">
            <a:avLst/>
          </a:prstGeom>
        </p:spPr>
      </p:pic>
      <p:sp>
        <p:nvSpPr>
          <p:cNvPr id="40" name="TextBox 39"/>
          <p:cNvSpPr txBox="1"/>
          <p:nvPr/>
        </p:nvSpPr>
        <p:spPr>
          <a:xfrm>
            <a:off x="8582499" y="8786305"/>
            <a:ext cx="459253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(Theo www.camau.gov.vn)</a:t>
            </a:r>
          </a:p>
        </p:txBody>
      </p:sp>
      <p:sp>
        <p:nvSpPr>
          <p:cNvPr id="36" name="Freeform 27"/>
          <p:cNvSpPr/>
          <p:nvPr/>
        </p:nvSpPr>
        <p:spPr>
          <a:xfrm>
            <a:off x="13965691" y="5889933"/>
            <a:ext cx="4287140" cy="4397067"/>
          </a:xfrm>
          <a:custGeom>
            <a:avLst/>
            <a:gdLst/>
            <a:ahLst/>
            <a:cxnLst/>
            <a:rect l="l" t="t" r="r" b="b"/>
            <a:pathLst>
              <a:path w="4287140" h="4397067">
                <a:moveTo>
                  <a:pt x="0" y="0"/>
                </a:moveTo>
                <a:lnTo>
                  <a:pt x="4287140" y="0"/>
                </a:lnTo>
                <a:lnTo>
                  <a:pt x="4287140" y="4397067"/>
                </a:lnTo>
                <a:lnTo>
                  <a:pt x="0" y="439706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Freeform 2"/>
          <p:cNvSpPr/>
          <p:nvPr/>
        </p:nvSpPr>
        <p:spPr>
          <a:xfrm>
            <a:off x="9885367" y="0"/>
            <a:ext cx="10287000" cy="10287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3" name="Freeform 3"/>
          <p:cNvSpPr/>
          <p:nvPr/>
        </p:nvSpPr>
        <p:spPr>
          <a:xfrm>
            <a:off x="0" y="0"/>
            <a:ext cx="10287000" cy="10287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7" name="Freeform 12"/>
          <p:cNvSpPr/>
          <p:nvPr/>
        </p:nvSpPr>
        <p:spPr>
          <a:xfrm>
            <a:off x="261309" y="279049"/>
            <a:ext cx="1130125" cy="1130125"/>
          </a:xfrm>
          <a:custGeom>
            <a:avLst/>
            <a:gdLst/>
            <a:ahLst/>
            <a:cxnLst/>
            <a:rect l="l" t="t" r="r" b="b"/>
            <a:pathLst>
              <a:path w="1130125" h="1130125">
                <a:moveTo>
                  <a:pt x="0" y="0"/>
                </a:moveTo>
                <a:lnTo>
                  <a:pt x="1130125" y="0"/>
                </a:lnTo>
                <a:lnTo>
                  <a:pt x="1130125" y="1130124"/>
                </a:lnTo>
                <a:lnTo>
                  <a:pt x="0" y="113012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ctr"/>
            <a:r>
              <a:rPr lang="en-US" sz="7200" dirty="0">
                <a:latin typeface="#9Slide06 Carolinea" panose="02000000000000000000" pitchFamily="2" charset="0"/>
              </a:rPr>
              <a:t>2</a:t>
            </a:r>
          </a:p>
        </p:txBody>
      </p:sp>
      <p:sp>
        <p:nvSpPr>
          <p:cNvPr id="38" name="Rounded Rectangle 37"/>
          <p:cNvSpPr/>
          <p:nvPr/>
        </p:nvSpPr>
        <p:spPr>
          <a:xfrm>
            <a:off x="1527539" y="279049"/>
            <a:ext cx="3637766" cy="1130125"/>
          </a:xfrm>
          <a:prstGeom prst="roundRect">
            <a:avLst/>
          </a:prstGeom>
          <a:solidFill>
            <a:schemeClr val="bg1"/>
          </a:solidFill>
          <a:ln w="3810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dirty="0">
                <a:solidFill>
                  <a:schemeClr val="tx1"/>
                </a:solidFill>
                <a:latin typeface="#9Slide06 Carolinea" panose="02000000000000000000" pitchFamily="2" charset="0"/>
              </a:rPr>
              <a:t>KHÁM PHÁ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15005727"/>
              </p:ext>
            </p:extLst>
          </p:nvPr>
        </p:nvGraphicFramePr>
        <p:xfrm>
          <a:off x="990600" y="2400300"/>
          <a:ext cx="16459200" cy="743316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3200">
                  <a:extLst>
                    <a:ext uri="{9D8B030D-6E8A-4147-A177-3AD203B41FA5}">
                      <a16:colId xmlns:a16="http://schemas.microsoft.com/office/drawing/2014/main" val="684455119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2664053226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664234670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4023984584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4144222186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4170709647"/>
                    </a:ext>
                  </a:extLst>
                </a:gridCol>
              </a:tblGrid>
              <a:tr h="1215247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Hàng</a:t>
                      </a:r>
                      <a:r>
                        <a:rPr lang="en-US" sz="320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</a:p>
                    <a:p>
                      <a:pPr algn="ctr"/>
                      <a:r>
                        <a:rPr lang="en-US" sz="320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trăm</a:t>
                      </a:r>
                      <a:r>
                        <a:rPr lang="en-US" sz="320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nghìn</a:t>
                      </a:r>
                      <a:endParaRPr lang="en-US" sz="32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Hàng</a:t>
                      </a:r>
                      <a:endParaRPr lang="en-US" sz="32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algn="ctr"/>
                      <a:r>
                        <a:rPr lang="en-US" sz="32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chục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nghìn</a:t>
                      </a:r>
                      <a:endParaRPr lang="en-US" sz="32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Hàng</a:t>
                      </a:r>
                      <a:r>
                        <a:rPr lang="en-US" sz="320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</a:p>
                    <a:p>
                      <a:pPr algn="ctr"/>
                      <a:r>
                        <a:rPr lang="en-US" sz="320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nghìn</a:t>
                      </a:r>
                      <a:endParaRPr lang="en-US" sz="32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Hàng</a:t>
                      </a:r>
                      <a:r>
                        <a:rPr lang="en-US" sz="320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</a:p>
                    <a:p>
                      <a:pPr algn="ctr"/>
                      <a:r>
                        <a:rPr lang="en-US" sz="320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trăm</a:t>
                      </a:r>
                      <a:endParaRPr lang="en-US" sz="3200" baseline="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Hàng</a:t>
                      </a:r>
                      <a:endParaRPr lang="en-US" sz="32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algn="ctr"/>
                      <a:r>
                        <a:rPr lang="en-US" sz="320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chục</a:t>
                      </a:r>
                      <a:endParaRPr lang="en-US" sz="32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Hàng</a:t>
                      </a:r>
                      <a:endParaRPr lang="en-US" sz="32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algn="ctr"/>
                      <a:r>
                        <a:rPr lang="en-US" sz="32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đơn</a:t>
                      </a:r>
                      <a:r>
                        <a:rPr lang="en-US" sz="320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vị</a:t>
                      </a:r>
                      <a:endParaRPr lang="en-US" sz="32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2192978"/>
                  </a:ext>
                </a:extLst>
              </a:tr>
              <a:tr h="3128153"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0157870"/>
                  </a:ext>
                </a:extLst>
              </a:tr>
              <a:tr h="914400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6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7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39722326"/>
                  </a:ext>
                </a:extLst>
              </a:tr>
            </a:tbl>
          </a:graphicData>
        </a:graphic>
      </p:graphicFrame>
      <p:sp>
        <p:nvSpPr>
          <p:cNvPr id="12" name="Rectangle 11"/>
          <p:cNvSpPr/>
          <p:nvPr/>
        </p:nvSpPr>
        <p:spPr>
          <a:xfrm>
            <a:off x="1431349" y="7308588"/>
            <a:ext cx="1981200" cy="6858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100 000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431349" y="8060872"/>
            <a:ext cx="1981200" cy="6858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100 000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2718143" y="8055429"/>
            <a:ext cx="1295400" cy="6858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2718143" y="7338260"/>
            <a:ext cx="1295400" cy="6858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2725400" y="6611901"/>
            <a:ext cx="1295400" cy="6858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2718143" y="5885543"/>
            <a:ext cx="1295400" cy="6858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</a:t>
            </a:r>
          </a:p>
        </p:txBody>
      </p:sp>
      <p:sp>
        <p:nvSpPr>
          <p:cNvPr id="18" name="Rectangle 17"/>
          <p:cNvSpPr/>
          <p:nvPr/>
        </p:nvSpPr>
        <p:spPr>
          <a:xfrm>
            <a:off x="12718143" y="5159829"/>
            <a:ext cx="1295400" cy="6858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2718143" y="4442660"/>
            <a:ext cx="1295400" cy="6858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</a:t>
            </a:r>
          </a:p>
        </p:txBody>
      </p:sp>
      <p:sp>
        <p:nvSpPr>
          <p:cNvPr id="20" name="Rectangle 19"/>
          <p:cNvSpPr/>
          <p:nvPr/>
        </p:nvSpPr>
        <p:spPr>
          <a:xfrm>
            <a:off x="12725400" y="3716301"/>
            <a:ext cx="1295400" cy="6858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</a:t>
            </a:r>
          </a:p>
        </p:txBody>
      </p:sp>
      <p:sp>
        <p:nvSpPr>
          <p:cNvPr id="22" name="Rectangle 21"/>
          <p:cNvSpPr/>
          <p:nvPr/>
        </p:nvSpPr>
        <p:spPr>
          <a:xfrm>
            <a:off x="15629164" y="8055429"/>
            <a:ext cx="1035957" cy="6858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23" name="Rectangle 22"/>
          <p:cNvSpPr/>
          <p:nvPr/>
        </p:nvSpPr>
        <p:spPr>
          <a:xfrm>
            <a:off x="15629164" y="7338260"/>
            <a:ext cx="1035957" cy="6858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24" name="Rectangle 23"/>
          <p:cNvSpPr/>
          <p:nvPr/>
        </p:nvSpPr>
        <p:spPr>
          <a:xfrm>
            <a:off x="9949090" y="8014871"/>
            <a:ext cx="1295400" cy="6858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100</a:t>
            </a:r>
          </a:p>
        </p:txBody>
      </p:sp>
      <p:sp>
        <p:nvSpPr>
          <p:cNvPr id="25" name="Rectangle 24"/>
          <p:cNvSpPr/>
          <p:nvPr/>
        </p:nvSpPr>
        <p:spPr>
          <a:xfrm>
            <a:off x="9949090" y="7297702"/>
            <a:ext cx="1295400" cy="6858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100</a:t>
            </a:r>
          </a:p>
        </p:txBody>
      </p:sp>
      <p:sp>
        <p:nvSpPr>
          <p:cNvPr id="26" name="Rectangle 25"/>
          <p:cNvSpPr/>
          <p:nvPr/>
        </p:nvSpPr>
        <p:spPr>
          <a:xfrm>
            <a:off x="9956347" y="6571343"/>
            <a:ext cx="1295400" cy="6858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100</a:t>
            </a:r>
          </a:p>
        </p:txBody>
      </p:sp>
      <p:sp>
        <p:nvSpPr>
          <p:cNvPr id="27" name="Rectangle 26"/>
          <p:cNvSpPr/>
          <p:nvPr/>
        </p:nvSpPr>
        <p:spPr>
          <a:xfrm>
            <a:off x="7262586" y="8055429"/>
            <a:ext cx="1295400" cy="6858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1 000</a:t>
            </a:r>
          </a:p>
        </p:txBody>
      </p:sp>
      <p:sp>
        <p:nvSpPr>
          <p:cNvPr id="29" name="Rectangle 28"/>
          <p:cNvSpPr/>
          <p:nvPr/>
        </p:nvSpPr>
        <p:spPr>
          <a:xfrm>
            <a:off x="7262586" y="7338260"/>
            <a:ext cx="1295400" cy="6858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1 000</a:t>
            </a:r>
          </a:p>
        </p:txBody>
      </p:sp>
      <p:sp>
        <p:nvSpPr>
          <p:cNvPr id="30" name="Rectangle 29"/>
          <p:cNvSpPr/>
          <p:nvPr/>
        </p:nvSpPr>
        <p:spPr>
          <a:xfrm>
            <a:off x="7269843" y="6611901"/>
            <a:ext cx="1295400" cy="6858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1 000</a:t>
            </a:r>
          </a:p>
        </p:txBody>
      </p:sp>
      <p:sp>
        <p:nvSpPr>
          <p:cNvPr id="32" name="Rectangle 31"/>
          <p:cNvSpPr/>
          <p:nvPr/>
        </p:nvSpPr>
        <p:spPr>
          <a:xfrm>
            <a:off x="7262586" y="5872843"/>
            <a:ext cx="1295400" cy="6858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1 000</a:t>
            </a:r>
          </a:p>
        </p:txBody>
      </p:sp>
      <p:sp>
        <p:nvSpPr>
          <p:cNvPr id="33" name="Rectangle 32"/>
          <p:cNvSpPr/>
          <p:nvPr/>
        </p:nvSpPr>
        <p:spPr>
          <a:xfrm>
            <a:off x="7262586" y="5155674"/>
            <a:ext cx="1295400" cy="6858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1 000</a:t>
            </a:r>
          </a:p>
        </p:txBody>
      </p:sp>
      <p:sp>
        <p:nvSpPr>
          <p:cNvPr id="34" name="Rectangle 33"/>
          <p:cNvSpPr/>
          <p:nvPr/>
        </p:nvSpPr>
        <p:spPr>
          <a:xfrm>
            <a:off x="7269843" y="4429315"/>
            <a:ext cx="1295400" cy="6858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1 000</a:t>
            </a:r>
          </a:p>
        </p:txBody>
      </p:sp>
      <p:sp>
        <p:nvSpPr>
          <p:cNvPr id="35" name="Rectangle 34"/>
          <p:cNvSpPr/>
          <p:nvPr/>
        </p:nvSpPr>
        <p:spPr>
          <a:xfrm>
            <a:off x="4351564" y="8024586"/>
            <a:ext cx="1519917" cy="6858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10 000</a:t>
            </a:r>
          </a:p>
        </p:txBody>
      </p:sp>
      <p:sp>
        <p:nvSpPr>
          <p:cNvPr id="41" name="Rectangle 40"/>
          <p:cNvSpPr/>
          <p:nvPr/>
        </p:nvSpPr>
        <p:spPr>
          <a:xfrm>
            <a:off x="4351564" y="7307417"/>
            <a:ext cx="1519917" cy="6858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10 000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486400" y="256911"/>
            <a:ext cx="12445587" cy="1569660"/>
          </a:xfrm>
          <a:prstGeom prst="rect">
            <a:avLst/>
          </a:prstGeom>
          <a:solidFill>
            <a:schemeClr val="accent5">
              <a:lumMod val="75000"/>
            </a:schemeClr>
          </a:solidFill>
          <a:ln w="28575">
            <a:solidFill>
              <a:schemeClr val="tx1"/>
            </a:solidFill>
            <a:prstDash val="dashDot"/>
          </a:ln>
        </p:spPr>
        <p:txBody>
          <a:bodyPr wrap="none" rtlCol="0">
            <a:spAutoFit/>
          </a:bodyPr>
          <a:lstStyle/>
          <a:p>
            <a:r>
              <a:rPr lang="en-US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gồm</a:t>
            </a:r>
            <a:r>
              <a:rPr lang="en-US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2 </a:t>
            </a:r>
            <a:r>
              <a:rPr lang="en-US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trăm</a:t>
            </a:r>
            <a:r>
              <a:rPr lang="en-US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nghìn</a:t>
            </a:r>
            <a:r>
              <a:rPr lang="en-US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2 </a:t>
            </a:r>
            <a:r>
              <a:rPr lang="en-US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chục</a:t>
            </a:r>
            <a:r>
              <a:rPr lang="en-US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nghìn</a:t>
            </a:r>
            <a:r>
              <a:rPr lang="en-US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6 </a:t>
            </a:r>
            <a:r>
              <a:rPr lang="en-US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nghìn</a:t>
            </a:r>
            <a:r>
              <a:rPr lang="en-US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3 </a:t>
            </a:r>
            <a:r>
              <a:rPr lang="en-US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trăm</a:t>
            </a:r>
            <a:r>
              <a:rPr lang="en-US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7 </a:t>
            </a:r>
            <a:r>
              <a:rPr lang="en-US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chục</a:t>
            </a:r>
            <a:r>
              <a:rPr lang="en-US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 </a:t>
            </a:r>
            <a:r>
              <a:rPr lang="en-US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đơn</a:t>
            </a:r>
            <a:r>
              <a:rPr lang="en-US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vị</a:t>
            </a:r>
            <a:endParaRPr lang="en-US" sz="32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226 372. </a:t>
            </a:r>
          </a:p>
          <a:p>
            <a:r>
              <a:rPr lang="en-US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Hai </a:t>
            </a:r>
            <a:r>
              <a:rPr lang="en-US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trăm</a:t>
            </a:r>
            <a:r>
              <a:rPr lang="en-US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mươi</a:t>
            </a:r>
            <a:r>
              <a:rPr lang="en-US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sáu</a:t>
            </a:r>
            <a:r>
              <a:rPr lang="en-US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nghìn</a:t>
            </a:r>
            <a:r>
              <a:rPr lang="en-US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</a:t>
            </a:r>
            <a:r>
              <a:rPr lang="en-US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trăm</a:t>
            </a:r>
            <a:r>
              <a:rPr lang="en-US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bảy</a:t>
            </a:r>
            <a:r>
              <a:rPr lang="en-US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mươi</a:t>
            </a:r>
            <a:r>
              <a:rPr lang="en-US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endParaRPr lang="en-US" sz="32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1215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9" grpId="0" animBg="1"/>
      <p:bldP spid="30" grpId="0" animBg="1"/>
      <p:bldP spid="32" grpId="0" animBg="1"/>
      <p:bldP spid="33" grpId="0" animBg="1"/>
      <p:bldP spid="34" grpId="0" animBg="1"/>
      <p:bldP spid="35" grpId="0" animBg="1"/>
      <p:bldP spid="41" grpId="0" animBg="1"/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DB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2"/>
          <a:srcRect l="6467" t="38083" r="6950" b="3851"/>
          <a:stretch/>
        </p:blipFill>
        <p:spPr>
          <a:xfrm>
            <a:off x="-76200" y="-38100"/>
            <a:ext cx="18364200" cy="10340359"/>
          </a:xfrm>
          <a:prstGeom prst="rect">
            <a:avLst/>
          </a:prstGeom>
        </p:spPr>
      </p:pic>
      <p:sp>
        <p:nvSpPr>
          <p:cNvPr id="13" name="Freeform 13"/>
          <p:cNvSpPr/>
          <p:nvPr/>
        </p:nvSpPr>
        <p:spPr>
          <a:xfrm flipH="1">
            <a:off x="12954000" y="5905501"/>
            <a:ext cx="5334000" cy="4419600"/>
          </a:xfrm>
          <a:custGeom>
            <a:avLst/>
            <a:gdLst/>
            <a:ahLst/>
            <a:cxnLst/>
            <a:rect l="l" t="t" r="r" b="b"/>
            <a:pathLst>
              <a:path w="7764161" h="6521895">
                <a:moveTo>
                  <a:pt x="7764161" y="0"/>
                </a:moveTo>
                <a:lnTo>
                  <a:pt x="0" y="0"/>
                </a:lnTo>
                <a:lnTo>
                  <a:pt x="0" y="6521896"/>
                </a:lnTo>
                <a:lnTo>
                  <a:pt x="7764161" y="6521896"/>
                </a:lnTo>
                <a:lnTo>
                  <a:pt x="7764161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 l="-45560" b="-47568"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>
            <a:alpha val="2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3"/>
          <a:srcRect l="8173"/>
          <a:stretch/>
        </p:blipFill>
        <p:spPr>
          <a:xfrm>
            <a:off x="-228600" y="-3940"/>
            <a:ext cx="18547080" cy="10290940"/>
          </a:xfrm>
          <a:prstGeom prst="rect">
            <a:avLst/>
          </a:prstGeom>
        </p:spPr>
      </p:pic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308977"/>
              </p:ext>
            </p:extLst>
          </p:nvPr>
        </p:nvGraphicFramePr>
        <p:xfrm>
          <a:off x="1066800" y="1756629"/>
          <a:ext cx="16596360" cy="6492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28800">
                  <a:extLst>
                    <a:ext uri="{9D8B030D-6E8A-4147-A177-3AD203B41FA5}">
                      <a16:colId xmlns:a16="http://schemas.microsoft.com/office/drawing/2014/main" val="684455119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664053226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664234670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4023984584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4144222186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4170709647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1116067146"/>
                    </a:ext>
                  </a:extLst>
                </a:gridCol>
                <a:gridCol w="3566160">
                  <a:extLst>
                    <a:ext uri="{9D8B030D-6E8A-4147-A177-3AD203B41FA5}">
                      <a16:colId xmlns:a16="http://schemas.microsoft.com/office/drawing/2014/main" val="1885179495"/>
                    </a:ext>
                  </a:extLst>
                </a:gridCol>
              </a:tblGrid>
              <a:tr h="1215247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solidFill>
                            <a:schemeClr val="bg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Hàng</a:t>
                      </a:r>
                      <a:r>
                        <a:rPr lang="en-US" sz="3200" baseline="0" dirty="0">
                          <a:solidFill>
                            <a:schemeClr val="bg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</a:p>
                    <a:p>
                      <a:pPr algn="ctr"/>
                      <a:r>
                        <a:rPr lang="en-US" sz="3200" baseline="0" dirty="0" err="1">
                          <a:solidFill>
                            <a:schemeClr val="bg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trăm</a:t>
                      </a:r>
                      <a:r>
                        <a:rPr lang="en-US" sz="3200" baseline="0" dirty="0">
                          <a:solidFill>
                            <a:schemeClr val="bg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</a:p>
                    <a:p>
                      <a:pPr algn="ctr"/>
                      <a:r>
                        <a:rPr lang="en-US" sz="3200" baseline="0" dirty="0" err="1">
                          <a:solidFill>
                            <a:schemeClr val="bg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nghìn</a:t>
                      </a:r>
                      <a:endParaRPr lang="en-US" sz="3200" dirty="0">
                        <a:solidFill>
                          <a:schemeClr val="bg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solidFill>
                            <a:schemeClr val="bg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Hàng</a:t>
                      </a:r>
                      <a:endParaRPr lang="en-US" sz="3200" dirty="0">
                        <a:solidFill>
                          <a:schemeClr val="bg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algn="ctr"/>
                      <a:r>
                        <a:rPr lang="en-US" sz="3200" dirty="0" err="1">
                          <a:solidFill>
                            <a:schemeClr val="bg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chục</a:t>
                      </a:r>
                      <a:r>
                        <a:rPr lang="en-US" sz="3200" dirty="0">
                          <a:solidFill>
                            <a:schemeClr val="bg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</a:p>
                    <a:p>
                      <a:pPr algn="ctr"/>
                      <a:r>
                        <a:rPr lang="en-US" sz="3200" dirty="0" err="1">
                          <a:solidFill>
                            <a:schemeClr val="bg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nghìn</a:t>
                      </a:r>
                      <a:endParaRPr lang="en-US" sz="3200" dirty="0">
                        <a:solidFill>
                          <a:schemeClr val="bg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solidFill>
                            <a:schemeClr val="bg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Hàng</a:t>
                      </a:r>
                      <a:r>
                        <a:rPr lang="en-US" sz="3200" baseline="0" dirty="0">
                          <a:solidFill>
                            <a:schemeClr val="bg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</a:p>
                    <a:p>
                      <a:pPr algn="ctr"/>
                      <a:r>
                        <a:rPr lang="en-US" sz="3200" baseline="0" dirty="0" err="1">
                          <a:solidFill>
                            <a:schemeClr val="bg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nghìn</a:t>
                      </a:r>
                      <a:endParaRPr lang="en-US" sz="3200" dirty="0">
                        <a:solidFill>
                          <a:schemeClr val="bg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solidFill>
                            <a:schemeClr val="bg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Hàng</a:t>
                      </a:r>
                      <a:r>
                        <a:rPr lang="en-US" sz="3200" baseline="0" dirty="0">
                          <a:solidFill>
                            <a:schemeClr val="bg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</a:p>
                    <a:p>
                      <a:pPr algn="ctr"/>
                      <a:r>
                        <a:rPr lang="en-US" sz="3200" baseline="0" dirty="0" err="1">
                          <a:solidFill>
                            <a:schemeClr val="bg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trăm</a:t>
                      </a:r>
                      <a:endParaRPr lang="en-US" sz="3200" baseline="0" dirty="0">
                        <a:solidFill>
                          <a:schemeClr val="bg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solidFill>
                            <a:schemeClr val="bg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Hàng</a:t>
                      </a:r>
                      <a:endParaRPr lang="en-US" sz="3200" dirty="0">
                        <a:solidFill>
                          <a:schemeClr val="bg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algn="ctr"/>
                      <a:r>
                        <a:rPr lang="en-US" sz="3200" baseline="0" dirty="0">
                          <a:solidFill>
                            <a:schemeClr val="bg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aseline="0" dirty="0" err="1">
                          <a:solidFill>
                            <a:schemeClr val="bg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chục</a:t>
                      </a:r>
                      <a:endParaRPr lang="en-US" sz="3200" dirty="0">
                        <a:solidFill>
                          <a:schemeClr val="bg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solidFill>
                            <a:schemeClr val="bg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Hàng</a:t>
                      </a:r>
                      <a:endParaRPr lang="en-US" sz="3200" dirty="0">
                        <a:solidFill>
                          <a:schemeClr val="bg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algn="ctr"/>
                      <a:r>
                        <a:rPr lang="en-US" sz="3200" dirty="0" err="1">
                          <a:solidFill>
                            <a:schemeClr val="bg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đơn</a:t>
                      </a:r>
                      <a:r>
                        <a:rPr lang="en-US" sz="3200" baseline="0" dirty="0">
                          <a:solidFill>
                            <a:schemeClr val="bg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</a:p>
                    <a:p>
                      <a:pPr algn="ctr"/>
                      <a:r>
                        <a:rPr lang="en-US" sz="3200" baseline="0" dirty="0" err="1">
                          <a:solidFill>
                            <a:schemeClr val="bg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vị</a:t>
                      </a:r>
                      <a:endParaRPr lang="en-US" sz="3200" dirty="0">
                        <a:solidFill>
                          <a:schemeClr val="bg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solidFill>
                            <a:schemeClr val="bg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Viết</a:t>
                      </a:r>
                      <a:r>
                        <a:rPr lang="en-US" sz="3200" baseline="0" dirty="0">
                          <a:solidFill>
                            <a:schemeClr val="bg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aseline="0" dirty="0" err="1">
                          <a:solidFill>
                            <a:schemeClr val="bg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endParaRPr lang="en-US" sz="3200" dirty="0">
                        <a:solidFill>
                          <a:schemeClr val="bg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solidFill>
                            <a:schemeClr val="bg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Đọc</a:t>
                      </a:r>
                      <a:r>
                        <a:rPr lang="en-US" sz="3200" baseline="0" dirty="0">
                          <a:solidFill>
                            <a:schemeClr val="bg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aseline="0" dirty="0" err="1">
                          <a:solidFill>
                            <a:schemeClr val="bg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endParaRPr lang="en-US" sz="3200" dirty="0">
                        <a:solidFill>
                          <a:schemeClr val="bg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2192978"/>
                  </a:ext>
                </a:extLst>
              </a:tr>
              <a:tr h="1645920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6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5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0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0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0157870"/>
                  </a:ext>
                </a:extLst>
              </a:tr>
              <a:tr h="1645920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300 475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39722326"/>
                  </a:ext>
                </a:extLst>
              </a:tr>
              <a:tr h="1645920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chín</a:t>
                      </a:r>
                      <a:r>
                        <a:rPr lang="en-US" sz="32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trăm</a:t>
                      </a:r>
                      <a:r>
                        <a:rPr lang="en-US" sz="32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ba</a:t>
                      </a:r>
                      <a:r>
                        <a:rPr lang="en-US" sz="32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mươi</a:t>
                      </a:r>
                      <a:r>
                        <a:rPr lang="en-US" sz="32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tám</a:t>
                      </a:r>
                      <a:r>
                        <a:rPr lang="en-US" sz="32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nghìn</a:t>
                      </a:r>
                      <a:r>
                        <a:rPr lang="en-US" sz="32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không</a:t>
                      </a:r>
                      <a:r>
                        <a:rPr lang="en-US" sz="32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trăm</a:t>
                      </a:r>
                      <a:r>
                        <a:rPr lang="en-US" sz="32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hai</a:t>
                      </a:r>
                      <a:r>
                        <a:rPr lang="en-US" sz="32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mươi</a:t>
                      </a:r>
                      <a:r>
                        <a:rPr lang="en-US" sz="32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mốt</a:t>
                      </a:r>
                      <a:endParaRPr lang="en-US" sz="32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85062506"/>
                  </a:ext>
                </a:extLst>
              </a:tr>
            </a:tbl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91" y="-97517"/>
            <a:ext cx="6706181" cy="213988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2115800" y="3771900"/>
            <a:ext cx="19050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650 032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14112240" y="3345240"/>
            <a:ext cx="3474720" cy="15696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sáu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trăm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mươi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nghìn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trăm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mươi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endParaRPr lang="en-US" sz="3200" dirty="0">
              <a:solidFill>
                <a:schemeClr val="accent2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1524000" y="5448300"/>
            <a:ext cx="10668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3352800" y="5448299"/>
            <a:ext cx="10668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5181600" y="5448298"/>
            <a:ext cx="10668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7010400" y="5448298"/>
            <a:ext cx="10668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8839200" y="5448297"/>
            <a:ext cx="10668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10515600" y="5448296"/>
            <a:ext cx="10668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14264640" y="4986631"/>
            <a:ext cx="3261360" cy="15696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trăm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nghìn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bốn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trăm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bảy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mươi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lăm</a:t>
            </a:r>
            <a:endParaRPr lang="en-US" sz="3200" dirty="0">
              <a:solidFill>
                <a:schemeClr val="accent2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1524000" y="7129161"/>
            <a:ext cx="10668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3352800" y="7129160"/>
            <a:ext cx="10668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5181600" y="7129159"/>
            <a:ext cx="10668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7010400" y="7129159"/>
            <a:ext cx="10668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8839200" y="7129158"/>
            <a:ext cx="10668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10515600" y="7129157"/>
            <a:ext cx="10668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12085320" y="7129156"/>
            <a:ext cx="19050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938 021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43840" y="7609098"/>
            <a:ext cx="11638273" cy="2700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805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6" grpId="0" animBg="1"/>
      <p:bldP spid="39" grpId="0" animBg="1"/>
      <p:bldP spid="40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Picture 6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11945" y="-271944"/>
            <a:ext cx="20197799" cy="10290940"/>
          </a:xfrm>
          <a:prstGeom prst="rect">
            <a:avLst/>
          </a:prstGeom>
        </p:spPr>
      </p:pic>
      <p:sp>
        <p:nvSpPr>
          <p:cNvPr id="33" name="Rectangle 32"/>
          <p:cNvSpPr/>
          <p:nvPr/>
        </p:nvSpPr>
        <p:spPr>
          <a:xfrm>
            <a:off x="2727960" y="2221022"/>
            <a:ext cx="13487400" cy="2334535"/>
          </a:xfrm>
          <a:prstGeom prst="rect">
            <a:avLst/>
          </a:prstGeom>
          <a:solidFill>
            <a:schemeClr val="accent6">
              <a:lumMod val="60000"/>
              <a:lumOff val="40000"/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2727960" y="4873526"/>
            <a:ext cx="13487400" cy="2334535"/>
          </a:xfrm>
          <a:prstGeom prst="rect">
            <a:avLst/>
          </a:prstGeom>
          <a:solidFill>
            <a:schemeClr val="accent5">
              <a:lumMod val="60000"/>
              <a:lumOff val="40000"/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2727960" y="7520022"/>
            <a:ext cx="13487400" cy="2334535"/>
          </a:xfrm>
          <a:prstGeom prst="rect">
            <a:avLst/>
          </a:prstGeom>
          <a:solidFill>
            <a:schemeClr val="accent5">
              <a:lumMod val="60000"/>
              <a:lumOff val="40000"/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8" name="Picture 4" descr="Vietnam polymer 100,000 Dong 200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9779" y="3058935"/>
            <a:ext cx="2477515" cy="1138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4" descr="Vietnam polymer 100,000 Dong 200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8935" y="2921264"/>
            <a:ext cx="2477515" cy="1138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4" descr="Vietnam polymer 100,000 Dong 200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2564" y="2705101"/>
            <a:ext cx="2477515" cy="1138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4" descr="Vietnam polymer 100,000 Dong 200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9779" y="5749692"/>
            <a:ext cx="2477515" cy="1138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4" descr="Vietnam polymer 100,000 Dong 200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8935" y="5612021"/>
            <a:ext cx="2477515" cy="1138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" descr="Vietnam polymer 100,000 Dong 200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2564" y="5395858"/>
            <a:ext cx="2477515" cy="1138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4" descr="Vietnam polymer 100,000 Dong 200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6193" y="5183436"/>
            <a:ext cx="2477515" cy="1138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4" descr="Vietnam polymer 100,000 Dong 200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4826" y="8170339"/>
            <a:ext cx="2477515" cy="1138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Vietnam polymer 10,000 Dong 200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7444" y="2988947"/>
            <a:ext cx="2279531" cy="1061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6" descr="Vietnam polymer 10,000 Dong 200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8444" y="5612021"/>
            <a:ext cx="2279531" cy="1061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1000 đồng (tiền Việt) – Wikipedia tiếng Việt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48813" y="3206250"/>
            <a:ext cx="2029285" cy="1007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8" descr="1000 đồng (tiền Việt) – Wikipedia tiếng Việt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7969" y="3058935"/>
            <a:ext cx="2029285" cy="1007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8" descr="1000 đồng (tiền Việt) – Wikipedia tiếng Việt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1598" y="2860442"/>
            <a:ext cx="2029285" cy="1007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8" descr="1000 đồng (tiền Việt) – Wikipedia tiếng Việt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2054" y="8564215"/>
            <a:ext cx="2029285" cy="1007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8" descr="1000 đồng (tiền Việt) – Wikipedia tiếng Việt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1210" y="8416900"/>
            <a:ext cx="2029285" cy="1007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8" descr="1000 đồng (tiền Việt) – Wikipedia tiếng Việt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4839" y="8218407"/>
            <a:ext cx="2029285" cy="1007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8" descr="1000 đồng (tiền Việt) – Wikipedia tiếng Việt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9528" y="8012640"/>
            <a:ext cx="2029285" cy="1007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8" descr="1000 đồng (tiền Việt) – Wikipedia tiếng Việt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8684" y="7865325"/>
            <a:ext cx="2029285" cy="1007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8" descr="1000 đồng (tiền Việt) – Wikipedia tiếng Việt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313" y="7666832"/>
            <a:ext cx="2029285" cy="1007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8" descr="1000 đồng (tiền Việt) – Wikipedia tiếng Việt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9125" y="5680939"/>
            <a:ext cx="2029285" cy="1007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100 đồng (tiền Việt) – Wikipedia tiếng Việ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44794" y="3414467"/>
            <a:ext cx="1619182" cy="798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10" descr="100 đồng (tiền Việt) – Wikipedia tiếng Việ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97009" y="3251612"/>
            <a:ext cx="1619182" cy="798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10" descr="100 đồng (tiền Việt) – Wikipedia tiếng Việ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12123" y="3068659"/>
            <a:ext cx="1619182" cy="798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10" descr="100 đồng (tiền Việt) – Wikipedia tiếng Việ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12123" y="5782017"/>
            <a:ext cx="1619182" cy="798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10" descr="100 đồng (tiền Việt) – Wikipedia tiếng Việ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51298" y="8287891"/>
            <a:ext cx="1619182" cy="798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114" b="47439" l="0" r="36477">
                        <a14:foregroundMark x1="7358" y1="25835" x2="8497" y2="31849"/>
                        <a14:foregroundMark x1="5181" y1="28731" x2="6736" y2="20935"/>
                        <a14:foregroundMark x1="8808" y1="22717" x2="8808" y2="22717"/>
                        <a14:foregroundMark x1="5596" y1="10468" x2="6839" y2="5791"/>
                        <a14:foregroundMark x1="17824" y1="8909" x2="33679" y2="8909"/>
                        <a14:foregroundMark x1="16788" y1="5568" x2="35130" y2="4454"/>
                        <a14:foregroundMark x1="36062" y1="6459" x2="34819" y2="11359"/>
                        <a14:foregroundMark x1="15544" y1="4232" x2="14819" y2="10690"/>
                        <a14:foregroundMark x1="17098" y1="7795" x2="15959" y2="9577"/>
                        <a14:foregroundMark x1="12953" y1="10913" x2="14508" y2="9354"/>
                        <a14:foregroundMark x1="12642" y1="11359" x2="12642" y2="11136"/>
                        <a14:foregroundMark x1="10259" y1="24053" x2="10674" y2="28062"/>
                      </a14:backgroundRemoval>
                    </a14:imgEffect>
                  </a14:imgLayer>
                </a14:imgProps>
              </a:ext>
            </a:extLst>
          </a:blip>
          <a:srcRect r="62754" b="52809"/>
          <a:stretch/>
        </p:blipFill>
        <p:spPr>
          <a:xfrm>
            <a:off x="318073" y="1557269"/>
            <a:ext cx="5225074" cy="3080284"/>
          </a:xfrm>
          <a:prstGeom prst="rect">
            <a:avLst/>
          </a:prstGeom>
        </p:spPr>
      </p:pic>
      <p:sp>
        <p:nvSpPr>
          <p:cNvPr id="25" name="Freeform 25"/>
          <p:cNvSpPr/>
          <p:nvPr/>
        </p:nvSpPr>
        <p:spPr>
          <a:xfrm>
            <a:off x="15596614" y="-12955"/>
            <a:ext cx="2493544" cy="2675128"/>
          </a:xfrm>
          <a:custGeom>
            <a:avLst/>
            <a:gdLst/>
            <a:ahLst/>
            <a:cxnLst/>
            <a:rect l="l" t="t" r="r" b="b"/>
            <a:pathLst>
              <a:path w="4449508" h="5151385">
                <a:moveTo>
                  <a:pt x="0" y="0"/>
                </a:moveTo>
                <a:lnTo>
                  <a:pt x="4449508" y="0"/>
                </a:lnTo>
                <a:lnTo>
                  <a:pt x="4449508" y="5151385"/>
                </a:lnTo>
                <a:lnTo>
                  <a:pt x="0" y="515138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2270" y="34093"/>
            <a:ext cx="9089924" cy="2139881"/>
          </a:xfrm>
          <a:prstGeom prst="rect">
            <a:avLst/>
          </a:prstGeom>
        </p:spPr>
      </p:pic>
      <p:sp>
        <p:nvSpPr>
          <p:cNvPr id="47" name="Rounded Rectangle 46"/>
          <p:cNvSpPr/>
          <p:nvPr/>
        </p:nvSpPr>
        <p:spPr>
          <a:xfrm>
            <a:off x="15054341" y="4908136"/>
            <a:ext cx="2971800" cy="83058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411 100 </a:t>
            </a:r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endParaRPr lang="en-US" sz="32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7" name="Rounded Rectangle 66"/>
          <p:cNvSpPr/>
          <p:nvPr/>
        </p:nvSpPr>
        <p:spPr>
          <a:xfrm>
            <a:off x="15118358" y="7431080"/>
            <a:ext cx="2971800" cy="83058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106 100 </a:t>
            </a:r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endParaRPr lang="en-US" sz="32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6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5" grpId="0" animBg="1"/>
      <p:bldP spid="36" grpId="0" animBg="1"/>
      <p:bldP spid="47" grpId="0" animBg="1"/>
      <p:bldP spid="6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1493">
            <a:alpha val="4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Picture 70"/>
          <p:cNvPicPr>
            <a:picLocks noChangeAspect="1"/>
          </p:cNvPicPr>
          <p:nvPr/>
        </p:nvPicPr>
        <p:blipFill rotWithShape="1">
          <a:blip r:embed="rId3"/>
          <a:srcRect l="8173"/>
          <a:stretch/>
        </p:blipFill>
        <p:spPr>
          <a:xfrm>
            <a:off x="-228600" y="-3940"/>
            <a:ext cx="18547080" cy="10290940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2913" y="0"/>
            <a:ext cx="11349103" cy="6285834"/>
          </a:xfrm>
          <a:prstGeom prst="rect">
            <a:avLst/>
          </a:prstGeom>
        </p:spPr>
      </p:pic>
      <p:sp>
        <p:nvSpPr>
          <p:cNvPr id="44" name="Freeform 44"/>
          <p:cNvSpPr/>
          <p:nvPr/>
        </p:nvSpPr>
        <p:spPr>
          <a:xfrm>
            <a:off x="-510710" y="4229100"/>
            <a:ext cx="1511337" cy="621022"/>
          </a:xfrm>
          <a:custGeom>
            <a:avLst/>
            <a:gdLst/>
            <a:ahLst/>
            <a:cxnLst/>
            <a:rect l="l" t="t" r="r" b="b"/>
            <a:pathLst>
              <a:path w="1511337" h="621022">
                <a:moveTo>
                  <a:pt x="0" y="0"/>
                </a:moveTo>
                <a:lnTo>
                  <a:pt x="1511337" y="0"/>
                </a:lnTo>
                <a:lnTo>
                  <a:pt x="1511337" y="621022"/>
                </a:lnTo>
                <a:lnTo>
                  <a:pt x="0" y="62102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0" name="TextBox 59"/>
          <p:cNvSpPr txBox="1"/>
          <p:nvPr/>
        </p:nvSpPr>
        <p:spPr>
          <a:xfrm>
            <a:off x="1621338" y="495300"/>
            <a:ext cx="10121874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err="1">
                <a:solidFill>
                  <a:srgbClr val="FF149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3200" b="1" dirty="0">
                <a:solidFill>
                  <a:srgbClr val="FF149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149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lang="en-US" sz="3200" b="1" dirty="0">
                <a:solidFill>
                  <a:srgbClr val="FF149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149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báo</a:t>
            </a:r>
            <a:r>
              <a:rPr lang="en-US" sz="3200" b="1" dirty="0">
                <a:solidFill>
                  <a:srgbClr val="FF149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149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cáo</a:t>
            </a:r>
            <a:r>
              <a:rPr lang="en-US" sz="3200" b="1" dirty="0">
                <a:solidFill>
                  <a:srgbClr val="FF149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149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dưới</a:t>
            </a:r>
            <a:r>
              <a:rPr lang="en-US" sz="3200" b="1" dirty="0">
                <a:solidFill>
                  <a:srgbClr val="FF149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149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đây</a:t>
            </a:r>
            <a:r>
              <a:rPr lang="en-US" sz="3200" b="1" dirty="0">
                <a:solidFill>
                  <a:srgbClr val="FF149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149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b="1" dirty="0">
                <a:solidFill>
                  <a:srgbClr val="FF149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149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trả</a:t>
            </a:r>
            <a:r>
              <a:rPr lang="en-US" sz="3200" b="1" dirty="0">
                <a:solidFill>
                  <a:srgbClr val="FF149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149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US" sz="3200" b="1" dirty="0">
                <a:solidFill>
                  <a:srgbClr val="FF149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149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3200" b="1" dirty="0">
                <a:solidFill>
                  <a:srgbClr val="FF149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149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sz="3200" b="1" dirty="0">
                <a:solidFill>
                  <a:srgbClr val="FF149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/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“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Tê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giác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loài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cạn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Trái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Đất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1900,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ước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500 000 con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tê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giác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ngoài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nhiên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Tuy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nhiên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, do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nạn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săn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bắn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bất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pháp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mà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nay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ước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còn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27 000 con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tê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giác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.”</a:t>
            </a:r>
          </a:p>
          <a:p>
            <a:pPr algn="just"/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(Theo https://www.worldwildlife.org/species/rhino)</a:t>
            </a:r>
          </a:p>
          <a:p>
            <a:pPr marL="342900" indent="-342900" algn="just">
              <a:buAutoNum type="alphaLcPeriod"/>
            </a:pP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1900,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ước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bao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tê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giác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sống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ngoài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nhiên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  <a:p>
            <a:pPr marL="342900" indent="-342900" algn="just">
              <a:buAutoNum type="alphaLcPeriod"/>
            </a:pP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nay,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ước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bao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tê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giác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sống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ngoài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nhiên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pic>
        <p:nvPicPr>
          <p:cNvPr id="2050" name="Picture 2" descr="Thế giới động vật: 1 trong 2 tê giác trắng cuối cùng được miễn... đẻ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78574">
            <a:off x="12514629" y="361262"/>
            <a:ext cx="5453349" cy="348350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054" name="Picture 6" descr="Tê giác trắng đực cuối cùng Sudan và nỗ lực cứu loài vật khỏi tuyệt chủ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28291" y="6618431"/>
            <a:ext cx="5026025" cy="334649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052" name="Picture 4" descr="Phát động thi viết &quot;Người thay đổi nhận thức về tê giác&quot; - Báo Công an Nhân  dân điện tử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57336">
            <a:off x="13445269" y="3579034"/>
            <a:ext cx="4015613" cy="313339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62" name="Rectangle 61"/>
          <p:cNvSpPr/>
          <p:nvPr/>
        </p:nvSpPr>
        <p:spPr>
          <a:xfrm>
            <a:off x="1704030" y="6430224"/>
            <a:ext cx="10774409" cy="1323439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prstDash val="dashDot"/>
          </a:ln>
        </p:spPr>
        <p:txBody>
          <a:bodyPr wrap="square">
            <a:spAutoFit/>
          </a:bodyPr>
          <a:lstStyle/>
          <a:p>
            <a:pPr algn="just"/>
            <a:r>
              <a:rPr lang="vi-VN" sz="4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Năm 1900, ước tính có 500 000 con tê giác sống ngoài tự nhiên.</a:t>
            </a:r>
          </a:p>
        </p:txBody>
      </p:sp>
      <p:sp>
        <p:nvSpPr>
          <p:cNvPr id="66" name="Rectangle 65"/>
          <p:cNvSpPr/>
          <p:nvPr/>
        </p:nvSpPr>
        <p:spPr>
          <a:xfrm>
            <a:off x="276870" y="8298609"/>
            <a:ext cx="10774409" cy="1323439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prstDash val="dashDot"/>
          </a:ln>
        </p:spPr>
        <p:txBody>
          <a:bodyPr wrap="square">
            <a:spAutoFit/>
          </a:bodyPr>
          <a:lstStyle/>
          <a:p>
            <a:pPr algn="just"/>
            <a:r>
              <a:rPr lang="vi-VN" sz="4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Ngày nay, ước tính có 27 000 con tê giác sống ngoài tự nhiên.</a:t>
            </a:r>
            <a:endParaRPr lang="vi-VN" sz="40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3" name="Picture 62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804" b="97386" l="9881" r="96252">
                        <a14:foregroundMark x1="76150" y1="20588" x2="79216" y2="2647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52726" y="5845720"/>
            <a:ext cx="2046021" cy="2133160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6667">
                        <a14:foregroundMark x1="26970" y1="20625" x2="29091" y2="2562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189135" y="8744146"/>
            <a:ext cx="2414230" cy="1755803"/>
          </a:xfrm>
          <a:prstGeom prst="rect">
            <a:avLst/>
          </a:prstGeom>
        </p:spPr>
      </p:pic>
      <p:sp>
        <p:nvSpPr>
          <p:cNvPr id="69" name="Freeform 21"/>
          <p:cNvSpPr/>
          <p:nvPr/>
        </p:nvSpPr>
        <p:spPr>
          <a:xfrm>
            <a:off x="276870" y="176115"/>
            <a:ext cx="1130125" cy="1130125"/>
          </a:xfrm>
          <a:custGeom>
            <a:avLst/>
            <a:gdLst/>
            <a:ahLst/>
            <a:cxnLst/>
            <a:rect l="l" t="t" r="r" b="b"/>
            <a:pathLst>
              <a:path w="1130125" h="1130125">
                <a:moveTo>
                  <a:pt x="0" y="0"/>
                </a:moveTo>
                <a:lnTo>
                  <a:pt x="1130125" y="0"/>
                </a:lnTo>
                <a:lnTo>
                  <a:pt x="1130125" y="1130125"/>
                </a:lnTo>
                <a:lnTo>
                  <a:pt x="0" y="113012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70" name="TextBox 49"/>
          <p:cNvSpPr txBox="1"/>
          <p:nvPr/>
        </p:nvSpPr>
        <p:spPr>
          <a:xfrm>
            <a:off x="495915" y="233686"/>
            <a:ext cx="692035" cy="9197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74"/>
              </a:lnSpc>
            </a:pPr>
            <a:r>
              <a:rPr lang="en-US" sz="5410" dirty="0">
                <a:solidFill>
                  <a:srgbClr val="000000"/>
                </a:solidFill>
                <a:latin typeface="One Little Font"/>
              </a:rPr>
              <a:t>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/>
      <p:bldP spid="62" grpId="0" animBg="1"/>
      <p:bldP spid="66" grpId="0" animBg="1"/>
      <p:bldP spid="7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D1A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8"/>
          <p:cNvSpPr txBox="1"/>
          <p:nvPr/>
        </p:nvSpPr>
        <p:spPr>
          <a:xfrm>
            <a:off x="2478250" y="4839343"/>
            <a:ext cx="13233065" cy="12952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069"/>
              </a:lnSpc>
            </a:pPr>
            <a:r>
              <a:rPr lang="en-US" sz="14600" dirty="0">
                <a:solidFill>
                  <a:srgbClr val="000000"/>
                </a:solidFill>
                <a:latin typeface="SVN-KG Ten Thousand Reasons" panose="02040603050506020204" pitchFamily="18" charset="0"/>
              </a:rPr>
              <a:t>CHỌN ĐÁP ÁN ĐÚNG</a:t>
            </a:r>
          </a:p>
        </p:txBody>
      </p:sp>
      <p:sp>
        <p:nvSpPr>
          <p:cNvPr id="9" name="Freeform 9"/>
          <p:cNvSpPr/>
          <p:nvPr/>
        </p:nvSpPr>
        <p:spPr>
          <a:xfrm flipH="1">
            <a:off x="17393696" y="9360431"/>
            <a:ext cx="1788607" cy="695931"/>
          </a:xfrm>
          <a:custGeom>
            <a:avLst/>
            <a:gdLst/>
            <a:ahLst/>
            <a:cxnLst/>
            <a:rect l="l" t="t" r="r" b="b"/>
            <a:pathLst>
              <a:path w="1788607" h="695931">
                <a:moveTo>
                  <a:pt x="1788608" y="0"/>
                </a:moveTo>
                <a:lnTo>
                  <a:pt x="0" y="0"/>
                </a:lnTo>
                <a:lnTo>
                  <a:pt x="0" y="695931"/>
                </a:lnTo>
                <a:lnTo>
                  <a:pt x="1788608" y="695931"/>
                </a:lnTo>
                <a:lnTo>
                  <a:pt x="1788608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3569617" y="9784314"/>
            <a:ext cx="1316090" cy="842298"/>
          </a:xfrm>
          <a:custGeom>
            <a:avLst/>
            <a:gdLst/>
            <a:ahLst/>
            <a:cxnLst/>
            <a:rect l="l" t="t" r="r" b="b"/>
            <a:pathLst>
              <a:path w="1316090" h="842298">
                <a:moveTo>
                  <a:pt x="0" y="0"/>
                </a:moveTo>
                <a:lnTo>
                  <a:pt x="1316090" y="0"/>
                </a:lnTo>
                <a:lnTo>
                  <a:pt x="1316090" y="842298"/>
                </a:lnTo>
                <a:lnTo>
                  <a:pt x="0" y="84229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496314">
            <a:off x="15702809" y="5299619"/>
            <a:ext cx="652496" cy="650124"/>
          </a:xfrm>
          <a:custGeom>
            <a:avLst/>
            <a:gdLst/>
            <a:ahLst/>
            <a:cxnLst/>
            <a:rect l="l" t="t" r="r" b="b"/>
            <a:pathLst>
              <a:path w="652496" h="650124">
                <a:moveTo>
                  <a:pt x="0" y="0"/>
                </a:moveTo>
                <a:lnTo>
                  <a:pt x="652496" y="0"/>
                </a:lnTo>
                <a:lnTo>
                  <a:pt x="652496" y="650124"/>
                </a:lnTo>
                <a:lnTo>
                  <a:pt x="0" y="65012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028700" y="4044800"/>
            <a:ext cx="719101" cy="693033"/>
          </a:xfrm>
          <a:custGeom>
            <a:avLst/>
            <a:gdLst/>
            <a:ahLst/>
            <a:cxnLst/>
            <a:rect l="l" t="t" r="r" b="b"/>
            <a:pathLst>
              <a:path w="719101" h="693033">
                <a:moveTo>
                  <a:pt x="0" y="0"/>
                </a:moveTo>
                <a:lnTo>
                  <a:pt x="719101" y="0"/>
                </a:lnTo>
                <a:lnTo>
                  <a:pt x="719101" y="693034"/>
                </a:lnTo>
                <a:lnTo>
                  <a:pt x="0" y="69303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7347004" y="4427323"/>
            <a:ext cx="1511337" cy="621022"/>
          </a:xfrm>
          <a:custGeom>
            <a:avLst/>
            <a:gdLst/>
            <a:ahLst/>
            <a:cxnLst/>
            <a:rect l="l" t="t" r="r" b="b"/>
            <a:pathLst>
              <a:path w="1511337" h="621022">
                <a:moveTo>
                  <a:pt x="0" y="0"/>
                </a:moveTo>
                <a:lnTo>
                  <a:pt x="1511336" y="0"/>
                </a:lnTo>
                <a:lnTo>
                  <a:pt x="1511336" y="621022"/>
                </a:lnTo>
                <a:lnTo>
                  <a:pt x="0" y="62102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-482637" y="9258300"/>
            <a:ext cx="1511337" cy="621022"/>
          </a:xfrm>
          <a:custGeom>
            <a:avLst/>
            <a:gdLst/>
            <a:ahLst/>
            <a:cxnLst/>
            <a:rect l="l" t="t" r="r" b="b"/>
            <a:pathLst>
              <a:path w="1511337" h="621022">
                <a:moveTo>
                  <a:pt x="0" y="0"/>
                </a:moveTo>
                <a:lnTo>
                  <a:pt x="1511337" y="0"/>
                </a:lnTo>
                <a:lnTo>
                  <a:pt x="1511337" y="621022"/>
                </a:lnTo>
                <a:lnTo>
                  <a:pt x="0" y="62102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grpSp>
        <p:nvGrpSpPr>
          <p:cNvPr id="17" name="Group 17"/>
          <p:cNvGrpSpPr/>
          <p:nvPr/>
        </p:nvGrpSpPr>
        <p:grpSpPr>
          <a:xfrm>
            <a:off x="1326322" y="6994503"/>
            <a:ext cx="3686932" cy="1536116"/>
            <a:chOff x="0" y="0"/>
            <a:chExt cx="1703194" cy="709615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1703194" cy="709615"/>
            </a:xfrm>
            <a:custGeom>
              <a:avLst/>
              <a:gdLst/>
              <a:ahLst/>
              <a:cxnLst/>
              <a:rect l="l" t="t" r="r" b="b"/>
              <a:pathLst>
                <a:path w="1703194" h="709615">
                  <a:moveTo>
                    <a:pt x="0" y="0"/>
                  </a:moveTo>
                  <a:lnTo>
                    <a:pt x="1703194" y="0"/>
                  </a:lnTo>
                  <a:lnTo>
                    <a:pt x="1703194" y="709615"/>
                  </a:lnTo>
                  <a:lnTo>
                    <a:pt x="0" y="709615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37"/>
                </a:lnSpc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1365352" y="7032231"/>
            <a:ext cx="3613101" cy="1457868"/>
            <a:chOff x="0" y="0"/>
            <a:chExt cx="1669088" cy="673469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1669088" cy="673469"/>
            </a:xfrm>
            <a:custGeom>
              <a:avLst/>
              <a:gdLst/>
              <a:ahLst/>
              <a:cxnLst/>
              <a:rect l="l" t="t" r="r" b="b"/>
              <a:pathLst>
                <a:path w="1669088" h="673469">
                  <a:moveTo>
                    <a:pt x="0" y="0"/>
                  </a:moveTo>
                  <a:lnTo>
                    <a:pt x="1669088" y="0"/>
                  </a:lnTo>
                  <a:lnTo>
                    <a:pt x="1669088" y="673469"/>
                  </a:lnTo>
                  <a:lnTo>
                    <a:pt x="0" y="673469"/>
                  </a:lnTo>
                  <a:close/>
                </a:path>
              </a:pathLst>
            </a:custGeom>
            <a:solidFill>
              <a:srgbClr val="F7F7F7"/>
            </a:solidFill>
          </p:spPr>
        </p:sp>
        <p:sp>
          <p:nvSpPr>
            <p:cNvPr id="22" name="TextBox 22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37"/>
                </a:lnSpc>
              </a:pPr>
              <a:endParaRPr/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5442652" y="6994503"/>
            <a:ext cx="3686932" cy="1536116"/>
            <a:chOff x="0" y="0"/>
            <a:chExt cx="1703194" cy="709615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1703194" cy="709615"/>
            </a:xfrm>
            <a:custGeom>
              <a:avLst/>
              <a:gdLst/>
              <a:ahLst/>
              <a:cxnLst/>
              <a:rect l="l" t="t" r="r" b="b"/>
              <a:pathLst>
                <a:path w="1703194" h="709615">
                  <a:moveTo>
                    <a:pt x="0" y="0"/>
                  </a:moveTo>
                  <a:lnTo>
                    <a:pt x="1703194" y="0"/>
                  </a:lnTo>
                  <a:lnTo>
                    <a:pt x="1703194" y="709615"/>
                  </a:lnTo>
                  <a:lnTo>
                    <a:pt x="0" y="709615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30" name="TextBox 30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37"/>
                </a:lnSpc>
              </a:pPr>
              <a:endParaRPr/>
            </a:p>
          </p:txBody>
        </p:sp>
      </p:grpSp>
      <p:grpSp>
        <p:nvGrpSpPr>
          <p:cNvPr id="31" name="Group 31"/>
          <p:cNvGrpSpPr/>
          <p:nvPr/>
        </p:nvGrpSpPr>
        <p:grpSpPr>
          <a:xfrm>
            <a:off x="5481682" y="7032231"/>
            <a:ext cx="3613101" cy="1457868"/>
            <a:chOff x="0" y="0"/>
            <a:chExt cx="1669088" cy="673469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1669088" cy="673469"/>
            </a:xfrm>
            <a:custGeom>
              <a:avLst/>
              <a:gdLst/>
              <a:ahLst/>
              <a:cxnLst/>
              <a:rect l="l" t="t" r="r" b="b"/>
              <a:pathLst>
                <a:path w="1669088" h="673469">
                  <a:moveTo>
                    <a:pt x="0" y="0"/>
                  </a:moveTo>
                  <a:lnTo>
                    <a:pt x="1669088" y="0"/>
                  </a:lnTo>
                  <a:lnTo>
                    <a:pt x="1669088" y="673469"/>
                  </a:lnTo>
                  <a:lnTo>
                    <a:pt x="0" y="673469"/>
                  </a:lnTo>
                  <a:close/>
                </a:path>
              </a:pathLst>
            </a:custGeom>
            <a:solidFill>
              <a:srgbClr val="F7F7F7"/>
            </a:solidFill>
          </p:spPr>
        </p:sp>
        <p:sp>
          <p:nvSpPr>
            <p:cNvPr id="33" name="TextBox 33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37"/>
                </a:lnSpc>
              </a:pPr>
              <a:endParaRPr/>
            </a:p>
          </p:txBody>
        </p:sp>
      </p:grpSp>
      <p:grpSp>
        <p:nvGrpSpPr>
          <p:cNvPr id="39" name="Group 39"/>
          <p:cNvGrpSpPr/>
          <p:nvPr/>
        </p:nvGrpSpPr>
        <p:grpSpPr>
          <a:xfrm>
            <a:off x="9558982" y="6994503"/>
            <a:ext cx="3686932" cy="1536116"/>
            <a:chOff x="0" y="0"/>
            <a:chExt cx="1703194" cy="709615"/>
          </a:xfrm>
        </p:grpSpPr>
        <p:sp>
          <p:nvSpPr>
            <p:cNvPr id="40" name="Freeform 40"/>
            <p:cNvSpPr/>
            <p:nvPr/>
          </p:nvSpPr>
          <p:spPr>
            <a:xfrm>
              <a:off x="0" y="0"/>
              <a:ext cx="1703194" cy="709615"/>
            </a:xfrm>
            <a:custGeom>
              <a:avLst/>
              <a:gdLst/>
              <a:ahLst/>
              <a:cxnLst/>
              <a:rect l="l" t="t" r="r" b="b"/>
              <a:pathLst>
                <a:path w="1703194" h="709615">
                  <a:moveTo>
                    <a:pt x="0" y="0"/>
                  </a:moveTo>
                  <a:lnTo>
                    <a:pt x="1703194" y="0"/>
                  </a:lnTo>
                  <a:lnTo>
                    <a:pt x="1703194" y="709615"/>
                  </a:lnTo>
                  <a:lnTo>
                    <a:pt x="0" y="709615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41" name="TextBox 41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37"/>
                </a:lnSpc>
              </a:pPr>
              <a:endParaRPr/>
            </a:p>
          </p:txBody>
        </p:sp>
      </p:grpSp>
      <p:grpSp>
        <p:nvGrpSpPr>
          <p:cNvPr id="42" name="Group 42"/>
          <p:cNvGrpSpPr/>
          <p:nvPr/>
        </p:nvGrpSpPr>
        <p:grpSpPr>
          <a:xfrm>
            <a:off x="9598012" y="7032231"/>
            <a:ext cx="3613101" cy="1457868"/>
            <a:chOff x="0" y="0"/>
            <a:chExt cx="1669088" cy="673469"/>
          </a:xfrm>
        </p:grpSpPr>
        <p:sp>
          <p:nvSpPr>
            <p:cNvPr id="43" name="Freeform 43"/>
            <p:cNvSpPr/>
            <p:nvPr/>
          </p:nvSpPr>
          <p:spPr>
            <a:xfrm>
              <a:off x="0" y="0"/>
              <a:ext cx="1669088" cy="673469"/>
            </a:xfrm>
            <a:custGeom>
              <a:avLst/>
              <a:gdLst/>
              <a:ahLst/>
              <a:cxnLst/>
              <a:rect l="l" t="t" r="r" b="b"/>
              <a:pathLst>
                <a:path w="1669088" h="673469">
                  <a:moveTo>
                    <a:pt x="0" y="0"/>
                  </a:moveTo>
                  <a:lnTo>
                    <a:pt x="1669088" y="0"/>
                  </a:lnTo>
                  <a:lnTo>
                    <a:pt x="1669088" y="673469"/>
                  </a:lnTo>
                  <a:lnTo>
                    <a:pt x="0" y="673469"/>
                  </a:lnTo>
                  <a:close/>
                </a:path>
              </a:pathLst>
            </a:custGeom>
            <a:solidFill>
              <a:srgbClr val="F7F7F7"/>
            </a:solidFill>
          </p:spPr>
        </p:sp>
        <p:sp>
          <p:nvSpPr>
            <p:cNvPr id="44" name="TextBox 44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37"/>
                </a:lnSpc>
              </a:pPr>
              <a:endParaRPr/>
            </a:p>
          </p:txBody>
        </p:sp>
      </p:grpSp>
      <p:grpSp>
        <p:nvGrpSpPr>
          <p:cNvPr id="50" name="Group 50"/>
          <p:cNvGrpSpPr/>
          <p:nvPr/>
        </p:nvGrpSpPr>
        <p:grpSpPr>
          <a:xfrm>
            <a:off x="13675312" y="6994503"/>
            <a:ext cx="3686932" cy="1536116"/>
            <a:chOff x="0" y="0"/>
            <a:chExt cx="1703194" cy="709615"/>
          </a:xfrm>
        </p:grpSpPr>
        <p:sp>
          <p:nvSpPr>
            <p:cNvPr id="51" name="Freeform 51"/>
            <p:cNvSpPr/>
            <p:nvPr/>
          </p:nvSpPr>
          <p:spPr>
            <a:xfrm>
              <a:off x="0" y="0"/>
              <a:ext cx="1703194" cy="709615"/>
            </a:xfrm>
            <a:custGeom>
              <a:avLst/>
              <a:gdLst/>
              <a:ahLst/>
              <a:cxnLst/>
              <a:rect l="l" t="t" r="r" b="b"/>
              <a:pathLst>
                <a:path w="1703194" h="709615">
                  <a:moveTo>
                    <a:pt x="0" y="0"/>
                  </a:moveTo>
                  <a:lnTo>
                    <a:pt x="1703194" y="0"/>
                  </a:lnTo>
                  <a:lnTo>
                    <a:pt x="1703194" y="709615"/>
                  </a:lnTo>
                  <a:lnTo>
                    <a:pt x="0" y="709615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52" name="TextBox 52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37"/>
                </a:lnSpc>
              </a:pPr>
              <a:endParaRPr/>
            </a:p>
          </p:txBody>
        </p:sp>
      </p:grpSp>
      <p:grpSp>
        <p:nvGrpSpPr>
          <p:cNvPr id="53" name="Group 53"/>
          <p:cNvGrpSpPr/>
          <p:nvPr/>
        </p:nvGrpSpPr>
        <p:grpSpPr>
          <a:xfrm>
            <a:off x="13714342" y="7032231"/>
            <a:ext cx="3613101" cy="1457868"/>
            <a:chOff x="0" y="0"/>
            <a:chExt cx="1669088" cy="673469"/>
          </a:xfrm>
        </p:grpSpPr>
        <p:sp>
          <p:nvSpPr>
            <p:cNvPr id="54" name="Freeform 54"/>
            <p:cNvSpPr/>
            <p:nvPr/>
          </p:nvSpPr>
          <p:spPr>
            <a:xfrm>
              <a:off x="0" y="0"/>
              <a:ext cx="1669088" cy="673469"/>
            </a:xfrm>
            <a:custGeom>
              <a:avLst/>
              <a:gdLst/>
              <a:ahLst/>
              <a:cxnLst/>
              <a:rect l="l" t="t" r="r" b="b"/>
              <a:pathLst>
                <a:path w="1669088" h="673469">
                  <a:moveTo>
                    <a:pt x="0" y="0"/>
                  </a:moveTo>
                  <a:lnTo>
                    <a:pt x="1669088" y="0"/>
                  </a:lnTo>
                  <a:lnTo>
                    <a:pt x="1669088" y="673469"/>
                  </a:lnTo>
                  <a:lnTo>
                    <a:pt x="0" y="673469"/>
                  </a:lnTo>
                  <a:close/>
                </a:path>
              </a:pathLst>
            </a:custGeom>
            <a:solidFill>
              <a:srgbClr val="F7F7F7"/>
            </a:solidFill>
          </p:spPr>
        </p:sp>
        <p:sp>
          <p:nvSpPr>
            <p:cNvPr id="55" name="TextBox 55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37"/>
                </a:lnSpc>
              </a:pPr>
              <a:endParaRPr/>
            </a:p>
          </p:txBody>
        </p:sp>
      </p:grpSp>
      <p:pic>
        <p:nvPicPr>
          <p:cNvPr id="61" name="Picture 60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100000" l="75244" r="98441"/>
                    </a14:imgEffect>
                  </a14:imgLayer>
                </a14:imgProps>
              </a:ext>
            </a:extLst>
          </a:blip>
          <a:srcRect l="76797" t="-6707" b="1"/>
          <a:stretch/>
        </p:blipFill>
        <p:spPr>
          <a:xfrm>
            <a:off x="14922332" y="6655400"/>
            <a:ext cx="1676400" cy="2705031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100000" l="50097" r="76413"/>
                    </a14:imgEffect>
                  </a14:imgLayer>
                </a14:imgProps>
              </a:ext>
            </a:extLst>
          </a:blip>
          <a:srcRect l="47033" t="4332" r="21781"/>
          <a:stretch/>
        </p:blipFill>
        <p:spPr>
          <a:xfrm>
            <a:off x="10366310" y="6029542"/>
            <a:ext cx="2286000" cy="2460557"/>
          </a:xfrm>
          <a:prstGeom prst="rect">
            <a:avLst/>
          </a:prstGeom>
        </p:spPr>
      </p:pic>
      <p:pic>
        <p:nvPicPr>
          <p:cNvPr id="63" name="Picture 62"/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4444" b="100000" l="29630" r="49903"/>
                    </a14:imgEffect>
                  </a14:imgLayer>
                </a14:imgProps>
              </a:ext>
            </a:extLst>
          </a:blip>
          <a:srcRect l="27288" t="5551" r="47373"/>
          <a:stretch/>
        </p:blipFill>
        <p:spPr>
          <a:xfrm>
            <a:off x="6419033" y="6850663"/>
            <a:ext cx="2057401" cy="2690812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5000" l="2534" r="27290"/>
                    </a14:imgEffect>
                  </a14:imgLayer>
                </a14:imgProps>
              </a:ext>
            </a:extLst>
          </a:blip>
          <a:srcRect r="72589"/>
          <a:stretch/>
        </p:blipFill>
        <p:spPr>
          <a:xfrm>
            <a:off x="2081041" y="5778536"/>
            <a:ext cx="2053803" cy="2629004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 rotWithShape="1">
          <a:blip r:embed="rId19"/>
          <a:srcRect l="10289" t="39314" r="7047"/>
          <a:stretch/>
        </p:blipFill>
        <p:spPr>
          <a:xfrm>
            <a:off x="-76199" y="-38100"/>
            <a:ext cx="18364200" cy="47948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7D7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7"/>
          <p:cNvGrpSpPr/>
          <p:nvPr/>
        </p:nvGrpSpPr>
        <p:grpSpPr>
          <a:xfrm>
            <a:off x="1032409" y="3576945"/>
            <a:ext cx="6466816" cy="2694321"/>
            <a:chOff x="0" y="0"/>
            <a:chExt cx="1703194" cy="70961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703194" cy="709615"/>
            </a:xfrm>
            <a:custGeom>
              <a:avLst/>
              <a:gdLst/>
              <a:ahLst/>
              <a:cxnLst/>
              <a:rect l="l" t="t" r="r" b="b"/>
              <a:pathLst>
                <a:path w="1703194" h="709615">
                  <a:moveTo>
                    <a:pt x="0" y="0"/>
                  </a:moveTo>
                  <a:lnTo>
                    <a:pt x="1703194" y="0"/>
                  </a:lnTo>
                  <a:lnTo>
                    <a:pt x="1703194" y="709615"/>
                  </a:lnTo>
                  <a:lnTo>
                    <a:pt x="0" y="709615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37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100867" y="3643119"/>
            <a:ext cx="6337319" cy="2557076"/>
            <a:chOff x="0" y="0"/>
            <a:chExt cx="1669088" cy="673469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669088" cy="673469"/>
            </a:xfrm>
            <a:custGeom>
              <a:avLst/>
              <a:gdLst/>
              <a:ahLst/>
              <a:cxnLst/>
              <a:rect l="l" t="t" r="r" b="b"/>
              <a:pathLst>
                <a:path w="1669088" h="673469">
                  <a:moveTo>
                    <a:pt x="0" y="0"/>
                  </a:moveTo>
                  <a:lnTo>
                    <a:pt x="1669088" y="0"/>
                  </a:lnTo>
                  <a:lnTo>
                    <a:pt x="1669088" y="673469"/>
                  </a:lnTo>
                  <a:lnTo>
                    <a:pt x="0" y="673469"/>
                  </a:lnTo>
                  <a:close/>
                </a:path>
              </a:pathLst>
            </a:custGeom>
            <a:solidFill>
              <a:srgbClr val="F7F7F7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37"/>
                </a:lnSpc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>
            <a:off x="3498039" y="3078057"/>
            <a:ext cx="1130125" cy="1130125"/>
          </a:xfrm>
          <a:custGeom>
            <a:avLst/>
            <a:gdLst/>
            <a:ahLst/>
            <a:cxnLst/>
            <a:rect l="l" t="t" r="r" b="b"/>
            <a:pathLst>
              <a:path w="1130125" h="1130125">
                <a:moveTo>
                  <a:pt x="0" y="0"/>
                </a:moveTo>
                <a:lnTo>
                  <a:pt x="1130125" y="0"/>
                </a:lnTo>
                <a:lnTo>
                  <a:pt x="1130125" y="1130125"/>
                </a:lnTo>
                <a:lnTo>
                  <a:pt x="0" y="113012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15" name="Group 15"/>
          <p:cNvGrpSpPr/>
          <p:nvPr/>
        </p:nvGrpSpPr>
        <p:grpSpPr>
          <a:xfrm>
            <a:off x="2274778" y="6902051"/>
            <a:ext cx="6466816" cy="2694321"/>
            <a:chOff x="0" y="0"/>
            <a:chExt cx="1703194" cy="709615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703194" cy="709615"/>
            </a:xfrm>
            <a:custGeom>
              <a:avLst/>
              <a:gdLst/>
              <a:ahLst/>
              <a:cxnLst/>
              <a:rect l="l" t="t" r="r" b="b"/>
              <a:pathLst>
                <a:path w="1703194" h="709615">
                  <a:moveTo>
                    <a:pt x="0" y="0"/>
                  </a:moveTo>
                  <a:lnTo>
                    <a:pt x="1703194" y="0"/>
                  </a:lnTo>
                  <a:lnTo>
                    <a:pt x="1703194" y="709615"/>
                  </a:lnTo>
                  <a:lnTo>
                    <a:pt x="0" y="709615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37"/>
                </a:lnSpc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2343236" y="6968225"/>
            <a:ext cx="6337319" cy="2557076"/>
            <a:chOff x="0" y="0"/>
            <a:chExt cx="1669088" cy="673469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1669088" cy="673469"/>
            </a:xfrm>
            <a:custGeom>
              <a:avLst/>
              <a:gdLst/>
              <a:ahLst/>
              <a:cxnLst/>
              <a:rect l="l" t="t" r="r" b="b"/>
              <a:pathLst>
                <a:path w="1669088" h="673469">
                  <a:moveTo>
                    <a:pt x="0" y="0"/>
                  </a:moveTo>
                  <a:lnTo>
                    <a:pt x="1669088" y="0"/>
                  </a:lnTo>
                  <a:lnTo>
                    <a:pt x="1669088" y="673469"/>
                  </a:lnTo>
                  <a:lnTo>
                    <a:pt x="0" y="673469"/>
                  </a:lnTo>
                  <a:close/>
                </a:path>
              </a:pathLst>
            </a:custGeom>
            <a:solidFill>
              <a:srgbClr val="F7F7F7"/>
            </a:solidFill>
          </p:spPr>
        </p:sp>
        <p:sp>
          <p:nvSpPr>
            <p:cNvPr id="20" name="TextBox 20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37"/>
                </a:lnSpc>
              </a:pPr>
              <a:endParaRPr/>
            </a:p>
          </p:txBody>
        </p:sp>
      </p:grpSp>
      <p:sp>
        <p:nvSpPr>
          <p:cNvPr id="21" name="Freeform 21"/>
          <p:cNvSpPr/>
          <p:nvPr/>
        </p:nvSpPr>
        <p:spPr>
          <a:xfrm>
            <a:off x="4740408" y="6403163"/>
            <a:ext cx="1130125" cy="1130125"/>
          </a:xfrm>
          <a:custGeom>
            <a:avLst/>
            <a:gdLst/>
            <a:ahLst/>
            <a:cxnLst/>
            <a:rect l="l" t="t" r="r" b="b"/>
            <a:pathLst>
              <a:path w="1130125" h="1130125">
                <a:moveTo>
                  <a:pt x="0" y="0"/>
                </a:moveTo>
                <a:lnTo>
                  <a:pt x="1130125" y="0"/>
                </a:lnTo>
                <a:lnTo>
                  <a:pt x="1130125" y="1130125"/>
                </a:lnTo>
                <a:lnTo>
                  <a:pt x="0" y="113012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22" name="Group 22"/>
          <p:cNvGrpSpPr/>
          <p:nvPr/>
        </p:nvGrpSpPr>
        <p:grpSpPr>
          <a:xfrm>
            <a:off x="10792484" y="3505874"/>
            <a:ext cx="6466816" cy="2694321"/>
            <a:chOff x="0" y="0"/>
            <a:chExt cx="1703194" cy="709615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1703194" cy="709615"/>
            </a:xfrm>
            <a:custGeom>
              <a:avLst/>
              <a:gdLst/>
              <a:ahLst/>
              <a:cxnLst/>
              <a:rect l="l" t="t" r="r" b="b"/>
              <a:pathLst>
                <a:path w="1703194" h="709615">
                  <a:moveTo>
                    <a:pt x="0" y="0"/>
                  </a:moveTo>
                  <a:lnTo>
                    <a:pt x="1703194" y="0"/>
                  </a:lnTo>
                  <a:lnTo>
                    <a:pt x="1703194" y="709615"/>
                  </a:lnTo>
                  <a:lnTo>
                    <a:pt x="0" y="709615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24" name="TextBox 24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37"/>
                </a:lnSpc>
              </a:pPr>
              <a:endParaRPr/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10860942" y="3572049"/>
            <a:ext cx="6337319" cy="2557076"/>
            <a:chOff x="0" y="0"/>
            <a:chExt cx="1669088" cy="673469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1669088" cy="673469"/>
            </a:xfrm>
            <a:custGeom>
              <a:avLst/>
              <a:gdLst/>
              <a:ahLst/>
              <a:cxnLst/>
              <a:rect l="l" t="t" r="r" b="b"/>
              <a:pathLst>
                <a:path w="1669088" h="673469">
                  <a:moveTo>
                    <a:pt x="0" y="0"/>
                  </a:moveTo>
                  <a:lnTo>
                    <a:pt x="1669088" y="0"/>
                  </a:lnTo>
                  <a:lnTo>
                    <a:pt x="1669088" y="673469"/>
                  </a:lnTo>
                  <a:lnTo>
                    <a:pt x="0" y="673469"/>
                  </a:lnTo>
                  <a:close/>
                </a:path>
              </a:pathLst>
            </a:custGeom>
            <a:solidFill>
              <a:srgbClr val="F7F7F7"/>
            </a:solidFill>
          </p:spPr>
        </p:sp>
        <p:sp>
          <p:nvSpPr>
            <p:cNvPr id="27" name="TextBox 27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37"/>
                </a:lnSpc>
              </a:pPr>
              <a:endParaRPr/>
            </a:p>
          </p:txBody>
        </p:sp>
      </p:grpSp>
      <p:sp>
        <p:nvSpPr>
          <p:cNvPr id="28" name="Freeform 28"/>
          <p:cNvSpPr/>
          <p:nvPr/>
        </p:nvSpPr>
        <p:spPr>
          <a:xfrm>
            <a:off x="13258114" y="3006986"/>
            <a:ext cx="1130125" cy="1130125"/>
          </a:xfrm>
          <a:custGeom>
            <a:avLst/>
            <a:gdLst/>
            <a:ahLst/>
            <a:cxnLst/>
            <a:rect l="l" t="t" r="r" b="b"/>
            <a:pathLst>
              <a:path w="1130125" h="1130125">
                <a:moveTo>
                  <a:pt x="0" y="0"/>
                </a:moveTo>
                <a:lnTo>
                  <a:pt x="1130125" y="0"/>
                </a:lnTo>
                <a:lnTo>
                  <a:pt x="1130125" y="1130125"/>
                </a:lnTo>
                <a:lnTo>
                  <a:pt x="0" y="113012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9" name="TextBox 29"/>
          <p:cNvSpPr txBox="1"/>
          <p:nvPr/>
        </p:nvSpPr>
        <p:spPr>
          <a:xfrm>
            <a:off x="11246832" y="5225409"/>
            <a:ext cx="5814119" cy="538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9600" dirty="0">
                <a:solidFill>
                  <a:srgbClr val="000000"/>
                </a:solidFill>
                <a:latin typeface="Cakerolli 1"/>
              </a:rPr>
              <a:t>780 705</a:t>
            </a:r>
          </a:p>
        </p:txBody>
      </p:sp>
      <p:grpSp>
        <p:nvGrpSpPr>
          <p:cNvPr id="30" name="Group 30"/>
          <p:cNvGrpSpPr/>
          <p:nvPr/>
        </p:nvGrpSpPr>
        <p:grpSpPr>
          <a:xfrm>
            <a:off x="9600931" y="6902051"/>
            <a:ext cx="6466816" cy="2694321"/>
            <a:chOff x="0" y="0"/>
            <a:chExt cx="1703194" cy="709615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1703194" cy="709615"/>
            </a:xfrm>
            <a:custGeom>
              <a:avLst/>
              <a:gdLst/>
              <a:ahLst/>
              <a:cxnLst/>
              <a:rect l="l" t="t" r="r" b="b"/>
              <a:pathLst>
                <a:path w="1703194" h="709615">
                  <a:moveTo>
                    <a:pt x="0" y="0"/>
                  </a:moveTo>
                  <a:lnTo>
                    <a:pt x="1703194" y="0"/>
                  </a:lnTo>
                  <a:lnTo>
                    <a:pt x="1703194" y="709615"/>
                  </a:lnTo>
                  <a:lnTo>
                    <a:pt x="0" y="709615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32" name="TextBox 32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37"/>
                </a:lnSpc>
              </a:pPr>
              <a:endParaRPr/>
            </a:p>
          </p:txBody>
        </p:sp>
      </p:grpSp>
      <p:grpSp>
        <p:nvGrpSpPr>
          <p:cNvPr id="33" name="Group 33"/>
          <p:cNvGrpSpPr/>
          <p:nvPr/>
        </p:nvGrpSpPr>
        <p:grpSpPr>
          <a:xfrm>
            <a:off x="9669389" y="6968225"/>
            <a:ext cx="6337319" cy="2557076"/>
            <a:chOff x="0" y="0"/>
            <a:chExt cx="1669088" cy="673469"/>
          </a:xfrm>
        </p:grpSpPr>
        <p:sp>
          <p:nvSpPr>
            <p:cNvPr id="34" name="Freeform 34"/>
            <p:cNvSpPr/>
            <p:nvPr/>
          </p:nvSpPr>
          <p:spPr>
            <a:xfrm>
              <a:off x="0" y="0"/>
              <a:ext cx="1669088" cy="673469"/>
            </a:xfrm>
            <a:custGeom>
              <a:avLst/>
              <a:gdLst/>
              <a:ahLst/>
              <a:cxnLst/>
              <a:rect l="l" t="t" r="r" b="b"/>
              <a:pathLst>
                <a:path w="1669088" h="673469">
                  <a:moveTo>
                    <a:pt x="0" y="0"/>
                  </a:moveTo>
                  <a:lnTo>
                    <a:pt x="1669088" y="0"/>
                  </a:lnTo>
                  <a:lnTo>
                    <a:pt x="1669088" y="673469"/>
                  </a:lnTo>
                  <a:lnTo>
                    <a:pt x="0" y="673469"/>
                  </a:lnTo>
                  <a:close/>
                </a:path>
              </a:pathLst>
            </a:custGeom>
            <a:solidFill>
              <a:srgbClr val="F7F7F7"/>
            </a:solidFill>
          </p:spPr>
        </p:sp>
        <p:sp>
          <p:nvSpPr>
            <p:cNvPr id="35" name="TextBox 35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37"/>
                </a:lnSpc>
              </a:pPr>
              <a:endParaRPr/>
            </a:p>
          </p:txBody>
        </p:sp>
      </p:grpSp>
      <p:sp>
        <p:nvSpPr>
          <p:cNvPr id="36" name="Freeform 36"/>
          <p:cNvSpPr/>
          <p:nvPr/>
        </p:nvSpPr>
        <p:spPr>
          <a:xfrm>
            <a:off x="12066561" y="6403163"/>
            <a:ext cx="1130125" cy="1130125"/>
          </a:xfrm>
          <a:custGeom>
            <a:avLst/>
            <a:gdLst/>
            <a:ahLst/>
            <a:cxnLst/>
            <a:rect l="l" t="t" r="r" b="b"/>
            <a:pathLst>
              <a:path w="1130125" h="1130125">
                <a:moveTo>
                  <a:pt x="0" y="0"/>
                </a:moveTo>
                <a:lnTo>
                  <a:pt x="1130125" y="0"/>
                </a:lnTo>
                <a:lnTo>
                  <a:pt x="1130125" y="1130125"/>
                </a:lnTo>
                <a:lnTo>
                  <a:pt x="0" y="113012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37" name="Freeform 37"/>
          <p:cNvSpPr/>
          <p:nvPr/>
        </p:nvSpPr>
        <p:spPr>
          <a:xfrm>
            <a:off x="16652727" y="6533990"/>
            <a:ext cx="1985903" cy="1668158"/>
          </a:xfrm>
          <a:custGeom>
            <a:avLst/>
            <a:gdLst/>
            <a:ahLst/>
            <a:cxnLst/>
            <a:rect l="l" t="t" r="r" b="b"/>
            <a:pathLst>
              <a:path w="1985903" h="1668158">
                <a:moveTo>
                  <a:pt x="0" y="0"/>
                </a:moveTo>
                <a:lnTo>
                  <a:pt x="1985902" y="0"/>
                </a:lnTo>
                <a:lnTo>
                  <a:pt x="1985902" y="1668158"/>
                </a:lnTo>
                <a:lnTo>
                  <a:pt x="0" y="166815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38" name="Freeform 38"/>
          <p:cNvSpPr/>
          <p:nvPr/>
        </p:nvSpPr>
        <p:spPr>
          <a:xfrm flipH="1">
            <a:off x="17197743" y="7310681"/>
            <a:ext cx="2354874" cy="916260"/>
          </a:xfrm>
          <a:custGeom>
            <a:avLst/>
            <a:gdLst/>
            <a:ahLst/>
            <a:cxnLst/>
            <a:rect l="l" t="t" r="r" b="b"/>
            <a:pathLst>
              <a:path w="2354874" h="916260">
                <a:moveTo>
                  <a:pt x="2354874" y="0"/>
                </a:moveTo>
                <a:lnTo>
                  <a:pt x="0" y="0"/>
                </a:lnTo>
                <a:lnTo>
                  <a:pt x="0" y="916260"/>
                </a:lnTo>
                <a:lnTo>
                  <a:pt x="2354874" y="916260"/>
                </a:lnTo>
                <a:lnTo>
                  <a:pt x="2354874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39" name="Freeform 39"/>
          <p:cNvSpPr/>
          <p:nvPr/>
        </p:nvSpPr>
        <p:spPr>
          <a:xfrm rot="-496314">
            <a:off x="1431623" y="8935322"/>
            <a:ext cx="652496" cy="650124"/>
          </a:xfrm>
          <a:custGeom>
            <a:avLst/>
            <a:gdLst/>
            <a:ahLst/>
            <a:cxnLst/>
            <a:rect l="l" t="t" r="r" b="b"/>
            <a:pathLst>
              <a:path w="652496" h="650124">
                <a:moveTo>
                  <a:pt x="0" y="0"/>
                </a:moveTo>
                <a:lnTo>
                  <a:pt x="652497" y="0"/>
                </a:lnTo>
                <a:lnTo>
                  <a:pt x="652497" y="650123"/>
                </a:lnTo>
                <a:lnTo>
                  <a:pt x="0" y="65012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41" name="Freeform 41"/>
          <p:cNvSpPr/>
          <p:nvPr/>
        </p:nvSpPr>
        <p:spPr>
          <a:xfrm>
            <a:off x="16838416" y="8913724"/>
            <a:ext cx="1017175" cy="611576"/>
          </a:xfrm>
          <a:custGeom>
            <a:avLst/>
            <a:gdLst/>
            <a:ahLst/>
            <a:cxnLst/>
            <a:rect l="l" t="t" r="r" b="b"/>
            <a:pathLst>
              <a:path w="1017175" h="611576">
                <a:moveTo>
                  <a:pt x="0" y="0"/>
                </a:moveTo>
                <a:lnTo>
                  <a:pt x="1017175" y="0"/>
                </a:lnTo>
                <a:lnTo>
                  <a:pt x="1017175" y="611577"/>
                </a:lnTo>
                <a:lnTo>
                  <a:pt x="0" y="611577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42" name="Freeform 42"/>
          <p:cNvSpPr/>
          <p:nvPr/>
        </p:nvSpPr>
        <p:spPr>
          <a:xfrm>
            <a:off x="14388239" y="9920222"/>
            <a:ext cx="719101" cy="693033"/>
          </a:xfrm>
          <a:custGeom>
            <a:avLst/>
            <a:gdLst/>
            <a:ahLst/>
            <a:cxnLst/>
            <a:rect l="l" t="t" r="r" b="b"/>
            <a:pathLst>
              <a:path w="719101" h="693033">
                <a:moveTo>
                  <a:pt x="0" y="0"/>
                </a:moveTo>
                <a:lnTo>
                  <a:pt x="719101" y="0"/>
                </a:lnTo>
                <a:lnTo>
                  <a:pt x="719101" y="693033"/>
                </a:lnTo>
                <a:lnTo>
                  <a:pt x="0" y="693033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43" name="Freeform 43"/>
          <p:cNvSpPr/>
          <p:nvPr/>
        </p:nvSpPr>
        <p:spPr>
          <a:xfrm>
            <a:off x="17347004" y="4427323"/>
            <a:ext cx="1511337" cy="621022"/>
          </a:xfrm>
          <a:custGeom>
            <a:avLst/>
            <a:gdLst/>
            <a:ahLst/>
            <a:cxnLst/>
            <a:rect l="l" t="t" r="r" b="b"/>
            <a:pathLst>
              <a:path w="1511337" h="621022">
                <a:moveTo>
                  <a:pt x="0" y="0"/>
                </a:moveTo>
                <a:lnTo>
                  <a:pt x="1511336" y="0"/>
                </a:lnTo>
                <a:lnTo>
                  <a:pt x="1511336" y="621022"/>
                </a:lnTo>
                <a:lnTo>
                  <a:pt x="0" y="621022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44" name="Freeform 44"/>
          <p:cNvSpPr/>
          <p:nvPr/>
        </p:nvSpPr>
        <p:spPr>
          <a:xfrm>
            <a:off x="-630183" y="6285834"/>
            <a:ext cx="1511337" cy="621022"/>
          </a:xfrm>
          <a:custGeom>
            <a:avLst/>
            <a:gdLst/>
            <a:ahLst/>
            <a:cxnLst/>
            <a:rect l="l" t="t" r="r" b="b"/>
            <a:pathLst>
              <a:path w="1511337" h="621022">
                <a:moveTo>
                  <a:pt x="0" y="0"/>
                </a:moveTo>
                <a:lnTo>
                  <a:pt x="1511337" y="0"/>
                </a:lnTo>
                <a:lnTo>
                  <a:pt x="1511337" y="621022"/>
                </a:lnTo>
                <a:lnTo>
                  <a:pt x="0" y="621022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45" name="Freeform 45"/>
          <p:cNvSpPr/>
          <p:nvPr/>
        </p:nvSpPr>
        <p:spPr>
          <a:xfrm>
            <a:off x="7740961" y="3701403"/>
            <a:ext cx="2809788" cy="2693884"/>
          </a:xfrm>
          <a:custGeom>
            <a:avLst/>
            <a:gdLst/>
            <a:ahLst/>
            <a:cxnLst/>
            <a:rect l="l" t="t" r="r" b="b"/>
            <a:pathLst>
              <a:path w="2809788" h="2693884">
                <a:moveTo>
                  <a:pt x="0" y="0"/>
                </a:moveTo>
                <a:lnTo>
                  <a:pt x="2809787" y="0"/>
                </a:lnTo>
                <a:lnTo>
                  <a:pt x="2809787" y="2693884"/>
                </a:lnTo>
                <a:lnTo>
                  <a:pt x="0" y="2693884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</p:sp>
      <p:sp>
        <p:nvSpPr>
          <p:cNvPr id="46" name="TextBox 46"/>
          <p:cNvSpPr txBox="1"/>
          <p:nvPr/>
        </p:nvSpPr>
        <p:spPr>
          <a:xfrm>
            <a:off x="3717084" y="3135629"/>
            <a:ext cx="692035" cy="9746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74"/>
              </a:lnSpc>
            </a:pPr>
            <a:r>
              <a:rPr lang="en-US" sz="5410" dirty="0">
                <a:solidFill>
                  <a:srgbClr val="000000"/>
                </a:solidFill>
                <a:latin typeface="One Little Font"/>
              </a:rPr>
              <a:t>A</a:t>
            </a:r>
          </a:p>
        </p:txBody>
      </p:sp>
      <p:sp>
        <p:nvSpPr>
          <p:cNvPr id="47" name="TextBox 47"/>
          <p:cNvSpPr txBox="1"/>
          <p:nvPr/>
        </p:nvSpPr>
        <p:spPr>
          <a:xfrm>
            <a:off x="1228401" y="5242725"/>
            <a:ext cx="5814119" cy="538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9600" dirty="0">
                <a:solidFill>
                  <a:srgbClr val="000000"/>
                </a:solidFill>
                <a:latin typeface="Cakerolli 1"/>
              </a:rPr>
              <a:t>700 085</a:t>
            </a:r>
          </a:p>
        </p:txBody>
      </p:sp>
      <p:sp>
        <p:nvSpPr>
          <p:cNvPr id="49" name="TextBox 49"/>
          <p:cNvSpPr txBox="1"/>
          <p:nvPr/>
        </p:nvSpPr>
        <p:spPr>
          <a:xfrm>
            <a:off x="4959453" y="6460734"/>
            <a:ext cx="692035" cy="9746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74"/>
              </a:lnSpc>
            </a:pPr>
            <a:r>
              <a:rPr lang="en-US" sz="5410" dirty="0">
                <a:solidFill>
                  <a:srgbClr val="000000"/>
                </a:solidFill>
                <a:latin typeface="One Little Font"/>
              </a:rPr>
              <a:t>C</a:t>
            </a:r>
          </a:p>
        </p:txBody>
      </p:sp>
      <p:sp>
        <p:nvSpPr>
          <p:cNvPr id="50" name="TextBox 50"/>
          <p:cNvSpPr txBox="1"/>
          <p:nvPr/>
        </p:nvSpPr>
        <p:spPr>
          <a:xfrm>
            <a:off x="2678172" y="8486186"/>
            <a:ext cx="5814119" cy="538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9600" dirty="0">
                <a:solidFill>
                  <a:srgbClr val="000000"/>
                </a:solidFill>
                <a:latin typeface="Cakerolli 1"/>
              </a:rPr>
              <a:t>780 750</a:t>
            </a:r>
          </a:p>
        </p:txBody>
      </p:sp>
      <p:sp>
        <p:nvSpPr>
          <p:cNvPr id="51" name="TextBox 51"/>
          <p:cNvSpPr txBox="1"/>
          <p:nvPr/>
        </p:nvSpPr>
        <p:spPr>
          <a:xfrm>
            <a:off x="13477159" y="3064558"/>
            <a:ext cx="692035" cy="9746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74"/>
              </a:lnSpc>
            </a:pPr>
            <a:r>
              <a:rPr lang="en-US" sz="5410" dirty="0">
                <a:solidFill>
                  <a:srgbClr val="000000"/>
                </a:solidFill>
                <a:latin typeface="One Little Font"/>
              </a:rPr>
              <a:t>B</a:t>
            </a:r>
          </a:p>
        </p:txBody>
      </p:sp>
      <p:sp>
        <p:nvSpPr>
          <p:cNvPr id="52" name="TextBox 52"/>
          <p:cNvSpPr txBox="1"/>
          <p:nvPr/>
        </p:nvSpPr>
        <p:spPr>
          <a:xfrm>
            <a:off x="12285606" y="6460734"/>
            <a:ext cx="692035" cy="9746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74"/>
              </a:lnSpc>
            </a:pPr>
            <a:r>
              <a:rPr lang="en-US" sz="5410" dirty="0">
                <a:solidFill>
                  <a:srgbClr val="000000"/>
                </a:solidFill>
                <a:latin typeface="One Little Font"/>
              </a:rPr>
              <a:t>D</a:t>
            </a:r>
          </a:p>
        </p:txBody>
      </p:sp>
      <p:sp>
        <p:nvSpPr>
          <p:cNvPr id="53" name="TextBox 53"/>
          <p:cNvSpPr txBox="1"/>
          <p:nvPr/>
        </p:nvSpPr>
        <p:spPr>
          <a:xfrm>
            <a:off x="9924621" y="8485220"/>
            <a:ext cx="5814119" cy="538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9600" dirty="0">
                <a:solidFill>
                  <a:srgbClr val="000000"/>
                </a:solidFill>
                <a:latin typeface="Cakerolli 1"/>
              </a:rPr>
              <a:t>708 705</a:t>
            </a:r>
          </a:p>
        </p:txBody>
      </p:sp>
      <p:sp>
        <p:nvSpPr>
          <p:cNvPr id="57" name="TextBox 13"/>
          <p:cNvSpPr txBox="1"/>
          <p:nvPr/>
        </p:nvSpPr>
        <p:spPr>
          <a:xfrm>
            <a:off x="1018848" y="939701"/>
            <a:ext cx="16891639" cy="170559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300"/>
              </a:lnSpc>
            </a:pPr>
            <a:r>
              <a:rPr lang="en-US" sz="9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6 Carolinea" panose="02000000000000000000" pitchFamily="2" charset="0"/>
              </a:rPr>
              <a:t>Số</a:t>
            </a:r>
            <a:r>
              <a:rPr lang="en-US" sz="96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6 Carolinea" panose="02000000000000000000" pitchFamily="2" charset="0"/>
              </a:rPr>
              <a:t> </a:t>
            </a:r>
            <a:r>
              <a:rPr lang="en-US" sz="9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6 Carolinea" panose="02000000000000000000" pitchFamily="2" charset="0"/>
              </a:rPr>
              <a:t>gồm</a:t>
            </a:r>
            <a:r>
              <a:rPr lang="en-US" sz="96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6 Carolinea" panose="02000000000000000000" pitchFamily="2" charset="0"/>
              </a:rPr>
              <a:t> 7 </a:t>
            </a:r>
            <a:r>
              <a:rPr lang="en-US" sz="9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6 Carolinea" panose="02000000000000000000" pitchFamily="2" charset="0"/>
              </a:rPr>
              <a:t>trăm</a:t>
            </a:r>
            <a:r>
              <a:rPr lang="en-US" sz="96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6 Carolinea" panose="02000000000000000000" pitchFamily="2" charset="0"/>
              </a:rPr>
              <a:t> </a:t>
            </a:r>
            <a:r>
              <a:rPr lang="en-US" sz="9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6 Carolinea" panose="02000000000000000000" pitchFamily="2" charset="0"/>
              </a:rPr>
              <a:t>nghìn</a:t>
            </a:r>
            <a:r>
              <a:rPr lang="en-US" sz="96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6 Carolinea" panose="02000000000000000000" pitchFamily="2" charset="0"/>
              </a:rPr>
              <a:t>, 8 </a:t>
            </a:r>
            <a:r>
              <a:rPr lang="en-US" sz="9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6 Carolinea" panose="02000000000000000000" pitchFamily="2" charset="0"/>
              </a:rPr>
              <a:t>chục</a:t>
            </a:r>
            <a:r>
              <a:rPr lang="en-US" sz="96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6 Carolinea" panose="02000000000000000000" pitchFamily="2" charset="0"/>
              </a:rPr>
              <a:t> </a:t>
            </a:r>
            <a:r>
              <a:rPr lang="en-US" sz="9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6 Carolinea" panose="02000000000000000000" pitchFamily="2" charset="0"/>
              </a:rPr>
              <a:t>nghìn</a:t>
            </a:r>
            <a:r>
              <a:rPr lang="en-US" sz="96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6 Carolinea" panose="02000000000000000000" pitchFamily="2" charset="0"/>
              </a:rPr>
              <a:t>, 7 </a:t>
            </a:r>
            <a:r>
              <a:rPr lang="en-US" sz="9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6 Carolinea" panose="02000000000000000000" pitchFamily="2" charset="0"/>
              </a:rPr>
              <a:t>trăm</a:t>
            </a:r>
            <a:r>
              <a:rPr lang="en-US" sz="96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6 Carolinea" panose="02000000000000000000" pitchFamily="2" charset="0"/>
              </a:rPr>
              <a:t>, 5 </a:t>
            </a:r>
            <a:r>
              <a:rPr lang="en-US" sz="9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6 Carolinea" panose="02000000000000000000" pitchFamily="2" charset="0"/>
              </a:rPr>
              <a:t>đơn</a:t>
            </a:r>
            <a:r>
              <a:rPr lang="en-US" sz="96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6 Carolinea" panose="02000000000000000000" pitchFamily="2" charset="0"/>
              </a:rPr>
              <a:t> </a:t>
            </a:r>
            <a:r>
              <a:rPr lang="en-US" sz="9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6 Carolinea" panose="02000000000000000000" pitchFamily="2" charset="0"/>
              </a:rPr>
              <a:t>vị</a:t>
            </a:r>
            <a:r>
              <a:rPr lang="en-US" sz="96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6 Carolinea" panose="02000000000000000000" pitchFamily="2" charset="0"/>
              </a:rPr>
              <a:t> ; </a:t>
            </a:r>
            <a:r>
              <a:rPr lang="en-US" sz="9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6 Carolinea" panose="02000000000000000000" pitchFamily="2" charset="0"/>
              </a:rPr>
              <a:t>viết</a:t>
            </a:r>
            <a:r>
              <a:rPr lang="en-US" sz="96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6 Carolinea" panose="02000000000000000000" pitchFamily="2" charset="0"/>
              </a:rPr>
              <a:t> </a:t>
            </a:r>
            <a:r>
              <a:rPr lang="en-US" sz="9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6 Carolinea" panose="02000000000000000000" pitchFamily="2" charset="0"/>
              </a:rPr>
              <a:t>là</a:t>
            </a:r>
            <a:r>
              <a:rPr lang="en-US" sz="96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6 Carolinea" panose="02000000000000000000" pitchFamily="2" charset="0"/>
              </a:rPr>
              <a:t>: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734293" y="-658468"/>
            <a:ext cx="3674826" cy="2554545"/>
            <a:chOff x="-6512178" y="-655859"/>
            <a:chExt cx="3674826" cy="2554545"/>
          </a:xfrm>
        </p:grpSpPr>
        <p:sp>
          <p:nvSpPr>
            <p:cNvPr id="13" name="TextBox 13"/>
            <p:cNvSpPr txBox="1"/>
            <p:nvPr/>
          </p:nvSpPr>
          <p:spPr>
            <a:xfrm>
              <a:off x="-5853991" y="-655859"/>
              <a:ext cx="3016639" cy="2554545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sz="16600" dirty="0" err="1">
                  <a:ln>
                    <a:solidFill>
                      <a:schemeClr val="tx1"/>
                    </a:solidFill>
                  </a:ln>
                  <a:solidFill>
                    <a:schemeClr val="accent6">
                      <a:lumMod val="60000"/>
                      <a:lumOff val="40000"/>
                    </a:schemeClr>
                  </a:solidFill>
                  <a:latin typeface="#9Slide06 Carolinea" panose="02000000000000000000" pitchFamily="2" charset="0"/>
                </a:rPr>
                <a:t>Câu</a:t>
              </a:r>
              <a:r>
                <a:rPr lang="en-US" sz="16600" dirty="0">
                  <a:ln>
                    <a:solidFill>
                      <a:schemeClr val="tx1"/>
                    </a:solidFill>
                  </a:ln>
                  <a:solidFill>
                    <a:schemeClr val="accent6">
                      <a:lumMod val="60000"/>
                      <a:lumOff val="40000"/>
                    </a:schemeClr>
                  </a:solidFill>
                  <a:latin typeface="#9Slide06 Carolinea" panose="02000000000000000000" pitchFamily="2" charset="0"/>
                </a:rPr>
                <a:t> 1</a:t>
              </a:r>
            </a:p>
          </p:txBody>
        </p:sp>
        <p:sp>
          <p:nvSpPr>
            <p:cNvPr id="40" name="Freeform 40"/>
            <p:cNvSpPr/>
            <p:nvPr/>
          </p:nvSpPr>
          <p:spPr>
            <a:xfrm rot="215019">
              <a:off x="-6512178" y="446901"/>
              <a:ext cx="978816" cy="975256"/>
            </a:xfrm>
            <a:custGeom>
              <a:avLst/>
              <a:gdLst/>
              <a:ahLst/>
              <a:cxnLst/>
              <a:rect l="l" t="t" r="r" b="b"/>
              <a:pathLst>
                <a:path w="978816" h="975256">
                  <a:moveTo>
                    <a:pt x="0" y="0"/>
                  </a:moveTo>
                  <a:lnTo>
                    <a:pt x="978815" y="0"/>
                  </a:lnTo>
                  <a:lnTo>
                    <a:pt x="978815" y="975257"/>
                  </a:lnTo>
                  <a:lnTo>
                    <a:pt x="0" y="9752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6">
                <a:extLst>
                  <a:ext uri="{96DAC541-7B7A-43D3-8B79-37D633B846F1}">
                    <asvg:svgBlip xmlns:asvg="http://schemas.microsoft.com/office/drawing/2016/SVG/main" r:embed="rId27"/>
                  </a:ext>
                </a:extLst>
              </a:blip>
              <a:stretch>
                <a:fillRect/>
              </a:stretch>
            </a:blipFill>
          </p:spPr>
        </p:sp>
      </p:grpSp>
      <p:pic>
        <p:nvPicPr>
          <p:cNvPr id="3074" name="Picture 2" descr="Animated Goma Cat Sending Hearts Sticker GIF | GIFDB.com"/>
          <p:cNvPicPr>
            <a:picLocks noChangeAspect="1" noChangeArrowheads="1" noCrop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16186" y="3966066"/>
            <a:ext cx="2969697" cy="2491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2105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9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46" grpId="0"/>
      <p:bldP spid="47" grpId="0"/>
      <p:bldP spid="49" grpId="0"/>
      <p:bldP spid="50" grpId="0"/>
      <p:bldP spid="51" grpId="0"/>
      <p:bldP spid="52" grpId="0"/>
      <p:bldP spid="53" grpId="0"/>
      <p:bldP spid="5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"/>
          <a:stretch/>
        </p:blipFill>
        <p:spPr>
          <a:xfrm>
            <a:off x="-38492" y="-9525"/>
            <a:ext cx="18288000" cy="1029652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6" t="-1" r="10937" b="-2029"/>
          <a:stretch/>
        </p:blipFill>
        <p:spPr>
          <a:xfrm rot="198485">
            <a:off x="310611" y="-686844"/>
            <a:ext cx="17365515" cy="11266974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42"/>
          <a:stretch/>
        </p:blipFill>
        <p:spPr>
          <a:xfrm>
            <a:off x="13256204" y="960792"/>
            <a:ext cx="5965247" cy="9029700"/>
          </a:xfrm>
          <a:custGeom>
            <a:avLst/>
            <a:gdLst>
              <a:gd name="connsiteX0" fmla="*/ 0 w 3976831"/>
              <a:gd name="connsiteY0" fmla="*/ 0 h 6019800"/>
              <a:gd name="connsiteX1" fmla="*/ 579204 w 3976831"/>
              <a:gd name="connsiteY1" fmla="*/ 0 h 6019800"/>
              <a:gd name="connsiteX2" fmla="*/ 474613 w 3976831"/>
              <a:gd name="connsiteY2" fmla="*/ 143429 h 6019800"/>
              <a:gd name="connsiteX3" fmla="*/ 204931 w 3976831"/>
              <a:gd name="connsiteY3" fmla="*/ 1225550 h 6019800"/>
              <a:gd name="connsiteX4" fmla="*/ 1125681 w 3976831"/>
              <a:gd name="connsiteY4" fmla="*/ 2755900 h 6019800"/>
              <a:gd name="connsiteX5" fmla="*/ 2046431 w 3976831"/>
              <a:gd name="connsiteY5" fmla="*/ 1225550 h 6019800"/>
              <a:gd name="connsiteX6" fmla="*/ 1776750 w 3976831"/>
              <a:gd name="connsiteY6" fmla="*/ 143429 h 6019800"/>
              <a:gd name="connsiteX7" fmla="*/ 1672158 w 3976831"/>
              <a:gd name="connsiteY7" fmla="*/ 0 h 6019800"/>
              <a:gd name="connsiteX8" fmla="*/ 3976831 w 3976831"/>
              <a:gd name="connsiteY8" fmla="*/ 0 h 6019800"/>
              <a:gd name="connsiteX9" fmla="*/ 3976831 w 3976831"/>
              <a:gd name="connsiteY9" fmla="*/ 6019800 h 6019800"/>
              <a:gd name="connsiteX10" fmla="*/ 0 w 3976831"/>
              <a:gd name="connsiteY10" fmla="*/ 6019800 h 6019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976831" h="6019800">
                <a:moveTo>
                  <a:pt x="0" y="0"/>
                </a:moveTo>
                <a:lnTo>
                  <a:pt x="579204" y="0"/>
                </a:lnTo>
                <a:lnTo>
                  <a:pt x="474613" y="143429"/>
                </a:lnTo>
                <a:cubicBezTo>
                  <a:pt x="307990" y="420368"/>
                  <a:pt x="204931" y="802956"/>
                  <a:pt x="204931" y="1225550"/>
                </a:cubicBezTo>
                <a:cubicBezTo>
                  <a:pt x="204931" y="2070739"/>
                  <a:pt x="617165" y="2755900"/>
                  <a:pt x="1125681" y="2755900"/>
                </a:cubicBezTo>
                <a:cubicBezTo>
                  <a:pt x="1634197" y="2755900"/>
                  <a:pt x="2046431" y="2070739"/>
                  <a:pt x="2046431" y="1225550"/>
                </a:cubicBezTo>
                <a:cubicBezTo>
                  <a:pt x="2046431" y="802956"/>
                  <a:pt x="1943372" y="420368"/>
                  <a:pt x="1776750" y="143429"/>
                </a:cubicBezTo>
                <a:lnTo>
                  <a:pt x="1672158" y="0"/>
                </a:lnTo>
                <a:lnTo>
                  <a:pt x="3976831" y="0"/>
                </a:lnTo>
                <a:lnTo>
                  <a:pt x="3976831" y="6019800"/>
                </a:lnTo>
                <a:lnTo>
                  <a:pt x="0" y="6019800"/>
                </a:lnTo>
                <a:close/>
              </a:path>
            </a:pathLst>
          </a:cu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63" r="15270" b="54219"/>
          <a:stretch/>
        </p:blipFill>
        <p:spPr>
          <a:xfrm>
            <a:off x="12508727" y="812793"/>
            <a:ext cx="2762250" cy="4133850"/>
          </a:xfrm>
          <a:custGeom>
            <a:avLst/>
            <a:gdLst>
              <a:gd name="connsiteX0" fmla="*/ 374273 w 1841500"/>
              <a:gd name="connsiteY0" fmla="*/ 0 h 2755900"/>
              <a:gd name="connsiteX1" fmla="*/ 1467228 w 1841500"/>
              <a:gd name="connsiteY1" fmla="*/ 0 h 2755900"/>
              <a:gd name="connsiteX2" fmla="*/ 1571819 w 1841500"/>
              <a:gd name="connsiteY2" fmla="*/ 143429 h 2755900"/>
              <a:gd name="connsiteX3" fmla="*/ 1841500 w 1841500"/>
              <a:gd name="connsiteY3" fmla="*/ 1225550 h 2755900"/>
              <a:gd name="connsiteX4" fmla="*/ 920750 w 1841500"/>
              <a:gd name="connsiteY4" fmla="*/ 2755900 h 2755900"/>
              <a:gd name="connsiteX5" fmla="*/ 0 w 1841500"/>
              <a:gd name="connsiteY5" fmla="*/ 1225550 h 2755900"/>
              <a:gd name="connsiteX6" fmla="*/ 269682 w 1841500"/>
              <a:gd name="connsiteY6" fmla="*/ 143429 h 2755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1500" h="2755900">
                <a:moveTo>
                  <a:pt x="374273" y="0"/>
                </a:moveTo>
                <a:lnTo>
                  <a:pt x="1467228" y="0"/>
                </a:lnTo>
                <a:lnTo>
                  <a:pt x="1571819" y="143429"/>
                </a:lnTo>
                <a:cubicBezTo>
                  <a:pt x="1738442" y="420368"/>
                  <a:pt x="1841500" y="802956"/>
                  <a:pt x="1841500" y="1225550"/>
                </a:cubicBezTo>
                <a:cubicBezTo>
                  <a:pt x="1841500" y="2070739"/>
                  <a:pt x="1429266" y="2755900"/>
                  <a:pt x="920750" y="2755900"/>
                </a:cubicBezTo>
                <a:cubicBezTo>
                  <a:pt x="412234" y="2755900"/>
                  <a:pt x="0" y="2070739"/>
                  <a:pt x="0" y="1225550"/>
                </a:cubicBezTo>
                <a:cubicBezTo>
                  <a:pt x="0" y="802956"/>
                  <a:pt x="103059" y="420368"/>
                  <a:pt x="269682" y="143429"/>
                </a:cubicBezTo>
                <a:close/>
              </a:path>
            </a:pathLst>
          </a:cu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055" r="73021"/>
          <a:stretch/>
        </p:blipFill>
        <p:spPr>
          <a:xfrm flipH="1">
            <a:off x="473210" y="353818"/>
            <a:ext cx="4933950" cy="3826988"/>
          </a:xfrm>
          <a:prstGeom prst="rect">
            <a:avLst/>
          </a:prstGeom>
        </p:spPr>
      </p:pic>
      <p:pic>
        <p:nvPicPr>
          <p:cNvPr id="17" name="图片 38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024" b="67663"/>
          <a:stretch/>
        </p:blipFill>
        <p:spPr>
          <a:xfrm>
            <a:off x="-860624" y="6324827"/>
            <a:ext cx="3850824" cy="4180695"/>
          </a:xfrm>
          <a:prstGeom prst="rect">
            <a:avLst/>
          </a:prstGeom>
        </p:spPr>
      </p:pic>
      <p:pic>
        <p:nvPicPr>
          <p:cNvPr id="25" name="图片 16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9538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5354895" y="6371672"/>
            <a:ext cx="3294050" cy="413385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C71969F-D48D-F5F9-FDF5-0B0959B26F99}"/>
              </a:ext>
            </a:extLst>
          </p:cNvPr>
          <p:cNvSpPr txBox="1"/>
          <p:nvPr/>
        </p:nvSpPr>
        <p:spPr>
          <a:xfrm>
            <a:off x="1995056" y="3910503"/>
            <a:ext cx="14609619" cy="52014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480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vi-VN" sz="4800">
                <a:latin typeface="Times New Roman" panose="02020603050405020304" pitchFamily="18" charset="0"/>
                <a:ea typeface="Times New Roman" panose="02020603050405020304" pitchFamily="18" charset="0"/>
              </a:rPr>
              <a:t>Đọc, viết thành thạo các số có sáu chữ số</a:t>
            </a:r>
            <a:r>
              <a:rPr lang="en-US" sz="480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r>
              <a:rPr lang="vi-VN" sz="480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440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vi-VN" sz="4800">
                <a:latin typeface="Times New Roman" panose="02020603050405020304" pitchFamily="18" charset="0"/>
                <a:ea typeface="Times New Roman" panose="02020603050405020304" pitchFamily="18" charset="0"/>
              </a:rPr>
              <a:t>- Nhận biết được các số tròn trăm nghìn</a:t>
            </a:r>
            <a:r>
              <a:rPr lang="en-US" sz="480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440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n-US" sz="480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vi-VN" sz="4800">
                <a:latin typeface="Times New Roman" panose="02020603050405020304" pitchFamily="18" charset="0"/>
                <a:ea typeface="Times New Roman" panose="02020603050405020304" pitchFamily="18" charset="0"/>
              </a:rPr>
              <a:t>Nhận biết được cấu tạo thập phân của một số</a:t>
            </a:r>
            <a:r>
              <a:rPr lang="en-US" sz="480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480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vi-VN" sz="4800">
                <a:latin typeface="Times New Roman" panose="02020603050405020304" pitchFamily="18" charset="0"/>
                <a:ea typeface="Times New Roman" panose="02020603050405020304" pitchFamily="18" charset="0"/>
              </a:rPr>
              <a:t>Vận dụng bài học vào thực tiễn giải được các bài tập, </a:t>
            </a:r>
            <a:endParaRPr lang="en-US" sz="480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n-US" sz="4800">
                <a:latin typeface="Times New Roman" panose="02020603050405020304" pitchFamily="18" charset="0"/>
                <a:ea typeface="Times New Roman" panose="02020603050405020304" pitchFamily="18" charset="0"/>
              </a:rPr>
              <a:t>  </a:t>
            </a:r>
            <a:r>
              <a:rPr lang="vi-VN" sz="4800">
                <a:latin typeface="Times New Roman" panose="02020603050405020304" pitchFamily="18" charset="0"/>
                <a:ea typeface="Times New Roman" panose="02020603050405020304" pitchFamily="18" charset="0"/>
              </a:rPr>
              <a:t>bài toán thực tế, số tiền liên quan đến số có 6 chữ số</a:t>
            </a:r>
            <a:endParaRPr lang="en-US" sz="440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685800" indent="-685800" algn="just">
              <a:buFontTx/>
              <a:buChar char="-"/>
            </a:pPr>
            <a:endParaRPr lang="en-US" sz="480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571500" indent="-571500" algn="just">
              <a:buFontTx/>
              <a:buChar char="-"/>
            </a:pPr>
            <a:endParaRPr lang="en-US" sz="440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0840B3F-DEFB-A2C4-1F78-D4C2FEA98644}"/>
              </a:ext>
            </a:extLst>
          </p:cNvPr>
          <p:cNvSpPr txBox="1"/>
          <p:nvPr/>
        </p:nvSpPr>
        <p:spPr>
          <a:xfrm>
            <a:off x="5407160" y="2386554"/>
            <a:ext cx="8880341" cy="9401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342900" algn="just" defTabSz="1371600">
              <a:lnSpc>
                <a:spcPct val="110000"/>
              </a:lnSpc>
              <a:defRPr/>
            </a:pPr>
            <a:r>
              <a:rPr lang="en-US" sz="54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YÊU CẦU CẦN ĐẠT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09053DD-72C9-927E-62F0-D0F8A30C81D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3707237" y="-5712279"/>
            <a:ext cx="3668745" cy="1415087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EC327DC-E9A2-826A-BDD9-A7B742BE085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6200000">
            <a:off x="7580645" y="3419260"/>
            <a:ext cx="4073129" cy="18288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2347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  <a:alpha val="4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7"/>
          <p:cNvGrpSpPr/>
          <p:nvPr/>
        </p:nvGrpSpPr>
        <p:grpSpPr>
          <a:xfrm>
            <a:off x="1032409" y="3576945"/>
            <a:ext cx="6466816" cy="2694321"/>
            <a:chOff x="0" y="0"/>
            <a:chExt cx="1703194" cy="70961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703194" cy="709615"/>
            </a:xfrm>
            <a:custGeom>
              <a:avLst/>
              <a:gdLst/>
              <a:ahLst/>
              <a:cxnLst/>
              <a:rect l="l" t="t" r="r" b="b"/>
              <a:pathLst>
                <a:path w="1703194" h="709615">
                  <a:moveTo>
                    <a:pt x="0" y="0"/>
                  </a:moveTo>
                  <a:lnTo>
                    <a:pt x="1703194" y="0"/>
                  </a:lnTo>
                  <a:lnTo>
                    <a:pt x="1703194" y="709615"/>
                  </a:lnTo>
                  <a:lnTo>
                    <a:pt x="0" y="709615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37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100867" y="3643119"/>
            <a:ext cx="6337319" cy="2557076"/>
            <a:chOff x="0" y="0"/>
            <a:chExt cx="1669088" cy="673469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669088" cy="673469"/>
            </a:xfrm>
            <a:custGeom>
              <a:avLst/>
              <a:gdLst/>
              <a:ahLst/>
              <a:cxnLst/>
              <a:rect l="l" t="t" r="r" b="b"/>
              <a:pathLst>
                <a:path w="1669088" h="673469">
                  <a:moveTo>
                    <a:pt x="0" y="0"/>
                  </a:moveTo>
                  <a:lnTo>
                    <a:pt x="1669088" y="0"/>
                  </a:lnTo>
                  <a:lnTo>
                    <a:pt x="1669088" y="673469"/>
                  </a:lnTo>
                  <a:lnTo>
                    <a:pt x="0" y="673469"/>
                  </a:lnTo>
                  <a:close/>
                </a:path>
              </a:pathLst>
            </a:custGeom>
            <a:solidFill>
              <a:srgbClr val="F7F7F7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37"/>
                </a:lnSpc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>
            <a:off x="3498039" y="3078057"/>
            <a:ext cx="1130125" cy="1130125"/>
          </a:xfrm>
          <a:custGeom>
            <a:avLst/>
            <a:gdLst/>
            <a:ahLst/>
            <a:cxnLst/>
            <a:rect l="l" t="t" r="r" b="b"/>
            <a:pathLst>
              <a:path w="1130125" h="1130125">
                <a:moveTo>
                  <a:pt x="0" y="0"/>
                </a:moveTo>
                <a:lnTo>
                  <a:pt x="1130125" y="0"/>
                </a:lnTo>
                <a:lnTo>
                  <a:pt x="1130125" y="1130125"/>
                </a:lnTo>
                <a:lnTo>
                  <a:pt x="0" y="113012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15" name="Group 15"/>
          <p:cNvGrpSpPr/>
          <p:nvPr/>
        </p:nvGrpSpPr>
        <p:grpSpPr>
          <a:xfrm>
            <a:off x="2274778" y="6902051"/>
            <a:ext cx="6466816" cy="2694321"/>
            <a:chOff x="0" y="0"/>
            <a:chExt cx="1703194" cy="709615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703194" cy="709615"/>
            </a:xfrm>
            <a:custGeom>
              <a:avLst/>
              <a:gdLst/>
              <a:ahLst/>
              <a:cxnLst/>
              <a:rect l="l" t="t" r="r" b="b"/>
              <a:pathLst>
                <a:path w="1703194" h="709615">
                  <a:moveTo>
                    <a:pt x="0" y="0"/>
                  </a:moveTo>
                  <a:lnTo>
                    <a:pt x="1703194" y="0"/>
                  </a:lnTo>
                  <a:lnTo>
                    <a:pt x="1703194" y="709615"/>
                  </a:lnTo>
                  <a:lnTo>
                    <a:pt x="0" y="709615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37"/>
                </a:lnSpc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2343236" y="6968225"/>
            <a:ext cx="6337319" cy="2557076"/>
            <a:chOff x="0" y="0"/>
            <a:chExt cx="1669088" cy="673469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1669088" cy="673469"/>
            </a:xfrm>
            <a:custGeom>
              <a:avLst/>
              <a:gdLst/>
              <a:ahLst/>
              <a:cxnLst/>
              <a:rect l="l" t="t" r="r" b="b"/>
              <a:pathLst>
                <a:path w="1669088" h="673469">
                  <a:moveTo>
                    <a:pt x="0" y="0"/>
                  </a:moveTo>
                  <a:lnTo>
                    <a:pt x="1669088" y="0"/>
                  </a:lnTo>
                  <a:lnTo>
                    <a:pt x="1669088" y="673469"/>
                  </a:lnTo>
                  <a:lnTo>
                    <a:pt x="0" y="673469"/>
                  </a:lnTo>
                  <a:close/>
                </a:path>
              </a:pathLst>
            </a:custGeom>
            <a:solidFill>
              <a:srgbClr val="F7F7F7"/>
            </a:solidFill>
          </p:spPr>
        </p:sp>
        <p:sp>
          <p:nvSpPr>
            <p:cNvPr id="20" name="TextBox 20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37"/>
                </a:lnSpc>
              </a:pPr>
              <a:endParaRPr/>
            </a:p>
          </p:txBody>
        </p:sp>
      </p:grpSp>
      <p:sp>
        <p:nvSpPr>
          <p:cNvPr id="21" name="Freeform 21"/>
          <p:cNvSpPr/>
          <p:nvPr/>
        </p:nvSpPr>
        <p:spPr>
          <a:xfrm>
            <a:off x="4740408" y="6403163"/>
            <a:ext cx="1130125" cy="1130125"/>
          </a:xfrm>
          <a:custGeom>
            <a:avLst/>
            <a:gdLst/>
            <a:ahLst/>
            <a:cxnLst/>
            <a:rect l="l" t="t" r="r" b="b"/>
            <a:pathLst>
              <a:path w="1130125" h="1130125">
                <a:moveTo>
                  <a:pt x="0" y="0"/>
                </a:moveTo>
                <a:lnTo>
                  <a:pt x="1130125" y="0"/>
                </a:lnTo>
                <a:lnTo>
                  <a:pt x="1130125" y="1130125"/>
                </a:lnTo>
                <a:lnTo>
                  <a:pt x="0" y="113012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22" name="Group 22"/>
          <p:cNvGrpSpPr/>
          <p:nvPr/>
        </p:nvGrpSpPr>
        <p:grpSpPr>
          <a:xfrm>
            <a:off x="10792484" y="3505874"/>
            <a:ext cx="6466816" cy="2694321"/>
            <a:chOff x="0" y="0"/>
            <a:chExt cx="1703194" cy="709615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1703194" cy="709615"/>
            </a:xfrm>
            <a:custGeom>
              <a:avLst/>
              <a:gdLst/>
              <a:ahLst/>
              <a:cxnLst/>
              <a:rect l="l" t="t" r="r" b="b"/>
              <a:pathLst>
                <a:path w="1703194" h="709615">
                  <a:moveTo>
                    <a:pt x="0" y="0"/>
                  </a:moveTo>
                  <a:lnTo>
                    <a:pt x="1703194" y="0"/>
                  </a:lnTo>
                  <a:lnTo>
                    <a:pt x="1703194" y="709615"/>
                  </a:lnTo>
                  <a:lnTo>
                    <a:pt x="0" y="709615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24" name="TextBox 24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37"/>
                </a:lnSpc>
              </a:pPr>
              <a:endParaRPr/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10860942" y="3572049"/>
            <a:ext cx="6337319" cy="2557076"/>
            <a:chOff x="0" y="0"/>
            <a:chExt cx="1669088" cy="673469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1669088" cy="673469"/>
            </a:xfrm>
            <a:custGeom>
              <a:avLst/>
              <a:gdLst/>
              <a:ahLst/>
              <a:cxnLst/>
              <a:rect l="l" t="t" r="r" b="b"/>
              <a:pathLst>
                <a:path w="1669088" h="673469">
                  <a:moveTo>
                    <a:pt x="0" y="0"/>
                  </a:moveTo>
                  <a:lnTo>
                    <a:pt x="1669088" y="0"/>
                  </a:lnTo>
                  <a:lnTo>
                    <a:pt x="1669088" y="673469"/>
                  </a:lnTo>
                  <a:lnTo>
                    <a:pt x="0" y="673469"/>
                  </a:lnTo>
                  <a:close/>
                </a:path>
              </a:pathLst>
            </a:custGeom>
            <a:solidFill>
              <a:srgbClr val="F7F7F7"/>
            </a:solidFill>
          </p:spPr>
        </p:sp>
        <p:sp>
          <p:nvSpPr>
            <p:cNvPr id="27" name="TextBox 27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37"/>
                </a:lnSpc>
              </a:pPr>
              <a:endParaRPr/>
            </a:p>
          </p:txBody>
        </p:sp>
      </p:grpSp>
      <p:sp>
        <p:nvSpPr>
          <p:cNvPr id="28" name="Freeform 28"/>
          <p:cNvSpPr/>
          <p:nvPr/>
        </p:nvSpPr>
        <p:spPr>
          <a:xfrm>
            <a:off x="13258114" y="3006986"/>
            <a:ext cx="1130125" cy="1130125"/>
          </a:xfrm>
          <a:custGeom>
            <a:avLst/>
            <a:gdLst/>
            <a:ahLst/>
            <a:cxnLst/>
            <a:rect l="l" t="t" r="r" b="b"/>
            <a:pathLst>
              <a:path w="1130125" h="1130125">
                <a:moveTo>
                  <a:pt x="0" y="0"/>
                </a:moveTo>
                <a:lnTo>
                  <a:pt x="1130125" y="0"/>
                </a:lnTo>
                <a:lnTo>
                  <a:pt x="1130125" y="1130125"/>
                </a:lnTo>
                <a:lnTo>
                  <a:pt x="0" y="113012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30" name="Group 30"/>
          <p:cNvGrpSpPr/>
          <p:nvPr/>
        </p:nvGrpSpPr>
        <p:grpSpPr>
          <a:xfrm>
            <a:off x="9600931" y="6902051"/>
            <a:ext cx="6466816" cy="2694321"/>
            <a:chOff x="0" y="0"/>
            <a:chExt cx="1703194" cy="709615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1703194" cy="709615"/>
            </a:xfrm>
            <a:custGeom>
              <a:avLst/>
              <a:gdLst/>
              <a:ahLst/>
              <a:cxnLst/>
              <a:rect l="l" t="t" r="r" b="b"/>
              <a:pathLst>
                <a:path w="1703194" h="709615">
                  <a:moveTo>
                    <a:pt x="0" y="0"/>
                  </a:moveTo>
                  <a:lnTo>
                    <a:pt x="1703194" y="0"/>
                  </a:lnTo>
                  <a:lnTo>
                    <a:pt x="1703194" y="709615"/>
                  </a:lnTo>
                  <a:lnTo>
                    <a:pt x="0" y="709615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32" name="TextBox 32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37"/>
                </a:lnSpc>
              </a:pPr>
              <a:endParaRPr/>
            </a:p>
          </p:txBody>
        </p:sp>
      </p:grpSp>
      <p:grpSp>
        <p:nvGrpSpPr>
          <p:cNvPr id="33" name="Group 33"/>
          <p:cNvGrpSpPr/>
          <p:nvPr/>
        </p:nvGrpSpPr>
        <p:grpSpPr>
          <a:xfrm>
            <a:off x="9669389" y="6968225"/>
            <a:ext cx="6337319" cy="2557076"/>
            <a:chOff x="0" y="0"/>
            <a:chExt cx="1669088" cy="673469"/>
          </a:xfrm>
        </p:grpSpPr>
        <p:sp>
          <p:nvSpPr>
            <p:cNvPr id="34" name="Freeform 34"/>
            <p:cNvSpPr/>
            <p:nvPr/>
          </p:nvSpPr>
          <p:spPr>
            <a:xfrm>
              <a:off x="0" y="0"/>
              <a:ext cx="1669088" cy="673469"/>
            </a:xfrm>
            <a:custGeom>
              <a:avLst/>
              <a:gdLst/>
              <a:ahLst/>
              <a:cxnLst/>
              <a:rect l="l" t="t" r="r" b="b"/>
              <a:pathLst>
                <a:path w="1669088" h="673469">
                  <a:moveTo>
                    <a:pt x="0" y="0"/>
                  </a:moveTo>
                  <a:lnTo>
                    <a:pt x="1669088" y="0"/>
                  </a:lnTo>
                  <a:lnTo>
                    <a:pt x="1669088" y="673469"/>
                  </a:lnTo>
                  <a:lnTo>
                    <a:pt x="0" y="673469"/>
                  </a:lnTo>
                  <a:close/>
                </a:path>
              </a:pathLst>
            </a:custGeom>
            <a:solidFill>
              <a:srgbClr val="F7F7F7"/>
            </a:solidFill>
          </p:spPr>
        </p:sp>
        <p:sp>
          <p:nvSpPr>
            <p:cNvPr id="35" name="TextBox 35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37"/>
                </a:lnSpc>
              </a:pPr>
              <a:endParaRPr/>
            </a:p>
          </p:txBody>
        </p:sp>
      </p:grpSp>
      <p:sp>
        <p:nvSpPr>
          <p:cNvPr id="36" name="Freeform 36"/>
          <p:cNvSpPr/>
          <p:nvPr/>
        </p:nvSpPr>
        <p:spPr>
          <a:xfrm>
            <a:off x="12066561" y="6403163"/>
            <a:ext cx="1130125" cy="1130125"/>
          </a:xfrm>
          <a:custGeom>
            <a:avLst/>
            <a:gdLst/>
            <a:ahLst/>
            <a:cxnLst/>
            <a:rect l="l" t="t" r="r" b="b"/>
            <a:pathLst>
              <a:path w="1130125" h="1130125">
                <a:moveTo>
                  <a:pt x="0" y="0"/>
                </a:moveTo>
                <a:lnTo>
                  <a:pt x="1130125" y="0"/>
                </a:lnTo>
                <a:lnTo>
                  <a:pt x="1130125" y="1130125"/>
                </a:lnTo>
                <a:lnTo>
                  <a:pt x="0" y="113012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37" name="Freeform 37"/>
          <p:cNvSpPr/>
          <p:nvPr/>
        </p:nvSpPr>
        <p:spPr>
          <a:xfrm>
            <a:off x="16652727" y="6533990"/>
            <a:ext cx="1985903" cy="1668158"/>
          </a:xfrm>
          <a:custGeom>
            <a:avLst/>
            <a:gdLst/>
            <a:ahLst/>
            <a:cxnLst/>
            <a:rect l="l" t="t" r="r" b="b"/>
            <a:pathLst>
              <a:path w="1985903" h="1668158">
                <a:moveTo>
                  <a:pt x="0" y="0"/>
                </a:moveTo>
                <a:lnTo>
                  <a:pt x="1985902" y="0"/>
                </a:lnTo>
                <a:lnTo>
                  <a:pt x="1985902" y="1668158"/>
                </a:lnTo>
                <a:lnTo>
                  <a:pt x="0" y="166815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38" name="Freeform 38"/>
          <p:cNvSpPr/>
          <p:nvPr/>
        </p:nvSpPr>
        <p:spPr>
          <a:xfrm flipH="1">
            <a:off x="17197743" y="7310681"/>
            <a:ext cx="2354874" cy="916260"/>
          </a:xfrm>
          <a:custGeom>
            <a:avLst/>
            <a:gdLst/>
            <a:ahLst/>
            <a:cxnLst/>
            <a:rect l="l" t="t" r="r" b="b"/>
            <a:pathLst>
              <a:path w="2354874" h="916260">
                <a:moveTo>
                  <a:pt x="2354874" y="0"/>
                </a:moveTo>
                <a:lnTo>
                  <a:pt x="0" y="0"/>
                </a:lnTo>
                <a:lnTo>
                  <a:pt x="0" y="916260"/>
                </a:lnTo>
                <a:lnTo>
                  <a:pt x="2354874" y="916260"/>
                </a:lnTo>
                <a:lnTo>
                  <a:pt x="2354874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39" name="Freeform 39"/>
          <p:cNvSpPr/>
          <p:nvPr/>
        </p:nvSpPr>
        <p:spPr>
          <a:xfrm rot="-496314">
            <a:off x="1431623" y="8935322"/>
            <a:ext cx="652496" cy="650124"/>
          </a:xfrm>
          <a:custGeom>
            <a:avLst/>
            <a:gdLst/>
            <a:ahLst/>
            <a:cxnLst/>
            <a:rect l="l" t="t" r="r" b="b"/>
            <a:pathLst>
              <a:path w="652496" h="650124">
                <a:moveTo>
                  <a:pt x="0" y="0"/>
                </a:moveTo>
                <a:lnTo>
                  <a:pt x="652497" y="0"/>
                </a:lnTo>
                <a:lnTo>
                  <a:pt x="652497" y="650123"/>
                </a:lnTo>
                <a:lnTo>
                  <a:pt x="0" y="65012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41" name="Freeform 41"/>
          <p:cNvSpPr/>
          <p:nvPr/>
        </p:nvSpPr>
        <p:spPr>
          <a:xfrm>
            <a:off x="16838416" y="8913724"/>
            <a:ext cx="1017175" cy="611576"/>
          </a:xfrm>
          <a:custGeom>
            <a:avLst/>
            <a:gdLst/>
            <a:ahLst/>
            <a:cxnLst/>
            <a:rect l="l" t="t" r="r" b="b"/>
            <a:pathLst>
              <a:path w="1017175" h="611576">
                <a:moveTo>
                  <a:pt x="0" y="0"/>
                </a:moveTo>
                <a:lnTo>
                  <a:pt x="1017175" y="0"/>
                </a:lnTo>
                <a:lnTo>
                  <a:pt x="1017175" y="611577"/>
                </a:lnTo>
                <a:lnTo>
                  <a:pt x="0" y="611577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42" name="Freeform 42"/>
          <p:cNvSpPr/>
          <p:nvPr/>
        </p:nvSpPr>
        <p:spPr>
          <a:xfrm>
            <a:off x="14388239" y="9920222"/>
            <a:ext cx="719101" cy="693033"/>
          </a:xfrm>
          <a:custGeom>
            <a:avLst/>
            <a:gdLst/>
            <a:ahLst/>
            <a:cxnLst/>
            <a:rect l="l" t="t" r="r" b="b"/>
            <a:pathLst>
              <a:path w="719101" h="693033">
                <a:moveTo>
                  <a:pt x="0" y="0"/>
                </a:moveTo>
                <a:lnTo>
                  <a:pt x="719101" y="0"/>
                </a:lnTo>
                <a:lnTo>
                  <a:pt x="719101" y="693033"/>
                </a:lnTo>
                <a:lnTo>
                  <a:pt x="0" y="693033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43" name="Freeform 43"/>
          <p:cNvSpPr/>
          <p:nvPr/>
        </p:nvSpPr>
        <p:spPr>
          <a:xfrm>
            <a:off x="17347004" y="4427323"/>
            <a:ext cx="1511337" cy="621022"/>
          </a:xfrm>
          <a:custGeom>
            <a:avLst/>
            <a:gdLst/>
            <a:ahLst/>
            <a:cxnLst/>
            <a:rect l="l" t="t" r="r" b="b"/>
            <a:pathLst>
              <a:path w="1511337" h="621022">
                <a:moveTo>
                  <a:pt x="0" y="0"/>
                </a:moveTo>
                <a:lnTo>
                  <a:pt x="1511336" y="0"/>
                </a:lnTo>
                <a:lnTo>
                  <a:pt x="1511336" y="621022"/>
                </a:lnTo>
                <a:lnTo>
                  <a:pt x="0" y="621022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44" name="Freeform 44"/>
          <p:cNvSpPr/>
          <p:nvPr/>
        </p:nvSpPr>
        <p:spPr>
          <a:xfrm>
            <a:off x="-630183" y="6285834"/>
            <a:ext cx="1511337" cy="621022"/>
          </a:xfrm>
          <a:custGeom>
            <a:avLst/>
            <a:gdLst/>
            <a:ahLst/>
            <a:cxnLst/>
            <a:rect l="l" t="t" r="r" b="b"/>
            <a:pathLst>
              <a:path w="1511337" h="621022">
                <a:moveTo>
                  <a:pt x="0" y="0"/>
                </a:moveTo>
                <a:lnTo>
                  <a:pt x="1511337" y="0"/>
                </a:lnTo>
                <a:lnTo>
                  <a:pt x="1511337" y="621022"/>
                </a:lnTo>
                <a:lnTo>
                  <a:pt x="0" y="621022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45" name="Freeform 45"/>
          <p:cNvSpPr/>
          <p:nvPr/>
        </p:nvSpPr>
        <p:spPr>
          <a:xfrm>
            <a:off x="7740961" y="3701403"/>
            <a:ext cx="2809788" cy="2693884"/>
          </a:xfrm>
          <a:custGeom>
            <a:avLst/>
            <a:gdLst/>
            <a:ahLst/>
            <a:cxnLst/>
            <a:rect l="l" t="t" r="r" b="b"/>
            <a:pathLst>
              <a:path w="2809788" h="2693884">
                <a:moveTo>
                  <a:pt x="0" y="0"/>
                </a:moveTo>
                <a:lnTo>
                  <a:pt x="2809787" y="0"/>
                </a:lnTo>
                <a:lnTo>
                  <a:pt x="2809787" y="2693884"/>
                </a:lnTo>
                <a:lnTo>
                  <a:pt x="0" y="2693884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</p:sp>
      <p:sp>
        <p:nvSpPr>
          <p:cNvPr id="46" name="TextBox 46"/>
          <p:cNvSpPr txBox="1"/>
          <p:nvPr/>
        </p:nvSpPr>
        <p:spPr>
          <a:xfrm>
            <a:off x="3717084" y="3135629"/>
            <a:ext cx="692035" cy="9746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74"/>
              </a:lnSpc>
            </a:pPr>
            <a:r>
              <a:rPr lang="en-US" sz="5410" dirty="0">
                <a:solidFill>
                  <a:srgbClr val="000000"/>
                </a:solidFill>
                <a:latin typeface="One Little Font"/>
              </a:rPr>
              <a:t>A</a:t>
            </a:r>
          </a:p>
        </p:txBody>
      </p:sp>
      <p:sp>
        <p:nvSpPr>
          <p:cNvPr id="47" name="TextBox 47"/>
          <p:cNvSpPr txBox="1"/>
          <p:nvPr/>
        </p:nvSpPr>
        <p:spPr>
          <a:xfrm>
            <a:off x="1624067" y="4003910"/>
            <a:ext cx="5814119" cy="22159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4800" dirty="0" err="1">
                <a:solidFill>
                  <a:srgbClr val="000000"/>
                </a:solidFill>
              </a:rPr>
              <a:t>Tám</a:t>
            </a:r>
            <a:r>
              <a:rPr lang="en-US" sz="4800" dirty="0">
                <a:solidFill>
                  <a:srgbClr val="000000"/>
                </a:solidFill>
              </a:rPr>
              <a:t> </a:t>
            </a:r>
            <a:r>
              <a:rPr lang="en-US" sz="4800" dirty="0" err="1">
                <a:solidFill>
                  <a:srgbClr val="000000"/>
                </a:solidFill>
              </a:rPr>
              <a:t>trăm</a:t>
            </a:r>
            <a:r>
              <a:rPr lang="en-US" sz="4800" dirty="0">
                <a:solidFill>
                  <a:srgbClr val="000000"/>
                </a:solidFill>
              </a:rPr>
              <a:t> </a:t>
            </a:r>
            <a:r>
              <a:rPr lang="en-US" sz="4800" dirty="0" err="1">
                <a:solidFill>
                  <a:srgbClr val="000000"/>
                </a:solidFill>
              </a:rPr>
              <a:t>năm</a:t>
            </a:r>
            <a:r>
              <a:rPr lang="en-US" sz="4800" dirty="0">
                <a:solidFill>
                  <a:srgbClr val="000000"/>
                </a:solidFill>
              </a:rPr>
              <a:t> </a:t>
            </a:r>
            <a:r>
              <a:rPr lang="en-US" sz="4800" dirty="0" err="1">
                <a:solidFill>
                  <a:srgbClr val="000000"/>
                </a:solidFill>
              </a:rPr>
              <a:t>mươi</a:t>
            </a:r>
            <a:r>
              <a:rPr lang="en-US" sz="4800" dirty="0">
                <a:solidFill>
                  <a:srgbClr val="000000"/>
                </a:solidFill>
              </a:rPr>
              <a:t> </a:t>
            </a:r>
            <a:r>
              <a:rPr lang="en-US" sz="4800" dirty="0" err="1">
                <a:solidFill>
                  <a:srgbClr val="000000"/>
                </a:solidFill>
              </a:rPr>
              <a:t>chín</a:t>
            </a:r>
            <a:r>
              <a:rPr lang="en-US" sz="4800" dirty="0">
                <a:solidFill>
                  <a:srgbClr val="000000"/>
                </a:solidFill>
              </a:rPr>
              <a:t> </a:t>
            </a:r>
            <a:r>
              <a:rPr lang="en-US" sz="4800" dirty="0" err="1">
                <a:solidFill>
                  <a:srgbClr val="000000"/>
                </a:solidFill>
              </a:rPr>
              <a:t>nghìn</a:t>
            </a:r>
            <a:r>
              <a:rPr lang="en-US" sz="4800" dirty="0">
                <a:solidFill>
                  <a:srgbClr val="000000"/>
                </a:solidFill>
              </a:rPr>
              <a:t> </a:t>
            </a:r>
            <a:r>
              <a:rPr lang="en-US" sz="4800" dirty="0" err="1">
                <a:solidFill>
                  <a:srgbClr val="000000"/>
                </a:solidFill>
              </a:rPr>
              <a:t>không</a:t>
            </a:r>
            <a:r>
              <a:rPr lang="en-US" sz="4800" dirty="0">
                <a:solidFill>
                  <a:srgbClr val="000000"/>
                </a:solidFill>
              </a:rPr>
              <a:t> </a:t>
            </a:r>
            <a:r>
              <a:rPr lang="en-US" sz="4800" dirty="0" err="1">
                <a:solidFill>
                  <a:srgbClr val="000000"/>
                </a:solidFill>
              </a:rPr>
              <a:t>trăm</a:t>
            </a:r>
            <a:r>
              <a:rPr lang="en-US" sz="4800" dirty="0">
                <a:solidFill>
                  <a:srgbClr val="000000"/>
                </a:solidFill>
              </a:rPr>
              <a:t> </a:t>
            </a:r>
            <a:r>
              <a:rPr lang="en-US" sz="4800" dirty="0" err="1">
                <a:solidFill>
                  <a:srgbClr val="000000"/>
                </a:solidFill>
              </a:rPr>
              <a:t>bảy</a:t>
            </a:r>
            <a:r>
              <a:rPr lang="en-US" sz="4800" dirty="0">
                <a:solidFill>
                  <a:srgbClr val="000000"/>
                </a:solidFill>
              </a:rPr>
              <a:t> </a:t>
            </a:r>
            <a:r>
              <a:rPr lang="en-US" sz="4800" dirty="0" err="1">
                <a:solidFill>
                  <a:srgbClr val="000000"/>
                </a:solidFill>
              </a:rPr>
              <a:t>mươi</a:t>
            </a:r>
            <a:r>
              <a:rPr lang="en-US" sz="4800" dirty="0">
                <a:solidFill>
                  <a:srgbClr val="000000"/>
                </a:solidFill>
              </a:rPr>
              <a:t> </a:t>
            </a:r>
            <a:r>
              <a:rPr lang="en-US" sz="4800" dirty="0" err="1">
                <a:solidFill>
                  <a:srgbClr val="000000"/>
                </a:solidFill>
              </a:rPr>
              <a:t>hai</a:t>
            </a:r>
            <a:endParaRPr lang="en-US" sz="4800" dirty="0">
              <a:solidFill>
                <a:srgbClr val="000000"/>
              </a:solidFill>
            </a:endParaRPr>
          </a:p>
        </p:txBody>
      </p:sp>
      <p:sp>
        <p:nvSpPr>
          <p:cNvPr id="49" name="TextBox 49"/>
          <p:cNvSpPr txBox="1"/>
          <p:nvPr/>
        </p:nvSpPr>
        <p:spPr>
          <a:xfrm>
            <a:off x="4959453" y="6460734"/>
            <a:ext cx="692035" cy="9746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74"/>
              </a:lnSpc>
            </a:pPr>
            <a:r>
              <a:rPr lang="en-US" sz="5410" dirty="0">
                <a:solidFill>
                  <a:srgbClr val="000000"/>
                </a:solidFill>
                <a:latin typeface="One Little Font"/>
              </a:rPr>
              <a:t>C</a:t>
            </a:r>
          </a:p>
        </p:txBody>
      </p:sp>
      <p:sp>
        <p:nvSpPr>
          <p:cNvPr id="51" name="TextBox 51"/>
          <p:cNvSpPr txBox="1"/>
          <p:nvPr/>
        </p:nvSpPr>
        <p:spPr>
          <a:xfrm>
            <a:off x="13477159" y="3064558"/>
            <a:ext cx="692035" cy="9746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74"/>
              </a:lnSpc>
            </a:pPr>
            <a:r>
              <a:rPr lang="en-US" sz="5410" dirty="0">
                <a:solidFill>
                  <a:srgbClr val="000000"/>
                </a:solidFill>
                <a:latin typeface="One Little Font"/>
              </a:rPr>
              <a:t>B</a:t>
            </a:r>
          </a:p>
        </p:txBody>
      </p:sp>
      <p:sp>
        <p:nvSpPr>
          <p:cNvPr id="52" name="TextBox 52"/>
          <p:cNvSpPr txBox="1"/>
          <p:nvPr/>
        </p:nvSpPr>
        <p:spPr>
          <a:xfrm>
            <a:off x="12285606" y="6460734"/>
            <a:ext cx="692035" cy="9746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74"/>
              </a:lnSpc>
            </a:pPr>
            <a:r>
              <a:rPr lang="en-US" sz="5410" dirty="0">
                <a:solidFill>
                  <a:srgbClr val="000000"/>
                </a:solidFill>
                <a:latin typeface="One Little Font"/>
              </a:rPr>
              <a:t>D</a:t>
            </a:r>
          </a:p>
        </p:txBody>
      </p:sp>
      <p:sp>
        <p:nvSpPr>
          <p:cNvPr id="57" name="TextBox 13"/>
          <p:cNvSpPr txBox="1"/>
          <p:nvPr/>
        </p:nvSpPr>
        <p:spPr>
          <a:xfrm>
            <a:off x="1018848" y="939701"/>
            <a:ext cx="16891639" cy="1810111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300"/>
              </a:lnSpc>
            </a:pPr>
            <a:r>
              <a:rPr lang="en-US" sz="13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6 Carolinea" panose="02000000000000000000" pitchFamily="2" charset="0"/>
              </a:rPr>
              <a:t>Số</a:t>
            </a:r>
            <a:r>
              <a:rPr lang="en-US" sz="138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6 Carolinea" panose="02000000000000000000" pitchFamily="2" charset="0"/>
              </a:rPr>
              <a:t> 859 072 </a:t>
            </a:r>
            <a:r>
              <a:rPr lang="en-US" sz="13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6 Carolinea" panose="02000000000000000000" pitchFamily="2" charset="0"/>
              </a:rPr>
              <a:t>đọc</a:t>
            </a:r>
            <a:r>
              <a:rPr lang="en-US" sz="138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6 Carolinea" panose="02000000000000000000" pitchFamily="2" charset="0"/>
              </a:rPr>
              <a:t> </a:t>
            </a:r>
            <a:r>
              <a:rPr lang="en-US" sz="13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6 Carolinea" panose="02000000000000000000" pitchFamily="2" charset="0"/>
              </a:rPr>
              <a:t>là</a:t>
            </a:r>
            <a:r>
              <a:rPr lang="en-US" sz="138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6 Carolinea" panose="02000000000000000000" pitchFamily="2" charset="0"/>
              </a:rPr>
              <a:t>: 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734293" y="-658468"/>
            <a:ext cx="3674826" cy="2554545"/>
            <a:chOff x="-6512178" y="-655859"/>
            <a:chExt cx="3674826" cy="2554545"/>
          </a:xfrm>
        </p:grpSpPr>
        <p:sp>
          <p:nvSpPr>
            <p:cNvPr id="13" name="TextBox 13"/>
            <p:cNvSpPr txBox="1"/>
            <p:nvPr/>
          </p:nvSpPr>
          <p:spPr>
            <a:xfrm>
              <a:off x="-5853991" y="-655859"/>
              <a:ext cx="3016639" cy="2554545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sz="16600" dirty="0" err="1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#9Slide06 Carolinea" panose="02000000000000000000" pitchFamily="2" charset="0"/>
                </a:rPr>
                <a:t>Câu</a:t>
              </a:r>
              <a:r>
                <a:rPr lang="en-US" sz="16600" dirty="0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#9Slide06 Carolinea" panose="02000000000000000000" pitchFamily="2" charset="0"/>
                </a:rPr>
                <a:t> 2</a:t>
              </a:r>
            </a:p>
          </p:txBody>
        </p:sp>
        <p:sp>
          <p:nvSpPr>
            <p:cNvPr id="40" name="Freeform 40"/>
            <p:cNvSpPr/>
            <p:nvPr/>
          </p:nvSpPr>
          <p:spPr>
            <a:xfrm rot="215019">
              <a:off x="-6512178" y="446901"/>
              <a:ext cx="978816" cy="975256"/>
            </a:xfrm>
            <a:custGeom>
              <a:avLst/>
              <a:gdLst/>
              <a:ahLst/>
              <a:cxnLst/>
              <a:rect l="l" t="t" r="r" b="b"/>
              <a:pathLst>
                <a:path w="978816" h="975256">
                  <a:moveTo>
                    <a:pt x="0" y="0"/>
                  </a:moveTo>
                  <a:lnTo>
                    <a:pt x="978815" y="0"/>
                  </a:lnTo>
                  <a:lnTo>
                    <a:pt x="978815" y="975257"/>
                  </a:lnTo>
                  <a:lnTo>
                    <a:pt x="0" y="9752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6">
                <a:extLst>
                  <a:ext uri="{96DAC541-7B7A-43D3-8B79-37D633B846F1}">
                    <asvg:svgBlip xmlns:asvg="http://schemas.microsoft.com/office/drawing/2016/SVG/main" r:embed="rId27"/>
                  </a:ext>
                </a:extLst>
              </a:blip>
              <a:stretch>
                <a:fillRect/>
              </a:stretch>
            </a:blipFill>
          </p:spPr>
        </p:sp>
      </p:grpSp>
      <p:pic>
        <p:nvPicPr>
          <p:cNvPr id="3074" name="Picture 2" descr="Animated Goma Cat Sending Hearts Sticker GIF | GIFDB.com"/>
          <p:cNvPicPr>
            <a:picLocks noChangeAspect="1" noChangeArrowheads="1" noCrop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505842" y="4064288"/>
            <a:ext cx="2593030" cy="2175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" name="TextBox 47"/>
          <p:cNvSpPr txBox="1"/>
          <p:nvPr/>
        </p:nvSpPr>
        <p:spPr>
          <a:xfrm>
            <a:off x="11219269" y="3927195"/>
            <a:ext cx="5814119" cy="22159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4800" dirty="0">
                <a:solidFill>
                  <a:srgbClr val="000000"/>
                </a:solidFill>
              </a:rPr>
              <a:t>8 </a:t>
            </a:r>
            <a:r>
              <a:rPr lang="en-US" sz="4800" dirty="0" err="1">
                <a:solidFill>
                  <a:srgbClr val="000000"/>
                </a:solidFill>
              </a:rPr>
              <a:t>trăm</a:t>
            </a:r>
            <a:r>
              <a:rPr lang="en-US" sz="4800" dirty="0">
                <a:solidFill>
                  <a:srgbClr val="000000"/>
                </a:solidFill>
              </a:rPr>
              <a:t> </a:t>
            </a:r>
            <a:r>
              <a:rPr lang="en-US" sz="4800" dirty="0" err="1">
                <a:solidFill>
                  <a:srgbClr val="000000"/>
                </a:solidFill>
              </a:rPr>
              <a:t>nghìn</a:t>
            </a:r>
            <a:r>
              <a:rPr lang="en-US" sz="4800" dirty="0">
                <a:solidFill>
                  <a:srgbClr val="000000"/>
                </a:solidFill>
              </a:rPr>
              <a:t>, 5 </a:t>
            </a:r>
            <a:r>
              <a:rPr lang="en-US" sz="4800" dirty="0" err="1">
                <a:solidFill>
                  <a:srgbClr val="000000"/>
                </a:solidFill>
              </a:rPr>
              <a:t>chục</a:t>
            </a:r>
            <a:r>
              <a:rPr lang="en-US" sz="4800" dirty="0">
                <a:solidFill>
                  <a:srgbClr val="000000"/>
                </a:solidFill>
              </a:rPr>
              <a:t> </a:t>
            </a:r>
            <a:r>
              <a:rPr lang="en-US" sz="4800" dirty="0" err="1">
                <a:solidFill>
                  <a:srgbClr val="000000"/>
                </a:solidFill>
              </a:rPr>
              <a:t>nghìn</a:t>
            </a:r>
            <a:r>
              <a:rPr lang="en-US" sz="4800" dirty="0">
                <a:solidFill>
                  <a:srgbClr val="000000"/>
                </a:solidFill>
              </a:rPr>
              <a:t>, 9 </a:t>
            </a:r>
            <a:r>
              <a:rPr lang="en-US" sz="4800" dirty="0" err="1">
                <a:solidFill>
                  <a:srgbClr val="000000"/>
                </a:solidFill>
              </a:rPr>
              <a:t>nghìn</a:t>
            </a:r>
            <a:r>
              <a:rPr lang="en-US" sz="4800" dirty="0">
                <a:solidFill>
                  <a:srgbClr val="000000"/>
                </a:solidFill>
              </a:rPr>
              <a:t>, 0 </a:t>
            </a:r>
            <a:r>
              <a:rPr lang="en-US" sz="4800" dirty="0" err="1">
                <a:solidFill>
                  <a:srgbClr val="000000"/>
                </a:solidFill>
              </a:rPr>
              <a:t>trăm</a:t>
            </a:r>
            <a:r>
              <a:rPr lang="en-US" sz="4800" dirty="0">
                <a:solidFill>
                  <a:srgbClr val="000000"/>
                </a:solidFill>
              </a:rPr>
              <a:t>, 7 </a:t>
            </a:r>
            <a:r>
              <a:rPr lang="en-US" sz="4800" dirty="0" err="1">
                <a:solidFill>
                  <a:srgbClr val="000000"/>
                </a:solidFill>
              </a:rPr>
              <a:t>chục</a:t>
            </a:r>
            <a:r>
              <a:rPr lang="en-US" sz="4800" dirty="0">
                <a:solidFill>
                  <a:srgbClr val="000000"/>
                </a:solidFill>
              </a:rPr>
              <a:t>, 2 </a:t>
            </a:r>
            <a:r>
              <a:rPr lang="en-US" sz="4800" dirty="0" err="1">
                <a:solidFill>
                  <a:srgbClr val="000000"/>
                </a:solidFill>
              </a:rPr>
              <a:t>đơn</a:t>
            </a:r>
            <a:r>
              <a:rPr lang="en-US" sz="4800" dirty="0">
                <a:solidFill>
                  <a:srgbClr val="000000"/>
                </a:solidFill>
              </a:rPr>
              <a:t> </a:t>
            </a:r>
            <a:r>
              <a:rPr lang="en-US" sz="4800" dirty="0" err="1">
                <a:solidFill>
                  <a:srgbClr val="000000"/>
                </a:solidFill>
              </a:rPr>
              <a:t>vị</a:t>
            </a:r>
            <a:endParaRPr lang="en-US" sz="4800" dirty="0">
              <a:solidFill>
                <a:srgbClr val="000000"/>
              </a:solidFill>
            </a:endParaRPr>
          </a:p>
        </p:txBody>
      </p:sp>
      <p:sp>
        <p:nvSpPr>
          <p:cNvPr id="55" name="TextBox 47"/>
          <p:cNvSpPr txBox="1"/>
          <p:nvPr/>
        </p:nvSpPr>
        <p:spPr>
          <a:xfrm>
            <a:off x="2712472" y="7357187"/>
            <a:ext cx="5814119" cy="22159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4800" dirty="0" err="1">
                <a:solidFill>
                  <a:srgbClr val="000000"/>
                </a:solidFill>
              </a:rPr>
              <a:t>Tám</a:t>
            </a:r>
            <a:r>
              <a:rPr lang="en-US" sz="4800" dirty="0">
                <a:solidFill>
                  <a:srgbClr val="000000"/>
                </a:solidFill>
              </a:rPr>
              <a:t> </a:t>
            </a:r>
            <a:r>
              <a:rPr lang="en-US" sz="4800" dirty="0" err="1">
                <a:solidFill>
                  <a:srgbClr val="000000"/>
                </a:solidFill>
              </a:rPr>
              <a:t>trăm</a:t>
            </a:r>
            <a:r>
              <a:rPr lang="en-US" sz="4800" dirty="0">
                <a:solidFill>
                  <a:srgbClr val="000000"/>
                </a:solidFill>
              </a:rPr>
              <a:t> </a:t>
            </a:r>
            <a:r>
              <a:rPr lang="en-US" sz="4800" dirty="0" err="1">
                <a:solidFill>
                  <a:srgbClr val="000000"/>
                </a:solidFill>
              </a:rPr>
              <a:t>năm</a:t>
            </a:r>
            <a:r>
              <a:rPr lang="en-US" sz="4800" dirty="0">
                <a:solidFill>
                  <a:srgbClr val="000000"/>
                </a:solidFill>
              </a:rPr>
              <a:t> </a:t>
            </a:r>
            <a:r>
              <a:rPr lang="en-US" sz="4800" dirty="0" err="1">
                <a:solidFill>
                  <a:srgbClr val="000000"/>
                </a:solidFill>
              </a:rPr>
              <a:t>mươi</a:t>
            </a:r>
            <a:r>
              <a:rPr lang="en-US" sz="4800" dirty="0">
                <a:solidFill>
                  <a:srgbClr val="000000"/>
                </a:solidFill>
              </a:rPr>
              <a:t> </a:t>
            </a:r>
            <a:r>
              <a:rPr lang="en-US" sz="4800" dirty="0" err="1">
                <a:solidFill>
                  <a:srgbClr val="000000"/>
                </a:solidFill>
              </a:rPr>
              <a:t>chín</a:t>
            </a:r>
            <a:r>
              <a:rPr lang="en-US" sz="4800" dirty="0">
                <a:solidFill>
                  <a:srgbClr val="000000"/>
                </a:solidFill>
              </a:rPr>
              <a:t> </a:t>
            </a:r>
            <a:r>
              <a:rPr lang="en-US" sz="4800" dirty="0" err="1">
                <a:solidFill>
                  <a:srgbClr val="000000"/>
                </a:solidFill>
              </a:rPr>
              <a:t>nghìn</a:t>
            </a:r>
            <a:r>
              <a:rPr lang="en-US" sz="4800" dirty="0">
                <a:solidFill>
                  <a:srgbClr val="000000"/>
                </a:solidFill>
              </a:rPr>
              <a:t> </a:t>
            </a:r>
            <a:r>
              <a:rPr lang="en-US" sz="4800" dirty="0" err="1">
                <a:solidFill>
                  <a:srgbClr val="000000"/>
                </a:solidFill>
              </a:rPr>
              <a:t>bảy</a:t>
            </a:r>
            <a:r>
              <a:rPr lang="en-US" sz="4800" dirty="0">
                <a:solidFill>
                  <a:srgbClr val="000000"/>
                </a:solidFill>
              </a:rPr>
              <a:t> </a:t>
            </a:r>
            <a:r>
              <a:rPr lang="en-US" sz="4800" dirty="0" err="1">
                <a:solidFill>
                  <a:srgbClr val="000000"/>
                </a:solidFill>
              </a:rPr>
              <a:t>mươi</a:t>
            </a:r>
            <a:r>
              <a:rPr lang="en-US" sz="4800" dirty="0">
                <a:solidFill>
                  <a:srgbClr val="000000"/>
                </a:solidFill>
              </a:rPr>
              <a:t> </a:t>
            </a:r>
            <a:r>
              <a:rPr lang="en-US" sz="4800" dirty="0" err="1">
                <a:solidFill>
                  <a:srgbClr val="000000"/>
                </a:solidFill>
              </a:rPr>
              <a:t>hai</a:t>
            </a:r>
            <a:endParaRPr lang="en-US" sz="4800" dirty="0">
              <a:solidFill>
                <a:srgbClr val="000000"/>
              </a:solidFill>
            </a:endParaRPr>
          </a:p>
        </p:txBody>
      </p:sp>
      <p:sp>
        <p:nvSpPr>
          <p:cNvPr id="56" name="TextBox 47"/>
          <p:cNvSpPr txBox="1"/>
          <p:nvPr/>
        </p:nvSpPr>
        <p:spPr>
          <a:xfrm>
            <a:off x="10192589" y="7407551"/>
            <a:ext cx="5814119" cy="22159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4800" dirty="0" err="1">
                <a:solidFill>
                  <a:srgbClr val="000000"/>
                </a:solidFill>
              </a:rPr>
              <a:t>Tám</a:t>
            </a:r>
            <a:r>
              <a:rPr lang="en-US" sz="4800" dirty="0">
                <a:solidFill>
                  <a:srgbClr val="000000"/>
                </a:solidFill>
              </a:rPr>
              <a:t> </a:t>
            </a:r>
            <a:r>
              <a:rPr lang="en-US" sz="4800" dirty="0" err="1">
                <a:solidFill>
                  <a:srgbClr val="000000"/>
                </a:solidFill>
              </a:rPr>
              <a:t>trăm</a:t>
            </a:r>
            <a:r>
              <a:rPr lang="en-US" sz="4800" dirty="0">
                <a:solidFill>
                  <a:srgbClr val="000000"/>
                </a:solidFill>
              </a:rPr>
              <a:t> </a:t>
            </a:r>
            <a:r>
              <a:rPr lang="en-US" sz="4800" dirty="0" err="1">
                <a:solidFill>
                  <a:srgbClr val="000000"/>
                </a:solidFill>
              </a:rPr>
              <a:t>năm</a:t>
            </a:r>
            <a:r>
              <a:rPr lang="en-US" sz="4800" dirty="0">
                <a:solidFill>
                  <a:srgbClr val="000000"/>
                </a:solidFill>
              </a:rPr>
              <a:t> </a:t>
            </a:r>
            <a:r>
              <a:rPr lang="en-US" sz="4800" dirty="0" err="1">
                <a:solidFill>
                  <a:srgbClr val="000000"/>
                </a:solidFill>
              </a:rPr>
              <a:t>mươi</a:t>
            </a:r>
            <a:r>
              <a:rPr lang="en-US" sz="4800" dirty="0">
                <a:solidFill>
                  <a:srgbClr val="000000"/>
                </a:solidFill>
              </a:rPr>
              <a:t> </a:t>
            </a:r>
            <a:r>
              <a:rPr lang="en-US" sz="4800" dirty="0" err="1">
                <a:solidFill>
                  <a:srgbClr val="000000"/>
                </a:solidFill>
              </a:rPr>
              <a:t>chín</a:t>
            </a:r>
            <a:r>
              <a:rPr lang="en-US" sz="4800" dirty="0">
                <a:solidFill>
                  <a:srgbClr val="000000"/>
                </a:solidFill>
              </a:rPr>
              <a:t> </a:t>
            </a:r>
            <a:r>
              <a:rPr lang="en-US" sz="4800" dirty="0" err="1">
                <a:solidFill>
                  <a:srgbClr val="000000"/>
                </a:solidFill>
              </a:rPr>
              <a:t>nghìn</a:t>
            </a:r>
            <a:r>
              <a:rPr lang="en-US" sz="4800" dirty="0">
                <a:solidFill>
                  <a:srgbClr val="000000"/>
                </a:solidFill>
              </a:rPr>
              <a:t> </a:t>
            </a:r>
            <a:r>
              <a:rPr lang="en-US" sz="4800" dirty="0" err="1">
                <a:solidFill>
                  <a:srgbClr val="000000"/>
                </a:solidFill>
              </a:rPr>
              <a:t>bảy</a:t>
            </a:r>
            <a:r>
              <a:rPr lang="en-US" sz="4800" dirty="0">
                <a:solidFill>
                  <a:srgbClr val="000000"/>
                </a:solidFill>
              </a:rPr>
              <a:t> </a:t>
            </a:r>
            <a:r>
              <a:rPr lang="en-US" sz="4800" dirty="0" err="1">
                <a:solidFill>
                  <a:srgbClr val="000000"/>
                </a:solidFill>
              </a:rPr>
              <a:t>mươi</a:t>
            </a:r>
            <a:r>
              <a:rPr lang="en-US" sz="4800" dirty="0">
                <a:solidFill>
                  <a:srgbClr val="000000"/>
                </a:solidFill>
              </a:rPr>
              <a:t> </a:t>
            </a:r>
            <a:r>
              <a:rPr lang="en-US" sz="4800" dirty="0" err="1">
                <a:solidFill>
                  <a:srgbClr val="000000"/>
                </a:solidFill>
              </a:rPr>
              <a:t>hai</a:t>
            </a:r>
            <a:r>
              <a:rPr lang="en-US" sz="4800" dirty="0">
                <a:solidFill>
                  <a:srgbClr val="000000"/>
                </a:solidFill>
              </a:rPr>
              <a:t> </a:t>
            </a:r>
            <a:r>
              <a:rPr lang="en-US" sz="4800" dirty="0" err="1">
                <a:solidFill>
                  <a:srgbClr val="000000"/>
                </a:solidFill>
              </a:rPr>
              <a:t>đơn</a:t>
            </a:r>
            <a:r>
              <a:rPr lang="en-US" sz="4800" dirty="0">
                <a:solidFill>
                  <a:srgbClr val="000000"/>
                </a:solidFill>
              </a:rPr>
              <a:t> </a:t>
            </a:r>
            <a:r>
              <a:rPr lang="en-US" sz="4800" dirty="0" err="1">
                <a:solidFill>
                  <a:srgbClr val="000000"/>
                </a:solidFill>
              </a:rPr>
              <a:t>vị</a:t>
            </a:r>
            <a:endParaRPr lang="en-US" sz="48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3331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9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47" grpId="0"/>
      <p:bldP spid="49" grpId="0"/>
      <p:bldP spid="51" grpId="0"/>
      <p:bldP spid="52" grpId="0"/>
      <p:bldP spid="57" grpId="0" animBg="1"/>
      <p:bldP spid="54" grpId="0"/>
      <p:bldP spid="55" grpId="0"/>
      <p:bldP spid="5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  <a:alpha val="4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7"/>
          <p:cNvGrpSpPr/>
          <p:nvPr/>
        </p:nvGrpSpPr>
        <p:grpSpPr>
          <a:xfrm>
            <a:off x="1032409" y="3576945"/>
            <a:ext cx="6466816" cy="2694321"/>
            <a:chOff x="0" y="0"/>
            <a:chExt cx="1703194" cy="70961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703194" cy="709615"/>
            </a:xfrm>
            <a:custGeom>
              <a:avLst/>
              <a:gdLst/>
              <a:ahLst/>
              <a:cxnLst/>
              <a:rect l="l" t="t" r="r" b="b"/>
              <a:pathLst>
                <a:path w="1703194" h="709615">
                  <a:moveTo>
                    <a:pt x="0" y="0"/>
                  </a:moveTo>
                  <a:lnTo>
                    <a:pt x="1703194" y="0"/>
                  </a:lnTo>
                  <a:lnTo>
                    <a:pt x="1703194" y="709615"/>
                  </a:lnTo>
                  <a:lnTo>
                    <a:pt x="0" y="709615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37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100867" y="3643119"/>
            <a:ext cx="6337319" cy="2557076"/>
            <a:chOff x="0" y="0"/>
            <a:chExt cx="1669088" cy="673469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669088" cy="673469"/>
            </a:xfrm>
            <a:custGeom>
              <a:avLst/>
              <a:gdLst/>
              <a:ahLst/>
              <a:cxnLst/>
              <a:rect l="l" t="t" r="r" b="b"/>
              <a:pathLst>
                <a:path w="1669088" h="673469">
                  <a:moveTo>
                    <a:pt x="0" y="0"/>
                  </a:moveTo>
                  <a:lnTo>
                    <a:pt x="1669088" y="0"/>
                  </a:lnTo>
                  <a:lnTo>
                    <a:pt x="1669088" y="673469"/>
                  </a:lnTo>
                  <a:lnTo>
                    <a:pt x="0" y="673469"/>
                  </a:lnTo>
                  <a:close/>
                </a:path>
              </a:pathLst>
            </a:custGeom>
            <a:solidFill>
              <a:srgbClr val="F7F7F7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37"/>
                </a:lnSpc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>
            <a:off x="3498039" y="3078057"/>
            <a:ext cx="1130125" cy="1130125"/>
          </a:xfrm>
          <a:custGeom>
            <a:avLst/>
            <a:gdLst/>
            <a:ahLst/>
            <a:cxnLst/>
            <a:rect l="l" t="t" r="r" b="b"/>
            <a:pathLst>
              <a:path w="1130125" h="1130125">
                <a:moveTo>
                  <a:pt x="0" y="0"/>
                </a:moveTo>
                <a:lnTo>
                  <a:pt x="1130125" y="0"/>
                </a:lnTo>
                <a:lnTo>
                  <a:pt x="1130125" y="1130125"/>
                </a:lnTo>
                <a:lnTo>
                  <a:pt x="0" y="113012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15" name="Group 15"/>
          <p:cNvGrpSpPr/>
          <p:nvPr/>
        </p:nvGrpSpPr>
        <p:grpSpPr>
          <a:xfrm>
            <a:off x="2274778" y="6902051"/>
            <a:ext cx="6466816" cy="2694321"/>
            <a:chOff x="0" y="0"/>
            <a:chExt cx="1703194" cy="709615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703194" cy="709615"/>
            </a:xfrm>
            <a:custGeom>
              <a:avLst/>
              <a:gdLst/>
              <a:ahLst/>
              <a:cxnLst/>
              <a:rect l="l" t="t" r="r" b="b"/>
              <a:pathLst>
                <a:path w="1703194" h="709615">
                  <a:moveTo>
                    <a:pt x="0" y="0"/>
                  </a:moveTo>
                  <a:lnTo>
                    <a:pt x="1703194" y="0"/>
                  </a:lnTo>
                  <a:lnTo>
                    <a:pt x="1703194" y="709615"/>
                  </a:lnTo>
                  <a:lnTo>
                    <a:pt x="0" y="709615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37"/>
                </a:lnSpc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2343236" y="6968225"/>
            <a:ext cx="6337319" cy="2557076"/>
            <a:chOff x="0" y="0"/>
            <a:chExt cx="1669088" cy="673469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1669088" cy="673469"/>
            </a:xfrm>
            <a:custGeom>
              <a:avLst/>
              <a:gdLst/>
              <a:ahLst/>
              <a:cxnLst/>
              <a:rect l="l" t="t" r="r" b="b"/>
              <a:pathLst>
                <a:path w="1669088" h="673469">
                  <a:moveTo>
                    <a:pt x="0" y="0"/>
                  </a:moveTo>
                  <a:lnTo>
                    <a:pt x="1669088" y="0"/>
                  </a:lnTo>
                  <a:lnTo>
                    <a:pt x="1669088" y="673469"/>
                  </a:lnTo>
                  <a:lnTo>
                    <a:pt x="0" y="673469"/>
                  </a:lnTo>
                  <a:close/>
                </a:path>
              </a:pathLst>
            </a:custGeom>
            <a:solidFill>
              <a:srgbClr val="F7F7F7"/>
            </a:solidFill>
          </p:spPr>
        </p:sp>
        <p:sp>
          <p:nvSpPr>
            <p:cNvPr id="20" name="TextBox 20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37"/>
                </a:lnSpc>
              </a:pPr>
              <a:endParaRPr/>
            </a:p>
          </p:txBody>
        </p:sp>
      </p:grpSp>
      <p:sp>
        <p:nvSpPr>
          <p:cNvPr id="21" name="Freeform 21"/>
          <p:cNvSpPr/>
          <p:nvPr/>
        </p:nvSpPr>
        <p:spPr>
          <a:xfrm>
            <a:off x="4740408" y="6403163"/>
            <a:ext cx="1130125" cy="1130125"/>
          </a:xfrm>
          <a:custGeom>
            <a:avLst/>
            <a:gdLst/>
            <a:ahLst/>
            <a:cxnLst/>
            <a:rect l="l" t="t" r="r" b="b"/>
            <a:pathLst>
              <a:path w="1130125" h="1130125">
                <a:moveTo>
                  <a:pt x="0" y="0"/>
                </a:moveTo>
                <a:lnTo>
                  <a:pt x="1130125" y="0"/>
                </a:lnTo>
                <a:lnTo>
                  <a:pt x="1130125" y="1130125"/>
                </a:lnTo>
                <a:lnTo>
                  <a:pt x="0" y="113012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22" name="Group 22"/>
          <p:cNvGrpSpPr/>
          <p:nvPr/>
        </p:nvGrpSpPr>
        <p:grpSpPr>
          <a:xfrm>
            <a:off x="10792484" y="3505874"/>
            <a:ext cx="6466816" cy="2694321"/>
            <a:chOff x="0" y="0"/>
            <a:chExt cx="1703194" cy="709615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1703194" cy="709615"/>
            </a:xfrm>
            <a:custGeom>
              <a:avLst/>
              <a:gdLst/>
              <a:ahLst/>
              <a:cxnLst/>
              <a:rect l="l" t="t" r="r" b="b"/>
              <a:pathLst>
                <a:path w="1703194" h="709615">
                  <a:moveTo>
                    <a:pt x="0" y="0"/>
                  </a:moveTo>
                  <a:lnTo>
                    <a:pt x="1703194" y="0"/>
                  </a:lnTo>
                  <a:lnTo>
                    <a:pt x="1703194" y="709615"/>
                  </a:lnTo>
                  <a:lnTo>
                    <a:pt x="0" y="709615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24" name="TextBox 24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37"/>
                </a:lnSpc>
              </a:pPr>
              <a:endParaRPr/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10860942" y="3572049"/>
            <a:ext cx="6337319" cy="2557076"/>
            <a:chOff x="0" y="0"/>
            <a:chExt cx="1669088" cy="673469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1669088" cy="673469"/>
            </a:xfrm>
            <a:custGeom>
              <a:avLst/>
              <a:gdLst/>
              <a:ahLst/>
              <a:cxnLst/>
              <a:rect l="l" t="t" r="r" b="b"/>
              <a:pathLst>
                <a:path w="1669088" h="673469">
                  <a:moveTo>
                    <a:pt x="0" y="0"/>
                  </a:moveTo>
                  <a:lnTo>
                    <a:pt x="1669088" y="0"/>
                  </a:lnTo>
                  <a:lnTo>
                    <a:pt x="1669088" y="673469"/>
                  </a:lnTo>
                  <a:lnTo>
                    <a:pt x="0" y="673469"/>
                  </a:lnTo>
                  <a:close/>
                </a:path>
              </a:pathLst>
            </a:custGeom>
            <a:solidFill>
              <a:srgbClr val="F7F7F7"/>
            </a:solidFill>
          </p:spPr>
        </p:sp>
        <p:sp>
          <p:nvSpPr>
            <p:cNvPr id="27" name="TextBox 27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37"/>
                </a:lnSpc>
              </a:pPr>
              <a:endParaRPr/>
            </a:p>
          </p:txBody>
        </p:sp>
      </p:grpSp>
      <p:sp>
        <p:nvSpPr>
          <p:cNvPr id="28" name="Freeform 28"/>
          <p:cNvSpPr/>
          <p:nvPr/>
        </p:nvSpPr>
        <p:spPr>
          <a:xfrm>
            <a:off x="13258114" y="3006986"/>
            <a:ext cx="1130125" cy="1130125"/>
          </a:xfrm>
          <a:custGeom>
            <a:avLst/>
            <a:gdLst/>
            <a:ahLst/>
            <a:cxnLst/>
            <a:rect l="l" t="t" r="r" b="b"/>
            <a:pathLst>
              <a:path w="1130125" h="1130125">
                <a:moveTo>
                  <a:pt x="0" y="0"/>
                </a:moveTo>
                <a:lnTo>
                  <a:pt x="1130125" y="0"/>
                </a:lnTo>
                <a:lnTo>
                  <a:pt x="1130125" y="1130125"/>
                </a:lnTo>
                <a:lnTo>
                  <a:pt x="0" y="113012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30" name="Group 30"/>
          <p:cNvGrpSpPr/>
          <p:nvPr/>
        </p:nvGrpSpPr>
        <p:grpSpPr>
          <a:xfrm>
            <a:off x="9600931" y="6902051"/>
            <a:ext cx="6466816" cy="2694321"/>
            <a:chOff x="0" y="0"/>
            <a:chExt cx="1703194" cy="709615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1703194" cy="709615"/>
            </a:xfrm>
            <a:custGeom>
              <a:avLst/>
              <a:gdLst/>
              <a:ahLst/>
              <a:cxnLst/>
              <a:rect l="l" t="t" r="r" b="b"/>
              <a:pathLst>
                <a:path w="1703194" h="709615">
                  <a:moveTo>
                    <a:pt x="0" y="0"/>
                  </a:moveTo>
                  <a:lnTo>
                    <a:pt x="1703194" y="0"/>
                  </a:lnTo>
                  <a:lnTo>
                    <a:pt x="1703194" y="709615"/>
                  </a:lnTo>
                  <a:lnTo>
                    <a:pt x="0" y="709615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32" name="TextBox 32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37"/>
                </a:lnSpc>
              </a:pPr>
              <a:endParaRPr/>
            </a:p>
          </p:txBody>
        </p:sp>
      </p:grpSp>
      <p:grpSp>
        <p:nvGrpSpPr>
          <p:cNvPr id="33" name="Group 33"/>
          <p:cNvGrpSpPr/>
          <p:nvPr/>
        </p:nvGrpSpPr>
        <p:grpSpPr>
          <a:xfrm>
            <a:off x="9669389" y="6968225"/>
            <a:ext cx="6337319" cy="2557076"/>
            <a:chOff x="0" y="0"/>
            <a:chExt cx="1669088" cy="673469"/>
          </a:xfrm>
        </p:grpSpPr>
        <p:sp>
          <p:nvSpPr>
            <p:cNvPr id="34" name="Freeform 34"/>
            <p:cNvSpPr/>
            <p:nvPr/>
          </p:nvSpPr>
          <p:spPr>
            <a:xfrm>
              <a:off x="0" y="0"/>
              <a:ext cx="1669088" cy="673469"/>
            </a:xfrm>
            <a:custGeom>
              <a:avLst/>
              <a:gdLst/>
              <a:ahLst/>
              <a:cxnLst/>
              <a:rect l="l" t="t" r="r" b="b"/>
              <a:pathLst>
                <a:path w="1669088" h="673469">
                  <a:moveTo>
                    <a:pt x="0" y="0"/>
                  </a:moveTo>
                  <a:lnTo>
                    <a:pt x="1669088" y="0"/>
                  </a:lnTo>
                  <a:lnTo>
                    <a:pt x="1669088" y="673469"/>
                  </a:lnTo>
                  <a:lnTo>
                    <a:pt x="0" y="673469"/>
                  </a:lnTo>
                  <a:close/>
                </a:path>
              </a:pathLst>
            </a:custGeom>
            <a:solidFill>
              <a:srgbClr val="F7F7F7"/>
            </a:solidFill>
          </p:spPr>
        </p:sp>
        <p:sp>
          <p:nvSpPr>
            <p:cNvPr id="35" name="TextBox 35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37"/>
                </a:lnSpc>
              </a:pPr>
              <a:endParaRPr/>
            </a:p>
          </p:txBody>
        </p:sp>
      </p:grpSp>
      <p:sp>
        <p:nvSpPr>
          <p:cNvPr id="36" name="Freeform 36"/>
          <p:cNvSpPr/>
          <p:nvPr/>
        </p:nvSpPr>
        <p:spPr>
          <a:xfrm>
            <a:off x="12066561" y="6403163"/>
            <a:ext cx="1130125" cy="1130125"/>
          </a:xfrm>
          <a:custGeom>
            <a:avLst/>
            <a:gdLst/>
            <a:ahLst/>
            <a:cxnLst/>
            <a:rect l="l" t="t" r="r" b="b"/>
            <a:pathLst>
              <a:path w="1130125" h="1130125">
                <a:moveTo>
                  <a:pt x="0" y="0"/>
                </a:moveTo>
                <a:lnTo>
                  <a:pt x="1130125" y="0"/>
                </a:lnTo>
                <a:lnTo>
                  <a:pt x="1130125" y="1130125"/>
                </a:lnTo>
                <a:lnTo>
                  <a:pt x="0" y="113012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37" name="Freeform 37"/>
          <p:cNvSpPr/>
          <p:nvPr/>
        </p:nvSpPr>
        <p:spPr>
          <a:xfrm>
            <a:off x="16652727" y="6533990"/>
            <a:ext cx="1985903" cy="1668158"/>
          </a:xfrm>
          <a:custGeom>
            <a:avLst/>
            <a:gdLst/>
            <a:ahLst/>
            <a:cxnLst/>
            <a:rect l="l" t="t" r="r" b="b"/>
            <a:pathLst>
              <a:path w="1985903" h="1668158">
                <a:moveTo>
                  <a:pt x="0" y="0"/>
                </a:moveTo>
                <a:lnTo>
                  <a:pt x="1985902" y="0"/>
                </a:lnTo>
                <a:lnTo>
                  <a:pt x="1985902" y="1668158"/>
                </a:lnTo>
                <a:lnTo>
                  <a:pt x="0" y="166815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38" name="Freeform 38"/>
          <p:cNvSpPr/>
          <p:nvPr/>
        </p:nvSpPr>
        <p:spPr>
          <a:xfrm flipH="1">
            <a:off x="17197743" y="7310681"/>
            <a:ext cx="2354874" cy="916260"/>
          </a:xfrm>
          <a:custGeom>
            <a:avLst/>
            <a:gdLst/>
            <a:ahLst/>
            <a:cxnLst/>
            <a:rect l="l" t="t" r="r" b="b"/>
            <a:pathLst>
              <a:path w="2354874" h="916260">
                <a:moveTo>
                  <a:pt x="2354874" y="0"/>
                </a:moveTo>
                <a:lnTo>
                  <a:pt x="0" y="0"/>
                </a:lnTo>
                <a:lnTo>
                  <a:pt x="0" y="916260"/>
                </a:lnTo>
                <a:lnTo>
                  <a:pt x="2354874" y="916260"/>
                </a:lnTo>
                <a:lnTo>
                  <a:pt x="2354874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39" name="Freeform 39"/>
          <p:cNvSpPr/>
          <p:nvPr/>
        </p:nvSpPr>
        <p:spPr>
          <a:xfrm rot="-496314">
            <a:off x="1431623" y="8935322"/>
            <a:ext cx="652496" cy="650124"/>
          </a:xfrm>
          <a:custGeom>
            <a:avLst/>
            <a:gdLst/>
            <a:ahLst/>
            <a:cxnLst/>
            <a:rect l="l" t="t" r="r" b="b"/>
            <a:pathLst>
              <a:path w="652496" h="650124">
                <a:moveTo>
                  <a:pt x="0" y="0"/>
                </a:moveTo>
                <a:lnTo>
                  <a:pt x="652497" y="0"/>
                </a:lnTo>
                <a:lnTo>
                  <a:pt x="652497" y="650123"/>
                </a:lnTo>
                <a:lnTo>
                  <a:pt x="0" y="65012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41" name="Freeform 41"/>
          <p:cNvSpPr/>
          <p:nvPr/>
        </p:nvSpPr>
        <p:spPr>
          <a:xfrm>
            <a:off x="16838416" y="8913724"/>
            <a:ext cx="1017175" cy="611576"/>
          </a:xfrm>
          <a:custGeom>
            <a:avLst/>
            <a:gdLst/>
            <a:ahLst/>
            <a:cxnLst/>
            <a:rect l="l" t="t" r="r" b="b"/>
            <a:pathLst>
              <a:path w="1017175" h="611576">
                <a:moveTo>
                  <a:pt x="0" y="0"/>
                </a:moveTo>
                <a:lnTo>
                  <a:pt x="1017175" y="0"/>
                </a:lnTo>
                <a:lnTo>
                  <a:pt x="1017175" y="611577"/>
                </a:lnTo>
                <a:lnTo>
                  <a:pt x="0" y="611577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42" name="Freeform 42"/>
          <p:cNvSpPr/>
          <p:nvPr/>
        </p:nvSpPr>
        <p:spPr>
          <a:xfrm>
            <a:off x="14388239" y="9920222"/>
            <a:ext cx="719101" cy="693033"/>
          </a:xfrm>
          <a:custGeom>
            <a:avLst/>
            <a:gdLst/>
            <a:ahLst/>
            <a:cxnLst/>
            <a:rect l="l" t="t" r="r" b="b"/>
            <a:pathLst>
              <a:path w="719101" h="693033">
                <a:moveTo>
                  <a:pt x="0" y="0"/>
                </a:moveTo>
                <a:lnTo>
                  <a:pt x="719101" y="0"/>
                </a:lnTo>
                <a:lnTo>
                  <a:pt x="719101" y="693033"/>
                </a:lnTo>
                <a:lnTo>
                  <a:pt x="0" y="693033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43" name="Freeform 43"/>
          <p:cNvSpPr/>
          <p:nvPr/>
        </p:nvSpPr>
        <p:spPr>
          <a:xfrm>
            <a:off x="17347004" y="4427323"/>
            <a:ext cx="1511337" cy="621022"/>
          </a:xfrm>
          <a:custGeom>
            <a:avLst/>
            <a:gdLst/>
            <a:ahLst/>
            <a:cxnLst/>
            <a:rect l="l" t="t" r="r" b="b"/>
            <a:pathLst>
              <a:path w="1511337" h="621022">
                <a:moveTo>
                  <a:pt x="0" y="0"/>
                </a:moveTo>
                <a:lnTo>
                  <a:pt x="1511336" y="0"/>
                </a:lnTo>
                <a:lnTo>
                  <a:pt x="1511336" y="621022"/>
                </a:lnTo>
                <a:lnTo>
                  <a:pt x="0" y="621022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44" name="Freeform 44"/>
          <p:cNvSpPr/>
          <p:nvPr/>
        </p:nvSpPr>
        <p:spPr>
          <a:xfrm>
            <a:off x="-630183" y="6285834"/>
            <a:ext cx="1511337" cy="621022"/>
          </a:xfrm>
          <a:custGeom>
            <a:avLst/>
            <a:gdLst/>
            <a:ahLst/>
            <a:cxnLst/>
            <a:rect l="l" t="t" r="r" b="b"/>
            <a:pathLst>
              <a:path w="1511337" h="621022">
                <a:moveTo>
                  <a:pt x="0" y="0"/>
                </a:moveTo>
                <a:lnTo>
                  <a:pt x="1511337" y="0"/>
                </a:lnTo>
                <a:lnTo>
                  <a:pt x="1511337" y="621022"/>
                </a:lnTo>
                <a:lnTo>
                  <a:pt x="0" y="621022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45" name="Freeform 45"/>
          <p:cNvSpPr/>
          <p:nvPr/>
        </p:nvSpPr>
        <p:spPr>
          <a:xfrm>
            <a:off x="7740961" y="3701403"/>
            <a:ext cx="2809788" cy="2693884"/>
          </a:xfrm>
          <a:custGeom>
            <a:avLst/>
            <a:gdLst/>
            <a:ahLst/>
            <a:cxnLst/>
            <a:rect l="l" t="t" r="r" b="b"/>
            <a:pathLst>
              <a:path w="2809788" h="2693884">
                <a:moveTo>
                  <a:pt x="0" y="0"/>
                </a:moveTo>
                <a:lnTo>
                  <a:pt x="2809787" y="0"/>
                </a:lnTo>
                <a:lnTo>
                  <a:pt x="2809787" y="2693884"/>
                </a:lnTo>
                <a:lnTo>
                  <a:pt x="0" y="2693884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</p:sp>
      <p:sp>
        <p:nvSpPr>
          <p:cNvPr id="46" name="TextBox 46"/>
          <p:cNvSpPr txBox="1"/>
          <p:nvPr/>
        </p:nvSpPr>
        <p:spPr>
          <a:xfrm>
            <a:off x="3717084" y="3135629"/>
            <a:ext cx="692035" cy="9746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74"/>
              </a:lnSpc>
            </a:pPr>
            <a:r>
              <a:rPr lang="en-US" sz="5410" dirty="0">
                <a:solidFill>
                  <a:srgbClr val="000000"/>
                </a:solidFill>
                <a:latin typeface="One Little Font"/>
              </a:rPr>
              <a:t>A</a:t>
            </a:r>
          </a:p>
        </p:txBody>
      </p:sp>
      <p:sp>
        <p:nvSpPr>
          <p:cNvPr id="47" name="TextBox 47"/>
          <p:cNvSpPr txBox="1"/>
          <p:nvPr/>
        </p:nvSpPr>
        <p:spPr>
          <a:xfrm>
            <a:off x="1356099" y="4215952"/>
            <a:ext cx="5814119" cy="21236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13800" dirty="0">
                <a:solidFill>
                  <a:schemeClr val="accent2">
                    <a:lumMod val="75000"/>
                  </a:schemeClr>
                </a:solidFill>
                <a:latin typeface="SVN-KG Ten Thousand Reasons" panose="02040603050506020204" pitchFamily="18" charset="0"/>
              </a:rPr>
              <a:t>2</a:t>
            </a:r>
          </a:p>
        </p:txBody>
      </p:sp>
      <p:sp>
        <p:nvSpPr>
          <p:cNvPr id="49" name="TextBox 49"/>
          <p:cNvSpPr txBox="1"/>
          <p:nvPr/>
        </p:nvSpPr>
        <p:spPr>
          <a:xfrm>
            <a:off x="4959453" y="6460734"/>
            <a:ext cx="692035" cy="9746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74"/>
              </a:lnSpc>
            </a:pPr>
            <a:r>
              <a:rPr lang="en-US" sz="5410" dirty="0">
                <a:solidFill>
                  <a:srgbClr val="000000"/>
                </a:solidFill>
                <a:latin typeface="One Little Font"/>
              </a:rPr>
              <a:t>C</a:t>
            </a:r>
          </a:p>
        </p:txBody>
      </p:sp>
      <p:sp>
        <p:nvSpPr>
          <p:cNvPr id="51" name="TextBox 51"/>
          <p:cNvSpPr txBox="1"/>
          <p:nvPr/>
        </p:nvSpPr>
        <p:spPr>
          <a:xfrm>
            <a:off x="13477159" y="3064558"/>
            <a:ext cx="692035" cy="9746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74"/>
              </a:lnSpc>
            </a:pPr>
            <a:r>
              <a:rPr lang="en-US" sz="5410" dirty="0">
                <a:solidFill>
                  <a:srgbClr val="000000"/>
                </a:solidFill>
                <a:latin typeface="One Little Font"/>
              </a:rPr>
              <a:t>B</a:t>
            </a:r>
          </a:p>
        </p:txBody>
      </p:sp>
      <p:sp>
        <p:nvSpPr>
          <p:cNvPr id="52" name="TextBox 52"/>
          <p:cNvSpPr txBox="1"/>
          <p:nvPr/>
        </p:nvSpPr>
        <p:spPr>
          <a:xfrm>
            <a:off x="12285606" y="6460734"/>
            <a:ext cx="692035" cy="9746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74"/>
              </a:lnSpc>
            </a:pPr>
            <a:r>
              <a:rPr lang="en-US" sz="5410" dirty="0">
                <a:solidFill>
                  <a:srgbClr val="000000"/>
                </a:solidFill>
                <a:latin typeface="One Little Font"/>
              </a:rPr>
              <a:t>D</a:t>
            </a:r>
          </a:p>
        </p:txBody>
      </p:sp>
      <p:sp>
        <p:nvSpPr>
          <p:cNvPr id="57" name="TextBox 13"/>
          <p:cNvSpPr txBox="1"/>
          <p:nvPr/>
        </p:nvSpPr>
        <p:spPr>
          <a:xfrm>
            <a:off x="3414316" y="301232"/>
            <a:ext cx="14441275" cy="2051844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000"/>
              </a:lnSpc>
            </a:pPr>
            <a:r>
              <a:rPr lang="en-US" sz="8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6 Carolinea" panose="02000000000000000000" pitchFamily="2" charset="0"/>
              </a:rPr>
              <a:t>Mẹ</a:t>
            </a:r>
            <a:r>
              <a:rPr lang="en-US" sz="88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6 Carolinea" panose="02000000000000000000" pitchFamily="2" charset="0"/>
              </a:rPr>
              <a:t> </a:t>
            </a:r>
            <a:r>
              <a:rPr lang="en-US" sz="8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6 Carolinea" panose="02000000000000000000" pitchFamily="2" charset="0"/>
              </a:rPr>
              <a:t>mua</a:t>
            </a:r>
            <a:r>
              <a:rPr lang="en-US" sz="88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6 Carolinea" panose="02000000000000000000" pitchFamily="2" charset="0"/>
              </a:rPr>
              <a:t> </a:t>
            </a:r>
            <a:r>
              <a:rPr lang="en-US" sz="8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6 Carolinea" panose="02000000000000000000" pitchFamily="2" charset="0"/>
              </a:rPr>
              <a:t>trái</a:t>
            </a:r>
            <a:r>
              <a:rPr lang="en-US" sz="88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6 Carolinea" panose="02000000000000000000" pitchFamily="2" charset="0"/>
              </a:rPr>
              <a:t> </a:t>
            </a:r>
            <a:r>
              <a:rPr lang="en-US" sz="8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6 Carolinea" panose="02000000000000000000" pitchFamily="2" charset="0"/>
              </a:rPr>
              <a:t>cây</a:t>
            </a:r>
            <a:r>
              <a:rPr lang="en-US" sz="88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6 Carolinea" panose="02000000000000000000" pitchFamily="2" charset="0"/>
              </a:rPr>
              <a:t> </a:t>
            </a:r>
            <a:r>
              <a:rPr lang="en-US" sz="8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6 Carolinea" panose="02000000000000000000" pitchFamily="2" charset="0"/>
              </a:rPr>
              <a:t>hết</a:t>
            </a:r>
            <a:r>
              <a:rPr lang="en-US" sz="88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6 Carolinea" panose="02000000000000000000" pitchFamily="2" charset="0"/>
              </a:rPr>
              <a:t> 425 000 </a:t>
            </a:r>
            <a:r>
              <a:rPr lang="en-US" sz="8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6 Carolinea" panose="02000000000000000000" pitchFamily="2" charset="0"/>
              </a:rPr>
              <a:t>đồng</a:t>
            </a:r>
            <a:r>
              <a:rPr lang="en-US" sz="88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6 Carolinea" panose="02000000000000000000" pitchFamily="2" charset="0"/>
              </a:rPr>
              <a:t>, </a:t>
            </a:r>
            <a:r>
              <a:rPr lang="en-US" sz="8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6 Carolinea" panose="02000000000000000000" pitchFamily="2" charset="0"/>
              </a:rPr>
              <a:t>hỏi</a:t>
            </a:r>
            <a:r>
              <a:rPr lang="en-US" sz="88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6 Carolinea" panose="02000000000000000000" pitchFamily="2" charset="0"/>
              </a:rPr>
              <a:t> </a:t>
            </a:r>
            <a:r>
              <a:rPr lang="en-US" sz="8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6 Carolinea" panose="02000000000000000000" pitchFamily="2" charset="0"/>
              </a:rPr>
              <a:t>mẹ</a:t>
            </a:r>
            <a:r>
              <a:rPr lang="en-US" sz="88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6 Carolinea" panose="02000000000000000000" pitchFamily="2" charset="0"/>
              </a:rPr>
              <a:t> </a:t>
            </a:r>
            <a:r>
              <a:rPr lang="en-US" sz="8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6 Carolinea" panose="02000000000000000000" pitchFamily="2" charset="0"/>
              </a:rPr>
              <a:t>phải</a:t>
            </a:r>
            <a:r>
              <a:rPr lang="en-US" sz="88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6 Carolinea" panose="02000000000000000000" pitchFamily="2" charset="0"/>
              </a:rPr>
              <a:t> </a:t>
            </a:r>
            <a:r>
              <a:rPr lang="en-US" sz="8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6 Carolinea" panose="02000000000000000000" pitchFamily="2" charset="0"/>
              </a:rPr>
              <a:t>đưa</a:t>
            </a:r>
            <a:r>
              <a:rPr lang="en-US" sz="88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6 Carolinea" panose="02000000000000000000" pitchFamily="2" charset="0"/>
              </a:rPr>
              <a:t> </a:t>
            </a:r>
            <a:r>
              <a:rPr lang="en-US" sz="8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6 Carolinea" panose="02000000000000000000" pitchFamily="2" charset="0"/>
              </a:rPr>
              <a:t>cô</a:t>
            </a:r>
            <a:r>
              <a:rPr lang="en-US" sz="88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6 Carolinea" panose="02000000000000000000" pitchFamily="2" charset="0"/>
              </a:rPr>
              <a:t> </a:t>
            </a:r>
            <a:r>
              <a:rPr lang="en-US" sz="8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6 Carolinea" panose="02000000000000000000" pitchFamily="2" charset="0"/>
              </a:rPr>
              <a:t>bán</a:t>
            </a:r>
            <a:r>
              <a:rPr lang="en-US" sz="88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6 Carolinea" panose="02000000000000000000" pitchFamily="2" charset="0"/>
              </a:rPr>
              <a:t> </a:t>
            </a:r>
            <a:r>
              <a:rPr lang="en-US" sz="8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6 Carolinea" panose="02000000000000000000" pitchFamily="2" charset="0"/>
              </a:rPr>
              <a:t>hàng</a:t>
            </a:r>
            <a:r>
              <a:rPr lang="en-US" sz="88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6 Carolinea" panose="02000000000000000000" pitchFamily="2" charset="0"/>
              </a:rPr>
              <a:t> </a:t>
            </a:r>
            <a:r>
              <a:rPr lang="en-US" sz="8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6 Carolinea" panose="02000000000000000000" pitchFamily="2" charset="0"/>
              </a:rPr>
              <a:t>bao</a:t>
            </a:r>
            <a:r>
              <a:rPr lang="en-US" sz="88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6 Carolinea" panose="02000000000000000000" pitchFamily="2" charset="0"/>
              </a:rPr>
              <a:t> </a:t>
            </a:r>
            <a:r>
              <a:rPr lang="en-US" sz="8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6 Carolinea" panose="02000000000000000000" pitchFamily="2" charset="0"/>
              </a:rPr>
              <a:t>nhiêu</a:t>
            </a:r>
            <a:r>
              <a:rPr lang="en-US" sz="88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6 Carolinea" panose="02000000000000000000" pitchFamily="2" charset="0"/>
              </a:rPr>
              <a:t> </a:t>
            </a:r>
            <a:r>
              <a:rPr lang="en-US" sz="8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6 Carolinea" panose="02000000000000000000" pitchFamily="2" charset="0"/>
              </a:rPr>
              <a:t>tờ</a:t>
            </a:r>
            <a:r>
              <a:rPr lang="en-US" sz="88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6 Carolinea" panose="02000000000000000000" pitchFamily="2" charset="0"/>
              </a:rPr>
              <a:t> </a:t>
            </a:r>
            <a:r>
              <a:rPr lang="en-US" sz="8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6 Carolinea" panose="02000000000000000000" pitchFamily="2" charset="0"/>
              </a:rPr>
              <a:t>tiền</a:t>
            </a:r>
            <a:r>
              <a:rPr lang="en-US" sz="88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6 Carolinea" panose="02000000000000000000" pitchFamily="2" charset="0"/>
              </a:rPr>
              <a:t> 100 000 </a:t>
            </a:r>
            <a:r>
              <a:rPr lang="en-US" sz="8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6 Carolinea" panose="02000000000000000000" pitchFamily="2" charset="0"/>
              </a:rPr>
              <a:t>đồng</a:t>
            </a:r>
            <a:r>
              <a:rPr lang="en-US" sz="88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6 Carolinea" panose="02000000000000000000" pitchFamily="2" charset="0"/>
              </a:rPr>
              <a:t>?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155007" y="116552"/>
            <a:ext cx="3506047" cy="2123658"/>
            <a:chOff x="-6571915" y="153583"/>
            <a:chExt cx="3506047" cy="2123658"/>
          </a:xfrm>
        </p:grpSpPr>
        <p:sp>
          <p:nvSpPr>
            <p:cNvPr id="13" name="TextBox 13"/>
            <p:cNvSpPr txBox="1"/>
            <p:nvPr/>
          </p:nvSpPr>
          <p:spPr>
            <a:xfrm>
              <a:off x="-6082507" y="153583"/>
              <a:ext cx="3016639" cy="2123658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sz="13800" dirty="0" err="1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#9Slide06 Carolinea" panose="02000000000000000000" pitchFamily="2" charset="0"/>
                </a:rPr>
                <a:t>Câu</a:t>
              </a:r>
              <a:r>
                <a:rPr lang="en-US" sz="13800" dirty="0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#9Slide06 Carolinea" panose="02000000000000000000" pitchFamily="2" charset="0"/>
                </a:rPr>
                <a:t> 3</a:t>
              </a:r>
            </a:p>
          </p:txBody>
        </p:sp>
        <p:sp>
          <p:nvSpPr>
            <p:cNvPr id="40" name="Freeform 40"/>
            <p:cNvSpPr/>
            <p:nvPr/>
          </p:nvSpPr>
          <p:spPr>
            <a:xfrm rot="215019">
              <a:off x="-6571915" y="349794"/>
              <a:ext cx="978816" cy="975256"/>
            </a:xfrm>
            <a:custGeom>
              <a:avLst/>
              <a:gdLst/>
              <a:ahLst/>
              <a:cxnLst/>
              <a:rect l="l" t="t" r="r" b="b"/>
              <a:pathLst>
                <a:path w="978816" h="975256">
                  <a:moveTo>
                    <a:pt x="0" y="0"/>
                  </a:moveTo>
                  <a:lnTo>
                    <a:pt x="978815" y="0"/>
                  </a:lnTo>
                  <a:lnTo>
                    <a:pt x="978815" y="975257"/>
                  </a:lnTo>
                  <a:lnTo>
                    <a:pt x="0" y="9752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6">
                <a:extLst>
                  <a:ext uri="{96DAC541-7B7A-43D3-8B79-37D633B846F1}">
                    <asvg:svgBlip xmlns:asvg="http://schemas.microsoft.com/office/drawing/2016/SVG/main" r:embed="rId27"/>
                  </a:ext>
                </a:extLst>
              </a:blip>
              <a:stretch>
                <a:fillRect/>
              </a:stretch>
            </a:blipFill>
          </p:spPr>
        </p:sp>
      </p:grpSp>
      <p:pic>
        <p:nvPicPr>
          <p:cNvPr id="3074" name="Picture 2" descr="Animated Goma Cat Sending Hearts Sticker GIF | GIFDB.com"/>
          <p:cNvPicPr>
            <a:picLocks noChangeAspect="1" noChangeArrowheads="1" noCrop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85395" y="6460734"/>
            <a:ext cx="3695807" cy="3100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" name="TextBox 47"/>
          <p:cNvSpPr txBox="1"/>
          <p:nvPr/>
        </p:nvSpPr>
        <p:spPr>
          <a:xfrm>
            <a:off x="10951301" y="4139237"/>
            <a:ext cx="5814119" cy="21236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13800" dirty="0">
                <a:solidFill>
                  <a:schemeClr val="accent2">
                    <a:lumMod val="75000"/>
                  </a:schemeClr>
                </a:solidFill>
                <a:latin typeface="SVN-KG Ten Thousand Reasons" panose="02040603050506020204" pitchFamily="18" charset="0"/>
              </a:rPr>
              <a:t>3</a:t>
            </a:r>
          </a:p>
        </p:txBody>
      </p:sp>
      <p:sp>
        <p:nvSpPr>
          <p:cNvPr id="55" name="TextBox 47"/>
          <p:cNvSpPr txBox="1"/>
          <p:nvPr/>
        </p:nvSpPr>
        <p:spPr>
          <a:xfrm>
            <a:off x="2444504" y="7569229"/>
            <a:ext cx="5814119" cy="21236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13800" dirty="0">
                <a:solidFill>
                  <a:schemeClr val="accent2">
                    <a:lumMod val="75000"/>
                  </a:schemeClr>
                </a:solidFill>
                <a:latin typeface="SVN-KG Ten Thousand Reasons" panose="02040603050506020204" pitchFamily="18" charset="0"/>
              </a:rPr>
              <a:t>4</a:t>
            </a:r>
          </a:p>
        </p:txBody>
      </p:sp>
      <p:sp>
        <p:nvSpPr>
          <p:cNvPr id="56" name="TextBox 47"/>
          <p:cNvSpPr txBox="1"/>
          <p:nvPr/>
        </p:nvSpPr>
        <p:spPr>
          <a:xfrm>
            <a:off x="9924621" y="7619593"/>
            <a:ext cx="5814119" cy="21236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13800" dirty="0">
                <a:solidFill>
                  <a:schemeClr val="accent2">
                    <a:lumMod val="75000"/>
                  </a:schemeClr>
                </a:solidFill>
                <a:latin typeface="SVN-KG Ten Thousand Reasons" panose="02040603050506020204" pitchFamily="18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578692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9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47" grpId="0"/>
      <p:bldP spid="49" grpId="0"/>
      <p:bldP spid="51" grpId="0"/>
      <p:bldP spid="52" grpId="0"/>
      <p:bldP spid="57" grpId="0" animBg="1"/>
      <p:bldP spid="54" grpId="0"/>
      <p:bldP spid="55" grpId="0"/>
      <p:bldP spid="5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"/>
          <a:stretch/>
        </p:blipFill>
        <p:spPr>
          <a:xfrm>
            <a:off x="-38492" y="-9525"/>
            <a:ext cx="18288000" cy="1029652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6" t="-1" r="10937" b="-2029"/>
          <a:stretch/>
        </p:blipFill>
        <p:spPr>
          <a:xfrm rot="198485">
            <a:off x="310611" y="-686844"/>
            <a:ext cx="17365515" cy="11266974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42"/>
          <a:stretch/>
        </p:blipFill>
        <p:spPr>
          <a:xfrm>
            <a:off x="13256204" y="960792"/>
            <a:ext cx="5965247" cy="9029700"/>
          </a:xfrm>
          <a:custGeom>
            <a:avLst/>
            <a:gdLst>
              <a:gd name="connsiteX0" fmla="*/ 0 w 3976831"/>
              <a:gd name="connsiteY0" fmla="*/ 0 h 6019800"/>
              <a:gd name="connsiteX1" fmla="*/ 579204 w 3976831"/>
              <a:gd name="connsiteY1" fmla="*/ 0 h 6019800"/>
              <a:gd name="connsiteX2" fmla="*/ 474613 w 3976831"/>
              <a:gd name="connsiteY2" fmla="*/ 143429 h 6019800"/>
              <a:gd name="connsiteX3" fmla="*/ 204931 w 3976831"/>
              <a:gd name="connsiteY3" fmla="*/ 1225550 h 6019800"/>
              <a:gd name="connsiteX4" fmla="*/ 1125681 w 3976831"/>
              <a:gd name="connsiteY4" fmla="*/ 2755900 h 6019800"/>
              <a:gd name="connsiteX5" fmla="*/ 2046431 w 3976831"/>
              <a:gd name="connsiteY5" fmla="*/ 1225550 h 6019800"/>
              <a:gd name="connsiteX6" fmla="*/ 1776750 w 3976831"/>
              <a:gd name="connsiteY6" fmla="*/ 143429 h 6019800"/>
              <a:gd name="connsiteX7" fmla="*/ 1672158 w 3976831"/>
              <a:gd name="connsiteY7" fmla="*/ 0 h 6019800"/>
              <a:gd name="connsiteX8" fmla="*/ 3976831 w 3976831"/>
              <a:gd name="connsiteY8" fmla="*/ 0 h 6019800"/>
              <a:gd name="connsiteX9" fmla="*/ 3976831 w 3976831"/>
              <a:gd name="connsiteY9" fmla="*/ 6019800 h 6019800"/>
              <a:gd name="connsiteX10" fmla="*/ 0 w 3976831"/>
              <a:gd name="connsiteY10" fmla="*/ 6019800 h 6019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976831" h="6019800">
                <a:moveTo>
                  <a:pt x="0" y="0"/>
                </a:moveTo>
                <a:lnTo>
                  <a:pt x="579204" y="0"/>
                </a:lnTo>
                <a:lnTo>
                  <a:pt x="474613" y="143429"/>
                </a:lnTo>
                <a:cubicBezTo>
                  <a:pt x="307990" y="420368"/>
                  <a:pt x="204931" y="802956"/>
                  <a:pt x="204931" y="1225550"/>
                </a:cubicBezTo>
                <a:cubicBezTo>
                  <a:pt x="204931" y="2070739"/>
                  <a:pt x="617165" y="2755900"/>
                  <a:pt x="1125681" y="2755900"/>
                </a:cubicBezTo>
                <a:cubicBezTo>
                  <a:pt x="1634197" y="2755900"/>
                  <a:pt x="2046431" y="2070739"/>
                  <a:pt x="2046431" y="1225550"/>
                </a:cubicBezTo>
                <a:cubicBezTo>
                  <a:pt x="2046431" y="802956"/>
                  <a:pt x="1943372" y="420368"/>
                  <a:pt x="1776750" y="143429"/>
                </a:cubicBezTo>
                <a:lnTo>
                  <a:pt x="1672158" y="0"/>
                </a:lnTo>
                <a:lnTo>
                  <a:pt x="3976831" y="0"/>
                </a:lnTo>
                <a:lnTo>
                  <a:pt x="3976831" y="6019800"/>
                </a:lnTo>
                <a:lnTo>
                  <a:pt x="0" y="6019800"/>
                </a:lnTo>
                <a:close/>
              </a:path>
            </a:pathLst>
          </a:cu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63" r="15270" b="54219"/>
          <a:stretch/>
        </p:blipFill>
        <p:spPr>
          <a:xfrm>
            <a:off x="12508727" y="812793"/>
            <a:ext cx="2762250" cy="4133850"/>
          </a:xfrm>
          <a:custGeom>
            <a:avLst/>
            <a:gdLst>
              <a:gd name="connsiteX0" fmla="*/ 374273 w 1841500"/>
              <a:gd name="connsiteY0" fmla="*/ 0 h 2755900"/>
              <a:gd name="connsiteX1" fmla="*/ 1467228 w 1841500"/>
              <a:gd name="connsiteY1" fmla="*/ 0 h 2755900"/>
              <a:gd name="connsiteX2" fmla="*/ 1571819 w 1841500"/>
              <a:gd name="connsiteY2" fmla="*/ 143429 h 2755900"/>
              <a:gd name="connsiteX3" fmla="*/ 1841500 w 1841500"/>
              <a:gd name="connsiteY3" fmla="*/ 1225550 h 2755900"/>
              <a:gd name="connsiteX4" fmla="*/ 920750 w 1841500"/>
              <a:gd name="connsiteY4" fmla="*/ 2755900 h 2755900"/>
              <a:gd name="connsiteX5" fmla="*/ 0 w 1841500"/>
              <a:gd name="connsiteY5" fmla="*/ 1225550 h 2755900"/>
              <a:gd name="connsiteX6" fmla="*/ 269682 w 1841500"/>
              <a:gd name="connsiteY6" fmla="*/ 143429 h 2755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1500" h="2755900">
                <a:moveTo>
                  <a:pt x="374273" y="0"/>
                </a:moveTo>
                <a:lnTo>
                  <a:pt x="1467228" y="0"/>
                </a:lnTo>
                <a:lnTo>
                  <a:pt x="1571819" y="143429"/>
                </a:lnTo>
                <a:cubicBezTo>
                  <a:pt x="1738442" y="420368"/>
                  <a:pt x="1841500" y="802956"/>
                  <a:pt x="1841500" y="1225550"/>
                </a:cubicBezTo>
                <a:cubicBezTo>
                  <a:pt x="1841500" y="2070739"/>
                  <a:pt x="1429266" y="2755900"/>
                  <a:pt x="920750" y="2755900"/>
                </a:cubicBezTo>
                <a:cubicBezTo>
                  <a:pt x="412234" y="2755900"/>
                  <a:pt x="0" y="2070739"/>
                  <a:pt x="0" y="1225550"/>
                </a:cubicBezTo>
                <a:cubicBezTo>
                  <a:pt x="0" y="802956"/>
                  <a:pt x="103059" y="420368"/>
                  <a:pt x="269682" y="143429"/>
                </a:cubicBezTo>
                <a:close/>
              </a:path>
            </a:pathLst>
          </a:cu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055" r="73021"/>
          <a:stretch/>
        </p:blipFill>
        <p:spPr>
          <a:xfrm flipH="1">
            <a:off x="473210" y="353818"/>
            <a:ext cx="4933950" cy="3826988"/>
          </a:xfrm>
          <a:prstGeom prst="rect">
            <a:avLst/>
          </a:prstGeom>
        </p:spPr>
      </p:pic>
      <p:pic>
        <p:nvPicPr>
          <p:cNvPr id="17" name="图片 38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024" b="67663"/>
          <a:stretch/>
        </p:blipFill>
        <p:spPr>
          <a:xfrm>
            <a:off x="-860624" y="6324827"/>
            <a:ext cx="3850824" cy="4180695"/>
          </a:xfrm>
          <a:prstGeom prst="rect">
            <a:avLst/>
          </a:prstGeom>
        </p:spPr>
      </p:pic>
      <p:pic>
        <p:nvPicPr>
          <p:cNvPr id="25" name="图片 16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9538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5354895" y="6371672"/>
            <a:ext cx="3294050" cy="413385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C71969F-D48D-F5F9-FDF5-0B0959B26F99}"/>
              </a:ext>
            </a:extLst>
          </p:cNvPr>
          <p:cNvSpPr txBox="1"/>
          <p:nvPr/>
        </p:nvSpPr>
        <p:spPr>
          <a:xfrm>
            <a:off x="1995056" y="3910503"/>
            <a:ext cx="14609619" cy="52014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- </a:t>
            </a:r>
            <a:r>
              <a:rPr kumimoji="0" lang="vi-VN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Đọc, viết thành thạo các số có sáu chữ số</a:t>
            </a: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.</a:t>
            </a:r>
            <a:r>
              <a:rPr kumimoji="0" lang="vi-VN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endParaRPr kumimoji="0" lang="en-US" sz="4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- Nhận biết được các số tròn trăm nghìn</a:t>
            </a: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.</a:t>
            </a:r>
            <a:endParaRPr kumimoji="0" lang="en-US" sz="4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- </a:t>
            </a:r>
            <a:r>
              <a:rPr kumimoji="0" lang="vi-VN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Nhận biết được cấu tạo thập phân của một số</a:t>
            </a: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- </a:t>
            </a:r>
            <a:r>
              <a:rPr kumimoji="0" lang="vi-VN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Vận dụng bài học vào thực tiễn giải được các bài tập, </a:t>
            </a: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 </a:t>
            </a:r>
            <a:r>
              <a:rPr kumimoji="0" lang="vi-VN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bài toán thực tế, số tiền liên quan đến số có 6 chữ số</a:t>
            </a:r>
            <a:endParaRPr kumimoji="0" lang="en-US" sz="4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marL="685800" marR="0" lvl="0" indent="-6858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marL="571500" marR="0" lvl="0" indent="-5715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en-US" sz="4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0840B3F-DEFB-A2C4-1F78-D4C2FEA98644}"/>
              </a:ext>
            </a:extLst>
          </p:cNvPr>
          <p:cNvSpPr txBox="1"/>
          <p:nvPr/>
        </p:nvSpPr>
        <p:spPr>
          <a:xfrm>
            <a:off x="5407160" y="2386554"/>
            <a:ext cx="8880341" cy="9401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342900" algn="just" defTabSz="13716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YÊU CẦU CẦN ĐẠT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09053DD-72C9-927E-62F0-D0F8A30C81D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3707237" y="-5712279"/>
            <a:ext cx="3668745" cy="1415087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EC327DC-E9A2-826A-BDD9-A7B742BE085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6200000">
            <a:off x="7580645" y="3419260"/>
            <a:ext cx="4073129" cy="18288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892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DB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885367" y="0"/>
            <a:ext cx="10287000" cy="10287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0"/>
            <a:ext cx="10287000" cy="10287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280996" y="5497546"/>
            <a:ext cx="1511337" cy="621022"/>
          </a:xfrm>
          <a:custGeom>
            <a:avLst/>
            <a:gdLst/>
            <a:ahLst/>
            <a:cxnLst/>
            <a:rect l="l" t="t" r="r" b="b"/>
            <a:pathLst>
              <a:path w="1511337" h="621022">
                <a:moveTo>
                  <a:pt x="0" y="0"/>
                </a:moveTo>
                <a:lnTo>
                  <a:pt x="1511337" y="0"/>
                </a:lnTo>
                <a:lnTo>
                  <a:pt x="1511337" y="621022"/>
                </a:lnTo>
                <a:lnTo>
                  <a:pt x="0" y="62102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2084607" y="2104270"/>
            <a:ext cx="14098957" cy="7594452"/>
            <a:chOff x="0" y="0"/>
            <a:chExt cx="3713306" cy="200018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713306" cy="2000185"/>
            </a:xfrm>
            <a:custGeom>
              <a:avLst/>
              <a:gdLst/>
              <a:ahLst/>
              <a:cxnLst/>
              <a:rect l="l" t="t" r="r" b="b"/>
              <a:pathLst>
                <a:path w="3713306" h="2000185">
                  <a:moveTo>
                    <a:pt x="28005" y="0"/>
                  </a:moveTo>
                  <a:lnTo>
                    <a:pt x="3685301" y="0"/>
                  </a:lnTo>
                  <a:cubicBezTo>
                    <a:pt x="3700768" y="0"/>
                    <a:pt x="3713306" y="12538"/>
                    <a:pt x="3713306" y="28005"/>
                  </a:cubicBezTo>
                  <a:lnTo>
                    <a:pt x="3713306" y="1972180"/>
                  </a:lnTo>
                  <a:cubicBezTo>
                    <a:pt x="3713306" y="1987647"/>
                    <a:pt x="3700768" y="2000185"/>
                    <a:pt x="3685301" y="2000185"/>
                  </a:cubicBezTo>
                  <a:lnTo>
                    <a:pt x="28005" y="2000185"/>
                  </a:lnTo>
                  <a:cubicBezTo>
                    <a:pt x="12538" y="2000185"/>
                    <a:pt x="0" y="1987647"/>
                    <a:pt x="0" y="1972180"/>
                  </a:cubicBezTo>
                  <a:lnTo>
                    <a:pt x="0" y="28005"/>
                  </a:lnTo>
                  <a:cubicBezTo>
                    <a:pt x="0" y="12538"/>
                    <a:pt x="12538" y="0"/>
                    <a:pt x="28005" y="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37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2172727" y="2169204"/>
            <a:ext cx="13942545" cy="7656297"/>
            <a:chOff x="0" y="0"/>
            <a:chExt cx="3672111" cy="2016473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672111" cy="2016473"/>
            </a:xfrm>
            <a:custGeom>
              <a:avLst/>
              <a:gdLst/>
              <a:ahLst/>
              <a:cxnLst/>
              <a:rect l="l" t="t" r="r" b="b"/>
              <a:pathLst>
                <a:path w="3672111" h="2016473">
                  <a:moveTo>
                    <a:pt x="28319" y="0"/>
                  </a:moveTo>
                  <a:lnTo>
                    <a:pt x="3643792" y="0"/>
                  </a:lnTo>
                  <a:cubicBezTo>
                    <a:pt x="3651302" y="0"/>
                    <a:pt x="3658505" y="2984"/>
                    <a:pt x="3663816" y="8294"/>
                  </a:cubicBezTo>
                  <a:cubicBezTo>
                    <a:pt x="3669127" y="13605"/>
                    <a:pt x="3672111" y="20808"/>
                    <a:pt x="3672111" y="28319"/>
                  </a:cubicBezTo>
                  <a:lnTo>
                    <a:pt x="3672111" y="1988154"/>
                  </a:lnTo>
                  <a:cubicBezTo>
                    <a:pt x="3672111" y="2003794"/>
                    <a:pt x="3659432" y="2016473"/>
                    <a:pt x="3643792" y="2016473"/>
                  </a:cubicBezTo>
                  <a:lnTo>
                    <a:pt x="28319" y="2016473"/>
                  </a:lnTo>
                  <a:cubicBezTo>
                    <a:pt x="12679" y="2016473"/>
                    <a:pt x="0" y="2003794"/>
                    <a:pt x="0" y="1988154"/>
                  </a:cubicBezTo>
                  <a:lnTo>
                    <a:pt x="0" y="28319"/>
                  </a:lnTo>
                  <a:cubicBezTo>
                    <a:pt x="0" y="12679"/>
                    <a:pt x="12679" y="0"/>
                    <a:pt x="28319" y="0"/>
                  </a:cubicBezTo>
                  <a:close/>
                </a:path>
              </a:pathLst>
            </a:custGeom>
            <a:solidFill>
              <a:srgbClr val="F7F7F7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37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-1742832" y="6497165"/>
            <a:ext cx="8165474" cy="4810206"/>
          </a:xfrm>
          <a:custGeom>
            <a:avLst/>
            <a:gdLst/>
            <a:ahLst/>
            <a:cxnLst/>
            <a:rect l="l" t="t" r="r" b="b"/>
            <a:pathLst>
              <a:path w="8165474" h="4810206">
                <a:moveTo>
                  <a:pt x="0" y="0"/>
                </a:moveTo>
                <a:lnTo>
                  <a:pt x="8165474" y="0"/>
                </a:lnTo>
                <a:lnTo>
                  <a:pt x="8165474" y="4810207"/>
                </a:lnTo>
                <a:lnTo>
                  <a:pt x="0" y="481020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5755870" y="8090072"/>
            <a:ext cx="8268762" cy="3217300"/>
          </a:xfrm>
          <a:custGeom>
            <a:avLst/>
            <a:gdLst/>
            <a:ahLst/>
            <a:cxnLst/>
            <a:rect l="l" t="t" r="r" b="b"/>
            <a:pathLst>
              <a:path w="8268762" h="3217300">
                <a:moveTo>
                  <a:pt x="0" y="0"/>
                </a:moveTo>
                <a:lnTo>
                  <a:pt x="8268762" y="0"/>
                </a:lnTo>
                <a:lnTo>
                  <a:pt x="8268762" y="3217300"/>
                </a:lnTo>
                <a:lnTo>
                  <a:pt x="0" y="32173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flipH="1">
            <a:off x="13124413" y="5997352"/>
            <a:ext cx="7764161" cy="6521895"/>
          </a:xfrm>
          <a:custGeom>
            <a:avLst/>
            <a:gdLst/>
            <a:ahLst/>
            <a:cxnLst/>
            <a:rect l="l" t="t" r="r" b="b"/>
            <a:pathLst>
              <a:path w="7764161" h="6521895">
                <a:moveTo>
                  <a:pt x="7764161" y="0"/>
                </a:moveTo>
                <a:lnTo>
                  <a:pt x="0" y="0"/>
                </a:lnTo>
                <a:lnTo>
                  <a:pt x="0" y="6521896"/>
                </a:lnTo>
                <a:lnTo>
                  <a:pt x="7764161" y="6521896"/>
                </a:lnTo>
                <a:lnTo>
                  <a:pt x="7764161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215019">
            <a:off x="1671221" y="1649702"/>
            <a:ext cx="1337367" cy="1332504"/>
          </a:xfrm>
          <a:custGeom>
            <a:avLst/>
            <a:gdLst/>
            <a:ahLst/>
            <a:cxnLst/>
            <a:rect l="l" t="t" r="r" b="b"/>
            <a:pathLst>
              <a:path w="1337367" h="1332504">
                <a:moveTo>
                  <a:pt x="0" y="0"/>
                </a:moveTo>
                <a:lnTo>
                  <a:pt x="1337368" y="0"/>
                </a:lnTo>
                <a:lnTo>
                  <a:pt x="1337368" y="1332505"/>
                </a:lnTo>
                <a:lnTo>
                  <a:pt x="0" y="133250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215019" flipH="1">
            <a:off x="15275181" y="1649702"/>
            <a:ext cx="1337367" cy="1332504"/>
          </a:xfrm>
          <a:custGeom>
            <a:avLst/>
            <a:gdLst/>
            <a:ahLst/>
            <a:cxnLst/>
            <a:rect l="l" t="t" r="r" b="b"/>
            <a:pathLst>
              <a:path w="1337367" h="1332504">
                <a:moveTo>
                  <a:pt x="1337367" y="0"/>
                </a:moveTo>
                <a:lnTo>
                  <a:pt x="0" y="0"/>
                </a:lnTo>
                <a:lnTo>
                  <a:pt x="0" y="1332505"/>
                </a:lnTo>
                <a:lnTo>
                  <a:pt x="1337367" y="1332505"/>
                </a:lnTo>
                <a:lnTo>
                  <a:pt x="1337367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-674953" y="357401"/>
            <a:ext cx="1955949" cy="1251807"/>
          </a:xfrm>
          <a:custGeom>
            <a:avLst/>
            <a:gdLst/>
            <a:ahLst/>
            <a:cxnLst/>
            <a:rect l="l" t="t" r="r" b="b"/>
            <a:pathLst>
              <a:path w="1955949" h="1251807">
                <a:moveTo>
                  <a:pt x="0" y="0"/>
                </a:moveTo>
                <a:lnTo>
                  <a:pt x="1955949" y="0"/>
                </a:lnTo>
                <a:lnTo>
                  <a:pt x="1955949" y="1251808"/>
                </a:lnTo>
                <a:lnTo>
                  <a:pt x="0" y="1251808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7182294" y="4965759"/>
            <a:ext cx="1316090" cy="842298"/>
          </a:xfrm>
          <a:custGeom>
            <a:avLst/>
            <a:gdLst/>
            <a:ahLst/>
            <a:cxnLst/>
            <a:rect l="l" t="t" r="r" b="b"/>
            <a:pathLst>
              <a:path w="1316090" h="842298">
                <a:moveTo>
                  <a:pt x="0" y="0"/>
                </a:moveTo>
                <a:lnTo>
                  <a:pt x="1316090" y="0"/>
                </a:lnTo>
                <a:lnTo>
                  <a:pt x="1316090" y="842298"/>
                </a:lnTo>
                <a:lnTo>
                  <a:pt x="0" y="842298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303022" y="3818370"/>
            <a:ext cx="1017175" cy="611576"/>
          </a:xfrm>
          <a:custGeom>
            <a:avLst/>
            <a:gdLst/>
            <a:ahLst/>
            <a:cxnLst/>
            <a:rect l="l" t="t" r="r" b="b"/>
            <a:pathLst>
              <a:path w="1017175" h="611576">
                <a:moveTo>
                  <a:pt x="0" y="0"/>
                </a:moveTo>
                <a:lnTo>
                  <a:pt x="1017175" y="0"/>
                </a:lnTo>
                <a:lnTo>
                  <a:pt x="1017175" y="611577"/>
                </a:lnTo>
                <a:lnTo>
                  <a:pt x="0" y="611577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17006494" y="359014"/>
            <a:ext cx="719101" cy="693033"/>
          </a:xfrm>
          <a:custGeom>
            <a:avLst/>
            <a:gdLst/>
            <a:ahLst/>
            <a:cxnLst/>
            <a:rect l="l" t="t" r="r" b="b"/>
            <a:pathLst>
              <a:path w="719101" h="693033">
                <a:moveTo>
                  <a:pt x="0" y="0"/>
                </a:moveTo>
                <a:lnTo>
                  <a:pt x="719101" y="0"/>
                </a:lnTo>
                <a:lnTo>
                  <a:pt x="719101" y="693033"/>
                </a:lnTo>
                <a:lnTo>
                  <a:pt x="0" y="693033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22" name="TextBox 22"/>
          <p:cNvSpPr txBox="1"/>
          <p:nvPr/>
        </p:nvSpPr>
        <p:spPr>
          <a:xfrm>
            <a:off x="2601194" y="2717273"/>
            <a:ext cx="11800606" cy="15699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999"/>
              </a:lnSpc>
            </a:pPr>
            <a:r>
              <a:rPr lang="en-US" sz="6600">
                <a:solidFill>
                  <a:schemeClr val="accent2">
                    <a:lumMod val="75000"/>
                  </a:schemeClr>
                </a:solidFill>
                <a:latin typeface="SVN-KG Ten Thousand Reasons" panose="02040603050506020204" pitchFamily="18" charset="0"/>
              </a:rPr>
              <a:t>ĐỊNH HƯỚNG HỌC TẬP</a:t>
            </a:r>
            <a:endParaRPr lang="en-US" sz="6600" dirty="0">
              <a:solidFill>
                <a:schemeClr val="accent2">
                  <a:lumMod val="75000"/>
                </a:schemeClr>
              </a:solidFill>
              <a:latin typeface="SVN-KG Ten Thousand Reasons" panose="02040603050506020204" pitchFamily="18" charset="0"/>
            </a:endParaRPr>
          </a:p>
        </p:txBody>
      </p:sp>
      <p:sp>
        <p:nvSpPr>
          <p:cNvPr id="35" name="Freeform 35"/>
          <p:cNvSpPr/>
          <p:nvPr/>
        </p:nvSpPr>
        <p:spPr>
          <a:xfrm flipH="1">
            <a:off x="2339905" y="7602147"/>
            <a:ext cx="5024034" cy="3705225"/>
          </a:xfrm>
          <a:custGeom>
            <a:avLst/>
            <a:gdLst/>
            <a:ahLst/>
            <a:cxnLst/>
            <a:rect l="l" t="t" r="r" b="b"/>
            <a:pathLst>
              <a:path w="5024034" h="3705225">
                <a:moveTo>
                  <a:pt x="5024034" y="0"/>
                </a:moveTo>
                <a:lnTo>
                  <a:pt x="0" y="0"/>
                </a:lnTo>
                <a:lnTo>
                  <a:pt x="0" y="3705225"/>
                </a:lnTo>
                <a:lnTo>
                  <a:pt x="5024034" y="3705225"/>
                </a:lnTo>
                <a:lnTo>
                  <a:pt x="5024034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36" name="TextBox 22"/>
          <p:cNvSpPr txBox="1"/>
          <p:nvPr/>
        </p:nvSpPr>
        <p:spPr>
          <a:xfrm>
            <a:off x="4240343" y="4645146"/>
            <a:ext cx="14483732" cy="20313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1143000" indent="-1143000">
              <a:buFont typeface="Arial" panose="020B0604020202020204" pitchFamily="34" charset="0"/>
              <a:buChar char="•"/>
            </a:pPr>
            <a:r>
              <a:rPr lang="en-US" sz="6600" dirty="0" err="1">
                <a:solidFill>
                  <a:srgbClr val="000000"/>
                </a:solidFill>
              </a:rPr>
              <a:t>Hoàn</a:t>
            </a:r>
            <a:r>
              <a:rPr lang="en-US" sz="6600" dirty="0">
                <a:solidFill>
                  <a:srgbClr val="000000"/>
                </a:solidFill>
              </a:rPr>
              <a:t> </a:t>
            </a:r>
            <a:r>
              <a:rPr lang="en-US" sz="6600" dirty="0" err="1">
                <a:solidFill>
                  <a:srgbClr val="000000"/>
                </a:solidFill>
              </a:rPr>
              <a:t>thành</a:t>
            </a:r>
            <a:r>
              <a:rPr lang="en-US" sz="6600" dirty="0">
                <a:solidFill>
                  <a:srgbClr val="000000"/>
                </a:solidFill>
              </a:rPr>
              <a:t> </a:t>
            </a:r>
            <a:r>
              <a:rPr lang="en-US" sz="6600" dirty="0" err="1">
                <a:solidFill>
                  <a:srgbClr val="000000"/>
                </a:solidFill>
              </a:rPr>
              <a:t>bài</a:t>
            </a:r>
            <a:r>
              <a:rPr lang="en-US" sz="6600" dirty="0">
                <a:solidFill>
                  <a:srgbClr val="000000"/>
                </a:solidFill>
              </a:rPr>
              <a:t> </a:t>
            </a:r>
            <a:r>
              <a:rPr lang="en-US" sz="6600" dirty="0" err="1">
                <a:solidFill>
                  <a:srgbClr val="000000"/>
                </a:solidFill>
              </a:rPr>
              <a:t>tập</a:t>
            </a:r>
            <a:endParaRPr lang="en-US" sz="6600" dirty="0">
              <a:solidFill>
                <a:srgbClr val="000000"/>
              </a:solidFill>
            </a:endParaRPr>
          </a:p>
          <a:p>
            <a:pPr marL="1143000" indent="-1143000">
              <a:buFont typeface="Arial" panose="020B0604020202020204" pitchFamily="34" charset="0"/>
              <a:buChar char="•"/>
            </a:pPr>
            <a:r>
              <a:rPr lang="en-US" sz="6600" dirty="0" err="1">
                <a:solidFill>
                  <a:srgbClr val="000000"/>
                </a:solidFill>
              </a:rPr>
              <a:t>Chuẩn</a:t>
            </a:r>
            <a:r>
              <a:rPr lang="en-US" sz="6600" dirty="0">
                <a:solidFill>
                  <a:srgbClr val="000000"/>
                </a:solidFill>
              </a:rPr>
              <a:t> </a:t>
            </a:r>
            <a:r>
              <a:rPr lang="en-US" sz="6600" dirty="0" err="1">
                <a:solidFill>
                  <a:srgbClr val="000000"/>
                </a:solidFill>
              </a:rPr>
              <a:t>bị</a:t>
            </a:r>
            <a:r>
              <a:rPr lang="en-US" sz="6600" dirty="0">
                <a:solidFill>
                  <a:srgbClr val="000000"/>
                </a:solidFill>
              </a:rPr>
              <a:t> </a:t>
            </a:r>
            <a:r>
              <a:rPr lang="en-US" sz="6600" err="1">
                <a:solidFill>
                  <a:srgbClr val="000000"/>
                </a:solidFill>
              </a:rPr>
              <a:t>bài</a:t>
            </a:r>
            <a:r>
              <a:rPr lang="en-US" sz="6600">
                <a:solidFill>
                  <a:srgbClr val="000000"/>
                </a:solidFill>
              </a:rPr>
              <a:t> sau – trang 35</a:t>
            </a:r>
            <a:endParaRPr lang="en-US" sz="66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3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7D7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885367" y="0"/>
            <a:ext cx="10287000" cy="10287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0"/>
            <a:ext cx="10287000" cy="10287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3474102" y="8050503"/>
            <a:ext cx="8268762" cy="3217300"/>
          </a:xfrm>
          <a:custGeom>
            <a:avLst/>
            <a:gdLst/>
            <a:ahLst/>
            <a:cxnLst/>
            <a:rect l="l" t="t" r="r" b="b"/>
            <a:pathLst>
              <a:path w="8268762" h="3217300">
                <a:moveTo>
                  <a:pt x="0" y="0"/>
                </a:moveTo>
                <a:lnTo>
                  <a:pt x="8268762" y="0"/>
                </a:lnTo>
                <a:lnTo>
                  <a:pt x="8268762" y="3217300"/>
                </a:lnTo>
                <a:lnTo>
                  <a:pt x="0" y="32173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flipH="1">
            <a:off x="10500106" y="5817916"/>
            <a:ext cx="9057522" cy="5335704"/>
          </a:xfrm>
          <a:custGeom>
            <a:avLst/>
            <a:gdLst/>
            <a:ahLst/>
            <a:cxnLst/>
            <a:rect l="l" t="t" r="r" b="b"/>
            <a:pathLst>
              <a:path w="9057522" h="5335704">
                <a:moveTo>
                  <a:pt x="9057522" y="0"/>
                </a:moveTo>
                <a:lnTo>
                  <a:pt x="0" y="0"/>
                </a:lnTo>
                <a:lnTo>
                  <a:pt x="0" y="5335704"/>
                </a:lnTo>
                <a:lnTo>
                  <a:pt x="9057522" y="5335704"/>
                </a:lnTo>
                <a:lnTo>
                  <a:pt x="9057522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0500106" y="6244630"/>
            <a:ext cx="5043840" cy="4810563"/>
          </a:xfrm>
          <a:custGeom>
            <a:avLst/>
            <a:gdLst/>
            <a:ahLst/>
            <a:cxnLst/>
            <a:rect l="l" t="t" r="r" b="b"/>
            <a:pathLst>
              <a:path w="5043840" h="4810563">
                <a:moveTo>
                  <a:pt x="0" y="0"/>
                </a:moveTo>
                <a:lnTo>
                  <a:pt x="5043840" y="0"/>
                </a:lnTo>
                <a:lnTo>
                  <a:pt x="5043840" y="4810563"/>
                </a:lnTo>
                <a:lnTo>
                  <a:pt x="0" y="481056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968444" y="154993"/>
            <a:ext cx="11280079" cy="8544660"/>
          </a:xfrm>
          <a:custGeom>
            <a:avLst/>
            <a:gdLst/>
            <a:ahLst/>
            <a:cxnLst/>
            <a:rect l="l" t="t" r="r" b="b"/>
            <a:pathLst>
              <a:path w="11280079" h="8544660">
                <a:moveTo>
                  <a:pt x="0" y="0"/>
                </a:moveTo>
                <a:lnTo>
                  <a:pt x="11280079" y="0"/>
                </a:lnTo>
                <a:lnTo>
                  <a:pt x="11280079" y="8544660"/>
                </a:lnTo>
                <a:lnTo>
                  <a:pt x="0" y="854466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-1699807" y="6398205"/>
            <a:ext cx="7764161" cy="6521895"/>
          </a:xfrm>
          <a:custGeom>
            <a:avLst/>
            <a:gdLst/>
            <a:ahLst/>
            <a:cxnLst/>
            <a:rect l="l" t="t" r="r" b="b"/>
            <a:pathLst>
              <a:path w="7764161" h="6521895">
                <a:moveTo>
                  <a:pt x="0" y="0"/>
                </a:moveTo>
                <a:lnTo>
                  <a:pt x="7764161" y="0"/>
                </a:lnTo>
                <a:lnTo>
                  <a:pt x="7764161" y="6521895"/>
                </a:lnTo>
                <a:lnTo>
                  <a:pt x="0" y="652189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4175179" y="1301740"/>
            <a:ext cx="1985903" cy="1668158"/>
          </a:xfrm>
          <a:custGeom>
            <a:avLst/>
            <a:gdLst/>
            <a:ahLst/>
            <a:cxnLst/>
            <a:rect l="l" t="t" r="r" b="b"/>
            <a:pathLst>
              <a:path w="1985903" h="1668158">
                <a:moveTo>
                  <a:pt x="0" y="0"/>
                </a:moveTo>
                <a:lnTo>
                  <a:pt x="1985902" y="0"/>
                </a:lnTo>
                <a:lnTo>
                  <a:pt x="1985902" y="1668158"/>
                </a:lnTo>
                <a:lnTo>
                  <a:pt x="0" y="166815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flipH="1">
            <a:off x="14720195" y="2078431"/>
            <a:ext cx="2354874" cy="916260"/>
          </a:xfrm>
          <a:custGeom>
            <a:avLst/>
            <a:gdLst/>
            <a:ahLst/>
            <a:cxnLst/>
            <a:rect l="l" t="t" r="r" b="b"/>
            <a:pathLst>
              <a:path w="2354874" h="916260">
                <a:moveTo>
                  <a:pt x="2354874" y="0"/>
                </a:moveTo>
                <a:lnTo>
                  <a:pt x="0" y="0"/>
                </a:lnTo>
                <a:lnTo>
                  <a:pt x="0" y="916260"/>
                </a:lnTo>
                <a:lnTo>
                  <a:pt x="2354874" y="916260"/>
                </a:lnTo>
                <a:lnTo>
                  <a:pt x="2354874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468743" y="4975618"/>
            <a:ext cx="1316090" cy="842298"/>
          </a:xfrm>
          <a:custGeom>
            <a:avLst/>
            <a:gdLst/>
            <a:ahLst/>
            <a:cxnLst/>
            <a:rect l="l" t="t" r="r" b="b"/>
            <a:pathLst>
              <a:path w="1316090" h="842298">
                <a:moveTo>
                  <a:pt x="0" y="0"/>
                </a:moveTo>
                <a:lnTo>
                  <a:pt x="1316090" y="0"/>
                </a:lnTo>
                <a:lnTo>
                  <a:pt x="1316090" y="842298"/>
                </a:lnTo>
                <a:lnTo>
                  <a:pt x="0" y="842298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496314">
            <a:off x="4817252" y="7171687"/>
            <a:ext cx="652496" cy="650124"/>
          </a:xfrm>
          <a:custGeom>
            <a:avLst/>
            <a:gdLst/>
            <a:ahLst/>
            <a:cxnLst/>
            <a:rect l="l" t="t" r="r" b="b"/>
            <a:pathLst>
              <a:path w="652496" h="650124">
                <a:moveTo>
                  <a:pt x="0" y="0"/>
                </a:moveTo>
                <a:lnTo>
                  <a:pt x="652496" y="0"/>
                </a:lnTo>
                <a:lnTo>
                  <a:pt x="652496" y="650124"/>
                </a:lnTo>
                <a:lnTo>
                  <a:pt x="0" y="650124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3390454" y="4680553"/>
            <a:ext cx="1017175" cy="611576"/>
          </a:xfrm>
          <a:custGeom>
            <a:avLst/>
            <a:gdLst/>
            <a:ahLst/>
            <a:cxnLst/>
            <a:rect l="l" t="t" r="r" b="b"/>
            <a:pathLst>
              <a:path w="1017175" h="611576">
                <a:moveTo>
                  <a:pt x="0" y="0"/>
                </a:moveTo>
                <a:lnTo>
                  <a:pt x="1017175" y="0"/>
                </a:lnTo>
                <a:lnTo>
                  <a:pt x="1017175" y="611577"/>
                </a:lnTo>
                <a:lnTo>
                  <a:pt x="0" y="611577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669150" y="885384"/>
            <a:ext cx="719101" cy="693033"/>
          </a:xfrm>
          <a:custGeom>
            <a:avLst/>
            <a:gdLst/>
            <a:ahLst/>
            <a:cxnLst/>
            <a:rect l="l" t="t" r="r" b="b"/>
            <a:pathLst>
              <a:path w="719101" h="693033">
                <a:moveTo>
                  <a:pt x="0" y="0"/>
                </a:moveTo>
                <a:lnTo>
                  <a:pt x="719100" y="0"/>
                </a:lnTo>
                <a:lnTo>
                  <a:pt x="719100" y="693033"/>
                </a:lnTo>
                <a:lnTo>
                  <a:pt x="0" y="693033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7347004" y="4427323"/>
            <a:ext cx="1511337" cy="621022"/>
          </a:xfrm>
          <a:custGeom>
            <a:avLst/>
            <a:gdLst/>
            <a:ahLst/>
            <a:cxnLst/>
            <a:rect l="l" t="t" r="r" b="b"/>
            <a:pathLst>
              <a:path w="1511337" h="621022">
                <a:moveTo>
                  <a:pt x="0" y="0"/>
                </a:moveTo>
                <a:lnTo>
                  <a:pt x="1511336" y="0"/>
                </a:lnTo>
                <a:lnTo>
                  <a:pt x="1511336" y="621022"/>
                </a:lnTo>
                <a:lnTo>
                  <a:pt x="0" y="621022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-630183" y="6285834"/>
            <a:ext cx="1511337" cy="621022"/>
          </a:xfrm>
          <a:custGeom>
            <a:avLst/>
            <a:gdLst/>
            <a:ahLst/>
            <a:cxnLst/>
            <a:rect l="l" t="t" r="r" b="b"/>
            <a:pathLst>
              <a:path w="1511337" h="621022">
                <a:moveTo>
                  <a:pt x="0" y="0"/>
                </a:moveTo>
                <a:lnTo>
                  <a:pt x="1511337" y="0"/>
                </a:lnTo>
                <a:lnTo>
                  <a:pt x="1511337" y="621022"/>
                </a:lnTo>
                <a:lnTo>
                  <a:pt x="0" y="621022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</p:sp>
      <p:sp>
        <p:nvSpPr>
          <p:cNvPr id="17" name="TextBox 17"/>
          <p:cNvSpPr txBox="1"/>
          <p:nvPr/>
        </p:nvSpPr>
        <p:spPr>
          <a:xfrm>
            <a:off x="1968444" y="1612901"/>
            <a:ext cx="11656565" cy="24597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472"/>
              </a:lnSpc>
            </a:pPr>
            <a:r>
              <a:rPr lang="en-US" sz="18659" dirty="0">
                <a:solidFill>
                  <a:srgbClr val="000000"/>
                </a:solidFill>
                <a:latin typeface="One Little Font"/>
              </a:rPr>
              <a:t>THANK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968444" y="3523165"/>
            <a:ext cx="11656565" cy="24597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472"/>
              </a:lnSpc>
            </a:pPr>
            <a:r>
              <a:rPr lang="en-US" sz="18659">
                <a:solidFill>
                  <a:srgbClr val="000000"/>
                </a:solidFill>
                <a:latin typeface="One Little Font"/>
              </a:rPr>
              <a:t>YOU!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7D7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885367" y="0"/>
            <a:ext cx="10287000" cy="10287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3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0"/>
            <a:ext cx="10287000" cy="10287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3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3474102" y="8050503"/>
            <a:ext cx="8268762" cy="3217300"/>
          </a:xfrm>
          <a:custGeom>
            <a:avLst/>
            <a:gdLst/>
            <a:ahLst/>
            <a:cxnLst/>
            <a:rect l="l" t="t" r="r" b="b"/>
            <a:pathLst>
              <a:path w="8268762" h="3217300">
                <a:moveTo>
                  <a:pt x="0" y="0"/>
                </a:moveTo>
                <a:lnTo>
                  <a:pt x="8268762" y="0"/>
                </a:lnTo>
                <a:lnTo>
                  <a:pt x="8268762" y="3217300"/>
                </a:lnTo>
                <a:lnTo>
                  <a:pt x="0" y="32173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flipH="1">
            <a:off x="10500106" y="5817916"/>
            <a:ext cx="9057522" cy="5335704"/>
          </a:xfrm>
          <a:custGeom>
            <a:avLst/>
            <a:gdLst/>
            <a:ahLst/>
            <a:cxnLst/>
            <a:rect l="l" t="t" r="r" b="b"/>
            <a:pathLst>
              <a:path w="9057522" h="5335704">
                <a:moveTo>
                  <a:pt x="9057522" y="0"/>
                </a:moveTo>
                <a:lnTo>
                  <a:pt x="0" y="0"/>
                </a:lnTo>
                <a:lnTo>
                  <a:pt x="0" y="5335704"/>
                </a:lnTo>
                <a:lnTo>
                  <a:pt x="9057522" y="5335704"/>
                </a:lnTo>
                <a:lnTo>
                  <a:pt x="9057522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0500106" y="6244630"/>
            <a:ext cx="5043840" cy="4810563"/>
          </a:xfrm>
          <a:custGeom>
            <a:avLst/>
            <a:gdLst/>
            <a:ahLst/>
            <a:cxnLst/>
            <a:rect l="l" t="t" r="r" b="b"/>
            <a:pathLst>
              <a:path w="5043840" h="4810563">
                <a:moveTo>
                  <a:pt x="0" y="0"/>
                </a:moveTo>
                <a:lnTo>
                  <a:pt x="5043840" y="0"/>
                </a:lnTo>
                <a:lnTo>
                  <a:pt x="5043840" y="4810563"/>
                </a:lnTo>
                <a:lnTo>
                  <a:pt x="0" y="481056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-39700" y="5267103"/>
            <a:ext cx="5183200" cy="5566800"/>
          </a:xfrm>
          <a:custGeom>
            <a:avLst/>
            <a:gdLst/>
            <a:ahLst/>
            <a:cxnLst/>
            <a:rect l="l" t="t" r="r" b="b"/>
            <a:pathLst>
              <a:path w="7764161" h="6521895">
                <a:moveTo>
                  <a:pt x="0" y="0"/>
                </a:moveTo>
                <a:lnTo>
                  <a:pt x="7764161" y="0"/>
                </a:lnTo>
                <a:lnTo>
                  <a:pt x="7764161" y="6521895"/>
                </a:lnTo>
                <a:lnTo>
                  <a:pt x="0" y="652189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4175179" y="1301740"/>
            <a:ext cx="1985903" cy="1668158"/>
          </a:xfrm>
          <a:custGeom>
            <a:avLst/>
            <a:gdLst/>
            <a:ahLst/>
            <a:cxnLst/>
            <a:rect l="l" t="t" r="r" b="b"/>
            <a:pathLst>
              <a:path w="1985903" h="1668158">
                <a:moveTo>
                  <a:pt x="0" y="0"/>
                </a:moveTo>
                <a:lnTo>
                  <a:pt x="1985902" y="0"/>
                </a:lnTo>
                <a:lnTo>
                  <a:pt x="1985902" y="1668158"/>
                </a:lnTo>
                <a:lnTo>
                  <a:pt x="0" y="166815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flipH="1">
            <a:off x="14720195" y="2078431"/>
            <a:ext cx="2354874" cy="916260"/>
          </a:xfrm>
          <a:custGeom>
            <a:avLst/>
            <a:gdLst/>
            <a:ahLst/>
            <a:cxnLst/>
            <a:rect l="l" t="t" r="r" b="b"/>
            <a:pathLst>
              <a:path w="2354874" h="916260">
                <a:moveTo>
                  <a:pt x="2354874" y="0"/>
                </a:moveTo>
                <a:lnTo>
                  <a:pt x="0" y="0"/>
                </a:lnTo>
                <a:lnTo>
                  <a:pt x="0" y="916260"/>
                </a:lnTo>
                <a:lnTo>
                  <a:pt x="2354874" y="916260"/>
                </a:lnTo>
                <a:lnTo>
                  <a:pt x="2354874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468743" y="4975618"/>
            <a:ext cx="1316090" cy="842298"/>
          </a:xfrm>
          <a:custGeom>
            <a:avLst/>
            <a:gdLst/>
            <a:ahLst/>
            <a:cxnLst/>
            <a:rect l="l" t="t" r="r" b="b"/>
            <a:pathLst>
              <a:path w="1316090" h="842298">
                <a:moveTo>
                  <a:pt x="0" y="0"/>
                </a:moveTo>
                <a:lnTo>
                  <a:pt x="1316090" y="0"/>
                </a:lnTo>
                <a:lnTo>
                  <a:pt x="1316090" y="842298"/>
                </a:lnTo>
                <a:lnTo>
                  <a:pt x="0" y="84229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496314">
            <a:off x="4817252" y="7171687"/>
            <a:ext cx="652496" cy="650124"/>
          </a:xfrm>
          <a:custGeom>
            <a:avLst/>
            <a:gdLst/>
            <a:ahLst/>
            <a:cxnLst/>
            <a:rect l="l" t="t" r="r" b="b"/>
            <a:pathLst>
              <a:path w="652496" h="650124">
                <a:moveTo>
                  <a:pt x="0" y="0"/>
                </a:moveTo>
                <a:lnTo>
                  <a:pt x="652496" y="0"/>
                </a:lnTo>
                <a:lnTo>
                  <a:pt x="652496" y="650124"/>
                </a:lnTo>
                <a:lnTo>
                  <a:pt x="0" y="650124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215019">
            <a:off x="10728466" y="635488"/>
            <a:ext cx="1337367" cy="1332504"/>
          </a:xfrm>
          <a:custGeom>
            <a:avLst/>
            <a:gdLst/>
            <a:ahLst/>
            <a:cxnLst/>
            <a:rect l="l" t="t" r="r" b="b"/>
            <a:pathLst>
              <a:path w="1337367" h="1332504">
                <a:moveTo>
                  <a:pt x="0" y="0"/>
                </a:moveTo>
                <a:lnTo>
                  <a:pt x="1337368" y="0"/>
                </a:lnTo>
                <a:lnTo>
                  <a:pt x="1337368" y="1332504"/>
                </a:lnTo>
                <a:lnTo>
                  <a:pt x="0" y="1332504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3390454" y="4680553"/>
            <a:ext cx="1017175" cy="611576"/>
          </a:xfrm>
          <a:custGeom>
            <a:avLst/>
            <a:gdLst/>
            <a:ahLst/>
            <a:cxnLst/>
            <a:rect l="l" t="t" r="r" b="b"/>
            <a:pathLst>
              <a:path w="1017175" h="611576">
                <a:moveTo>
                  <a:pt x="0" y="0"/>
                </a:moveTo>
                <a:lnTo>
                  <a:pt x="1017175" y="0"/>
                </a:lnTo>
                <a:lnTo>
                  <a:pt x="1017175" y="611577"/>
                </a:lnTo>
                <a:lnTo>
                  <a:pt x="0" y="611577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669150" y="885384"/>
            <a:ext cx="719101" cy="693033"/>
          </a:xfrm>
          <a:custGeom>
            <a:avLst/>
            <a:gdLst/>
            <a:ahLst/>
            <a:cxnLst/>
            <a:rect l="l" t="t" r="r" b="b"/>
            <a:pathLst>
              <a:path w="719101" h="693033">
                <a:moveTo>
                  <a:pt x="0" y="0"/>
                </a:moveTo>
                <a:lnTo>
                  <a:pt x="719100" y="0"/>
                </a:lnTo>
                <a:lnTo>
                  <a:pt x="719100" y="693033"/>
                </a:lnTo>
                <a:lnTo>
                  <a:pt x="0" y="693033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7347004" y="4427323"/>
            <a:ext cx="1511337" cy="621022"/>
          </a:xfrm>
          <a:custGeom>
            <a:avLst/>
            <a:gdLst/>
            <a:ahLst/>
            <a:cxnLst/>
            <a:rect l="l" t="t" r="r" b="b"/>
            <a:pathLst>
              <a:path w="1511337" h="621022">
                <a:moveTo>
                  <a:pt x="0" y="0"/>
                </a:moveTo>
                <a:lnTo>
                  <a:pt x="1511336" y="0"/>
                </a:lnTo>
                <a:lnTo>
                  <a:pt x="1511336" y="621022"/>
                </a:lnTo>
                <a:lnTo>
                  <a:pt x="0" y="621022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-630183" y="6285834"/>
            <a:ext cx="1511337" cy="621022"/>
          </a:xfrm>
          <a:custGeom>
            <a:avLst/>
            <a:gdLst/>
            <a:ahLst/>
            <a:cxnLst/>
            <a:rect l="l" t="t" r="r" b="b"/>
            <a:pathLst>
              <a:path w="1511337" h="621022">
                <a:moveTo>
                  <a:pt x="0" y="0"/>
                </a:moveTo>
                <a:lnTo>
                  <a:pt x="1511337" y="0"/>
                </a:lnTo>
                <a:lnTo>
                  <a:pt x="1511337" y="621022"/>
                </a:lnTo>
                <a:lnTo>
                  <a:pt x="0" y="621022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-328886" y="-1112579"/>
            <a:ext cx="13034378" cy="916308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E40C9BE-6ED3-7C76-FB15-06E3A3DC7E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84878" y="982979"/>
            <a:ext cx="1258365" cy="1216244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1B0E738B-CB3F-D4CD-4775-DFFE2B0FAC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12424" y="0"/>
            <a:ext cx="5331812" cy="102870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723FAAA-CE7F-64DC-1F9F-D7294F943D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6235857"/>
            <a:ext cx="6419645" cy="405114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87BBAB6-6729-027C-727C-78A35B155A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9088069" y="4757478"/>
            <a:ext cx="3353027" cy="552952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DF54588-49AA-2CD5-9936-EBF6F48E103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34785" y="5143500"/>
            <a:ext cx="3438144" cy="514350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13975BAD-5E6B-6723-6229-5E4771F3A71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002635" y="1728260"/>
            <a:ext cx="1221143" cy="2135081"/>
          </a:xfrm>
          <a:prstGeom prst="rect">
            <a:avLst/>
          </a:prstGeom>
        </p:spPr>
      </p:pic>
      <p:pic>
        <p:nvPicPr>
          <p:cNvPr id="36" name="Picture 3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F5831C52-DE5F-BBEA-8915-ADC9467C2FD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94313" y="3441578"/>
            <a:ext cx="2880944" cy="147069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274D3423-96D5-8FF2-071E-96D1B79E53A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7149" y="168731"/>
            <a:ext cx="11458425" cy="3548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192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9B2CA6B-8C21-232C-6984-E78F6AA99A2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8682" b="34573"/>
          <a:stretch/>
        </p:blipFill>
        <p:spPr>
          <a:xfrm>
            <a:off x="7975421" y="-69184"/>
            <a:ext cx="9537405" cy="1042536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8390AC3-4654-0B4C-E35E-6840F004AEC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3806231" y="3411533"/>
            <a:ext cx="4169190" cy="687546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A98F705-877B-2DFE-9BC1-A0E36AB465C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5662" y="3891516"/>
            <a:ext cx="4275026" cy="639548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8F94DD5-EC88-358C-C19C-6C54B9C0E7B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58740" y="1469834"/>
            <a:ext cx="1184781" cy="242168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0C1E8C5-D822-D82E-78E9-DAE2AE5AEDE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948310" y="1460039"/>
            <a:ext cx="1184781" cy="242168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2B1DB49-2DFC-B7AE-DBCC-02843A1A9C1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073066" y="1460039"/>
            <a:ext cx="1184781" cy="242168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992AC50-A1A2-FE94-821C-61B77A27CE4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052152" y="1483688"/>
            <a:ext cx="1184781" cy="2421683"/>
          </a:xfrm>
          <a:prstGeom prst="rect">
            <a:avLst/>
          </a:prstGeom>
        </p:spPr>
      </p:pic>
      <p:pic>
        <p:nvPicPr>
          <p:cNvPr id="12" name="Picture 11">
            <a:hlinkClick r:id="rId9" action="ppaction://hlinksldjump"/>
            <a:extLst>
              <a:ext uri="{FF2B5EF4-FFF2-40B4-BE49-F238E27FC236}">
                <a16:creationId xmlns:a16="http://schemas.microsoft.com/office/drawing/2014/main" id="{F2834856-B08D-0B9A-EA08-1BFBF4E7D41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834746" y="4922038"/>
            <a:ext cx="2424920" cy="4053686"/>
          </a:xfrm>
          <a:prstGeom prst="rect">
            <a:avLst/>
          </a:prstGeom>
        </p:spPr>
      </p:pic>
      <p:pic>
        <p:nvPicPr>
          <p:cNvPr id="14" name="Picture 13">
            <a:hlinkClick r:id="rId11" action="ppaction://hlinksldjump"/>
            <a:extLst>
              <a:ext uri="{FF2B5EF4-FFF2-40B4-BE49-F238E27FC236}">
                <a16:creationId xmlns:a16="http://schemas.microsoft.com/office/drawing/2014/main" id="{612CA1C8-BF13-B22D-2FB0-3B17379373C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203173" y="3891516"/>
            <a:ext cx="2972486" cy="5445687"/>
          </a:xfrm>
          <a:prstGeom prst="rect">
            <a:avLst/>
          </a:prstGeom>
        </p:spPr>
      </p:pic>
      <p:pic>
        <p:nvPicPr>
          <p:cNvPr id="11" name="Picture 10">
            <a:hlinkClick r:id="rId13" action="ppaction://hlinksldjump"/>
            <a:extLst>
              <a:ext uri="{FF2B5EF4-FFF2-40B4-BE49-F238E27FC236}">
                <a16:creationId xmlns:a16="http://schemas.microsoft.com/office/drawing/2014/main" id="{358C39A6-996F-A743-2EF7-C95143E9B93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4117823" y="5143500"/>
            <a:ext cx="2837544" cy="4572783"/>
          </a:xfrm>
          <a:prstGeom prst="rect">
            <a:avLst/>
          </a:prstGeom>
        </p:spPr>
      </p:pic>
      <p:pic>
        <p:nvPicPr>
          <p:cNvPr id="13" name="Picture 12">
            <a:hlinkClick r:id="rId15" action="ppaction://hlinksldjump"/>
            <a:extLst>
              <a:ext uri="{FF2B5EF4-FFF2-40B4-BE49-F238E27FC236}">
                <a16:creationId xmlns:a16="http://schemas.microsoft.com/office/drawing/2014/main" id="{B58BA5A8-2445-AAF9-CEE0-F384FFC17C3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131387" y="5762213"/>
            <a:ext cx="3399363" cy="3954071"/>
          </a:xfrm>
          <a:prstGeom prst="rect">
            <a:avLst/>
          </a:prstGeom>
        </p:spPr>
      </p:pic>
      <p:pic>
        <p:nvPicPr>
          <p:cNvPr id="19" name="Picture 18">
            <a:hlinkClick r:id="rId17" action="ppaction://hlinksldjump"/>
            <a:extLst>
              <a:ext uri="{FF2B5EF4-FFF2-40B4-BE49-F238E27FC236}">
                <a16:creationId xmlns:a16="http://schemas.microsoft.com/office/drawing/2014/main" id="{A786054F-98AA-A72C-4E26-7555A8AABA32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840135" y="11998"/>
            <a:ext cx="1418606" cy="1376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204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09 0.00463 L 0.00196 0.11782 " pathEditMode="fixed" rAng="0" ptsTypes="AA">
                                      <p:cBhvr>
                                        <p:cTn id="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564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0.02084 L -0.00872 -0.88125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3" y="-4511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uong dung 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6 0.34861 L -0.00182 -0.37894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1" y="-363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4.81481E-6 L -0.02304 -0.9662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59" y="-4831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uong dung 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0.25 L -0.00859 -0.4011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3" y="-33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7.40741E-7 L 0.0177 0.24051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5" y="1201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4.07407E-6 L 0.00469 -0.92106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4" y="-4606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uong dung 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7.40741E-7 L 0.00599 -0.3912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9" y="-195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4.44444E-6 L -0.00534 0.16921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3" y="844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2.22222E-6 L 0.02383 -0.9544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85" y="-4773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uong dung 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4.44444E-6 L -0.00182 -0.39028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-195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FA295DD3-BCBB-D39E-99C5-3A2D1A782873}"/>
              </a:ext>
            </a:extLst>
          </p:cNvPr>
          <p:cNvGrpSpPr/>
          <p:nvPr/>
        </p:nvGrpSpPr>
        <p:grpSpPr>
          <a:xfrm>
            <a:off x="2951536" y="654110"/>
            <a:ext cx="13611356" cy="3073534"/>
            <a:chOff x="226633" y="147365"/>
            <a:chExt cx="13830686" cy="2021573"/>
          </a:xfrm>
        </p:grpSpPr>
        <p:sp>
          <p:nvSpPr>
            <p:cNvPr id="5" name="Rectangle 1">
              <a:extLst>
                <a:ext uri="{FF2B5EF4-FFF2-40B4-BE49-F238E27FC236}">
                  <a16:creationId xmlns:a16="http://schemas.microsoft.com/office/drawing/2014/main" id="{F54680A0-C171-F58D-5E2A-A0E020808A64}"/>
                </a:ext>
              </a:extLst>
            </p:cNvPr>
            <p:cNvSpPr/>
            <p:nvPr/>
          </p:nvSpPr>
          <p:spPr>
            <a:xfrm>
              <a:off x="226633" y="147365"/>
              <a:ext cx="13830686" cy="2021573"/>
            </a:xfrm>
            <a:custGeom>
              <a:avLst/>
              <a:gdLst>
                <a:gd name="connsiteX0" fmla="*/ 0 w 11932920"/>
                <a:gd name="connsiteY0" fmla="*/ 0 h 1710781"/>
                <a:gd name="connsiteX1" fmla="*/ 11932920 w 11932920"/>
                <a:gd name="connsiteY1" fmla="*/ 0 h 1710781"/>
                <a:gd name="connsiteX2" fmla="*/ 11932920 w 11932920"/>
                <a:gd name="connsiteY2" fmla="*/ 1710781 h 1710781"/>
                <a:gd name="connsiteX3" fmla="*/ 0 w 11932920"/>
                <a:gd name="connsiteY3" fmla="*/ 1710781 h 1710781"/>
                <a:gd name="connsiteX4" fmla="*/ 0 w 11932920"/>
                <a:gd name="connsiteY4" fmla="*/ 0 h 1710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932920" h="1710781" fill="none" extrusionOk="0">
                  <a:moveTo>
                    <a:pt x="0" y="0"/>
                  </a:moveTo>
                  <a:cubicBezTo>
                    <a:pt x="3894799" y="-133017"/>
                    <a:pt x="6957242" y="-123057"/>
                    <a:pt x="11932920" y="0"/>
                  </a:cubicBezTo>
                  <a:cubicBezTo>
                    <a:pt x="11781855" y="306264"/>
                    <a:pt x="11935788" y="1228254"/>
                    <a:pt x="11932920" y="1710781"/>
                  </a:cubicBezTo>
                  <a:cubicBezTo>
                    <a:pt x="6069223" y="1708580"/>
                    <a:pt x="2854444" y="1581010"/>
                    <a:pt x="0" y="1710781"/>
                  </a:cubicBezTo>
                  <a:cubicBezTo>
                    <a:pt x="66034" y="1169151"/>
                    <a:pt x="34881" y="356270"/>
                    <a:pt x="0" y="0"/>
                  </a:cubicBezTo>
                  <a:close/>
                </a:path>
                <a:path w="11932920" h="1710781" stroke="0" extrusionOk="0">
                  <a:moveTo>
                    <a:pt x="0" y="0"/>
                  </a:moveTo>
                  <a:cubicBezTo>
                    <a:pt x="5260551" y="-157587"/>
                    <a:pt x="8849332" y="-63908"/>
                    <a:pt x="11932920" y="0"/>
                  </a:cubicBezTo>
                  <a:cubicBezTo>
                    <a:pt x="11890298" y="255585"/>
                    <a:pt x="11929257" y="1165646"/>
                    <a:pt x="11932920" y="1710781"/>
                  </a:cubicBezTo>
                  <a:cubicBezTo>
                    <a:pt x="7499845" y="1609783"/>
                    <a:pt x="2568714" y="1831837"/>
                    <a:pt x="0" y="1710781"/>
                  </a:cubicBezTo>
                  <a:cubicBezTo>
                    <a:pt x="119464" y="1236510"/>
                    <a:pt x="102617" y="813765"/>
                    <a:pt x="0" y="0"/>
                  </a:cubicBezTo>
                  <a:close/>
                </a:path>
              </a:pathLst>
            </a:custGeom>
            <a:solidFill>
              <a:sysClr val="window" lastClr="FFFFFF">
                <a:alpha val="80000"/>
              </a:sysClr>
            </a:solidFill>
            <a:ln w="28575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1018328812">
                    <a:custGeom>
                      <a:avLst/>
                      <a:gdLst>
                        <a:gd name="connsiteX0" fmla="*/ 0 w 9074237"/>
                        <a:gd name="connsiteY0" fmla="*/ 0 h 2049023"/>
                        <a:gd name="connsiteX1" fmla="*/ 9074237 w 9074237"/>
                        <a:gd name="connsiteY1" fmla="*/ 0 h 2049023"/>
                        <a:gd name="connsiteX2" fmla="*/ 9074237 w 9074237"/>
                        <a:gd name="connsiteY2" fmla="*/ 2049023 h 2049023"/>
                        <a:gd name="connsiteX3" fmla="*/ 0 w 9074237"/>
                        <a:gd name="connsiteY3" fmla="*/ 2049023 h 2049023"/>
                        <a:gd name="connsiteX4" fmla="*/ 0 w 9074237"/>
                        <a:gd name="connsiteY4" fmla="*/ 0 h 2049023"/>
                        <a:gd name="connsiteX0" fmla="*/ 0 w 9074237"/>
                        <a:gd name="connsiteY0" fmla="*/ 0 h 2049023"/>
                        <a:gd name="connsiteX1" fmla="*/ 9074237 w 9074237"/>
                        <a:gd name="connsiteY1" fmla="*/ 0 h 2049023"/>
                        <a:gd name="connsiteX2" fmla="*/ 9074237 w 9074237"/>
                        <a:gd name="connsiteY2" fmla="*/ 2049023 h 2049023"/>
                        <a:gd name="connsiteX3" fmla="*/ 0 w 9074237"/>
                        <a:gd name="connsiteY3" fmla="*/ 2049023 h 2049023"/>
                        <a:gd name="connsiteX4" fmla="*/ 0 w 9074237"/>
                        <a:gd name="connsiteY4" fmla="*/ 0 h 204902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9074237" h="2049023" fill="none" extrusionOk="0">
                          <a:moveTo>
                            <a:pt x="0" y="0"/>
                          </a:moveTo>
                          <a:cubicBezTo>
                            <a:pt x="3003766" y="-135785"/>
                            <a:pt x="5229939" y="-48658"/>
                            <a:pt x="9074237" y="0"/>
                          </a:cubicBezTo>
                          <a:cubicBezTo>
                            <a:pt x="8910317" y="430638"/>
                            <a:pt x="8985177" y="1445636"/>
                            <a:pt x="9074237" y="2049023"/>
                          </a:cubicBezTo>
                          <a:cubicBezTo>
                            <a:pt x="4808979" y="1947532"/>
                            <a:pt x="2113910" y="1757161"/>
                            <a:pt x="0" y="2049023"/>
                          </a:cubicBezTo>
                          <a:cubicBezTo>
                            <a:pt x="53046" y="1391827"/>
                            <a:pt x="57877" y="461914"/>
                            <a:pt x="0" y="0"/>
                          </a:cubicBezTo>
                          <a:close/>
                        </a:path>
                        <a:path w="9074237" h="2049023" stroke="0" extrusionOk="0">
                          <a:moveTo>
                            <a:pt x="0" y="0"/>
                          </a:moveTo>
                          <a:cubicBezTo>
                            <a:pt x="4046591" y="-175043"/>
                            <a:pt x="7044930" y="-125097"/>
                            <a:pt x="9074237" y="0"/>
                          </a:cubicBezTo>
                          <a:cubicBezTo>
                            <a:pt x="9032148" y="297016"/>
                            <a:pt x="9137948" y="1299276"/>
                            <a:pt x="9074237" y="2049023"/>
                          </a:cubicBezTo>
                          <a:cubicBezTo>
                            <a:pt x="6052128" y="1955725"/>
                            <a:pt x="2273855" y="2371119"/>
                            <a:pt x="0" y="2049023"/>
                          </a:cubicBezTo>
                          <a:cubicBezTo>
                            <a:pt x="53144" y="1471508"/>
                            <a:pt x="78471" y="1072010"/>
                            <a:pt x="0" y="0"/>
                          </a:cubicBezTo>
                          <a:close/>
                        </a:path>
                        <a:path w="9074237" h="2049023" fill="none" stroke="0" extrusionOk="0">
                          <a:moveTo>
                            <a:pt x="0" y="0"/>
                          </a:moveTo>
                          <a:cubicBezTo>
                            <a:pt x="3062315" y="-153407"/>
                            <a:pt x="5374300" y="-22762"/>
                            <a:pt x="9074237" y="0"/>
                          </a:cubicBezTo>
                          <a:cubicBezTo>
                            <a:pt x="8940885" y="364916"/>
                            <a:pt x="9075175" y="1493187"/>
                            <a:pt x="9074237" y="2049023"/>
                          </a:cubicBezTo>
                          <a:cubicBezTo>
                            <a:pt x="4426960" y="1679048"/>
                            <a:pt x="2237151" y="1710244"/>
                            <a:pt x="0" y="2049023"/>
                          </a:cubicBezTo>
                          <a:cubicBezTo>
                            <a:pt x="76067" y="1346540"/>
                            <a:pt x="23146" y="387676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algn="ctr" defTabSz="1371600">
                <a:defRPr/>
              </a:pPr>
              <a:r>
                <a:rPr lang="en-US" sz="1575" kern="0">
                  <a:solidFill>
                    <a:prstClr val="white"/>
                  </a:solidFill>
                  <a:latin typeface="Cambria" panose="02040503050406030204" pitchFamily="18" charset="0"/>
                </a:rPr>
                <a:t>*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BB54BA9-261D-F05C-73CF-D3D15369D866}"/>
                </a:ext>
              </a:extLst>
            </p:cNvPr>
            <p:cNvSpPr txBox="1"/>
            <p:nvPr/>
          </p:nvSpPr>
          <p:spPr>
            <a:xfrm>
              <a:off x="685288" y="372916"/>
              <a:ext cx="8743015" cy="139680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1371600">
                <a:spcBef>
                  <a:spcPct val="50000"/>
                </a:spcBef>
                <a:defRPr/>
              </a:pPr>
              <a:r>
                <a:rPr lang="en-US" altLang="en-US" sz="6600" b="1" kern="0" spc="-225" dirty="0" err="1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latin typeface="Cambria" panose="02040503050406030204" pitchFamily="18" charset="0"/>
                </a:rPr>
                <a:t>Chiếc</a:t>
              </a:r>
              <a:r>
                <a:rPr lang="en-US" altLang="en-US" sz="6600" b="1" kern="0" spc="-225" dirty="0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latin typeface="Cambria" panose="02040503050406030204" pitchFamily="18" charset="0"/>
                </a:rPr>
                <a:t> </a:t>
              </a:r>
              <a:r>
                <a:rPr lang="en-US" altLang="en-US" sz="6600" b="1" kern="0" spc="-225" dirty="0" err="1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latin typeface="Cambria" panose="02040503050406030204" pitchFamily="18" charset="0"/>
                </a:rPr>
                <a:t>quạt</a:t>
              </a:r>
              <a:r>
                <a:rPr lang="en-US" altLang="en-US" sz="6600" b="1" kern="0" spc="-225" dirty="0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latin typeface="Cambria" panose="02040503050406030204" pitchFamily="18" charset="0"/>
                </a:rPr>
                <a:t> </a:t>
              </a:r>
              <a:r>
                <a:rPr lang="en-US" altLang="en-US" sz="6600" b="1" kern="0" spc="-225" dirty="0" err="1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latin typeface="Cambria" panose="02040503050406030204" pitchFamily="18" charset="0"/>
                </a:rPr>
                <a:t>xòe</a:t>
              </a:r>
              <a:r>
                <a:rPr lang="en-US" altLang="en-US" sz="6600" b="1" kern="0" spc="-225" dirty="0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latin typeface="Cambria" panose="02040503050406030204" pitchFamily="18" charset="0"/>
                </a:rPr>
                <a:t> </a:t>
              </a:r>
              <a:r>
                <a:rPr lang="en-US" altLang="en-US" sz="6600" b="1" kern="0" spc="-225" dirty="0" err="1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latin typeface="Cambria" panose="02040503050406030204" pitchFamily="18" charset="0"/>
                </a:rPr>
                <a:t>ra</a:t>
              </a:r>
              <a:r>
                <a:rPr lang="en-US" altLang="en-US" sz="6600" b="1" kern="0" spc="-225" dirty="0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latin typeface="Cambria" panose="02040503050406030204" pitchFamily="18" charset="0"/>
                </a:rPr>
                <a:t> </a:t>
              </a:r>
              <a:r>
                <a:rPr lang="en-US" altLang="en-US" sz="6600" b="1" kern="0" spc="-225" dirty="0" err="1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latin typeface="Cambria" panose="02040503050406030204" pitchFamily="18" charset="0"/>
                </a:rPr>
                <a:t>tạo</a:t>
              </a:r>
              <a:r>
                <a:rPr lang="en-US" altLang="en-US" sz="6600" b="1" kern="0" spc="-225" dirty="0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latin typeface="Cambria" panose="02040503050406030204" pitchFamily="18" charset="0"/>
                </a:rPr>
                <a:t> </a:t>
              </a:r>
              <a:r>
                <a:rPr lang="en-US" altLang="en-US" sz="6600" b="1" kern="0" spc="-225" dirty="0" err="1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latin typeface="Cambria" panose="02040503050406030204" pitchFamily="18" charset="0"/>
                </a:rPr>
                <a:t>thành</a:t>
              </a:r>
              <a:r>
                <a:rPr lang="en-US" altLang="en-US" sz="6600" b="1" kern="0" spc="-225" dirty="0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latin typeface="Cambria" panose="02040503050406030204" pitchFamily="18" charset="0"/>
                </a:rPr>
                <a:t> </a:t>
              </a:r>
              <a:r>
                <a:rPr lang="en-US" altLang="en-US" sz="6600" b="1" kern="0" spc="-225" dirty="0" err="1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latin typeface="Cambria" panose="02040503050406030204" pitchFamily="18" charset="0"/>
                </a:rPr>
                <a:t>góc</a:t>
              </a:r>
              <a:r>
                <a:rPr lang="en-US" altLang="en-US" sz="6600" b="1" kern="0" spc="-225" dirty="0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latin typeface="Cambria" panose="02040503050406030204" pitchFamily="18" charset="0"/>
                </a:rPr>
                <a:t> …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6A9B6D05-EDC5-3E7B-0A98-797CD46EA6A2}"/>
              </a:ext>
            </a:extLst>
          </p:cNvPr>
          <p:cNvGrpSpPr/>
          <p:nvPr/>
        </p:nvGrpSpPr>
        <p:grpSpPr>
          <a:xfrm>
            <a:off x="2002090" y="4811415"/>
            <a:ext cx="6805661" cy="1694829"/>
            <a:chOff x="6830721" y="2864057"/>
            <a:chExt cx="4537107" cy="1129886"/>
          </a:xfrm>
          <a:solidFill>
            <a:sysClr val="window" lastClr="FFFFFF"/>
          </a:solidFill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1A138B0E-3E83-267A-1999-820E406E0B8A}"/>
                </a:ext>
              </a:extLst>
            </p:cNvPr>
            <p:cNvSpPr/>
            <p:nvPr/>
          </p:nvSpPr>
          <p:spPr>
            <a:xfrm>
              <a:off x="6830721" y="2864057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 cap="flat" cmpd="sng" algn="ctr">
              <a:solidFill>
                <a:srgbClr val="EB1C24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algn="ctr" defTabSz="1371600">
                <a:defRPr/>
              </a:pPr>
              <a:endParaRPr lang="en-US" sz="2700" kern="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B8B6908-DB9F-134B-98FB-48A10DF7C8BC}"/>
                </a:ext>
              </a:extLst>
            </p:cNvPr>
            <p:cNvSpPr txBox="1"/>
            <p:nvPr/>
          </p:nvSpPr>
          <p:spPr>
            <a:xfrm>
              <a:off x="7099723" y="3183816"/>
              <a:ext cx="3750829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>
                <a:defRPr/>
              </a:pPr>
              <a:r>
                <a:rPr lang="en-US" sz="4800" b="1" kern="0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Góc</a:t>
              </a:r>
              <a:r>
                <a:rPr lang="en-US" sz="4800" b="1" kern="0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800" b="1" kern="0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tù</a:t>
              </a:r>
              <a:endParaRPr lang="en-US" sz="4800" b="1" kern="0" dirty="0">
                <a:solidFill>
                  <a:prstClr val="black"/>
                </a:solidFill>
                <a:latin typeface="Cambria" panose="02040503050406030204" pitchFamily="18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6679D93E-BD1D-8262-9AC4-236CA515883A}"/>
              </a:ext>
            </a:extLst>
          </p:cNvPr>
          <p:cNvGrpSpPr/>
          <p:nvPr/>
        </p:nvGrpSpPr>
        <p:grpSpPr>
          <a:xfrm>
            <a:off x="10505657" y="4837911"/>
            <a:ext cx="6805661" cy="1694829"/>
            <a:chOff x="981375" y="2864057"/>
            <a:chExt cx="4537107" cy="1129886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0F2945C9-99FE-F73F-4843-B099455F195D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ysClr val="window" lastClr="FFFFFF"/>
            </a:solidFill>
            <a:ln w="38100" cap="flat" cmpd="sng" algn="ctr">
              <a:solidFill>
                <a:srgbClr val="FBA409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algn="ctr" defTabSz="1371600">
                <a:defRPr/>
              </a:pPr>
              <a:endParaRPr lang="en-US" sz="2700" kern="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D9B25D3-AA2E-20D2-E2CB-CE8D652B314B}"/>
                </a:ext>
              </a:extLst>
            </p:cNvPr>
            <p:cNvSpPr txBox="1"/>
            <p:nvPr/>
          </p:nvSpPr>
          <p:spPr>
            <a:xfrm>
              <a:off x="1503216" y="3188314"/>
              <a:ext cx="3750829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>
                <a:defRPr/>
              </a:pPr>
              <a:r>
                <a:rPr lang="en-US" sz="4800" b="1" kern="0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Góc</a:t>
              </a:r>
              <a:r>
                <a:rPr lang="en-US" sz="4800" b="1" kern="0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800" b="1" kern="0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nhọn</a:t>
              </a:r>
              <a:endParaRPr lang="en-US" sz="4800" b="1" kern="0" dirty="0">
                <a:solidFill>
                  <a:prstClr val="black"/>
                </a:solidFill>
                <a:latin typeface="Cambria" panose="02040503050406030204" pitchFamily="18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A4F3940-7772-7C86-149D-D29EF562F8DF}"/>
              </a:ext>
            </a:extLst>
          </p:cNvPr>
          <p:cNvGrpSpPr/>
          <p:nvPr/>
        </p:nvGrpSpPr>
        <p:grpSpPr>
          <a:xfrm>
            <a:off x="1815886" y="7668942"/>
            <a:ext cx="6805661" cy="1694829"/>
            <a:chOff x="981375" y="4872764"/>
            <a:chExt cx="4537107" cy="1129886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669181E9-49AF-941B-9795-75D5C1EA3560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ysClr val="window" lastClr="FFFFFF"/>
            </a:solidFill>
            <a:ln w="38100" cap="flat" cmpd="sng" algn="ctr">
              <a:solidFill>
                <a:srgbClr val="4D9E2A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algn="ctr" defTabSz="1371600">
                <a:defRPr/>
              </a:pPr>
              <a:endParaRPr lang="en-US" sz="2700" kern="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CA04997-F40D-5925-064B-24E35B803FAA}"/>
                </a:ext>
              </a:extLst>
            </p:cNvPr>
            <p:cNvSpPr txBox="1"/>
            <p:nvPr/>
          </p:nvSpPr>
          <p:spPr>
            <a:xfrm>
              <a:off x="1361977" y="5121675"/>
              <a:ext cx="3750829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>
                <a:defRPr/>
              </a:pPr>
              <a:r>
                <a:rPr lang="en-US" sz="4800" b="1" kern="0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Góc</a:t>
              </a:r>
              <a:r>
                <a:rPr lang="en-US" sz="4800" b="1" kern="0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800" b="1" kern="0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vuông</a:t>
              </a:r>
              <a:endParaRPr lang="en-US" sz="4800" b="1" kern="0" dirty="0">
                <a:solidFill>
                  <a:prstClr val="black"/>
                </a:solidFill>
                <a:latin typeface="Cambria" panose="02040503050406030204" pitchFamily="18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C22841F-DF84-241B-99CA-FBE069DDE1D0}"/>
              </a:ext>
            </a:extLst>
          </p:cNvPr>
          <p:cNvGrpSpPr/>
          <p:nvPr/>
        </p:nvGrpSpPr>
        <p:grpSpPr>
          <a:xfrm>
            <a:off x="10505657" y="7593480"/>
            <a:ext cx="7039047" cy="1694829"/>
            <a:chOff x="6830721" y="4714800"/>
            <a:chExt cx="4692698" cy="1129886"/>
          </a:xfrm>
          <a:solidFill>
            <a:sysClr val="window" lastClr="FFFFFF"/>
          </a:solidFill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4115C3A1-C692-E97C-058A-D544A7475FC1}"/>
                </a:ext>
              </a:extLst>
            </p:cNvPr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 cap="flat" cmpd="sng" algn="ctr">
              <a:solidFill>
                <a:srgbClr val="28A3B4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algn="ctr" defTabSz="1371600">
                <a:defRPr/>
              </a:pPr>
              <a:endParaRPr lang="en-US" sz="2700" kern="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4D9210E4-0FE1-5F02-F851-C6980A4434E1}"/>
                </a:ext>
              </a:extLst>
            </p:cNvPr>
            <p:cNvSpPr txBox="1"/>
            <p:nvPr/>
          </p:nvSpPr>
          <p:spPr>
            <a:xfrm>
              <a:off x="7541355" y="4972795"/>
              <a:ext cx="3982064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>
                <a:defRPr/>
              </a:pPr>
              <a:r>
                <a:rPr lang="en-US" sz="4800" b="1" kern="0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Góc</a:t>
              </a:r>
              <a:r>
                <a:rPr lang="en-US" sz="4800" b="1" kern="0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800" b="1" kern="0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bẹt</a:t>
              </a:r>
              <a:endParaRPr lang="en-US" sz="4800" b="1" kern="0" dirty="0">
                <a:solidFill>
                  <a:prstClr val="black"/>
                </a:solidFill>
                <a:latin typeface="Cambria" panose="02040503050406030204" pitchFamily="18" charset="0"/>
              </a:endParaRP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DAFA8181-D746-C532-A2ED-45C3AB8329A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8147118" y="5117432"/>
            <a:ext cx="1430025" cy="128630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4FD5338-B56D-15E2-D1A1-0AA8F30F3C0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6495266" y="4838654"/>
            <a:ext cx="1336614" cy="134469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A1F16BE-1AE7-06E7-58A3-F93761C2875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7773107" y="7864784"/>
            <a:ext cx="1336614" cy="134469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6CBE565-A0F3-E0A3-B773-2DFE452D804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6951386" y="7691162"/>
            <a:ext cx="1336614" cy="134469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695ED675-530E-2FEB-5165-D5A9D6C9BE3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3062" y="4641557"/>
            <a:ext cx="2212907" cy="223805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3FB107B9-225D-0A67-1870-EF082249D7D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6" r="58214" b="79914"/>
          <a:stretch/>
        </p:blipFill>
        <p:spPr>
          <a:xfrm>
            <a:off x="9682854" y="4608181"/>
            <a:ext cx="2078346" cy="210129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325FDFC4-4EE5-97AA-5A7D-84B92F0B8C8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50703"/>
          <a:stretch/>
        </p:blipFill>
        <p:spPr>
          <a:xfrm>
            <a:off x="472441" y="7359042"/>
            <a:ext cx="2231834" cy="235617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4E5C59F7-822D-9CD5-0296-1CB89FF1D64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57214" y="7230737"/>
            <a:ext cx="2047779" cy="235617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F1A334BE-A0C4-E82A-98A4-B7253108C02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6204" y="-55042"/>
            <a:ext cx="3399363" cy="3954071"/>
          </a:xfrm>
          <a:prstGeom prst="rect">
            <a:avLst/>
          </a:prstGeom>
        </p:spPr>
      </p:pic>
      <p:pic>
        <p:nvPicPr>
          <p:cNvPr id="30" name="Picture 29">
            <a:hlinkClick r:id="rId11" action="ppaction://hlinksldjump"/>
            <a:extLst>
              <a:ext uri="{FF2B5EF4-FFF2-40B4-BE49-F238E27FC236}">
                <a16:creationId xmlns:a16="http://schemas.microsoft.com/office/drawing/2014/main" id="{A10127D6-11F5-1908-5631-E200C0ED543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894952" y="108477"/>
            <a:ext cx="1746473" cy="1694829"/>
          </a:xfrm>
          <a:prstGeom prst="rect">
            <a:avLst/>
          </a:prstGeom>
        </p:spPr>
      </p:pic>
      <p:pic>
        <p:nvPicPr>
          <p:cNvPr id="4098" name="Picture 2" descr="Hình ảnh Quạt Giấy PNG, Vector, PSD, và biểu tượng để tải về miễn phí |  pngtree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071" y="-26936"/>
            <a:ext cx="4993087" cy="4993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9081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6153F4D-08E0-A7BE-4B89-EE4B0CD765DF}"/>
              </a:ext>
            </a:extLst>
          </p:cNvPr>
          <p:cNvGrpSpPr/>
          <p:nvPr/>
        </p:nvGrpSpPr>
        <p:grpSpPr>
          <a:xfrm>
            <a:off x="1757126" y="622678"/>
            <a:ext cx="15127818" cy="3031763"/>
            <a:chOff x="330935" y="-47311"/>
            <a:chExt cx="13726384" cy="1983318"/>
          </a:xfrm>
        </p:grpSpPr>
        <p:sp>
          <p:nvSpPr>
            <p:cNvPr id="3" name="Rectangle 1">
              <a:extLst>
                <a:ext uri="{FF2B5EF4-FFF2-40B4-BE49-F238E27FC236}">
                  <a16:creationId xmlns:a16="http://schemas.microsoft.com/office/drawing/2014/main" id="{A57BD7C0-D3B1-7387-7C39-04BC255884D9}"/>
                </a:ext>
              </a:extLst>
            </p:cNvPr>
            <p:cNvSpPr/>
            <p:nvPr/>
          </p:nvSpPr>
          <p:spPr>
            <a:xfrm>
              <a:off x="330935" y="-47311"/>
              <a:ext cx="13726384" cy="1983318"/>
            </a:xfrm>
            <a:custGeom>
              <a:avLst/>
              <a:gdLst>
                <a:gd name="connsiteX0" fmla="*/ 0 w 11932920"/>
                <a:gd name="connsiteY0" fmla="*/ 0 h 1710781"/>
                <a:gd name="connsiteX1" fmla="*/ 11932920 w 11932920"/>
                <a:gd name="connsiteY1" fmla="*/ 0 h 1710781"/>
                <a:gd name="connsiteX2" fmla="*/ 11932920 w 11932920"/>
                <a:gd name="connsiteY2" fmla="*/ 1710781 h 1710781"/>
                <a:gd name="connsiteX3" fmla="*/ 0 w 11932920"/>
                <a:gd name="connsiteY3" fmla="*/ 1710781 h 1710781"/>
                <a:gd name="connsiteX4" fmla="*/ 0 w 11932920"/>
                <a:gd name="connsiteY4" fmla="*/ 0 h 1710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932920" h="1710781" fill="none" extrusionOk="0">
                  <a:moveTo>
                    <a:pt x="0" y="0"/>
                  </a:moveTo>
                  <a:cubicBezTo>
                    <a:pt x="3894799" y="-133017"/>
                    <a:pt x="6957242" y="-123057"/>
                    <a:pt x="11932920" y="0"/>
                  </a:cubicBezTo>
                  <a:cubicBezTo>
                    <a:pt x="11781855" y="306264"/>
                    <a:pt x="11935788" y="1228254"/>
                    <a:pt x="11932920" y="1710781"/>
                  </a:cubicBezTo>
                  <a:cubicBezTo>
                    <a:pt x="6069223" y="1708580"/>
                    <a:pt x="2854444" y="1581010"/>
                    <a:pt x="0" y="1710781"/>
                  </a:cubicBezTo>
                  <a:cubicBezTo>
                    <a:pt x="66034" y="1169151"/>
                    <a:pt x="34881" y="356270"/>
                    <a:pt x="0" y="0"/>
                  </a:cubicBezTo>
                  <a:close/>
                </a:path>
                <a:path w="11932920" h="1710781" stroke="0" extrusionOk="0">
                  <a:moveTo>
                    <a:pt x="0" y="0"/>
                  </a:moveTo>
                  <a:cubicBezTo>
                    <a:pt x="5260551" y="-157587"/>
                    <a:pt x="8849332" y="-63908"/>
                    <a:pt x="11932920" y="0"/>
                  </a:cubicBezTo>
                  <a:cubicBezTo>
                    <a:pt x="11890298" y="255585"/>
                    <a:pt x="11929257" y="1165646"/>
                    <a:pt x="11932920" y="1710781"/>
                  </a:cubicBezTo>
                  <a:cubicBezTo>
                    <a:pt x="7499845" y="1609783"/>
                    <a:pt x="2568714" y="1831837"/>
                    <a:pt x="0" y="1710781"/>
                  </a:cubicBezTo>
                  <a:cubicBezTo>
                    <a:pt x="119464" y="1236510"/>
                    <a:pt x="102617" y="813765"/>
                    <a:pt x="0" y="0"/>
                  </a:cubicBezTo>
                  <a:close/>
                </a:path>
              </a:pathLst>
            </a:custGeom>
            <a:solidFill>
              <a:sysClr val="window" lastClr="FFFFFF">
                <a:alpha val="80000"/>
              </a:sysClr>
            </a:solidFill>
            <a:ln w="28575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1018328812">
                    <a:custGeom>
                      <a:avLst/>
                      <a:gdLst>
                        <a:gd name="connsiteX0" fmla="*/ 0 w 10085212"/>
                        <a:gd name="connsiteY0" fmla="*/ 0 h 2021175"/>
                        <a:gd name="connsiteX1" fmla="*/ 10085212 w 10085212"/>
                        <a:gd name="connsiteY1" fmla="*/ 0 h 2021175"/>
                        <a:gd name="connsiteX2" fmla="*/ 10085212 w 10085212"/>
                        <a:gd name="connsiteY2" fmla="*/ 2021175 h 2021175"/>
                        <a:gd name="connsiteX3" fmla="*/ 0 w 10085212"/>
                        <a:gd name="connsiteY3" fmla="*/ 2021175 h 2021175"/>
                        <a:gd name="connsiteX4" fmla="*/ 0 w 10085212"/>
                        <a:gd name="connsiteY4" fmla="*/ 0 h 2021175"/>
                        <a:gd name="connsiteX0" fmla="*/ 0 w 10085212"/>
                        <a:gd name="connsiteY0" fmla="*/ 0 h 2021175"/>
                        <a:gd name="connsiteX1" fmla="*/ 10085212 w 10085212"/>
                        <a:gd name="connsiteY1" fmla="*/ 0 h 2021175"/>
                        <a:gd name="connsiteX2" fmla="*/ 10085212 w 10085212"/>
                        <a:gd name="connsiteY2" fmla="*/ 2021175 h 2021175"/>
                        <a:gd name="connsiteX3" fmla="*/ 0 w 10085212"/>
                        <a:gd name="connsiteY3" fmla="*/ 2021175 h 2021175"/>
                        <a:gd name="connsiteX4" fmla="*/ 0 w 10085212"/>
                        <a:gd name="connsiteY4" fmla="*/ 0 h 202117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0085212" h="2021175" fill="none" extrusionOk="0">
                          <a:moveTo>
                            <a:pt x="0" y="0"/>
                          </a:moveTo>
                          <a:cubicBezTo>
                            <a:pt x="3625464" y="29772"/>
                            <a:pt x="5717276" y="119650"/>
                            <a:pt x="10085212" y="0"/>
                          </a:cubicBezTo>
                          <a:cubicBezTo>
                            <a:pt x="9934324" y="392039"/>
                            <a:pt x="10041099" y="1438116"/>
                            <a:pt x="10085212" y="2021175"/>
                          </a:cubicBezTo>
                          <a:cubicBezTo>
                            <a:pt x="5468331" y="1845645"/>
                            <a:pt x="2347494" y="1711583"/>
                            <a:pt x="0" y="2021175"/>
                          </a:cubicBezTo>
                          <a:cubicBezTo>
                            <a:pt x="78958" y="1311954"/>
                            <a:pt x="75205" y="472254"/>
                            <a:pt x="0" y="0"/>
                          </a:cubicBezTo>
                          <a:close/>
                        </a:path>
                        <a:path w="10085212" h="2021175" stroke="0" extrusionOk="0">
                          <a:moveTo>
                            <a:pt x="0" y="0"/>
                          </a:moveTo>
                          <a:cubicBezTo>
                            <a:pt x="4935464" y="-41256"/>
                            <a:pt x="7721555" y="-112809"/>
                            <a:pt x="10085212" y="0"/>
                          </a:cubicBezTo>
                          <a:cubicBezTo>
                            <a:pt x="10009734" y="264851"/>
                            <a:pt x="10121447" y="1319859"/>
                            <a:pt x="10085212" y="2021175"/>
                          </a:cubicBezTo>
                          <a:cubicBezTo>
                            <a:pt x="6681439" y="1929038"/>
                            <a:pt x="2458289" y="2322959"/>
                            <a:pt x="0" y="2021175"/>
                          </a:cubicBezTo>
                          <a:cubicBezTo>
                            <a:pt x="18965" y="1440248"/>
                            <a:pt x="86832" y="984734"/>
                            <a:pt x="0" y="0"/>
                          </a:cubicBezTo>
                          <a:close/>
                        </a:path>
                        <a:path w="10085212" h="2021175" fill="none" stroke="0" extrusionOk="0">
                          <a:moveTo>
                            <a:pt x="0" y="0"/>
                          </a:moveTo>
                          <a:cubicBezTo>
                            <a:pt x="3535410" y="-142831"/>
                            <a:pt x="5992458" y="21990"/>
                            <a:pt x="10085212" y="0"/>
                          </a:cubicBezTo>
                          <a:cubicBezTo>
                            <a:pt x="9858658" y="351664"/>
                            <a:pt x="10083099" y="1531820"/>
                            <a:pt x="10085212" y="2021175"/>
                          </a:cubicBezTo>
                          <a:cubicBezTo>
                            <a:pt x="4985285" y="1737327"/>
                            <a:pt x="2506239" y="1609391"/>
                            <a:pt x="0" y="2021175"/>
                          </a:cubicBezTo>
                          <a:cubicBezTo>
                            <a:pt x="83247" y="1324211"/>
                            <a:pt x="29042" y="415860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algn="ctr" defTabSz="1371600">
                <a:defRPr/>
              </a:pPr>
              <a:r>
                <a:rPr lang="en-US" sz="1575" kern="0">
                  <a:solidFill>
                    <a:prstClr val="white"/>
                  </a:solidFill>
                  <a:latin typeface="Cambria" panose="02040503050406030204" pitchFamily="18" charset="0"/>
                  <a:ea typeface="字魂37号-波纹乖乖体"/>
                </a:rPr>
                <a:t>*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DF6F7F1-1737-DB21-35B3-F788C24DE172}"/>
                </a:ext>
              </a:extLst>
            </p:cNvPr>
            <p:cNvSpPr txBox="1"/>
            <p:nvPr/>
          </p:nvSpPr>
          <p:spPr>
            <a:xfrm>
              <a:off x="1383199" y="269184"/>
              <a:ext cx="8889557" cy="13892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1371600">
                <a:spcBef>
                  <a:spcPct val="50000"/>
                </a:spcBef>
                <a:defRPr/>
              </a:pPr>
              <a:r>
                <a:rPr lang="en-US" altLang="en-US" sz="6600" b="1" kern="0" spc="-225" dirty="0" err="1">
                  <a:ln w="13462">
                    <a:noFill/>
                    <a:prstDash val="solid"/>
                  </a:ln>
                  <a:solidFill>
                    <a:srgbClr val="C00000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Hình</a:t>
              </a:r>
              <a:r>
                <a:rPr lang="en-US" altLang="en-US" sz="6600" b="1" kern="0" spc="-225" dirty="0">
                  <a:ln w="13462">
                    <a:noFill/>
                    <a:prstDash val="solid"/>
                  </a:ln>
                  <a:solidFill>
                    <a:srgbClr val="C00000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 </a:t>
              </a:r>
              <a:r>
                <a:rPr lang="en-US" altLang="en-US" sz="6600" b="1" kern="0" spc="-225" dirty="0" err="1">
                  <a:ln w="13462">
                    <a:noFill/>
                    <a:prstDash val="solid"/>
                  </a:ln>
                  <a:solidFill>
                    <a:srgbClr val="C00000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ảnh</a:t>
              </a:r>
              <a:r>
                <a:rPr lang="en-US" altLang="en-US" sz="6600" b="1" kern="0" spc="-225" dirty="0">
                  <a:ln w="13462">
                    <a:noFill/>
                    <a:prstDash val="solid"/>
                  </a:ln>
                  <a:solidFill>
                    <a:srgbClr val="C00000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 </a:t>
              </a:r>
              <a:r>
                <a:rPr lang="en-US" altLang="en-US" sz="6600" b="1" kern="0" spc="-225" dirty="0" err="1">
                  <a:ln w="13462">
                    <a:noFill/>
                    <a:prstDash val="solid"/>
                  </a:ln>
                  <a:solidFill>
                    <a:srgbClr val="C00000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compa</a:t>
              </a:r>
              <a:r>
                <a:rPr lang="en-US" altLang="en-US" sz="6600" b="1" kern="0" spc="-225" dirty="0">
                  <a:ln w="13462">
                    <a:noFill/>
                    <a:prstDash val="solid"/>
                  </a:ln>
                  <a:solidFill>
                    <a:srgbClr val="C00000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 </a:t>
              </a:r>
              <a:r>
                <a:rPr lang="en-US" altLang="en-US" sz="6600" b="1" kern="0" spc="-225" dirty="0" err="1">
                  <a:ln w="13462">
                    <a:noFill/>
                    <a:prstDash val="solid"/>
                  </a:ln>
                  <a:solidFill>
                    <a:srgbClr val="C00000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đang</a:t>
              </a:r>
              <a:r>
                <a:rPr lang="en-US" altLang="en-US" sz="6600" b="1" kern="0" spc="-225" dirty="0">
                  <a:ln w="13462">
                    <a:noFill/>
                    <a:prstDash val="solid"/>
                  </a:ln>
                  <a:solidFill>
                    <a:srgbClr val="C00000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 </a:t>
              </a:r>
              <a:r>
                <a:rPr lang="en-US" altLang="en-US" sz="6600" b="1" kern="0" spc="-225" dirty="0" err="1">
                  <a:ln w="13462">
                    <a:noFill/>
                    <a:prstDash val="solid"/>
                  </a:ln>
                  <a:solidFill>
                    <a:srgbClr val="C00000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tạo</a:t>
              </a:r>
              <a:r>
                <a:rPr lang="en-US" altLang="en-US" sz="6600" b="1" kern="0" spc="-225" dirty="0">
                  <a:ln w="13462">
                    <a:noFill/>
                    <a:prstDash val="solid"/>
                  </a:ln>
                  <a:solidFill>
                    <a:srgbClr val="C00000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 </a:t>
              </a:r>
              <a:r>
                <a:rPr lang="en-US" altLang="en-US" sz="6600" b="1" kern="0" spc="-225" dirty="0" err="1">
                  <a:ln w="13462">
                    <a:noFill/>
                    <a:prstDash val="solid"/>
                  </a:ln>
                  <a:solidFill>
                    <a:srgbClr val="C00000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thành</a:t>
              </a:r>
              <a:r>
                <a:rPr lang="en-US" altLang="en-US" sz="6600" b="1" kern="0" spc="-225" dirty="0">
                  <a:ln w="13462">
                    <a:noFill/>
                    <a:prstDash val="solid"/>
                  </a:ln>
                  <a:solidFill>
                    <a:srgbClr val="C00000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 </a:t>
              </a:r>
              <a:r>
                <a:rPr lang="en-US" altLang="en-US" sz="6600" b="1" kern="0" spc="-225" dirty="0" err="1">
                  <a:ln w="13462">
                    <a:noFill/>
                    <a:prstDash val="solid"/>
                  </a:ln>
                  <a:solidFill>
                    <a:srgbClr val="C00000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góc</a:t>
              </a:r>
              <a:r>
                <a:rPr lang="en-US" altLang="en-US" sz="6600" b="1" kern="0" spc="-225" dirty="0">
                  <a:ln w="13462">
                    <a:noFill/>
                    <a:prstDash val="solid"/>
                  </a:ln>
                  <a:solidFill>
                    <a:srgbClr val="C00000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 …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B9E1A479-0C52-232E-AE64-196F67FF84E2}"/>
              </a:ext>
            </a:extLst>
          </p:cNvPr>
          <p:cNvGrpSpPr/>
          <p:nvPr/>
        </p:nvGrpSpPr>
        <p:grpSpPr>
          <a:xfrm>
            <a:off x="10579784" y="4796128"/>
            <a:ext cx="6805661" cy="1694829"/>
            <a:chOff x="6700677" y="2864057"/>
            <a:chExt cx="4537107" cy="1129886"/>
          </a:xfrm>
          <a:solidFill>
            <a:schemeClr val="bg1"/>
          </a:solidFill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D1E3807A-A76A-9F89-5990-AB6E72ED82E9}"/>
                </a:ext>
              </a:extLst>
            </p:cNvPr>
            <p:cNvSpPr/>
            <p:nvPr/>
          </p:nvSpPr>
          <p:spPr>
            <a:xfrm>
              <a:off x="6700677" y="2864057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FAA40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100" dirty="0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87E7967-F63D-1AB8-80BC-D49CC258A0DC}"/>
                </a:ext>
              </a:extLst>
            </p:cNvPr>
            <p:cNvSpPr txBox="1"/>
            <p:nvPr/>
          </p:nvSpPr>
          <p:spPr>
            <a:xfrm>
              <a:off x="7176312" y="3054934"/>
              <a:ext cx="3750829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>
                <a:defRPr/>
              </a:pPr>
              <a:r>
                <a:rPr lang="en-US" sz="5400" b="1" kern="0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Góc</a:t>
              </a:r>
              <a:r>
                <a:rPr lang="en-US" sz="5400" b="1" kern="0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5400" b="1" kern="0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nhọn</a:t>
              </a:r>
              <a:endParaRPr lang="en-US" sz="5400" b="1" kern="0" dirty="0">
                <a:solidFill>
                  <a:prstClr val="black"/>
                </a:solidFill>
                <a:latin typeface="Cambria" panose="02040503050406030204" pitchFamily="18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929440CF-D804-27BB-1642-55CFA2C0C566}"/>
              </a:ext>
            </a:extLst>
          </p:cNvPr>
          <p:cNvGrpSpPr/>
          <p:nvPr/>
        </p:nvGrpSpPr>
        <p:grpSpPr>
          <a:xfrm>
            <a:off x="1850063" y="4877849"/>
            <a:ext cx="6805661" cy="1694829"/>
            <a:chOff x="981375" y="2864057"/>
            <a:chExt cx="4537107" cy="1129886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C51E4208-4F36-2444-2A6B-ED88A983BA60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100" dirty="0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63C82CB-356C-E6CB-F67A-AE5C669EFB09}"/>
                </a:ext>
              </a:extLst>
            </p:cNvPr>
            <p:cNvSpPr txBox="1"/>
            <p:nvPr/>
          </p:nvSpPr>
          <p:spPr>
            <a:xfrm>
              <a:off x="1207440" y="3030511"/>
              <a:ext cx="3750829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>
                <a:defRPr/>
              </a:pPr>
              <a:r>
                <a:rPr lang="en-US" sz="5400" b="1" kern="0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Góc</a:t>
              </a:r>
              <a:r>
                <a:rPr lang="en-US" sz="5400" b="1" kern="0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5400" b="1" kern="0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vuông</a:t>
              </a:r>
              <a:endParaRPr lang="en-US" sz="5400" b="1" kern="0" dirty="0">
                <a:solidFill>
                  <a:prstClr val="black"/>
                </a:solidFill>
                <a:latin typeface="Cambria" panose="02040503050406030204" pitchFamily="18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7C7DB25-6557-3641-BF79-F8524B0C3A4B}"/>
              </a:ext>
            </a:extLst>
          </p:cNvPr>
          <p:cNvGrpSpPr/>
          <p:nvPr/>
        </p:nvGrpSpPr>
        <p:grpSpPr>
          <a:xfrm>
            <a:off x="1776929" y="7618106"/>
            <a:ext cx="6856802" cy="1694829"/>
            <a:chOff x="947281" y="4872764"/>
            <a:chExt cx="4571201" cy="1129886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6657DC9D-9158-2AC0-B454-9E3B35E2C5F9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4D9E2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100" dirty="0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6620B41-B3E3-F7B5-9E50-5BFDB2E472E1}"/>
                </a:ext>
              </a:extLst>
            </p:cNvPr>
            <p:cNvSpPr txBox="1"/>
            <p:nvPr/>
          </p:nvSpPr>
          <p:spPr>
            <a:xfrm>
              <a:off x="947281" y="5129930"/>
              <a:ext cx="4280827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>
                <a:defRPr/>
              </a:pPr>
              <a:r>
                <a:rPr lang="en-US" sz="5400" b="1" kern="0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Góc</a:t>
              </a:r>
              <a:r>
                <a:rPr lang="en-US" sz="5400" b="1" kern="0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5400" b="1" kern="0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bẹt</a:t>
              </a:r>
              <a:endParaRPr lang="en-US" sz="5400" b="1" kern="0" dirty="0">
                <a:solidFill>
                  <a:prstClr val="black"/>
                </a:solidFill>
                <a:latin typeface="Cambria" panose="02040503050406030204" pitchFamily="18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7566484-A15E-7F43-BC24-993310975C7C}"/>
              </a:ext>
            </a:extLst>
          </p:cNvPr>
          <p:cNvGrpSpPr/>
          <p:nvPr/>
        </p:nvGrpSpPr>
        <p:grpSpPr>
          <a:xfrm>
            <a:off x="10298744" y="7489799"/>
            <a:ext cx="6805661" cy="1694829"/>
            <a:chOff x="6830721" y="4714800"/>
            <a:chExt cx="4537107" cy="1129886"/>
          </a:xfrm>
          <a:solidFill>
            <a:schemeClr val="bg1"/>
          </a:solidFill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221873AB-980D-2DDE-51C2-00153A1C2881}"/>
                </a:ext>
              </a:extLst>
            </p:cNvPr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28A3B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100" dirty="0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4FCE938-C80C-89C7-1A19-577D5AA4180F}"/>
                </a:ext>
              </a:extLst>
            </p:cNvPr>
            <p:cNvSpPr txBox="1"/>
            <p:nvPr/>
          </p:nvSpPr>
          <p:spPr>
            <a:xfrm>
              <a:off x="7667750" y="4975123"/>
              <a:ext cx="3460024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>
                <a:defRPr/>
              </a:pPr>
              <a:r>
                <a:rPr lang="en-US" sz="5400" b="1" kern="0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Góc</a:t>
              </a:r>
              <a:r>
                <a:rPr lang="en-US" sz="5400" b="1" kern="0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5400" b="1" kern="0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tù</a:t>
              </a:r>
              <a:endParaRPr lang="en-US" sz="5400" b="1" kern="0" dirty="0">
                <a:solidFill>
                  <a:prstClr val="black"/>
                </a:solidFill>
                <a:latin typeface="Cambria" panose="02040503050406030204" pitchFamily="18" charset="0"/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C6D3518D-C069-6F69-2DB8-F9681234EBD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16670432" y="5078052"/>
            <a:ext cx="1430025" cy="128630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8A4D0A2-6CAD-4177-7FCE-F7F2904B5BB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7815405" y="4957647"/>
            <a:ext cx="1336614" cy="134469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1E95D4B-C100-C439-482E-CE9FD73625E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7566194" y="7793172"/>
            <a:ext cx="1336614" cy="134469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14AB756-4756-C6B2-B6D3-41B12F7FC9A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6311339" y="7664867"/>
            <a:ext cx="1336614" cy="134469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B524EE7-AC6F-2069-0A20-0FCC3448318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6149" y="4569945"/>
            <a:ext cx="2212907" cy="223805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EE76C0A-6637-07E8-3275-26561A754C9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6" r="58214" b="79914"/>
          <a:stretch/>
        </p:blipFill>
        <p:spPr>
          <a:xfrm>
            <a:off x="9583697" y="4640084"/>
            <a:ext cx="2078346" cy="210129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7625C8D-4E71-A4CE-73CC-6438DBFF511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50703"/>
          <a:stretch/>
        </p:blipFill>
        <p:spPr>
          <a:xfrm>
            <a:off x="265528" y="7287431"/>
            <a:ext cx="2231834" cy="235617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E31EFA3F-49BC-AA17-A8CD-0C9932E79FA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06508" y="7186944"/>
            <a:ext cx="2047779" cy="235617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A1C0A390-9FB0-A195-AD13-E165D4C02A3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66659" y="135278"/>
            <a:ext cx="2424920" cy="4053686"/>
          </a:xfrm>
          <a:prstGeom prst="rect">
            <a:avLst/>
          </a:prstGeom>
        </p:spPr>
      </p:pic>
      <p:pic>
        <p:nvPicPr>
          <p:cNvPr id="26" name="Picture 25">
            <a:hlinkClick r:id="rId11" action="ppaction://hlinksldjump"/>
            <a:extLst>
              <a:ext uri="{FF2B5EF4-FFF2-40B4-BE49-F238E27FC236}">
                <a16:creationId xmlns:a16="http://schemas.microsoft.com/office/drawing/2014/main" id="{412C70FE-5108-D222-4FF5-B804BE1C68B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894952" y="108477"/>
            <a:ext cx="1746473" cy="1694829"/>
          </a:xfrm>
          <a:prstGeom prst="rect">
            <a:avLst/>
          </a:prstGeom>
        </p:spPr>
      </p:pic>
      <p:pic>
        <p:nvPicPr>
          <p:cNvPr id="7170" name="Picture 2" descr="Compa Chì Cây Deli 8621 (Bút Chì Gỗ) | Nhà Sách Tiến Thọ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77" b="99609" l="9961" r="898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65867" y="61477"/>
            <a:ext cx="4280983" cy="4280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Arc 26"/>
          <p:cNvSpPr/>
          <p:nvPr/>
        </p:nvSpPr>
        <p:spPr>
          <a:xfrm rot="5400000">
            <a:off x="13786429" y="1273882"/>
            <a:ext cx="917990" cy="1058848"/>
          </a:xfrm>
          <a:prstGeom prst="arc">
            <a:avLst>
              <a:gd name="adj1" fmla="val 16200000"/>
              <a:gd name="adj2" fmla="val 4926309"/>
            </a:avLst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2258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FC94177-37C7-E43A-1226-D5693553CAD0}"/>
              </a:ext>
            </a:extLst>
          </p:cNvPr>
          <p:cNvGrpSpPr/>
          <p:nvPr/>
        </p:nvGrpSpPr>
        <p:grpSpPr>
          <a:xfrm>
            <a:off x="2590800" y="1257300"/>
            <a:ext cx="14556659" cy="3151193"/>
            <a:chOff x="226633" y="-47312"/>
            <a:chExt cx="13830686" cy="2478511"/>
          </a:xfrm>
        </p:grpSpPr>
        <p:sp>
          <p:nvSpPr>
            <p:cNvPr id="3" name="Rectangle 1">
              <a:extLst>
                <a:ext uri="{FF2B5EF4-FFF2-40B4-BE49-F238E27FC236}">
                  <a16:creationId xmlns:a16="http://schemas.microsoft.com/office/drawing/2014/main" id="{368BF895-AEEE-CBBA-2468-D69912046FE0}"/>
                </a:ext>
              </a:extLst>
            </p:cNvPr>
            <p:cNvSpPr/>
            <p:nvPr/>
          </p:nvSpPr>
          <p:spPr>
            <a:xfrm>
              <a:off x="226633" y="-47312"/>
              <a:ext cx="13830686" cy="2478511"/>
            </a:xfrm>
            <a:custGeom>
              <a:avLst/>
              <a:gdLst>
                <a:gd name="connsiteX0" fmla="*/ 0 w 11932920"/>
                <a:gd name="connsiteY0" fmla="*/ 0 h 1710781"/>
                <a:gd name="connsiteX1" fmla="*/ 11932920 w 11932920"/>
                <a:gd name="connsiteY1" fmla="*/ 0 h 1710781"/>
                <a:gd name="connsiteX2" fmla="*/ 11932920 w 11932920"/>
                <a:gd name="connsiteY2" fmla="*/ 1710781 h 1710781"/>
                <a:gd name="connsiteX3" fmla="*/ 0 w 11932920"/>
                <a:gd name="connsiteY3" fmla="*/ 1710781 h 1710781"/>
                <a:gd name="connsiteX4" fmla="*/ 0 w 11932920"/>
                <a:gd name="connsiteY4" fmla="*/ 0 h 1710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932920" h="1710781" fill="none" extrusionOk="0">
                  <a:moveTo>
                    <a:pt x="0" y="0"/>
                  </a:moveTo>
                  <a:cubicBezTo>
                    <a:pt x="3894799" y="-133017"/>
                    <a:pt x="6957242" y="-123057"/>
                    <a:pt x="11932920" y="0"/>
                  </a:cubicBezTo>
                  <a:cubicBezTo>
                    <a:pt x="11781855" y="306264"/>
                    <a:pt x="11935788" y="1228254"/>
                    <a:pt x="11932920" y="1710781"/>
                  </a:cubicBezTo>
                  <a:cubicBezTo>
                    <a:pt x="6069223" y="1708580"/>
                    <a:pt x="2854444" y="1581010"/>
                    <a:pt x="0" y="1710781"/>
                  </a:cubicBezTo>
                  <a:cubicBezTo>
                    <a:pt x="66034" y="1169151"/>
                    <a:pt x="34881" y="356270"/>
                    <a:pt x="0" y="0"/>
                  </a:cubicBezTo>
                  <a:close/>
                </a:path>
                <a:path w="11932920" h="1710781" stroke="0" extrusionOk="0">
                  <a:moveTo>
                    <a:pt x="0" y="0"/>
                  </a:moveTo>
                  <a:cubicBezTo>
                    <a:pt x="5260551" y="-157587"/>
                    <a:pt x="8849332" y="-63908"/>
                    <a:pt x="11932920" y="0"/>
                  </a:cubicBezTo>
                  <a:cubicBezTo>
                    <a:pt x="11890298" y="255585"/>
                    <a:pt x="11929257" y="1165646"/>
                    <a:pt x="11932920" y="1710781"/>
                  </a:cubicBezTo>
                  <a:cubicBezTo>
                    <a:pt x="7499845" y="1609783"/>
                    <a:pt x="2568714" y="1831837"/>
                    <a:pt x="0" y="1710781"/>
                  </a:cubicBezTo>
                  <a:cubicBezTo>
                    <a:pt x="119464" y="1236510"/>
                    <a:pt x="102617" y="813765"/>
                    <a:pt x="0" y="0"/>
                  </a:cubicBezTo>
                  <a:close/>
                </a:path>
              </a:pathLst>
            </a:custGeom>
            <a:solidFill>
              <a:sysClr val="window" lastClr="FFFFFF">
                <a:alpha val="80000"/>
              </a:sysClr>
            </a:solidFill>
            <a:ln w="28575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1018328812">
                    <a:custGeom>
                      <a:avLst/>
                      <a:gdLst>
                        <a:gd name="connsiteX0" fmla="*/ 0 w 9704439"/>
                        <a:gd name="connsiteY0" fmla="*/ 0 h 2100795"/>
                        <a:gd name="connsiteX1" fmla="*/ 9704439 w 9704439"/>
                        <a:gd name="connsiteY1" fmla="*/ 0 h 2100795"/>
                        <a:gd name="connsiteX2" fmla="*/ 9704439 w 9704439"/>
                        <a:gd name="connsiteY2" fmla="*/ 2100795 h 2100795"/>
                        <a:gd name="connsiteX3" fmla="*/ 0 w 9704439"/>
                        <a:gd name="connsiteY3" fmla="*/ 2100795 h 2100795"/>
                        <a:gd name="connsiteX4" fmla="*/ 0 w 9704439"/>
                        <a:gd name="connsiteY4" fmla="*/ 0 h 2100795"/>
                        <a:gd name="connsiteX0" fmla="*/ 0 w 9704439"/>
                        <a:gd name="connsiteY0" fmla="*/ 0 h 2100795"/>
                        <a:gd name="connsiteX1" fmla="*/ 9704439 w 9704439"/>
                        <a:gd name="connsiteY1" fmla="*/ 0 h 2100795"/>
                        <a:gd name="connsiteX2" fmla="*/ 9704439 w 9704439"/>
                        <a:gd name="connsiteY2" fmla="*/ 2100795 h 2100795"/>
                        <a:gd name="connsiteX3" fmla="*/ 0 w 9704439"/>
                        <a:gd name="connsiteY3" fmla="*/ 2100795 h 2100795"/>
                        <a:gd name="connsiteX4" fmla="*/ 0 w 9704439"/>
                        <a:gd name="connsiteY4" fmla="*/ 0 h 210079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9704439" h="2100795" fill="none" extrusionOk="0">
                          <a:moveTo>
                            <a:pt x="0" y="0"/>
                          </a:moveTo>
                          <a:cubicBezTo>
                            <a:pt x="3554736" y="53575"/>
                            <a:pt x="5625217" y="-97753"/>
                            <a:pt x="9704439" y="0"/>
                          </a:cubicBezTo>
                          <a:cubicBezTo>
                            <a:pt x="9556462" y="408778"/>
                            <a:pt x="9599004" y="1478194"/>
                            <a:pt x="9704439" y="2100795"/>
                          </a:cubicBezTo>
                          <a:cubicBezTo>
                            <a:pt x="5032997" y="2048487"/>
                            <a:pt x="2230790" y="1723533"/>
                            <a:pt x="0" y="2100795"/>
                          </a:cubicBezTo>
                          <a:cubicBezTo>
                            <a:pt x="62464" y="1409448"/>
                            <a:pt x="76756" y="491827"/>
                            <a:pt x="0" y="0"/>
                          </a:cubicBezTo>
                          <a:close/>
                        </a:path>
                        <a:path w="9704439" h="2100795" stroke="0" extrusionOk="0">
                          <a:moveTo>
                            <a:pt x="0" y="0"/>
                          </a:moveTo>
                          <a:cubicBezTo>
                            <a:pt x="4742480" y="-56028"/>
                            <a:pt x="7277040" y="-90837"/>
                            <a:pt x="9704439" y="0"/>
                          </a:cubicBezTo>
                          <a:cubicBezTo>
                            <a:pt x="9635790" y="281888"/>
                            <a:pt x="9764475" y="1339621"/>
                            <a:pt x="9704439" y="2100795"/>
                          </a:cubicBezTo>
                          <a:cubicBezTo>
                            <a:pt x="6233716" y="1987434"/>
                            <a:pt x="2325732" y="2380258"/>
                            <a:pt x="0" y="2100795"/>
                          </a:cubicBezTo>
                          <a:cubicBezTo>
                            <a:pt x="8673" y="1496166"/>
                            <a:pt x="83588" y="1029213"/>
                            <a:pt x="0" y="0"/>
                          </a:cubicBezTo>
                          <a:close/>
                        </a:path>
                        <a:path w="9704439" h="2100795" fill="none" stroke="0" extrusionOk="0">
                          <a:moveTo>
                            <a:pt x="0" y="0"/>
                          </a:moveTo>
                          <a:cubicBezTo>
                            <a:pt x="3286219" y="-156362"/>
                            <a:pt x="5799498" y="59477"/>
                            <a:pt x="9704439" y="0"/>
                          </a:cubicBezTo>
                          <a:cubicBezTo>
                            <a:pt x="9484865" y="366140"/>
                            <a:pt x="9702151" y="1590476"/>
                            <a:pt x="9704439" y="2100795"/>
                          </a:cubicBezTo>
                          <a:cubicBezTo>
                            <a:pt x="4817722" y="1867765"/>
                            <a:pt x="2429372" y="1643787"/>
                            <a:pt x="0" y="2100795"/>
                          </a:cubicBezTo>
                          <a:cubicBezTo>
                            <a:pt x="74182" y="1393095"/>
                            <a:pt x="26056" y="410794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algn="ctr" defTabSz="1371600">
                <a:defRPr/>
              </a:pPr>
              <a:r>
                <a:rPr lang="en-US" sz="1575" kern="0">
                  <a:solidFill>
                    <a:prstClr val="white"/>
                  </a:solidFill>
                  <a:latin typeface="Cambria" panose="02040503050406030204" pitchFamily="18" charset="0"/>
                  <a:ea typeface="字魂37号-波纹乖乖体"/>
                </a:rPr>
                <a:t>*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2460CA0-DA83-846B-88E7-4554100DDFC1}"/>
                </a:ext>
              </a:extLst>
            </p:cNvPr>
            <p:cNvSpPr txBox="1"/>
            <p:nvPr/>
          </p:nvSpPr>
          <p:spPr>
            <a:xfrm>
              <a:off x="490072" y="463219"/>
              <a:ext cx="12883120" cy="15250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1371600">
                <a:spcBef>
                  <a:spcPct val="50000"/>
                </a:spcBef>
                <a:defRPr/>
              </a:pPr>
              <a:r>
                <a:rPr lang="en-US" altLang="en-US" sz="6000" b="1" kern="0" spc="-225" dirty="0" err="1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Hãy</a:t>
              </a:r>
              <a:r>
                <a:rPr lang="en-US" altLang="en-US" sz="6000" b="1" kern="0" spc="-225" dirty="0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 </a:t>
              </a:r>
              <a:r>
                <a:rPr lang="en-US" altLang="en-US" sz="6000" b="1" kern="0" spc="-225" dirty="0" err="1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tìm</a:t>
              </a:r>
              <a:r>
                <a:rPr lang="en-US" altLang="en-US" sz="6000" b="1" kern="0" spc="-225" dirty="0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 </a:t>
              </a:r>
              <a:r>
                <a:rPr lang="en-US" altLang="en-US" sz="6000" b="1" kern="0" spc="-225" dirty="0" err="1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xung</a:t>
              </a:r>
              <a:r>
                <a:rPr lang="en-US" altLang="en-US" sz="6000" b="1" kern="0" spc="-225" dirty="0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 </a:t>
              </a:r>
              <a:r>
                <a:rPr lang="en-US" altLang="en-US" sz="6000" b="1" kern="0" spc="-225" dirty="0" err="1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quanh</a:t>
              </a:r>
              <a:r>
                <a:rPr lang="en-US" altLang="en-US" sz="6000" b="1" kern="0" spc="-225" dirty="0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 </a:t>
              </a:r>
              <a:r>
                <a:rPr lang="en-US" altLang="en-US" sz="6000" b="1" kern="0" spc="-225" dirty="0" err="1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lớp</a:t>
              </a:r>
              <a:r>
                <a:rPr lang="en-US" altLang="en-US" sz="6000" b="1" kern="0" spc="-225" dirty="0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, </a:t>
              </a:r>
              <a:r>
                <a:rPr lang="en-US" altLang="en-US" sz="6000" b="1" kern="0" spc="-225" dirty="0" err="1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những</a:t>
              </a:r>
              <a:r>
                <a:rPr lang="en-US" altLang="en-US" sz="6000" b="1" kern="0" spc="-225" dirty="0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 </a:t>
              </a:r>
              <a:r>
                <a:rPr lang="en-US" altLang="en-US" sz="6000" b="1" kern="0" spc="-225" dirty="0" err="1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đồ</a:t>
              </a:r>
              <a:r>
                <a:rPr lang="en-US" altLang="en-US" sz="6000" b="1" kern="0" spc="-225" dirty="0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 </a:t>
              </a:r>
              <a:r>
                <a:rPr lang="en-US" altLang="en-US" sz="6000" b="1" kern="0" spc="-225" dirty="0" err="1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dùng</a:t>
              </a:r>
              <a:r>
                <a:rPr lang="en-US" altLang="en-US" sz="6000" b="1" kern="0" spc="-225" dirty="0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 </a:t>
              </a:r>
              <a:r>
                <a:rPr lang="en-US" altLang="en-US" sz="6000" b="1" kern="0" spc="-225" dirty="0" err="1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có</a:t>
              </a:r>
              <a:r>
                <a:rPr lang="en-US" altLang="en-US" sz="6000" b="1" kern="0" spc="-225" dirty="0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 </a:t>
              </a:r>
              <a:r>
                <a:rPr lang="en-US" altLang="en-US" sz="6000" b="1" kern="0" spc="-225" dirty="0" err="1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chứa</a:t>
              </a:r>
              <a:r>
                <a:rPr lang="en-US" altLang="en-US" sz="6000" b="1" kern="0" spc="-225" dirty="0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 </a:t>
              </a:r>
              <a:r>
                <a:rPr lang="en-US" altLang="en-US" sz="6000" b="1" kern="0" spc="-225" dirty="0" err="1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góc</a:t>
              </a:r>
              <a:r>
                <a:rPr lang="en-US" altLang="en-US" sz="6000" b="1" kern="0" spc="-225" dirty="0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 </a:t>
              </a:r>
              <a:r>
                <a:rPr lang="en-US" altLang="en-US" sz="6000" b="1" kern="0" spc="-225" dirty="0" err="1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bẹt</a:t>
              </a:r>
              <a:endParaRPr lang="en-US" altLang="en-US" sz="6000" b="1" kern="0" spc="-225" dirty="0">
                <a:ln w="13462">
                  <a:noFill/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latin typeface="Cambria" panose="02040503050406030204" pitchFamily="18" charset="0"/>
              </a:endParaRPr>
            </a:p>
          </p:txBody>
        </p:sp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2206F66E-CC2E-58AE-9D74-6F86BBEFF0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159" y="794773"/>
            <a:ext cx="2329245" cy="4267250"/>
          </a:xfrm>
          <a:prstGeom prst="rect">
            <a:avLst/>
          </a:prstGeom>
        </p:spPr>
      </p:pic>
      <p:pic>
        <p:nvPicPr>
          <p:cNvPr id="26" name="Picture 25">
            <a:hlinkClick r:id="rId3" action="ppaction://hlinksldjump"/>
            <a:extLst>
              <a:ext uri="{FF2B5EF4-FFF2-40B4-BE49-F238E27FC236}">
                <a16:creationId xmlns:a16="http://schemas.microsoft.com/office/drawing/2014/main" id="{F6AB816A-AD3C-4E08-D37C-2CBD71F9D1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919943" y="826505"/>
            <a:ext cx="1746473" cy="1694829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200" y="4687708"/>
            <a:ext cx="10916697" cy="5599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0964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5DB6FE1-24DD-853F-E11A-7475484E3405}"/>
              </a:ext>
            </a:extLst>
          </p:cNvPr>
          <p:cNvGrpSpPr/>
          <p:nvPr/>
        </p:nvGrpSpPr>
        <p:grpSpPr>
          <a:xfrm>
            <a:off x="2754741" y="638560"/>
            <a:ext cx="14062371" cy="3360268"/>
            <a:chOff x="1124179" y="147365"/>
            <a:chExt cx="12292887" cy="2578130"/>
          </a:xfrm>
        </p:grpSpPr>
        <p:sp>
          <p:nvSpPr>
            <p:cNvPr id="3" name="Rectangle 1">
              <a:extLst>
                <a:ext uri="{FF2B5EF4-FFF2-40B4-BE49-F238E27FC236}">
                  <a16:creationId xmlns:a16="http://schemas.microsoft.com/office/drawing/2014/main" id="{BC88BE62-9409-0C82-42FA-93A21287C88B}"/>
                </a:ext>
              </a:extLst>
            </p:cNvPr>
            <p:cNvSpPr/>
            <p:nvPr/>
          </p:nvSpPr>
          <p:spPr>
            <a:xfrm>
              <a:off x="1124179" y="147365"/>
              <a:ext cx="12292887" cy="2578130"/>
            </a:xfrm>
            <a:custGeom>
              <a:avLst/>
              <a:gdLst>
                <a:gd name="connsiteX0" fmla="*/ 0 w 11932920"/>
                <a:gd name="connsiteY0" fmla="*/ 0 h 1710781"/>
                <a:gd name="connsiteX1" fmla="*/ 11932920 w 11932920"/>
                <a:gd name="connsiteY1" fmla="*/ 0 h 1710781"/>
                <a:gd name="connsiteX2" fmla="*/ 11932920 w 11932920"/>
                <a:gd name="connsiteY2" fmla="*/ 1710781 h 1710781"/>
                <a:gd name="connsiteX3" fmla="*/ 0 w 11932920"/>
                <a:gd name="connsiteY3" fmla="*/ 1710781 h 1710781"/>
                <a:gd name="connsiteX4" fmla="*/ 0 w 11932920"/>
                <a:gd name="connsiteY4" fmla="*/ 0 h 1710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932920" h="1710781" fill="none" extrusionOk="0">
                  <a:moveTo>
                    <a:pt x="0" y="0"/>
                  </a:moveTo>
                  <a:cubicBezTo>
                    <a:pt x="3894799" y="-133017"/>
                    <a:pt x="6957242" y="-123057"/>
                    <a:pt x="11932920" y="0"/>
                  </a:cubicBezTo>
                  <a:cubicBezTo>
                    <a:pt x="11781855" y="306264"/>
                    <a:pt x="11935788" y="1228254"/>
                    <a:pt x="11932920" y="1710781"/>
                  </a:cubicBezTo>
                  <a:cubicBezTo>
                    <a:pt x="6069223" y="1708580"/>
                    <a:pt x="2854444" y="1581010"/>
                    <a:pt x="0" y="1710781"/>
                  </a:cubicBezTo>
                  <a:cubicBezTo>
                    <a:pt x="66034" y="1169151"/>
                    <a:pt x="34881" y="356270"/>
                    <a:pt x="0" y="0"/>
                  </a:cubicBezTo>
                  <a:close/>
                </a:path>
                <a:path w="11932920" h="1710781" stroke="0" extrusionOk="0">
                  <a:moveTo>
                    <a:pt x="0" y="0"/>
                  </a:moveTo>
                  <a:cubicBezTo>
                    <a:pt x="5260551" y="-157587"/>
                    <a:pt x="8849332" y="-63908"/>
                    <a:pt x="11932920" y="0"/>
                  </a:cubicBezTo>
                  <a:cubicBezTo>
                    <a:pt x="11890298" y="255585"/>
                    <a:pt x="11929257" y="1165646"/>
                    <a:pt x="11932920" y="1710781"/>
                  </a:cubicBezTo>
                  <a:cubicBezTo>
                    <a:pt x="7499845" y="1609783"/>
                    <a:pt x="2568714" y="1831837"/>
                    <a:pt x="0" y="1710781"/>
                  </a:cubicBezTo>
                  <a:cubicBezTo>
                    <a:pt x="119464" y="1236510"/>
                    <a:pt x="102617" y="813765"/>
                    <a:pt x="0" y="0"/>
                  </a:cubicBezTo>
                  <a:close/>
                </a:path>
              </a:pathLst>
            </a:custGeom>
            <a:solidFill>
              <a:sysClr val="window" lastClr="FFFFFF">
                <a:alpha val="80000"/>
              </a:sysClr>
            </a:solidFill>
            <a:ln w="28575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1018328812">
                    <a:custGeom>
                      <a:avLst/>
                      <a:gdLst>
                        <a:gd name="connsiteX0" fmla="*/ 0 w 9374914"/>
                        <a:gd name="connsiteY0" fmla="*/ 0 h 2240179"/>
                        <a:gd name="connsiteX1" fmla="*/ 9374914 w 9374914"/>
                        <a:gd name="connsiteY1" fmla="*/ 0 h 2240179"/>
                        <a:gd name="connsiteX2" fmla="*/ 9374914 w 9374914"/>
                        <a:gd name="connsiteY2" fmla="*/ 2240179 h 2240179"/>
                        <a:gd name="connsiteX3" fmla="*/ 0 w 9374914"/>
                        <a:gd name="connsiteY3" fmla="*/ 2240179 h 2240179"/>
                        <a:gd name="connsiteX4" fmla="*/ 0 w 9374914"/>
                        <a:gd name="connsiteY4" fmla="*/ 0 h 2240179"/>
                        <a:gd name="connsiteX0" fmla="*/ 0 w 9374914"/>
                        <a:gd name="connsiteY0" fmla="*/ 0 h 2240179"/>
                        <a:gd name="connsiteX1" fmla="*/ 9374914 w 9374914"/>
                        <a:gd name="connsiteY1" fmla="*/ 0 h 2240179"/>
                        <a:gd name="connsiteX2" fmla="*/ 9374914 w 9374914"/>
                        <a:gd name="connsiteY2" fmla="*/ 2240179 h 2240179"/>
                        <a:gd name="connsiteX3" fmla="*/ 0 w 9374914"/>
                        <a:gd name="connsiteY3" fmla="*/ 2240179 h 2240179"/>
                        <a:gd name="connsiteX4" fmla="*/ 0 w 9374914"/>
                        <a:gd name="connsiteY4" fmla="*/ 0 h 224017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9374914" h="2240179" fill="none" extrusionOk="0">
                          <a:moveTo>
                            <a:pt x="0" y="0"/>
                          </a:moveTo>
                          <a:cubicBezTo>
                            <a:pt x="3410810" y="22367"/>
                            <a:pt x="5387928" y="-34204"/>
                            <a:pt x="9374914" y="0"/>
                          </a:cubicBezTo>
                          <a:cubicBezTo>
                            <a:pt x="9231401" y="433349"/>
                            <a:pt x="9333651" y="1596192"/>
                            <a:pt x="9374914" y="2240179"/>
                          </a:cubicBezTo>
                          <a:cubicBezTo>
                            <a:pt x="4922736" y="2158431"/>
                            <a:pt x="2086827" y="1695649"/>
                            <a:pt x="0" y="2240179"/>
                          </a:cubicBezTo>
                          <a:cubicBezTo>
                            <a:pt x="57342" y="1514580"/>
                            <a:pt x="81357" y="527101"/>
                            <a:pt x="0" y="0"/>
                          </a:cubicBezTo>
                          <a:close/>
                        </a:path>
                        <a:path w="9374914" h="2240179" stroke="0" extrusionOk="0">
                          <a:moveTo>
                            <a:pt x="0" y="0"/>
                          </a:moveTo>
                          <a:cubicBezTo>
                            <a:pt x="4180787" y="-192165"/>
                            <a:pt x="7090608" y="-104959"/>
                            <a:pt x="9374914" y="0"/>
                          </a:cubicBezTo>
                          <a:cubicBezTo>
                            <a:pt x="9268341" y="265940"/>
                            <a:pt x="9394167" y="1494126"/>
                            <a:pt x="9374914" y="2240179"/>
                          </a:cubicBezTo>
                          <a:cubicBezTo>
                            <a:pt x="6272012" y="2138046"/>
                            <a:pt x="2096921" y="2442266"/>
                            <a:pt x="0" y="2240179"/>
                          </a:cubicBezTo>
                          <a:cubicBezTo>
                            <a:pt x="-10140" y="1593011"/>
                            <a:pt x="80911" y="1130506"/>
                            <a:pt x="0" y="0"/>
                          </a:cubicBezTo>
                          <a:close/>
                        </a:path>
                        <a:path w="9374914" h="2240179" fill="none" stroke="0" extrusionOk="0">
                          <a:moveTo>
                            <a:pt x="0" y="0"/>
                          </a:moveTo>
                          <a:cubicBezTo>
                            <a:pt x="3390778" y="-154735"/>
                            <a:pt x="5565057" y="-13517"/>
                            <a:pt x="9374914" y="0"/>
                          </a:cubicBezTo>
                          <a:cubicBezTo>
                            <a:pt x="9151505" y="390268"/>
                            <a:pt x="9373712" y="1669805"/>
                            <a:pt x="9374914" y="2240179"/>
                          </a:cubicBezTo>
                          <a:cubicBezTo>
                            <a:pt x="4708335" y="2120531"/>
                            <a:pt x="2335033" y="1815358"/>
                            <a:pt x="0" y="2240179"/>
                          </a:cubicBezTo>
                          <a:cubicBezTo>
                            <a:pt x="91741" y="1448039"/>
                            <a:pt x="24310" y="430778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algn="ctr" defTabSz="1371600">
                <a:defRPr/>
              </a:pPr>
              <a:r>
                <a:rPr lang="en-US" sz="1575" kern="0">
                  <a:solidFill>
                    <a:prstClr val="white"/>
                  </a:solidFill>
                  <a:latin typeface="Cambria" panose="02040503050406030204" pitchFamily="18" charset="0"/>
                </a:rPr>
                <a:t>*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2790BDB-D2F3-ED6C-AE74-4E6913136B43}"/>
                </a:ext>
              </a:extLst>
            </p:cNvPr>
            <p:cNvSpPr txBox="1"/>
            <p:nvPr/>
          </p:nvSpPr>
          <p:spPr>
            <a:xfrm>
              <a:off x="1625069" y="792787"/>
              <a:ext cx="10804991" cy="148767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1371600">
                <a:spcBef>
                  <a:spcPct val="50000"/>
                </a:spcBef>
                <a:defRPr/>
              </a:pPr>
              <a:r>
                <a:rPr lang="en-US" altLang="en-US" sz="6000" b="1" kern="0" spc="-225" dirty="0" err="1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Hãy</a:t>
              </a:r>
              <a:r>
                <a:rPr lang="en-US" altLang="en-US" sz="6000" b="1" kern="0" spc="-225" dirty="0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 </a:t>
              </a:r>
              <a:r>
                <a:rPr lang="en-US" altLang="en-US" sz="6000" b="1" kern="0" spc="-225" dirty="0" err="1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tìm</a:t>
              </a:r>
              <a:r>
                <a:rPr lang="en-US" altLang="en-US" sz="6000" b="1" kern="0" spc="-225" dirty="0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 </a:t>
              </a:r>
              <a:r>
                <a:rPr lang="en-US" altLang="en-US" sz="6000" b="1" kern="0" spc="-225" dirty="0" err="1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trên</a:t>
              </a:r>
              <a:r>
                <a:rPr lang="en-US" altLang="en-US" sz="6000" b="1" kern="0" spc="-225" dirty="0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 </a:t>
              </a:r>
              <a:r>
                <a:rPr lang="en-US" altLang="en-US" sz="6000" b="1" kern="0" spc="-225" dirty="0" err="1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bàn</a:t>
              </a:r>
              <a:r>
                <a:rPr lang="en-US" altLang="en-US" sz="6000" b="1" kern="0" spc="-225" dirty="0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 </a:t>
              </a:r>
              <a:r>
                <a:rPr lang="en-US" altLang="en-US" sz="6000" b="1" kern="0" spc="-225" dirty="0" err="1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học</a:t>
              </a:r>
              <a:r>
                <a:rPr lang="en-US" altLang="en-US" sz="6000" b="1" kern="0" spc="-225" dirty="0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 </a:t>
              </a:r>
              <a:r>
                <a:rPr lang="en-US" altLang="en-US" sz="6000" b="1" kern="0" spc="-225" dirty="0" err="1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của</a:t>
              </a:r>
              <a:r>
                <a:rPr lang="en-US" altLang="en-US" sz="6000" b="1" kern="0" spc="-225" dirty="0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 </a:t>
              </a:r>
              <a:r>
                <a:rPr lang="en-US" altLang="en-US" sz="6000" b="1" kern="0" spc="-225" dirty="0" err="1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em</a:t>
              </a:r>
              <a:r>
                <a:rPr lang="en-US" altLang="en-US" sz="6000" b="1" kern="0" spc="-225" dirty="0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 </a:t>
              </a:r>
              <a:r>
                <a:rPr lang="en-US" altLang="en-US" sz="6000" b="1" kern="0" spc="-225" dirty="0" err="1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những</a:t>
              </a:r>
              <a:r>
                <a:rPr lang="en-US" altLang="en-US" sz="6000" b="1" kern="0" spc="-225" dirty="0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 </a:t>
              </a:r>
              <a:r>
                <a:rPr lang="en-US" altLang="en-US" sz="6000" b="1" kern="0" spc="-225" dirty="0" err="1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đồ</a:t>
              </a:r>
              <a:r>
                <a:rPr lang="en-US" altLang="en-US" sz="6000" b="1" kern="0" spc="-225" dirty="0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 </a:t>
              </a:r>
              <a:r>
                <a:rPr lang="en-US" altLang="en-US" sz="6000" b="1" kern="0" spc="-225" dirty="0" err="1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dùng</a:t>
              </a:r>
              <a:r>
                <a:rPr lang="en-US" altLang="en-US" sz="6000" b="1" kern="0" spc="-225" dirty="0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 </a:t>
              </a:r>
              <a:r>
                <a:rPr lang="en-US" altLang="en-US" sz="6000" b="1" kern="0" spc="-225" dirty="0" err="1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có</a:t>
              </a:r>
              <a:r>
                <a:rPr lang="en-US" altLang="en-US" sz="6000" b="1" kern="0" spc="-225" dirty="0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 </a:t>
              </a:r>
              <a:r>
                <a:rPr lang="en-US" altLang="en-US" sz="6000" b="1" kern="0" spc="-225" dirty="0" err="1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chứa</a:t>
              </a:r>
              <a:r>
                <a:rPr lang="en-US" altLang="en-US" sz="6000" b="1" kern="0" spc="-225" dirty="0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 </a:t>
              </a:r>
              <a:r>
                <a:rPr lang="en-US" altLang="en-US" sz="6000" b="1" kern="0" spc="-225" dirty="0" err="1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góc</a:t>
              </a:r>
              <a:r>
                <a:rPr lang="en-US" altLang="en-US" sz="6000" b="1" kern="0" spc="-225" dirty="0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 </a:t>
              </a:r>
              <a:r>
                <a:rPr lang="en-US" altLang="en-US" sz="6000" b="1" kern="0" spc="-225" dirty="0" err="1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vuông</a:t>
              </a:r>
              <a:endParaRPr lang="en-US" altLang="en-US" sz="6000" b="1" kern="0" spc="-225" dirty="0">
                <a:ln w="13462">
                  <a:noFill/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latin typeface="Cambria" panose="02040503050406030204" pitchFamily="18" charset="0"/>
              </a:endParaRPr>
            </a:p>
          </p:txBody>
        </p:sp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A57D3ED8-8A3F-514A-0138-22701B0F49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081356">
            <a:off x="587771" y="95911"/>
            <a:ext cx="2382693" cy="3839777"/>
          </a:xfrm>
          <a:prstGeom prst="rect">
            <a:avLst/>
          </a:prstGeom>
        </p:spPr>
      </p:pic>
      <p:pic>
        <p:nvPicPr>
          <p:cNvPr id="26" name="Picture 25">
            <a:hlinkClick r:id="rId3" action="ppaction://hlinksldjump"/>
            <a:extLst>
              <a:ext uri="{FF2B5EF4-FFF2-40B4-BE49-F238E27FC236}">
                <a16:creationId xmlns:a16="http://schemas.microsoft.com/office/drawing/2014/main" id="{3B8BEC12-80CD-1167-B3B9-7C7B1D96FA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94952" y="108477"/>
            <a:ext cx="1746473" cy="1694829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200" y="4687708"/>
            <a:ext cx="10916697" cy="5599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17900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自定义 10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F854D"/>
      </a:accent1>
      <a:accent2>
        <a:srgbClr val="FF854D"/>
      </a:accent2>
      <a:accent3>
        <a:srgbClr val="FF854D"/>
      </a:accent3>
      <a:accent4>
        <a:srgbClr val="FF854D"/>
      </a:accent4>
      <a:accent5>
        <a:srgbClr val="FF854D"/>
      </a:accent5>
      <a:accent6>
        <a:srgbClr val="FF854D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marL="0" marR="0" indent="0" algn="ctr" defTabSz="914400" rtl="0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kern="1200" cap="none" spc="0" normalizeH="0" baseline="0" noProof="0">
            <a:ln>
              <a:noFill/>
            </a:ln>
            <a:solidFill>
              <a:prstClr val="white"/>
            </a:solidFill>
            <a:effectLst/>
            <a:uLnTx/>
            <a:uFillTx/>
            <a:latin typeface="等线" panose="020F0502020204030204"/>
            <a:ea typeface="等线" panose="02010600030101010101" pitchFamily="2" charset="-122"/>
            <a:cs typeface="+mn-cs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362</TotalTime>
  <Words>715</Words>
  <Application>Microsoft Office PowerPoint</Application>
  <PresentationFormat>Custom</PresentationFormat>
  <Paragraphs>212</Paragraphs>
  <Slides>24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24</vt:i4>
      </vt:variant>
    </vt:vector>
  </HeadingPairs>
  <TitlesOfParts>
    <vt:vector size="38" baseType="lpstr">
      <vt:lpstr>Times New Roman</vt:lpstr>
      <vt:lpstr>SVN-KG Ten Thousand Reasons</vt:lpstr>
      <vt:lpstr>Cakerolli 1</vt:lpstr>
      <vt:lpstr>Arial</vt:lpstr>
      <vt:lpstr>One Little Font</vt:lpstr>
      <vt:lpstr>Calibri Light</vt:lpstr>
      <vt:lpstr>Cambria</vt:lpstr>
      <vt:lpstr>Calibri</vt:lpstr>
      <vt:lpstr>等线</vt:lpstr>
      <vt:lpstr>#9Slide06 Carolinea</vt:lpstr>
      <vt:lpstr>等线 Light</vt:lpstr>
      <vt:lpstr>Office Theme</vt:lpstr>
      <vt:lpstr>1_Office Theme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25</cp:revision>
  <dcterms:created xsi:type="dcterms:W3CDTF">2006-08-16T00:00:00Z</dcterms:created>
  <dcterms:modified xsi:type="dcterms:W3CDTF">2023-09-09T09:59:20Z</dcterms:modified>
  <dc:identifier>DAFoAz4pRgk</dc:identifier>
</cp:coreProperties>
</file>