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8" r:id="rId2"/>
    <p:sldId id="281" r:id="rId3"/>
    <p:sldId id="282" r:id="rId4"/>
    <p:sldId id="283" r:id="rId5"/>
    <p:sldId id="284" r:id="rId6"/>
    <p:sldId id="257" r:id="rId7"/>
    <p:sldId id="259" r:id="rId8"/>
    <p:sldId id="288" r:id="rId9"/>
    <p:sldId id="292" r:id="rId10"/>
    <p:sldId id="272" r:id="rId11"/>
    <p:sldId id="286" r:id="rId12"/>
    <p:sldId id="290" r:id="rId13"/>
    <p:sldId id="291" r:id="rId14"/>
    <p:sldId id="263" r:id="rId15"/>
    <p:sldId id="260" r:id="rId16"/>
    <p:sldId id="27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00"/>
    <a:srgbClr val="B8B5C5"/>
    <a:srgbClr val="604A7B"/>
    <a:srgbClr val="CCC1DA"/>
    <a:srgbClr val="E8C6D2"/>
    <a:srgbClr val="8AB5BC"/>
    <a:srgbClr val="FFD44B"/>
    <a:srgbClr val="CF87A1"/>
    <a:srgbClr val="8F7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3342D-D63D-4A41-9413-3C5FF2A095A9}" type="datetimeFigureOut">
              <a:rPr lang="en-US" smtClean="0"/>
              <a:t>29/8/2023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5308F-FAC5-435A-B76D-4097C8958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915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26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6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3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59" y="3371796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26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1" y="1891082"/>
            <a:ext cx="573515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5" y="1891082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2" y="1605718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1"/>
            <a:ext cx="4005304" cy="3603606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4" y="3780056"/>
              <a:ext cx="1336905" cy="1351342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2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6" y="141920"/>
                <a:ext cx="272912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0" y="5439264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79" y="2160515"/>
            <a:ext cx="3838145" cy="347379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29" y="3900733"/>
            <a:ext cx="573515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7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4"/>
            <a:ext cx="11183832" cy="1856241"/>
          </a:xfr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5" y="1891082"/>
            <a:ext cx="391797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2" y="3900733"/>
            <a:ext cx="3924921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8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7" y="1680899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5" y="4773398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7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6" y="5391862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4" y="1948526"/>
            <a:ext cx="3838145" cy="347379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19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4" y="1861177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1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7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0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3" y="2372883"/>
            <a:ext cx="4321119" cy="3394075"/>
          </a:xfrm>
        </p:spPr>
        <p:txBody>
          <a:bodyPr>
            <a:normAutofit/>
          </a:bodyPr>
          <a:lstStyle>
            <a:lvl1pPr marL="457189" indent="-457189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3"/>
            <a:ext cx="4352368" cy="3394075"/>
          </a:xfrm>
        </p:spPr>
        <p:txBody>
          <a:bodyPr>
            <a:normAutofit/>
          </a:bodyPr>
          <a:lstStyle>
            <a:lvl1pPr marL="457189" indent="-457189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1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3" y="6588532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2" y="6104485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6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4" y="6281792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1" y="5942545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9" y="6261266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4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6" y="-3538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2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0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0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7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7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7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8" y="83706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7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3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2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1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3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7" y="1736872"/>
            <a:ext cx="5389033" cy="4049184"/>
          </a:xfr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7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2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1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4"/>
            <a:ext cx="4366872" cy="4594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39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2"/>
            <a:ext cx="4366872" cy="446964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6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4669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0" y="262386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5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61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6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0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7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2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5070136" y="790535"/>
            <a:ext cx="6338265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6659716" y="5556045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3" cy="1606725"/>
            <a:chOff x="7750768" y="166865"/>
            <a:chExt cx="1222997" cy="1205044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8" y="186264"/>
              <a:ext cx="1118266" cy="1185645"/>
              <a:chOff x="7750768" y="186264"/>
              <a:chExt cx="1118266" cy="1185645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8" y="415321"/>
                <a:ext cx="1118266" cy="956588"/>
                <a:chOff x="1339259" y="1340628"/>
                <a:chExt cx="1118266" cy="956588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8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6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7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27915" y="1600201"/>
            <a:ext cx="6254485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16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5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3" y="1908602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7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5" y="860648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8"/>
            <a:ext cx="3898900" cy="2216149"/>
          </a:xfr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3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32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5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69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8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29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44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1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4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1" y="1875262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3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8" y="-4536477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5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0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2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5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69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5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0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3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7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1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7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0"/>
            <a:ext cx="2252464" cy="804863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9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7" name="กลุ่ม 56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0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8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3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3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" y="3540735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5248111"/>
            <a:ext cx="755841" cy="804605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2" y="1388695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5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8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0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1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" y="4752522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6" y="5707134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8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1" y="5049698"/>
            <a:ext cx="1801790" cy="1782540"/>
            <a:chOff x="7841346" y="3787274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4" y="3780056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8" y="1375834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7" y="1461242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2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1" y="2906713"/>
            <a:ext cx="836059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4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8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4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4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4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1" y="1814904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98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1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2" y="3355053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90" name="Picture 8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0" name="กลุ่ม 129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0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1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512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8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0" y="5439264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612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2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59" y="473577"/>
            <a:ext cx="8957671" cy="1339531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4" y="1988841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2" y="1988841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8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8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4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0" y="4219324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056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6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microsoft.com/office/2007/relationships/hdphoto" Target="../media/hdphoto1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70.png"/><Relationship Id="rId4" Type="http://schemas.openxmlformats.org/officeDocument/2006/relationships/image" Target="../media/image70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7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84.png"/><Relationship Id="rId4" Type="http://schemas.openxmlformats.org/officeDocument/2006/relationships/image" Target="../media/image88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microsoft.com/office/2007/relationships/hdphoto" Target="../media/hdphoto10.wdp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กลุ่ม 57"/>
          <p:cNvGrpSpPr/>
          <p:nvPr/>
        </p:nvGrpSpPr>
        <p:grpSpPr>
          <a:xfrm>
            <a:off x="6659716" y="5556045"/>
            <a:ext cx="3015709" cy="600000"/>
            <a:chOff x="3289945" y="3405879"/>
            <a:chExt cx="2261782" cy="450000"/>
          </a:xfrm>
        </p:grpSpPr>
        <p:sp>
          <p:nvSpPr>
            <p:cNvPr id="54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5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6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7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4" y="1288475"/>
            <a:ext cx="4819234" cy="4460552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7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5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0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4"/>
            <a:ext cx="99184" cy="111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843889" y="562988"/>
            <a:ext cx="4663844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2292" y="374098"/>
            <a:ext cx="2909676" cy="938895"/>
            <a:chOff x="1700479" y="1914042"/>
            <a:chExt cx="2909676" cy="938895"/>
          </a:xfrm>
        </p:grpSpPr>
        <p:grpSp>
          <p:nvGrpSpPr>
            <p:cNvPr id="70" name="กลุ่ม 69"/>
            <p:cNvGrpSpPr/>
            <p:nvPr/>
          </p:nvGrpSpPr>
          <p:grpSpPr>
            <a:xfrm>
              <a:off x="1795174" y="1986482"/>
              <a:ext cx="2635668" cy="866455"/>
              <a:chOff x="5915782" y="1489861"/>
              <a:chExt cx="1976751" cy="649841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71" name="วงรี 70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  <p:sp>
            <p:nvSpPr>
              <p:cNvPr id="72" name="วงรี 71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  <p:sp>
            <p:nvSpPr>
              <p:cNvPr id="76" name="วงรี 75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700479" y="1914042"/>
              <a:ext cx="2909676" cy="931908"/>
              <a:chOff x="1688257" y="2618998"/>
              <a:chExt cx="2909676" cy="931908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952B88B-1CBE-41F4-802D-06A2CC806EE5}"/>
                  </a:ext>
                </a:extLst>
              </p:cNvPr>
              <p:cNvSpPr txBox="1"/>
              <p:nvPr/>
            </p:nvSpPr>
            <p:spPr>
              <a:xfrm>
                <a:off x="1688257" y="2627576"/>
                <a:ext cx="29096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5400" b="1" kern="0" dirty="0" err="1" smtClean="0">
                    <a:solidFill>
                      <a:srgbClr val="C0504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</a:t>
                </a:r>
                <a:endParaRPr lang="en-US" sz="5400" b="1" kern="0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รูปภาพ 4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051" y="2618998"/>
                <a:ext cx="449997" cy="748800"/>
              </a:xfrm>
              <a:prstGeom prst="rect">
                <a:avLst/>
              </a:prstGeom>
            </p:spPr>
          </p:pic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583801" y="2259021"/>
            <a:ext cx="5446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OC, OD.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256639" y="2301994"/>
            <a:ext cx="610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vuông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OA, OB.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5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22" y="2442452"/>
            <a:ext cx="422072" cy="477551"/>
          </a:xfrm>
          <a:prstGeom prst="rect">
            <a:avLst/>
          </a:prstGeom>
        </p:spPr>
      </p:pic>
      <p:pic>
        <p:nvPicPr>
          <p:cNvPr id="48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8" y="2408848"/>
            <a:ext cx="422400" cy="4779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3307078" y="1250858"/>
            <a:ext cx="736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……… </a:t>
            </a: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…….; </a:t>
            </a: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……, ………..</a:t>
            </a:r>
            <a:endParaRPr lang="en-US" sz="32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583801" y="3307321"/>
            <a:ext cx="610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IE, IH.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4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9" y="3446934"/>
            <a:ext cx="422400" cy="4779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627242" y="4318265"/>
            <a:ext cx="5446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IP, IR.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7" y="4457470"/>
            <a:ext cx="422400" cy="4779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256640" y="3307321"/>
            <a:ext cx="545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IK, IL.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8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22" y="3425257"/>
            <a:ext cx="422072" cy="4775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318355" y="4350616"/>
            <a:ext cx="545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bẹt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VU, VX.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0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37" y="4468552"/>
            <a:ext cx="422072" cy="4775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1236987" y="1948079"/>
            <a:ext cx="9104962" cy="44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02" grpId="0"/>
      <p:bldP spid="31" grpId="0"/>
      <p:bldP spid="33" grpId="0"/>
      <p:bldP spid="35" grpId="0"/>
      <p:bldP spid="3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59970">
            <a:off x="-3851" y="336263"/>
            <a:ext cx="2078916" cy="95105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0618" y="153470"/>
            <a:ext cx="8740462" cy="1115492"/>
            <a:chOff x="3169886" y="517582"/>
            <a:chExt cx="8138580" cy="1936250"/>
          </a:xfrm>
        </p:grpSpPr>
        <p:grpSp>
          <p:nvGrpSpPr>
            <p:cNvPr id="16" name="กลุ่ม 50"/>
            <p:cNvGrpSpPr/>
            <p:nvPr/>
          </p:nvGrpSpPr>
          <p:grpSpPr>
            <a:xfrm>
              <a:off x="3169886" y="551189"/>
              <a:ext cx="8138580" cy="1902643"/>
              <a:chOff x="2884840" y="1257868"/>
              <a:chExt cx="4304831" cy="7035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18" name="สี่เหลี่ยมผืนผ้า 78"/>
              <p:cNvSpPr/>
              <p:nvPr/>
            </p:nvSpPr>
            <p:spPr>
              <a:xfrm>
                <a:off x="2952059" y="1315406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9" name="สี่เหลี่ยมผืนผ้า 44"/>
              <p:cNvSpPr/>
              <p:nvPr/>
            </p:nvSpPr>
            <p:spPr>
              <a:xfrm>
                <a:off x="2884840" y="1257868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5BADE6-B6B0-4A24-997E-03154B326D3F}"/>
                </a:ext>
              </a:extLst>
            </p:cNvPr>
            <p:cNvSpPr txBox="1"/>
            <p:nvPr/>
          </p:nvSpPr>
          <p:spPr>
            <a:xfrm>
              <a:off x="3287188" y="517582"/>
              <a:ext cx="7776892" cy="1288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nhện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bò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32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กลุ่ม 75"/>
          <p:cNvGrpSpPr/>
          <p:nvPr/>
        </p:nvGrpSpPr>
        <p:grpSpPr>
          <a:xfrm>
            <a:off x="1870385" y="449059"/>
            <a:ext cx="632246" cy="395866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21" name="ลูกศรขวา 81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200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22" name="ลูกศรขวา 82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200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70" y="1358604"/>
            <a:ext cx="7140802" cy="322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Rectangle 23"/>
          <p:cNvSpPr/>
          <p:nvPr/>
        </p:nvSpPr>
        <p:spPr>
          <a:xfrm>
            <a:off x="2630618" y="4670315"/>
            <a:ext cx="8603982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 algn="just" defTabSz="1219170">
              <a:buAutoNum type="alphaLcParenR"/>
            </a:pP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nhện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14350" lvl="0" indent="-514350" algn="just" defTabSz="1219170">
              <a:buAutoNum type="alphaLcParenR"/>
            </a:pP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O;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OM, ON.</a:t>
            </a:r>
            <a:endParaRPr lang="en-US" sz="3200" dirty="0">
              <a:solidFill>
                <a:srgbClr val="C050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34" y="2969638"/>
            <a:ext cx="705355" cy="798070"/>
          </a:xfrm>
          <a:prstGeom prst="rect">
            <a:avLst/>
          </a:prstGeom>
        </p:spPr>
      </p:pic>
      <p:pic>
        <p:nvPicPr>
          <p:cNvPr id="26" name="รูปภาพ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" y="3580428"/>
            <a:ext cx="1331063" cy="29456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 flipH="1">
            <a:off x="-156050" y="1133515"/>
            <a:ext cx="3290690" cy="2246779"/>
            <a:chOff x="3976344" y="327052"/>
            <a:chExt cx="3290690" cy="1902156"/>
          </a:xfrm>
        </p:grpSpPr>
        <p:sp>
          <p:nvSpPr>
            <p:cNvPr id="28" name="คำบรรยายภาพแบบเมฆ 1"/>
            <p:cNvSpPr/>
            <p:nvPr/>
          </p:nvSpPr>
          <p:spPr>
            <a:xfrm>
              <a:off x="4042915" y="327052"/>
              <a:ext cx="3157548" cy="1902156"/>
            </a:xfrm>
            <a:prstGeom prst="cloudCallout">
              <a:avLst>
                <a:gd name="adj1" fmla="val 373"/>
                <a:gd name="adj2" fmla="val 684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76344" y="588599"/>
              <a:ext cx="3290690" cy="11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Thước Đo Độ WinQ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3" b="98192" l="2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1860">
            <a:off x="6858082" y="2373323"/>
            <a:ext cx="2019261" cy="11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Đo Độ WinQ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73" b="98192" l="2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9432">
            <a:off x="6465234" y="2762939"/>
            <a:ext cx="2002211" cy="10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638471" y="5090959"/>
            <a:ext cx="2825972" cy="595687"/>
            <a:chOff x="7794888" y="1986482"/>
            <a:chExt cx="2825972" cy="866455"/>
          </a:xfrm>
        </p:grpSpPr>
        <p:grpSp>
          <p:nvGrpSpPr>
            <p:cNvPr id="33" name="กลุ่ม 50"/>
            <p:cNvGrpSpPr/>
            <p:nvPr/>
          </p:nvGrpSpPr>
          <p:grpSpPr>
            <a:xfrm>
              <a:off x="7887710" y="1986482"/>
              <a:ext cx="2635668" cy="866455"/>
              <a:chOff x="5915782" y="1489861"/>
              <a:chExt cx="1976751" cy="649841"/>
            </a:xfrm>
          </p:grpSpPr>
          <p:sp>
            <p:nvSpPr>
              <p:cNvPr id="35" name="วงรี 49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6" name="วงรี 46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7" name="วงรี 81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8CB381-A8EB-45FD-B5D6-0C1B081128BA}"/>
                </a:ext>
              </a:extLst>
            </p:cNvPr>
            <p:cNvSpPr txBox="1"/>
            <p:nvPr/>
          </p:nvSpPr>
          <p:spPr>
            <a:xfrm>
              <a:off x="7794888" y="2091561"/>
              <a:ext cx="2825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24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04615" y="6222384"/>
            <a:ext cx="1726960" cy="461665"/>
            <a:chOff x="7749081" y="1920783"/>
            <a:chExt cx="2825972" cy="1092227"/>
          </a:xfrm>
        </p:grpSpPr>
        <p:grpSp>
          <p:nvGrpSpPr>
            <p:cNvPr id="39" name="กลุ่ม 50"/>
            <p:cNvGrpSpPr/>
            <p:nvPr/>
          </p:nvGrpSpPr>
          <p:grpSpPr>
            <a:xfrm>
              <a:off x="7887710" y="1986482"/>
              <a:ext cx="2635668" cy="866455"/>
              <a:chOff x="5915782" y="1489861"/>
              <a:chExt cx="1976751" cy="649841"/>
            </a:xfrm>
          </p:grpSpPr>
          <p:sp>
            <p:nvSpPr>
              <p:cNvPr id="41" name="วงรี 49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2" name="วงรี 46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3" name="วงรี 81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18CB381-A8EB-45FD-B5D6-0C1B081128BA}"/>
                    </a:ext>
                  </a:extLst>
                </p:cNvPr>
                <p:cNvSpPr txBox="1"/>
                <p:nvPr/>
              </p:nvSpPr>
              <p:spPr>
                <a:xfrm>
                  <a:off x="7749081" y="1920783"/>
                  <a:ext cx="2825972" cy="1092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2400" b="1" kern="0" dirty="0" smtClean="0">
                      <a:solidFill>
                        <a:schemeClr val="accent5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120 </a:t>
                  </a:r>
                  <a14:m>
                    <m:oMath xmlns:m="http://schemas.openxmlformats.org/officeDocument/2006/math">
                      <m:r>
                        <a:rPr lang="en-US" sz="2400" b="0" i="1" kern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°</m:t>
                      </m:r>
                    </m:oMath>
                  </a14:m>
                  <a:endParaRPr lang="en-US" sz="2400" kern="0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18CB381-A8EB-45FD-B5D6-0C1B08112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9081" y="1920783"/>
                  <a:ext cx="2825972" cy="1092227"/>
                </a:xfrm>
                <a:prstGeom prst="rect">
                  <a:avLst/>
                </a:prstGeom>
                <a:blipFill>
                  <a:blip r:embed="rId10"/>
                  <a:stretch>
                    <a:fillRect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213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092 C 0.02357 -0.00601 0.05482 -0.01134 0.07917 -0.0162 C 0.06484 -0.01134 0.08151 -0.12662 0.06758 -0.12152 C 0.07318 -0.08842 0.02213 -0.19398 0.02656 -0.16064 C 0.03216 -0.19398 0.4151 -0.13796 0.42031 -0.17083 C 0.43099 -0.14421 0.28489 -0.11389 0.24883 -0.07916 C 0.23932 0.00162 0.22956 0.06158 0.23242 0.10093 " pathEditMode="relative" rAng="0" ptsTypes="AA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18" y="528757"/>
            <a:ext cx="2078916" cy="9266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72275" y="413766"/>
            <a:ext cx="8844185" cy="1557778"/>
            <a:chOff x="2880969" y="491784"/>
            <a:chExt cx="8844185" cy="1672681"/>
          </a:xfrm>
        </p:grpSpPr>
        <p:grpSp>
          <p:nvGrpSpPr>
            <p:cNvPr id="5" name="กลุ่ม 45"/>
            <p:cNvGrpSpPr/>
            <p:nvPr/>
          </p:nvGrpSpPr>
          <p:grpSpPr>
            <a:xfrm>
              <a:off x="2956640" y="533546"/>
              <a:ext cx="8768514" cy="1630919"/>
              <a:chOff x="2884628" y="3579701"/>
              <a:chExt cx="4305043" cy="7089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6" name="สี่เหลี่ยมผืนผ้า 80"/>
              <p:cNvSpPr/>
              <p:nvPr/>
            </p:nvSpPr>
            <p:spPr>
              <a:xfrm>
                <a:off x="2952059" y="3642639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rgbClr val="B8B5C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" name="สี่เหลี่ยมผืนผ้า 77"/>
              <p:cNvSpPr/>
              <p:nvPr/>
            </p:nvSpPr>
            <p:spPr>
              <a:xfrm>
                <a:off x="2884628" y="357970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B8B5C5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2880969" y="491784"/>
              <a:ext cx="8782512" cy="1586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000" b="1" dirty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defTabSz="1219170"/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000" b="1" dirty="0">
                <a:solidFill>
                  <a:srgbClr val="8064A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กลุ่ม 85"/>
          <p:cNvGrpSpPr/>
          <p:nvPr/>
        </p:nvGrpSpPr>
        <p:grpSpPr>
          <a:xfrm>
            <a:off x="2379277" y="850670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0" name="ลูกศรขวา 86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1" name="ลูกศรขวา 87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72275" y="4460742"/>
            <a:ext cx="8844185" cy="1103634"/>
            <a:chOff x="2847946" y="3560582"/>
            <a:chExt cx="8844185" cy="1185039"/>
          </a:xfrm>
        </p:grpSpPr>
        <p:grpSp>
          <p:nvGrpSpPr>
            <p:cNvPr id="15" name="กลุ่ม 45"/>
            <p:cNvGrpSpPr/>
            <p:nvPr/>
          </p:nvGrpSpPr>
          <p:grpSpPr>
            <a:xfrm>
              <a:off x="2923617" y="3571047"/>
              <a:ext cx="8768514" cy="1174574"/>
              <a:chOff x="2884628" y="3579701"/>
              <a:chExt cx="4305043" cy="7089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17" name="สี่เหลี่ยมผืนผ้า 80"/>
              <p:cNvSpPr/>
              <p:nvPr/>
            </p:nvSpPr>
            <p:spPr>
              <a:xfrm>
                <a:off x="2952059" y="3642639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8" name="สี่เหลี่ยมผืนผ้า 77"/>
              <p:cNvSpPr/>
              <p:nvPr/>
            </p:nvSpPr>
            <p:spPr>
              <a:xfrm>
                <a:off x="2884628" y="357970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2847946" y="3560582"/>
              <a:ext cx="878251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000" b="1" dirty="0">
                <a:solidFill>
                  <a:srgbClr val="8064A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08" y="2000509"/>
            <a:ext cx="7438182" cy="1789638"/>
          </a:xfrm>
          <a:prstGeom prst="rect">
            <a:avLst/>
          </a:prstGeom>
        </p:spPr>
      </p:pic>
      <p:pic>
        <p:nvPicPr>
          <p:cNvPr id="21" name="รูปภาพ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1" y="3580428"/>
            <a:ext cx="1331063" cy="294566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flipH="1">
            <a:off x="-89479" y="1133515"/>
            <a:ext cx="3290690" cy="2246779"/>
            <a:chOff x="3909773" y="327052"/>
            <a:chExt cx="3290690" cy="1902156"/>
          </a:xfrm>
        </p:grpSpPr>
        <p:sp>
          <p:nvSpPr>
            <p:cNvPr id="23" name="คำบรรยายภาพแบบเมฆ 1"/>
            <p:cNvSpPr/>
            <p:nvPr/>
          </p:nvSpPr>
          <p:spPr>
            <a:xfrm>
              <a:off x="4042915" y="327052"/>
              <a:ext cx="3157548" cy="1902156"/>
            </a:xfrm>
            <a:prstGeom prst="cloudCallout">
              <a:avLst>
                <a:gd name="adj1" fmla="val 373"/>
                <a:gd name="adj2" fmla="val 684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09773" y="608445"/>
              <a:ext cx="3290690" cy="11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57" y="3601712"/>
            <a:ext cx="1432684" cy="859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249" y="3601711"/>
            <a:ext cx="1499746" cy="8596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542" y="3602517"/>
            <a:ext cx="1627773" cy="8596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199" y="3601711"/>
            <a:ext cx="1420491" cy="8596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5932" y="3333118"/>
            <a:ext cx="1396218" cy="13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4147" y="1798191"/>
            <a:ext cx="5752226" cy="3789960"/>
            <a:chOff x="567551" y="1705594"/>
            <a:chExt cx="5752226" cy="3789960"/>
          </a:xfrm>
        </p:grpSpPr>
        <p:grpSp>
          <p:nvGrpSpPr>
            <p:cNvPr id="5" name="กลุ่ม 45"/>
            <p:cNvGrpSpPr/>
            <p:nvPr/>
          </p:nvGrpSpPr>
          <p:grpSpPr>
            <a:xfrm>
              <a:off x="567551" y="1705594"/>
              <a:ext cx="5752226" cy="3789960"/>
              <a:chOff x="2884628" y="3579701"/>
              <a:chExt cx="4305043" cy="69162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6" name="สี่เหลี่ยมผืนผ้า 80"/>
              <p:cNvSpPr/>
              <p:nvPr/>
            </p:nvSpPr>
            <p:spPr>
              <a:xfrm>
                <a:off x="2952059" y="3642639"/>
                <a:ext cx="4237612" cy="62869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" name="สี่เหลี่ยมผืนผ้า 77"/>
              <p:cNvSpPr/>
              <p:nvPr/>
            </p:nvSpPr>
            <p:spPr>
              <a:xfrm>
                <a:off x="2884628" y="3579701"/>
                <a:ext cx="4237612" cy="66772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567551" y="1836594"/>
              <a:ext cx="5509158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/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 Con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mọt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gặm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gặm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กลุ่ม 85"/>
          <p:cNvGrpSpPr/>
          <p:nvPr/>
        </p:nvGrpSpPr>
        <p:grpSpPr>
          <a:xfrm rot="2516998">
            <a:off x="657645" y="1392852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0" name="ลูกศรขวา 86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1" name="ลูกศรขวา 87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88" y="1303447"/>
            <a:ext cx="4563216" cy="4531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3" y="391380"/>
            <a:ext cx="208501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926511" y="608181"/>
            <a:ext cx="3849740" cy="5795994"/>
            <a:chOff x="7926511" y="608181"/>
            <a:chExt cx="3849740" cy="5795994"/>
          </a:xfrm>
        </p:grpSpPr>
        <p:pic>
          <p:nvPicPr>
            <p:cNvPr id="29" name="รูปภาพ 9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1" y="2915920"/>
              <a:ext cx="1576243" cy="348825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 flipH="1">
              <a:off x="8485561" y="608181"/>
              <a:ext cx="3290690" cy="2246779"/>
              <a:chOff x="3909773" y="327052"/>
              <a:chExt cx="3290690" cy="1902156"/>
            </a:xfrm>
          </p:grpSpPr>
          <p:sp>
            <p:nvSpPr>
              <p:cNvPr id="31" name="คำบรรยายภาพแบบเมฆ 1"/>
              <p:cNvSpPr/>
              <p:nvPr/>
            </p:nvSpPr>
            <p:spPr>
              <a:xfrm>
                <a:off x="4042915" y="327052"/>
                <a:ext cx="3157548" cy="1902156"/>
              </a:xfrm>
              <a:prstGeom prst="cloudCallout">
                <a:avLst>
                  <a:gd name="adj1" fmla="val 20001"/>
                  <a:gd name="adj2" fmla="val 9014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38100" cap="rnd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909773" y="961110"/>
                <a:ext cx="3290690" cy="807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luận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nhóm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n-US" sz="2800" b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08" y="886887"/>
            <a:ext cx="5374412" cy="5336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81" y="2433784"/>
            <a:ext cx="852251" cy="96427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521200" y="1656080"/>
            <a:ext cx="1656080" cy="2824480"/>
            <a:chOff x="4521200" y="1656080"/>
            <a:chExt cx="1656080" cy="282448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541520" y="1656080"/>
              <a:ext cx="0" cy="1859280"/>
            </a:xfrm>
            <a:prstGeom prst="line">
              <a:avLst/>
            </a:prstGeom>
            <a:ln w="762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521200" y="3499656"/>
              <a:ext cx="1656080" cy="980904"/>
            </a:xfrm>
            <a:prstGeom prst="line">
              <a:avLst/>
            </a:prstGeom>
            <a:ln w="762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4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0.00781 0.00787 0.01692 0.01574 0.02083 0.02546 C 0.02487 0.03681 0.02695 0.04954 0.02877 0.0625 C 0.03073 0.0757 0.02877 0.08658 0.02695 0.09861 C 0.02487 0.10949 0.022 0.12176 0.01471 0.13171 C 0.00885 0.14144 -0.00117 0.14005 -0.01211 0.15579 C -0.02279 0.1713 -0.03373 0.21852 -0.04948 0.22546 C -0.06485 0.23148 -0.0931 0.28148 -0.11237 0.29121 C -0.13164 0.30162 -0.15664 0.29421 -0.16511 0.28588 C -0.17422 0.27847 -0.17709 0.21181 -0.18086 0.20093 C -0.1862 0.19097 -0.17214 0.18148 -0.17214 0.17014 C -0.17279 0.15926 -0.15404 0.17269 -0.14857 0.16181 C -0.13177 0.15139 -0.11914 0.21551 -0.11367 0.2338 C -0.11862 0.24375 -0.10834 0.30324 -0.12735 0.31597 C -0.14597 0.32986 -0.14323 0.30857 -0.15274 0.30972 C -0.16485 0.30972 -0.17969 0.2419 -0.18946 0.23796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5" y="2539621"/>
            <a:ext cx="433855" cy="482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EFFBC83-621C-4A0A-AF79-234F940368B8}"/>
                  </a:ext>
                </a:extLst>
              </p:cNvPr>
              <p:cNvSpPr txBox="1"/>
              <p:nvPr/>
            </p:nvSpPr>
            <p:spPr>
              <a:xfrm>
                <a:off x="3291841" y="2889725"/>
                <a:ext cx="5608319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 defTabSz="1219170"/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là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có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90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8F77A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n_NongAor" pitchFamily="2" charset="0"/>
                      </a:rPr>
                      <m:t>° </m:t>
                    </m:r>
                  </m:oMath>
                </a14:m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 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nhọn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bé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hơn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tù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lớn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hơn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bẹt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gấp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2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lần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EFFBC83-621C-4A0A-AF79-234F9403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1" y="2889725"/>
                <a:ext cx="5608319" cy="2062103"/>
              </a:xfrm>
              <a:prstGeom prst="rect">
                <a:avLst/>
              </a:prstGeom>
              <a:blipFill>
                <a:blip r:embed="rId4"/>
                <a:stretch>
                  <a:fillRect l="-2717" t="-3846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1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0" y="314699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4"/>
            <a:ext cx="1549808" cy="1356081"/>
          </a:xfrm>
          <a:prstGeom prst="rect">
            <a:avLst/>
          </a:prstGeom>
        </p:spPr>
      </p:pic>
      <p:pic>
        <p:nvPicPr>
          <p:cNvPr id="11" name="รูปภาพ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615">
            <a:off x="4914312" y="56366"/>
            <a:ext cx="2103616" cy="296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1841" y="5301451"/>
            <a:ext cx="547468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12" y="2571327"/>
            <a:ext cx="4785775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401609" y="1037421"/>
            <a:ext cx="5388783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5646" y="1506223"/>
            <a:ext cx="2370124" cy="1900032"/>
            <a:chOff x="98668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86683" y="2377101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98187" y="1300143"/>
            <a:ext cx="2370124" cy="1900032"/>
            <a:chOff x="8512992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512992" y="1936563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904" y="4192375"/>
            <a:ext cx="2370124" cy="1900032"/>
            <a:chOff x="1106031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06031" y="4701513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25129" y="4050613"/>
            <a:ext cx="2370124" cy="1900032"/>
            <a:chOff x="8424379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24379" y="4566681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35618"/>
            <a:chOff x="4040299" y="2799063"/>
            <a:chExt cx="4380951" cy="3010595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111185" y="2888625"/>
              <a:ext cx="4287768" cy="2921033"/>
              <a:chOff x="4111185" y="2888625"/>
              <a:chExt cx="4287768" cy="292103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284137" y="3469149"/>
                <a:ext cx="4001263" cy="1759985"/>
                <a:chOff x="296940" y="1980914"/>
                <a:chExt cx="4001263" cy="1759985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307657" y="1980914"/>
                  <a:ext cx="3620258" cy="175188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296940" y="3734411"/>
                  <a:ext cx="4001263" cy="6488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4111185" y="5153378"/>
                <a:ext cx="4619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641763" y="2888625"/>
                <a:ext cx="45557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855214" y="5224883"/>
                <a:ext cx="54373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509238" y="1986927"/>
            <a:ext cx="1096475" cy="144334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374968" y="1037421"/>
            <a:ext cx="5442065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326" y="1506223"/>
            <a:ext cx="2370124" cy="1900032"/>
            <a:chOff x="94136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41363" y="234280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HDC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09574" y="1300143"/>
            <a:ext cx="2370124" cy="1900032"/>
            <a:chOff x="8424379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24379" y="1769163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HC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0609" y="4192375"/>
            <a:ext cx="2370124" cy="1900032"/>
            <a:chOff x="1109736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09736" y="4489851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DC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14441" y="4050613"/>
            <a:ext cx="2370124" cy="1900032"/>
            <a:chOff x="8413691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3691" y="4300167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HC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58308"/>
            <a:chOff x="4040299" y="2799063"/>
            <a:chExt cx="4380951" cy="3036514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72417" y="2908085"/>
              <a:ext cx="3935497" cy="2927492"/>
              <a:chOff x="4272417" y="2908085"/>
              <a:chExt cx="3935497" cy="29274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814735" y="3138824"/>
                <a:ext cx="3273602" cy="2126578"/>
                <a:chOff x="827538" y="1650589"/>
                <a:chExt cx="3273602" cy="2126578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 flipV="1">
                  <a:off x="836274" y="1650589"/>
                  <a:ext cx="1981" cy="2126578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827538" y="3757419"/>
                  <a:ext cx="3273602" cy="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4641543" y="5167604"/>
                <a:ext cx="505741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72417" y="2908085"/>
                <a:ext cx="507572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747950" y="5167604"/>
                <a:ext cx="459964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2795448" y="4626401"/>
            <a:ext cx="1096475" cy="1443343"/>
          </a:xfrm>
          <a:prstGeom prst="rect">
            <a:avLst/>
          </a:prstGeom>
        </p:spPr>
      </p:pic>
      <p:pic>
        <p:nvPicPr>
          <p:cNvPr id="52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80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564851" y="1037421"/>
            <a:ext cx="5062298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là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326" y="1506223"/>
            <a:ext cx="2370124" cy="1900032"/>
            <a:chOff x="94136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41363" y="234280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99201" y="1300143"/>
            <a:ext cx="2370124" cy="1900032"/>
            <a:chOff x="8414006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4006" y="1953575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9953" y="4192375"/>
            <a:ext cx="2370124" cy="1900032"/>
            <a:chOff x="1149080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49080" y="462725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17033" y="4050613"/>
            <a:ext cx="2370124" cy="1900032"/>
            <a:chOff x="8416283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6283" y="4551847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58308"/>
            <a:chOff x="4040299" y="2799063"/>
            <a:chExt cx="4380951" cy="3036514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96221" y="2908085"/>
              <a:ext cx="3919018" cy="2927492"/>
              <a:chOff x="4296221" y="2908085"/>
              <a:chExt cx="3919018" cy="29274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837399" y="3110974"/>
                <a:ext cx="3230049" cy="2193439"/>
                <a:chOff x="850202" y="1622739"/>
                <a:chExt cx="3230049" cy="2193439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 flipV="1">
                  <a:off x="850202" y="1622739"/>
                  <a:ext cx="1326859" cy="2193439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156172" y="3816178"/>
                  <a:ext cx="1924079" cy="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5597357" y="5061107"/>
                <a:ext cx="494755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96221" y="2908085"/>
                <a:ext cx="459964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740626" y="5167604"/>
                <a:ext cx="474613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3988" flipH="1">
            <a:off x="10522224" y="2044694"/>
            <a:ext cx="1096475" cy="1443343"/>
          </a:xfrm>
          <a:prstGeom prst="rect">
            <a:avLst/>
          </a:prstGeom>
        </p:spPr>
      </p:pic>
      <p:pic>
        <p:nvPicPr>
          <p:cNvPr id="53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80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4051659" y="1037421"/>
            <a:ext cx="4088682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5592" y="1393834"/>
            <a:ext cx="2944797" cy="2345585"/>
            <a:chOff x="929692" y="1700008"/>
            <a:chExt cx="2370125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29692" y="2144355"/>
              <a:ext cx="2370125" cy="1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44596" y="1175160"/>
            <a:ext cx="2944797" cy="2345585"/>
            <a:chOff x="8440380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40380" y="1854496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9720" y="4079986"/>
            <a:ext cx="2944797" cy="2345585"/>
            <a:chOff x="1149080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49080" y="4627252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62490" y="4079985"/>
            <a:ext cx="2944797" cy="2345585"/>
            <a:chOff x="8387522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387522" y="4415448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78354" y="2118842"/>
            <a:ext cx="3835293" cy="2678786"/>
            <a:chOff x="4236585" y="2118842"/>
            <a:chExt cx="3835293" cy="2678786"/>
          </a:xfrm>
        </p:grpSpPr>
        <p:grpSp>
          <p:nvGrpSpPr>
            <p:cNvPr id="19" name="Group 18"/>
            <p:cNvGrpSpPr/>
            <p:nvPr/>
          </p:nvGrpSpPr>
          <p:grpSpPr>
            <a:xfrm>
              <a:off x="4236585" y="2118842"/>
              <a:ext cx="3835293" cy="2678786"/>
              <a:chOff x="4040299" y="2799063"/>
              <a:chExt cx="4380951" cy="305990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040299" y="2799063"/>
                <a:ext cx="4380951" cy="300833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192181" y="2934665"/>
                <a:ext cx="4229068" cy="2924303"/>
                <a:chOff x="4192181" y="2934665"/>
                <a:chExt cx="4229068" cy="2924303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296221" y="3167517"/>
                  <a:ext cx="3681711" cy="2078137"/>
                  <a:chOff x="309024" y="1679282"/>
                  <a:chExt cx="3681711" cy="2078137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 flipV="1">
                    <a:off x="2926339" y="1679282"/>
                    <a:ext cx="1064396" cy="2078137"/>
                  </a:xfrm>
                  <a:prstGeom prst="line">
                    <a:avLst/>
                  </a:prstGeom>
                  <a:ln w="38100">
                    <a:solidFill>
                      <a:srgbClr val="FAB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309024" y="3757419"/>
                    <a:ext cx="2617315" cy="0"/>
                  </a:xfrm>
                  <a:prstGeom prst="line">
                    <a:avLst/>
                  </a:prstGeom>
                  <a:ln w="38100">
                    <a:solidFill>
                      <a:srgbClr val="FAB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4192181" y="5167604"/>
                  <a:ext cx="494755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946636" y="2934665"/>
                  <a:ext cx="474613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794321" y="5190995"/>
                  <a:ext cx="527714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47" name="Straight Connector 46"/>
            <p:cNvCxnSpPr/>
            <p:nvPr/>
          </p:nvCxnSpPr>
          <p:spPr>
            <a:xfrm flipV="1">
              <a:off x="4460632" y="2441404"/>
              <a:ext cx="3223145" cy="1819301"/>
            </a:xfrm>
            <a:prstGeom prst="line">
              <a:avLst/>
            </a:prstGeom>
            <a:ln w="381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8249929" y="3931648"/>
            <a:ext cx="1096475" cy="1443343"/>
          </a:xfrm>
          <a:prstGeom prst="rect">
            <a:avLst/>
          </a:prstGeom>
        </p:spPr>
      </p:pic>
      <p:pic>
        <p:nvPicPr>
          <p:cNvPr id="51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0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กลุ่ม 57"/>
          <p:cNvGrpSpPr/>
          <p:nvPr/>
        </p:nvGrpSpPr>
        <p:grpSpPr>
          <a:xfrm>
            <a:off x="4588146" y="5253203"/>
            <a:ext cx="3015709" cy="600000"/>
            <a:chOff x="3289945" y="3405879"/>
            <a:chExt cx="2261782" cy="450000"/>
          </a:xfrm>
        </p:grpSpPr>
        <p:sp>
          <p:nvSpPr>
            <p:cNvPr id="54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5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6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7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46" name="กลุ่ม 45"/>
          <p:cNvGrpSpPr/>
          <p:nvPr/>
        </p:nvGrpSpPr>
        <p:grpSpPr>
          <a:xfrm>
            <a:off x="-1667293" y="-1319217"/>
            <a:ext cx="4324119" cy="3201304"/>
            <a:chOff x="-1250470" y="-989413"/>
            <a:chExt cx="3243089" cy="2400978"/>
          </a:xfrm>
        </p:grpSpPr>
        <p:sp>
          <p:nvSpPr>
            <p:cNvPr id="86" name="เมฆ 85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97" name="รูปภาพ 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pic>
        <p:nvPicPr>
          <p:cNvPr id="98" name="รูปภาพ 9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84"/>
          <a:stretch/>
        </p:blipFill>
        <p:spPr>
          <a:xfrm>
            <a:off x="9073718" y="3424842"/>
            <a:ext cx="2964399" cy="3201453"/>
          </a:xfrm>
          <a:prstGeom prst="rect">
            <a:avLst/>
          </a:prstGeo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spPr>
      </p:pic>
      <p:grpSp>
        <p:nvGrpSpPr>
          <p:cNvPr id="108" name="กลุ่ม 107"/>
          <p:cNvGrpSpPr/>
          <p:nvPr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109" name="กลุ่ม 108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111" name="เมฆ 110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pic>
            <p:nvPicPr>
              <p:cNvPr id="112" name="รูปภาพ 1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40" name="กลุ่ม 39"/>
          <p:cNvGrpSpPr/>
          <p:nvPr/>
        </p:nvGrpSpPr>
        <p:grpSpPr>
          <a:xfrm flipH="1">
            <a:off x="118859" y="3371796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92" name="กลุ่ม 91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61" name="วงรี 60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2" name="วงรี 61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3" name="วงรี 62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grpSp>
            <p:nvGrpSpPr>
              <p:cNvPr id="74" name="กลุ่ม 73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65" name="ตัวเชื่อมต่อตรง 64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ตัวเชื่อมต่อตรง 6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กลุ่ม 7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68" name="ตัวเชื่อมต่อตรง 67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ตัวเชื่อมต่อตรง 68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3" name="กลุ่ม 92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2" name="กลุ่ม 71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0" name="ตัวเชื่อมต่อตรง 69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ตัวเชื่อมต่อตรง 70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กลุ่ม 74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6" name="ตัวเชื่อมต่อตรง 75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ตัวเชื่อมต่อตรง 76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วงรี 77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9" name="วงรี 78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</p:grpSp>
      <p:sp>
        <p:nvSpPr>
          <p:cNvPr id="113" name="วงรี 112"/>
          <p:cNvSpPr/>
          <p:nvPr/>
        </p:nvSpPr>
        <p:spPr>
          <a:xfrm>
            <a:off x="9612783" y="4795198"/>
            <a:ext cx="118147" cy="1123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4" name="วงรี 113"/>
          <p:cNvSpPr/>
          <p:nvPr/>
        </p:nvSpPr>
        <p:spPr>
          <a:xfrm>
            <a:off x="9626259" y="4494949"/>
            <a:ext cx="118147" cy="11236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5" name="วงรี 114"/>
          <p:cNvSpPr/>
          <p:nvPr/>
        </p:nvSpPr>
        <p:spPr>
          <a:xfrm>
            <a:off x="9541996" y="4359146"/>
            <a:ext cx="118147" cy="112361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6" name="วงรี 115"/>
          <p:cNvSpPr/>
          <p:nvPr/>
        </p:nvSpPr>
        <p:spPr>
          <a:xfrm>
            <a:off x="9571983" y="4651833"/>
            <a:ext cx="118147" cy="11236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7" name="วงรี 116"/>
          <p:cNvSpPr/>
          <p:nvPr/>
        </p:nvSpPr>
        <p:spPr>
          <a:xfrm>
            <a:off x="11471189" y="4852810"/>
            <a:ext cx="118147" cy="1123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8" name="วงรี 117"/>
          <p:cNvSpPr/>
          <p:nvPr/>
        </p:nvSpPr>
        <p:spPr>
          <a:xfrm>
            <a:off x="11464492" y="4561516"/>
            <a:ext cx="118147" cy="11236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9" name="วงรี 118"/>
          <p:cNvSpPr/>
          <p:nvPr/>
        </p:nvSpPr>
        <p:spPr>
          <a:xfrm>
            <a:off x="11523641" y="4416758"/>
            <a:ext cx="118147" cy="112361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20" name="วงรี 119"/>
          <p:cNvSpPr/>
          <p:nvPr/>
        </p:nvSpPr>
        <p:spPr>
          <a:xfrm>
            <a:off x="11546472" y="4714957"/>
            <a:ext cx="118147" cy="1123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tretch/>
        </p:blipFill>
        <p:spPr>
          <a:xfrm>
            <a:off x="1139522" y="1164139"/>
            <a:ext cx="9912955" cy="4529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7246" y="-268283"/>
            <a:ext cx="7044610" cy="28712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5712" y="4219594"/>
            <a:ext cx="2940576" cy="1176630"/>
            <a:chOff x="4625712" y="4219594"/>
            <a:chExt cx="2940576" cy="1176630"/>
          </a:xfrm>
        </p:grpSpPr>
        <p:sp>
          <p:nvSpPr>
            <p:cNvPr id="42" name="รูปแบบอิสระ 41"/>
            <p:cNvSpPr/>
            <p:nvPr/>
          </p:nvSpPr>
          <p:spPr>
            <a:xfrm>
              <a:off x="4625712" y="4691381"/>
              <a:ext cx="2940576" cy="361855"/>
            </a:xfrm>
            <a:custGeom>
              <a:avLst/>
              <a:gdLst>
                <a:gd name="connsiteX0" fmla="*/ 0 w 1899138"/>
                <a:gd name="connsiteY0" fmla="*/ 211101 h 271391"/>
                <a:gd name="connsiteX1" fmla="*/ 80387 w 1899138"/>
                <a:gd name="connsiteY1" fmla="*/ 20182 h 271391"/>
                <a:gd name="connsiteX2" fmla="*/ 100483 w 1899138"/>
                <a:gd name="connsiteY2" fmla="*/ 221149 h 271391"/>
                <a:gd name="connsiteX3" fmla="*/ 200967 w 1899138"/>
                <a:gd name="connsiteY3" fmla="*/ 86 h 271391"/>
                <a:gd name="connsiteX4" fmla="*/ 211015 w 1899138"/>
                <a:gd name="connsiteY4" fmla="*/ 231198 h 271391"/>
                <a:gd name="connsiteX5" fmla="*/ 321547 w 1899138"/>
                <a:gd name="connsiteY5" fmla="*/ 86 h 271391"/>
                <a:gd name="connsiteX6" fmla="*/ 311499 w 1899138"/>
                <a:gd name="connsiteY6" fmla="*/ 221149 h 271391"/>
                <a:gd name="connsiteX7" fmla="*/ 401934 w 1899138"/>
                <a:gd name="connsiteY7" fmla="*/ 20182 h 271391"/>
                <a:gd name="connsiteX8" fmla="*/ 422031 w 1899138"/>
                <a:gd name="connsiteY8" fmla="*/ 211101 h 271391"/>
                <a:gd name="connsiteX9" fmla="*/ 542611 w 1899138"/>
                <a:gd name="connsiteY9" fmla="*/ 20182 h 271391"/>
                <a:gd name="connsiteX10" fmla="*/ 572756 w 1899138"/>
                <a:gd name="connsiteY10" fmla="*/ 241246 h 271391"/>
                <a:gd name="connsiteX11" fmla="*/ 653143 w 1899138"/>
                <a:gd name="connsiteY11" fmla="*/ 30231 h 271391"/>
                <a:gd name="connsiteX12" fmla="*/ 683288 w 1899138"/>
                <a:gd name="connsiteY12" fmla="*/ 271391 h 271391"/>
                <a:gd name="connsiteX13" fmla="*/ 763675 w 1899138"/>
                <a:gd name="connsiteY13" fmla="*/ 30231 h 271391"/>
                <a:gd name="connsiteX14" fmla="*/ 813916 w 1899138"/>
                <a:gd name="connsiteY14" fmla="*/ 231198 h 271391"/>
                <a:gd name="connsiteX15" fmla="*/ 904352 w 1899138"/>
                <a:gd name="connsiteY15" fmla="*/ 20182 h 271391"/>
                <a:gd name="connsiteX16" fmla="*/ 934497 w 1899138"/>
                <a:gd name="connsiteY16" fmla="*/ 241246 h 271391"/>
                <a:gd name="connsiteX17" fmla="*/ 1014883 w 1899138"/>
                <a:gd name="connsiteY17" fmla="*/ 50327 h 271391"/>
                <a:gd name="connsiteX18" fmla="*/ 1045029 w 1899138"/>
                <a:gd name="connsiteY18" fmla="*/ 251295 h 271391"/>
                <a:gd name="connsiteX19" fmla="*/ 1115367 w 1899138"/>
                <a:gd name="connsiteY19" fmla="*/ 50327 h 271391"/>
                <a:gd name="connsiteX20" fmla="*/ 1135464 w 1899138"/>
                <a:gd name="connsiteY20" fmla="*/ 221149 h 271391"/>
                <a:gd name="connsiteX21" fmla="*/ 1235947 w 1899138"/>
                <a:gd name="connsiteY21" fmla="*/ 10134 h 271391"/>
                <a:gd name="connsiteX22" fmla="*/ 1256044 w 1899138"/>
                <a:gd name="connsiteY22" fmla="*/ 211101 h 271391"/>
                <a:gd name="connsiteX23" fmla="*/ 1356527 w 1899138"/>
                <a:gd name="connsiteY23" fmla="*/ 86 h 271391"/>
                <a:gd name="connsiteX24" fmla="*/ 1356527 w 1899138"/>
                <a:gd name="connsiteY24" fmla="*/ 241246 h 271391"/>
                <a:gd name="connsiteX25" fmla="*/ 1497204 w 1899138"/>
                <a:gd name="connsiteY25" fmla="*/ 30231 h 271391"/>
                <a:gd name="connsiteX26" fmla="*/ 1527349 w 1899138"/>
                <a:gd name="connsiteY26" fmla="*/ 231198 h 271391"/>
                <a:gd name="connsiteX27" fmla="*/ 1607736 w 1899138"/>
                <a:gd name="connsiteY27" fmla="*/ 10134 h 271391"/>
                <a:gd name="connsiteX28" fmla="*/ 1617785 w 1899138"/>
                <a:gd name="connsiteY28" fmla="*/ 251295 h 271391"/>
                <a:gd name="connsiteX29" fmla="*/ 1718268 w 1899138"/>
                <a:gd name="connsiteY29" fmla="*/ 20182 h 271391"/>
                <a:gd name="connsiteX30" fmla="*/ 1728316 w 1899138"/>
                <a:gd name="connsiteY30" fmla="*/ 261343 h 271391"/>
                <a:gd name="connsiteX31" fmla="*/ 1818752 w 1899138"/>
                <a:gd name="connsiteY31" fmla="*/ 10134 h 271391"/>
                <a:gd name="connsiteX32" fmla="*/ 1838848 w 1899138"/>
                <a:gd name="connsiteY32" fmla="*/ 231198 h 271391"/>
                <a:gd name="connsiteX33" fmla="*/ 1899138 w 1899138"/>
                <a:gd name="connsiteY33" fmla="*/ 70424 h 27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99138" h="271391">
                  <a:moveTo>
                    <a:pt x="0" y="211101"/>
                  </a:moveTo>
                  <a:cubicBezTo>
                    <a:pt x="31820" y="114804"/>
                    <a:pt x="63640" y="18507"/>
                    <a:pt x="80387" y="20182"/>
                  </a:cubicBezTo>
                  <a:cubicBezTo>
                    <a:pt x="97134" y="21857"/>
                    <a:pt x="80386" y="224498"/>
                    <a:pt x="100483" y="221149"/>
                  </a:cubicBezTo>
                  <a:cubicBezTo>
                    <a:pt x="120580" y="217800"/>
                    <a:pt x="182545" y="-1589"/>
                    <a:pt x="200967" y="86"/>
                  </a:cubicBezTo>
                  <a:cubicBezTo>
                    <a:pt x="219389" y="1761"/>
                    <a:pt x="190918" y="231198"/>
                    <a:pt x="211015" y="231198"/>
                  </a:cubicBezTo>
                  <a:cubicBezTo>
                    <a:pt x="231112" y="231198"/>
                    <a:pt x="304800" y="1761"/>
                    <a:pt x="321547" y="86"/>
                  </a:cubicBezTo>
                  <a:cubicBezTo>
                    <a:pt x="338294" y="-1589"/>
                    <a:pt x="298101" y="217800"/>
                    <a:pt x="311499" y="221149"/>
                  </a:cubicBezTo>
                  <a:cubicBezTo>
                    <a:pt x="324897" y="224498"/>
                    <a:pt x="383512" y="21857"/>
                    <a:pt x="401934" y="20182"/>
                  </a:cubicBezTo>
                  <a:cubicBezTo>
                    <a:pt x="420356" y="18507"/>
                    <a:pt x="398585" y="211101"/>
                    <a:pt x="422031" y="211101"/>
                  </a:cubicBezTo>
                  <a:cubicBezTo>
                    <a:pt x="445477" y="211101"/>
                    <a:pt x="517490" y="15158"/>
                    <a:pt x="542611" y="20182"/>
                  </a:cubicBezTo>
                  <a:cubicBezTo>
                    <a:pt x="567732" y="25206"/>
                    <a:pt x="554334" y="239571"/>
                    <a:pt x="572756" y="241246"/>
                  </a:cubicBezTo>
                  <a:cubicBezTo>
                    <a:pt x="591178" y="242921"/>
                    <a:pt x="634721" y="25207"/>
                    <a:pt x="653143" y="30231"/>
                  </a:cubicBezTo>
                  <a:cubicBezTo>
                    <a:pt x="671565" y="35255"/>
                    <a:pt x="664866" y="271391"/>
                    <a:pt x="683288" y="271391"/>
                  </a:cubicBezTo>
                  <a:cubicBezTo>
                    <a:pt x="701710" y="271391"/>
                    <a:pt x="741904" y="36930"/>
                    <a:pt x="763675" y="30231"/>
                  </a:cubicBezTo>
                  <a:cubicBezTo>
                    <a:pt x="785446" y="23532"/>
                    <a:pt x="790470" y="232873"/>
                    <a:pt x="813916" y="231198"/>
                  </a:cubicBezTo>
                  <a:cubicBezTo>
                    <a:pt x="837362" y="229523"/>
                    <a:pt x="884255" y="18507"/>
                    <a:pt x="904352" y="20182"/>
                  </a:cubicBezTo>
                  <a:cubicBezTo>
                    <a:pt x="924449" y="21857"/>
                    <a:pt x="916075" y="236222"/>
                    <a:pt x="934497" y="241246"/>
                  </a:cubicBezTo>
                  <a:cubicBezTo>
                    <a:pt x="952919" y="246270"/>
                    <a:pt x="996461" y="48652"/>
                    <a:pt x="1014883" y="50327"/>
                  </a:cubicBezTo>
                  <a:cubicBezTo>
                    <a:pt x="1033305" y="52002"/>
                    <a:pt x="1028282" y="251295"/>
                    <a:pt x="1045029" y="251295"/>
                  </a:cubicBezTo>
                  <a:cubicBezTo>
                    <a:pt x="1061776" y="251295"/>
                    <a:pt x="1100295" y="55351"/>
                    <a:pt x="1115367" y="50327"/>
                  </a:cubicBezTo>
                  <a:cubicBezTo>
                    <a:pt x="1130440" y="45303"/>
                    <a:pt x="1115367" y="227848"/>
                    <a:pt x="1135464" y="221149"/>
                  </a:cubicBezTo>
                  <a:cubicBezTo>
                    <a:pt x="1155561" y="214450"/>
                    <a:pt x="1215850" y="11809"/>
                    <a:pt x="1235947" y="10134"/>
                  </a:cubicBezTo>
                  <a:cubicBezTo>
                    <a:pt x="1256044" y="8459"/>
                    <a:pt x="1235947" y="212776"/>
                    <a:pt x="1256044" y="211101"/>
                  </a:cubicBezTo>
                  <a:cubicBezTo>
                    <a:pt x="1276141" y="209426"/>
                    <a:pt x="1339780" y="-4938"/>
                    <a:pt x="1356527" y="86"/>
                  </a:cubicBezTo>
                  <a:cubicBezTo>
                    <a:pt x="1373274" y="5110"/>
                    <a:pt x="1333081" y="236222"/>
                    <a:pt x="1356527" y="241246"/>
                  </a:cubicBezTo>
                  <a:cubicBezTo>
                    <a:pt x="1379973" y="246270"/>
                    <a:pt x="1468734" y="31906"/>
                    <a:pt x="1497204" y="30231"/>
                  </a:cubicBezTo>
                  <a:cubicBezTo>
                    <a:pt x="1525674" y="28556"/>
                    <a:pt x="1508927" y="234547"/>
                    <a:pt x="1527349" y="231198"/>
                  </a:cubicBezTo>
                  <a:cubicBezTo>
                    <a:pt x="1545771" y="227849"/>
                    <a:pt x="1592663" y="6785"/>
                    <a:pt x="1607736" y="10134"/>
                  </a:cubicBezTo>
                  <a:cubicBezTo>
                    <a:pt x="1622809" y="13483"/>
                    <a:pt x="1599363" y="249620"/>
                    <a:pt x="1617785" y="251295"/>
                  </a:cubicBezTo>
                  <a:cubicBezTo>
                    <a:pt x="1636207" y="252970"/>
                    <a:pt x="1699846" y="18507"/>
                    <a:pt x="1718268" y="20182"/>
                  </a:cubicBezTo>
                  <a:cubicBezTo>
                    <a:pt x="1736690" y="21857"/>
                    <a:pt x="1711569" y="263018"/>
                    <a:pt x="1728316" y="261343"/>
                  </a:cubicBezTo>
                  <a:cubicBezTo>
                    <a:pt x="1745063" y="259668"/>
                    <a:pt x="1800330" y="15158"/>
                    <a:pt x="1818752" y="10134"/>
                  </a:cubicBezTo>
                  <a:cubicBezTo>
                    <a:pt x="1837174" y="5110"/>
                    <a:pt x="1825450" y="221150"/>
                    <a:pt x="1838848" y="231198"/>
                  </a:cubicBezTo>
                  <a:cubicBezTo>
                    <a:pt x="1852246" y="241246"/>
                    <a:pt x="1875692" y="155835"/>
                    <a:pt x="1899138" y="70424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3825" cap="rnd">
              <a:gradFill flip="none" rotWithShape="1">
                <a:gsLst>
                  <a:gs pos="0">
                    <a:schemeClr val="accent4">
                      <a:lumMod val="20000"/>
                      <a:lumOff val="80000"/>
                      <a:alpha val="65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66754" y="4219594"/>
              <a:ext cx="2133785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5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1"/>
          <a:stretch/>
        </p:blipFill>
        <p:spPr>
          <a:xfrm>
            <a:off x="172169" y="4668485"/>
            <a:ext cx="2127684" cy="18200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89396" y="1988077"/>
            <a:ext cx="8813206" cy="2552324"/>
            <a:chOff x="2282142" y="4598732"/>
            <a:chExt cx="7627716" cy="1579732"/>
          </a:xfrm>
        </p:grpSpPr>
        <p:grpSp>
          <p:nvGrpSpPr>
            <p:cNvPr id="42" name="กลุ่ม 41"/>
            <p:cNvGrpSpPr/>
            <p:nvPr/>
          </p:nvGrpSpPr>
          <p:grpSpPr>
            <a:xfrm>
              <a:off x="2282142" y="4598732"/>
              <a:ext cx="7627716" cy="1579732"/>
              <a:chOff x="2271564" y="3507854"/>
              <a:chExt cx="4606206" cy="543974"/>
            </a:xfrm>
          </p:grpSpPr>
          <p:sp>
            <p:nvSpPr>
              <p:cNvPr id="2" name="สี่เหลี่ยมผืนผ้า 1"/>
              <p:cNvSpPr/>
              <p:nvPr/>
            </p:nvSpPr>
            <p:spPr>
              <a:xfrm>
                <a:off x="2339752" y="3579862"/>
                <a:ext cx="4538018" cy="471966"/>
              </a:xfrm>
              <a:prstGeom prst="rect">
                <a:avLst/>
              </a:prstGeom>
              <a:pattFill prst="wdDnDiag">
                <a:fgClr>
                  <a:srgbClr val="E8C6D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3" name="สี่เหลี่ยมผืนผ้า 62"/>
              <p:cNvSpPr/>
              <p:nvPr/>
            </p:nvSpPr>
            <p:spPr>
              <a:xfrm>
                <a:off x="2271564" y="3507854"/>
                <a:ext cx="4538017" cy="471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DE75"/>
                </a:solidFill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EFFBC83-621C-4A0A-AF79-234F940368B8}"/>
                </a:ext>
              </a:extLst>
            </p:cNvPr>
            <p:cNvSpPr txBox="1"/>
            <p:nvPr/>
          </p:nvSpPr>
          <p:spPr>
            <a:xfrm>
              <a:off x="2395059" y="4687453"/>
              <a:ext cx="7316100" cy="1276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 defTabSz="1219170"/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endParaRPr lang="en-US" sz="3200" b="1" dirty="0" smtClean="0">
                <a:solidFill>
                  <a:srgbClr val="8F77A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thaiDist" defTabSz="1219170"/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àm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dirty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8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7" y="131174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963" y="350027"/>
            <a:ext cx="619407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1323021" y="1656697"/>
            <a:ext cx="9545958" cy="469588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035636" y="331712"/>
            <a:ext cx="7104184" cy="1306091"/>
            <a:chOff x="2854995" y="350606"/>
            <a:chExt cx="7104184" cy="1306091"/>
          </a:xfrm>
        </p:grpSpPr>
        <p:grpSp>
          <p:nvGrpSpPr>
            <p:cNvPr id="33" name="กลุ่ม 47"/>
            <p:cNvGrpSpPr/>
            <p:nvPr/>
          </p:nvGrpSpPr>
          <p:grpSpPr>
            <a:xfrm>
              <a:off x="2980338" y="350606"/>
              <a:ext cx="6978841" cy="1306091"/>
              <a:chOff x="2884840" y="2413561"/>
              <a:chExt cx="4304831" cy="705004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35" name="สี่เหลี่ยมผืนผ้า 79"/>
              <p:cNvSpPr/>
              <p:nvPr/>
            </p:nvSpPr>
            <p:spPr>
              <a:xfrm>
                <a:off x="2952059" y="2472535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5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6" name="สี่เหลี่ยมผืนผ้า 76"/>
              <p:cNvSpPr/>
              <p:nvPr/>
            </p:nvSpPr>
            <p:spPr>
              <a:xfrm>
                <a:off x="2884840" y="241356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53E533-12A4-4E87-A283-E73FDA2D03C2}"/>
                </a:ext>
              </a:extLst>
            </p:cNvPr>
            <p:cNvSpPr txBox="1"/>
            <p:nvPr/>
          </p:nvSpPr>
          <p:spPr>
            <a:xfrm>
              <a:off x="2854995" y="393651"/>
              <a:ext cx="710418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4BACC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กลุ่ม 88"/>
          <p:cNvGrpSpPr/>
          <p:nvPr/>
        </p:nvGrpSpPr>
        <p:grpSpPr>
          <a:xfrm>
            <a:off x="2613931" y="875683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38" name="ลูกศรขวา 83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39" name="ลูกศรขวา 84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8" y="593545"/>
            <a:ext cx="2078916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57" y="1015721"/>
            <a:ext cx="2234497" cy="4944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331604" y="2314936"/>
            <a:ext cx="8400006" cy="41321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24058" y="327052"/>
            <a:ext cx="4825210" cy="2277252"/>
            <a:chOff x="3647458" y="327052"/>
            <a:chExt cx="4825210" cy="2277252"/>
          </a:xfrm>
        </p:grpSpPr>
        <p:sp>
          <p:nvSpPr>
            <p:cNvPr id="4" name="คำบรรยายภาพแบบเมฆ 1"/>
            <p:cNvSpPr/>
            <p:nvPr/>
          </p:nvSpPr>
          <p:spPr>
            <a:xfrm>
              <a:off x="3647458" y="327052"/>
              <a:ext cx="4825210" cy="22772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260371 w 1897956"/>
                <a:gd name="connsiteY0" fmla="*/ 1025461 h 1000313"/>
                <a:gd name="connsiteX1" fmla="*/ 2232585 w 1897956"/>
                <a:gd name="connsiteY1" fmla="*/ 1053247 h 1000313"/>
                <a:gd name="connsiteX2" fmla="*/ 2204799 w 1897956"/>
                <a:gd name="connsiteY2" fmla="*/ 1025461 h 1000313"/>
                <a:gd name="connsiteX3" fmla="*/ 2232585 w 1897956"/>
                <a:gd name="connsiteY3" fmla="*/ 997675 h 1000313"/>
                <a:gd name="connsiteX4" fmla="*/ 2260371 w 1897956"/>
                <a:gd name="connsiteY4" fmla="*/ 1025461 h 1000313"/>
                <a:gd name="connsiteX0" fmla="*/ 2127283 w 1897956"/>
                <a:gd name="connsiteY0" fmla="*/ 959624 h 1000313"/>
                <a:gd name="connsiteX1" fmla="*/ 2071710 w 1897956"/>
                <a:gd name="connsiteY1" fmla="*/ 1015197 h 1000313"/>
                <a:gd name="connsiteX2" fmla="*/ 2016137 w 1897956"/>
                <a:gd name="connsiteY2" fmla="*/ 959624 h 1000313"/>
                <a:gd name="connsiteX3" fmla="*/ 2071710 w 1897956"/>
                <a:gd name="connsiteY3" fmla="*/ 904051 h 1000313"/>
                <a:gd name="connsiteX4" fmla="*/ 2127283 w 1897956"/>
                <a:gd name="connsiteY4" fmla="*/ 959624 h 1000313"/>
                <a:gd name="connsiteX0" fmla="*/ 1942762 w 1897956"/>
                <a:gd name="connsiteY0" fmla="*/ 872739 h 1000313"/>
                <a:gd name="connsiteX1" fmla="*/ 1859403 w 1897956"/>
                <a:gd name="connsiteY1" fmla="*/ 956098 h 1000313"/>
                <a:gd name="connsiteX2" fmla="*/ 1776044 w 1897956"/>
                <a:gd name="connsiteY2" fmla="*/ 872739 h 1000313"/>
                <a:gd name="connsiteX3" fmla="*/ 1859403 w 1897956"/>
                <a:gd name="connsiteY3" fmla="*/ 789380 h 1000313"/>
                <a:gd name="connsiteX4" fmla="*/ 1942762 w 1897956"/>
                <a:gd name="connsiteY4" fmla="*/ 872739 h 1000313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4729 w 51485"/>
                <a:gd name="connsiteY0" fmla="*/ 26036 h 45345"/>
                <a:gd name="connsiteX1" fmla="*/ 2196 w 51485"/>
                <a:gd name="connsiteY1" fmla="*/ 25239 h 45345"/>
                <a:gd name="connsiteX2" fmla="*/ 6964 w 51485"/>
                <a:gd name="connsiteY2" fmla="*/ 34758 h 45345"/>
                <a:gd name="connsiteX3" fmla="*/ 5856 w 51485"/>
                <a:gd name="connsiteY3" fmla="*/ 35139 h 45345"/>
                <a:gd name="connsiteX4" fmla="*/ 16514 w 51485"/>
                <a:gd name="connsiteY4" fmla="*/ 38949 h 45345"/>
                <a:gd name="connsiteX5" fmla="*/ 15846 w 51485"/>
                <a:gd name="connsiteY5" fmla="*/ 37209 h 45345"/>
                <a:gd name="connsiteX6" fmla="*/ 28863 w 51485"/>
                <a:gd name="connsiteY6" fmla="*/ 34610 h 45345"/>
                <a:gd name="connsiteX7" fmla="*/ 28596 w 51485"/>
                <a:gd name="connsiteY7" fmla="*/ 36519 h 45345"/>
                <a:gd name="connsiteX8" fmla="*/ 41834 w 51485"/>
                <a:gd name="connsiteY8" fmla="*/ 15213 h 45345"/>
                <a:gd name="connsiteX9" fmla="*/ 40386 w 51485"/>
                <a:gd name="connsiteY9" fmla="*/ 17889 h 45345"/>
                <a:gd name="connsiteX10" fmla="*/ 38360 w 51485"/>
                <a:gd name="connsiteY10" fmla="*/ 5285 h 45345"/>
                <a:gd name="connsiteX11" fmla="*/ 38436 w 51485"/>
                <a:gd name="connsiteY11" fmla="*/ 6549 h 45345"/>
                <a:gd name="connsiteX12" fmla="*/ 29114 w 51485"/>
                <a:gd name="connsiteY12" fmla="*/ 3811 h 45345"/>
                <a:gd name="connsiteX13" fmla="*/ 29856 w 51485"/>
                <a:gd name="connsiteY13" fmla="*/ 2199 h 45345"/>
                <a:gd name="connsiteX14" fmla="*/ 22177 w 51485"/>
                <a:gd name="connsiteY14" fmla="*/ 4579 h 45345"/>
                <a:gd name="connsiteX15" fmla="*/ 22536 w 51485"/>
                <a:gd name="connsiteY15" fmla="*/ 3189 h 45345"/>
                <a:gd name="connsiteX16" fmla="*/ 14036 w 51485"/>
                <a:gd name="connsiteY16" fmla="*/ 5051 h 45345"/>
                <a:gd name="connsiteX17" fmla="*/ 15336 w 51485"/>
                <a:gd name="connsiteY17" fmla="*/ 6399 h 45345"/>
                <a:gd name="connsiteX18" fmla="*/ 4163 w 51485"/>
                <a:gd name="connsiteY18" fmla="*/ 15648 h 45345"/>
                <a:gd name="connsiteX19" fmla="*/ 3936 w 51485"/>
                <a:gd name="connsiteY19" fmla="*/ 14229 h 45345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6964 w 51485"/>
                <a:gd name="connsiteY0" fmla="*/ 34758 h 45345"/>
                <a:gd name="connsiteX1" fmla="*/ 5856 w 51485"/>
                <a:gd name="connsiteY1" fmla="*/ 35139 h 45345"/>
                <a:gd name="connsiteX2" fmla="*/ 16514 w 51485"/>
                <a:gd name="connsiteY2" fmla="*/ 38949 h 45345"/>
                <a:gd name="connsiteX3" fmla="*/ 15846 w 51485"/>
                <a:gd name="connsiteY3" fmla="*/ 37209 h 45345"/>
                <a:gd name="connsiteX4" fmla="*/ 28863 w 51485"/>
                <a:gd name="connsiteY4" fmla="*/ 34610 h 45345"/>
                <a:gd name="connsiteX5" fmla="*/ 28596 w 51485"/>
                <a:gd name="connsiteY5" fmla="*/ 36519 h 45345"/>
                <a:gd name="connsiteX6" fmla="*/ 41834 w 51485"/>
                <a:gd name="connsiteY6" fmla="*/ 15213 h 45345"/>
                <a:gd name="connsiteX7" fmla="*/ 40386 w 51485"/>
                <a:gd name="connsiteY7" fmla="*/ 17889 h 45345"/>
                <a:gd name="connsiteX8" fmla="*/ 38360 w 51485"/>
                <a:gd name="connsiteY8" fmla="*/ 5285 h 45345"/>
                <a:gd name="connsiteX9" fmla="*/ 38436 w 51485"/>
                <a:gd name="connsiteY9" fmla="*/ 6549 h 45345"/>
                <a:gd name="connsiteX10" fmla="*/ 29114 w 51485"/>
                <a:gd name="connsiteY10" fmla="*/ 3811 h 45345"/>
                <a:gd name="connsiteX11" fmla="*/ 29856 w 51485"/>
                <a:gd name="connsiteY11" fmla="*/ 2199 h 45345"/>
                <a:gd name="connsiteX12" fmla="*/ 22177 w 51485"/>
                <a:gd name="connsiteY12" fmla="*/ 4579 h 45345"/>
                <a:gd name="connsiteX13" fmla="*/ 22536 w 51485"/>
                <a:gd name="connsiteY13" fmla="*/ 3189 h 45345"/>
                <a:gd name="connsiteX14" fmla="*/ 14036 w 51485"/>
                <a:gd name="connsiteY14" fmla="*/ 5051 h 45345"/>
                <a:gd name="connsiteX15" fmla="*/ 15336 w 51485"/>
                <a:gd name="connsiteY15" fmla="*/ 6399 h 45345"/>
                <a:gd name="connsiteX16" fmla="*/ 4163 w 51485"/>
                <a:gd name="connsiteY16" fmla="*/ 15648 h 45345"/>
                <a:gd name="connsiteX17" fmla="*/ 3936 w 51485"/>
                <a:gd name="connsiteY17" fmla="*/ 14229 h 4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85" h="45345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261953" h="1049982">
                  <a:moveTo>
                    <a:pt x="2261953" y="1022196"/>
                  </a:moveTo>
                  <a:cubicBezTo>
                    <a:pt x="2261953" y="1037542"/>
                    <a:pt x="2249513" y="1049982"/>
                    <a:pt x="2234167" y="1049982"/>
                  </a:cubicBezTo>
                  <a:cubicBezTo>
                    <a:pt x="2218821" y="1049982"/>
                    <a:pt x="2206381" y="1037542"/>
                    <a:pt x="2206381" y="1022196"/>
                  </a:cubicBezTo>
                  <a:cubicBezTo>
                    <a:pt x="2206381" y="1006850"/>
                    <a:pt x="2218821" y="994410"/>
                    <a:pt x="2234167" y="994410"/>
                  </a:cubicBezTo>
                  <a:cubicBezTo>
                    <a:pt x="2249513" y="994410"/>
                    <a:pt x="2261953" y="1006850"/>
                    <a:pt x="2261953" y="1022196"/>
                  </a:cubicBezTo>
                  <a:close/>
                </a:path>
                <a:path w="2261953" h="1049982">
                  <a:moveTo>
                    <a:pt x="2128865" y="956359"/>
                  </a:moveTo>
                  <a:cubicBezTo>
                    <a:pt x="2128865" y="987051"/>
                    <a:pt x="2103984" y="1011932"/>
                    <a:pt x="2073292" y="1011932"/>
                  </a:cubicBezTo>
                  <a:cubicBezTo>
                    <a:pt x="2042600" y="1011932"/>
                    <a:pt x="2017719" y="987051"/>
                    <a:pt x="2017719" y="956359"/>
                  </a:cubicBezTo>
                  <a:cubicBezTo>
                    <a:pt x="2017719" y="925667"/>
                    <a:pt x="2042600" y="900786"/>
                    <a:pt x="2073292" y="900786"/>
                  </a:cubicBezTo>
                  <a:cubicBezTo>
                    <a:pt x="2103984" y="900786"/>
                    <a:pt x="2128865" y="925667"/>
                    <a:pt x="2128865" y="956359"/>
                  </a:cubicBezTo>
                  <a:close/>
                </a:path>
                <a:path w="2261953" h="1049982">
                  <a:moveTo>
                    <a:pt x="1944344" y="869474"/>
                  </a:moveTo>
                  <a:cubicBezTo>
                    <a:pt x="1944344" y="915512"/>
                    <a:pt x="1907023" y="952833"/>
                    <a:pt x="1860985" y="952833"/>
                  </a:cubicBezTo>
                  <a:cubicBezTo>
                    <a:pt x="1814947" y="952833"/>
                    <a:pt x="1777626" y="915512"/>
                    <a:pt x="1777626" y="869474"/>
                  </a:cubicBezTo>
                  <a:cubicBezTo>
                    <a:pt x="1777626" y="823436"/>
                    <a:pt x="1814947" y="786115"/>
                    <a:pt x="1860985" y="786115"/>
                  </a:cubicBezTo>
                  <a:cubicBezTo>
                    <a:pt x="1907023" y="786115"/>
                    <a:pt x="1944344" y="823436"/>
                    <a:pt x="1944344" y="869474"/>
                  </a:cubicBezTo>
                  <a:close/>
                </a:path>
                <a:path w="51485" h="45345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36085" y="773181"/>
              <a:ext cx="32906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24058" y="327052"/>
            <a:ext cx="4825210" cy="2277252"/>
            <a:chOff x="3647458" y="327052"/>
            <a:chExt cx="4825210" cy="2277252"/>
          </a:xfrm>
        </p:grpSpPr>
        <p:sp>
          <p:nvSpPr>
            <p:cNvPr id="9" name="คำบรรยายภาพแบบเมฆ 1"/>
            <p:cNvSpPr/>
            <p:nvPr/>
          </p:nvSpPr>
          <p:spPr>
            <a:xfrm>
              <a:off x="3647458" y="327052"/>
              <a:ext cx="4825210" cy="22772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260371 w 1897956"/>
                <a:gd name="connsiteY0" fmla="*/ 1025461 h 1000313"/>
                <a:gd name="connsiteX1" fmla="*/ 2232585 w 1897956"/>
                <a:gd name="connsiteY1" fmla="*/ 1053247 h 1000313"/>
                <a:gd name="connsiteX2" fmla="*/ 2204799 w 1897956"/>
                <a:gd name="connsiteY2" fmla="*/ 1025461 h 1000313"/>
                <a:gd name="connsiteX3" fmla="*/ 2232585 w 1897956"/>
                <a:gd name="connsiteY3" fmla="*/ 997675 h 1000313"/>
                <a:gd name="connsiteX4" fmla="*/ 2260371 w 1897956"/>
                <a:gd name="connsiteY4" fmla="*/ 1025461 h 1000313"/>
                <a:gd name="connsiteX0" fmla="*/ 2127283 w 1897956"/>
                <a:gd name="connsiteY0" fmla="*/ 959624 h 1000313"/>
                <a:gd name="connsiteX1" fmla="*/ 2071710 w 1897956"/>
                <a:gd name="connsiteY1" fmla="*/ 1015197 h 1000313"/>
                <a:gd name="connsiteX2" fmla="*/ 2016137 w 1897956"/>
                <a:gd name="connsiteY2" fmla="*/ 959624 h 1000313"/>
                <a:gd name="connsiteX3" fmla="*/ 2071710 w 1897956"/>
                <a:gd name="connsiteY3" fmla="*/ 904051 h 1000313"/>
                <a:gd name="connsiteX4" fmla="*/ 2127283 w 1897956"/>
                <a:gd name="connsiteY4" fmla="*/ 959624 h 1000313"/>
                <a:gd name="connsiteX0" fmla="*/ 1942762 w 1897956"/>
                <a:gd name="connsiteY0" fmla="*/ 872739 h 1000313"/>
                <a:gd name="connsiteX1" fmla="*/ 1859403 w 1897956"/>
                <a:gd name="connsiteY1" fmla="*/ 956098 h 1000313"/>
                <a:gd name="connsiteX2" fmla="*/ 1776044 w 1897956"/>
                <a:gd name="connsiteY2" fmla="*/ 872739 h 1000313"/>
                <a:gd name="connsiteX3" fmla="*/ 1859403 w 1897956"/>
                <a:gd name="connsiteY3" fmla="*/ 789380 h 1000313"/>
                <a:gd name="connsiteX4" fmla="*/ 1942762 w 1897956"/>
                <a:gd name="connsiteY4" fmla="*/ 872739 h 1000313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4729 w 51485"/>
                <a:gd name="connsiteY0" fmla="*/ 26036 h 45345"/>
                <a:gd name="connsiteX1" fmla="*/ 2196 w 51485"/>
                <a:gd name="connsiteY1" fmla="*/ 25239 h 45345"/>
                <a:gd name="connsiteX2" fmla="*/ 6964 w 51485"/>
                <a:gd name="connsiteY2" fmla="*/ 34758 h 45345"/>
                <a:gd name="connsiteX3" fmla="*/ 5856 w 51485"/>
                <a:gd name="connsiteY3" fmla="*/ 35139 h 45345"/>
                <a:gd name="connsiteX4" fmla="*/ 16514 w 51485"/>
                <a:gd name="connsiteY4" fmla="*/ 38949 h 45345"/>
                <a:gd name="connsiteX5" fmla="*/ 15846 w 51485"/>
                <a:gd name="connsiteY5" fmla="*/ 37209 h 45345"/>
                <a:gd name="connsiteX6" fmla="*/ 28863 w 51485"/>
                <a:gd name="connsiteY6" fmla="*/ 34610 h 45345"/>
                <a:gd name="connsiteX7" fmla="*/ 28596 w 51485"/>
                <a:gd name="connsiteY7" fmla="*/ 36519 h 45345"/>
                <a:gd name="connsiteX8" fmla="*/ 41834 w 51485"/>
                <a:gd name="connsiteY8" fmla="*/ 15213 h 45345"/>
                <a:gd name="connsiteX9" fmla="*/ 40386 w 51485"/>
                <a:gd name="connsiteY9" fmla="*/ 17889 h 45345"/>
                <a:gd name="connsiteX10" fmla="*/ 38360 w 51485"/>
                <a:gd name="connsiteY10" fmla="*/ 5285 h 45345"/>
                <a:gd name="connsiteX11" fmla="*/ 38436 w 51485"/>
                <a:gd name="connsiteY11" fmla="*/ 6549 h 45345"/>
                <a:gd name="connsiteX12" fmla="*/ 29114 w 51485"/>
                <a:gd name="connsiteY12" fmla="*/ 3811 h 45345"/>
                <a:gd name="connsiteX13" fmla="*/ 29856 w 51485"/>
                <a:gd name="connsiteY13" fmla="*/ 2199 h 45345"/>
                <a:gd name="connsiteX14" fmla="*/ 22177 w 51485"/>
                <a:gd name="connsiteY14" fmla="*/ 4579 h 45345"/>
                <a:gd name="connsiteX15" fmla="*/ 22536 w 51485"/>
                <a:gd name="connsiteY15" fmla="*/ 3189 h 45345"/>
                <a:gd name="connsiteX16" fmla="*/ 14036 w 51485"/>
                <a:gd name="connsiteY16" fmla="*/ 5051 h 45345"/>
                <a:gd name="connsiteX17" fmla="*/ 15336 w 51485"/>
                <a:gd name="connsiteY17" fmla="*/ 6399 h 45345"/>
                <a:gd name="connsiteX18" fmla="*/ 4163 w 51485"/>
                <a:gd name="connsiteY18" fmla="*/ 15648 h 45345"/>
                <a:gd name="connsiteX19" fmla="*/ 3936 w 51485"/>
                <a:gd name="connsiteY19" fmla="*/ 14229 h 45345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6964 w 51485"/>
                <a:gd name="connsiteY0" fmla="*/ 34758 h 45345"/>
                <a:gd name="connsiteX1" fmla="*/ 5856 w 51485"/>
                <a:gd name="connsiteY1" fmla="*/ 35139 h 45345"/>
                <a:gd name="connsiteX2" fmla="*/ 16514 w 51485"/>
                <a:gd name="connsiteY2" fmla="*/ 38949 h 45345"/>
                <a:gd name="connsiteX3" fmla="*/ 15846 w 51485"/>
                <a:gd name="connsiteY3" fmla="*/ 37209 h 45345"/>
                <a:gd name="connsiteX4" fmla="*/ 28863 w 51485"/>
                <a:gd name="connsiteY4" fmla="*/ 34610 h 45345"/>
                <a:gd name="connsiteX5" fmla="*/ 28596 w 51485"/>
                <a:gd name="connsiteY5" fmla="*/ 36519 h 45345"/>
                <a:gd name="connsiteX6" fmla="*/ 41834 w 51485"/>
                <a:gd name="connsiteY6" fmla="*/ 15213 h 45345"/>
                <a:gd name="connsiteX7" fmla="*/ 40386 w 51485"/>
                <a:gd name="connsiteY7" fmla="*/ 17889 h 45345"/>
                <a:gd name="connsiteX8" fmla="*/ 38360 w 51485"/>
                <a:gd name="connsiteY8" fmla="*/ 5285 h 45345"/>
                <a:gd name="connsiteX9" fmla="*/ 38436 w 51485"/>
                <a:gd name="connsiteY9" fmla="*/ 6549 h 45345"/>
                <a:gd name="connsiteX10" fmla="*/ 29114 w 51485"/>
                <a:gd name="connsiteY10" fmla="*/ 3811 h 45345"/>
                <a:gd name="connsiteX11" fmla="*/ 29856 w 51485"/>
                <a:gd name="connsiteY11" fmla="*/ 2199 h 45345"/>
                <a:gd name="connsiteX12" fmla="*/ 22177 w 51485"/>
                <a:gd name="connsiteY12" fmla="*/ 4579 h 45345"/>
                <a:gd name="connsiteX13" fmla="*/ 22536 w 51485"/>
                <a:gd name="connsiteY13" fmla="*/ 3189 h 45345"/>
                <a:gd name="connsiteX14" fmla="*/ 14036 w 51485"/>
                <a:gd name="connsiteY14" fmla="*/ 5051 h 45345"/>
                <a:gd name="connsiteX15" fmla="*/ 15336 w 51485"/>
                <a:gd name="connsiteY15" fmla="*/ 6399 h 45345"/>
                <a:gd name="connsiteX16" fmla="*/ 4163 w 51485"/>
                <a:gd name="connsiteY16" fmla="*/ 15648 h 45345"/>
                <a:gd name="connsiteX17" fmla="*/ 3936 w 51485"/>
                <a:gd name="connsiteY17" fmla="*/ 14229 h 4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85" h="45345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261953" h="1049982">
                  <a:moveTo>
                    <a:pt x="2261953" y="1022196"/>
                  </a:moveTo>
                  <a:cubicBezTo>
                    <a:pt x="2261953" y="1037542"/>
                    <a:pt x="2249513" y="1049982"/>
                    <a:pt x="2234167" y="1049982"/>
                  </a:cubicBezTo>
                  <a:cubicBezTo>
                    <a:pt x="2218821" y="1049982"/>
                    <a:pt x="2206381" y="1037542"/>
                    <a:pt x="2206381" y="1022196"/>
                  </a:cubicBezTo>
                  <a:cubicBezTo>
                    <a:pt x="2206381" y="1006850"/>
                    <a:pt x="2218821" y="994410"/>
                    <a:pt x="2234167" y="994410"/>
                  </a:cubicBezTo>
                  <a:cubicBezTo>
                    <a:pt x="2249513" y="994410"/>
                    <a:pt x="2261953" y="1006850"/>
                    <a:pt x="2261953" y="1022196"/>
                  </a:cubicBezTo>
                  <a:close/>
                </a:path>
                <a:path w="2261953" h="1049982">
                  <a:moveTo>
                    <a:pt x="2128865" y="956359"/>
                  </a:moveTo>
                  <a:cubicBezTo>
                    <a:pt x="2128865" y="987051"/>
                    <a:pt x="2103984" y="1011932"/>
                    <a:pt x="2073292" y="1011932"/>
                  </a:cubicBezTo>
                  <a:cubicBezTo>
                    <a:pt x="2042600" y="1011932"/>
                    <a:pt x="2017719" y="987051"/>
                    <a:pt x="2017719" y="956359"/>
                  </a:cubicBezTo>
                  <a:cubicBezTo>
                    <a:pt x="2017719" y="925667"/>
                    <a:pt x="2042600" y="900786"/>
                    <a:pt x="2073292" y="900786"/>
                  </a:cubicBezTo>
                  <a:cubicBezTo>
                    <a:pt x="2103984" y="900786"/>
                    <a:pt x="2128865" y="925667"/>
                    <a:pt x="2128865" y="956359"/>
                  </a:cubicBezTo>
                  <a:close/>
                </a:path>
                <a:path w="2261953" h="1049982">
                  <a:moveTo>
                    <a:pt x="1944344" y="869474"/>
                  </a:moveTo>
                  <a:cubicBezTo>
                    <a:pt x="1944344" y="915512"/>
                    <a:pt x="1907023" y="952833"/>
                    <a:pt x="1860985" y="952833"/>
                  </a:cubicBezTo>
                  <a:cubicBezTo>
                    <a:pt x="1814947" y="952833"/>
                    <a:pt x="1777626" y="915512"/>
                    <a:pt x="1777626" y="869474"/>
                  </a:cubicBezTo>
                  <a:cubicBezTo>
                    <a:pt x="1777626" y="823436"/>
                    <a:pt x="1814947" y="786115"/>
                    <a:pt x="1860985" y="786115"/>
                  </a:cubicBezTo>
                  <a:cubicBezTo>
                    <a:pt x="1907023" y="786115"/>
                    <a:pt x="1944344" y="823436"/>
                    <a:pt x="1944344" y="869474"/>
                  </a:cubicBezTo>
                  <a:close/>
                </a:path>
                <a:path w="51485" h="45345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74140" y="557737"/>
              <a:ext cx="329069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7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499</Words>
  <Application>Microsoft Office PowerPoint</Application>
  <PresentationFormat>Widescreen</PresentationFormat>
  <Paragraphs>69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milk tea</vt:lpstr>
      <vt:lpstr>can_NongAor</vt:lpstr>
      <vt:lpstr>milk tea Med</vt:lpstr>
      <vt:lpstr>Calibri</vt:lpstr>
      <vt:lpstr>Cordia New</vt:lpstr>
      <vt:lpstr>Courier New</vt:lpstr>
      <vt:lpstr>Arial</vt:lpstr>
      <vt:lpstr>Cambria Math</vt:lpstr>
      <vt:lpstr>Cambria</vt:lpstr>
      <vt:lpstr>Times New Roman</vt:lpstr>
      <vt:lpstr>FC Onigiri Outline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49</cp:revision>
  <dcterms:created xsi:type="dcterms:W3CDTF">2023-08-19T14:04:13Z</dcterms:created>
  <dcterms:modified xsi:type="dcterms:W3CDTF">2023-08-29T02:33:57Z</dcterms:modified>
  <cp:contentStatus/>
</cp:coreProperties>
</file>