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</p:sldMasterIdLst>
  <p:notesMasterIdLst>
    <p:notesMasterId r:id="rId25"/>
  </p:notesMasterIdLst>
  <p:sldIdLst>
    <p:sldId id="266" r:id="rId6"/>
    <p:sldId id="258" r:id="rId7"/>
    <p:sldId id="260" r:id="rId8"/>
    <p:sldId id="259" r:id="rId9"/>
    <p:sldId id="267" r:id="rId10"/>
    <p:sldId id="268" r:id="rId11"/>
    <p:sldId id="270" r:id="rId12"/>
    <p:sldId id="290" r:id="rId13"/>
    <p:sldId id="274" r:id="rId14"/>
    <p:sldId id="272" r:id="rId15"/>
    <p:sldId id="273" r:id="rId16"/>
    <p:sldId id="281" r:id="rId17"/>
    <p:sldId id="276" r:id="rId18"/>
    <p:sldId id="292" r:id="rId19"/>
    <p:sldId id="293" r:id="rId20"/>
    <p:sldId id="294" r:id="rId21"/>
    <p:sldId id="295" r:id="rId22"/>
    <p:sldId id="296" r:id="rId23"/>
    <p:sldId id="297" r:id="rId24"/>
  </p:sldIdLst>
  <p:sldSz cx="9144000" cy="6858000" type="screen4x3"/>
  <p:notesSz cx="6858000" cy="9144000"/>
  <p:custDataLst>
    <p:tags r:id="rId2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54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gs" Target="tags/tag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9A5D46-5960-4911-8541-30DABCA2438B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F2C138-B0DF-4F0A-B4E7-C9E21A87E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3799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296AD-AE1C-45CF-BA99-7EEE424125F8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3873E-07D1-46BB-8BCE-2D092954C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833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296AD-AE1C-45CF-BA99-7EEE424125F8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3873E-07D1-46BB-8BCE-2D092954C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436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296AD-AE1C-45CF-BA99-7EEE424125F8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3873E-07D1-46BB-8BCE-2D092954C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5638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296AD-AE1C-45CF-BA99-7EEE424125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3873E-07D1-46BB-8BCE-2D092954CC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9935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296AD-AE1C-45CF-BA99-7EEE424125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3873E-07D1-46BB-8BCE-2D092954CC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6966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296AD-AE1C-45CF-BA99-7EEE424125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3873E-07D1-46BB-8BCE-2D092954CC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8588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296AD-AE1C-45CF-BA99-7EEE424125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3873E-07D1-46BB-8BCE-2D092954CC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6262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296AD-AE1C-45CF-BA99-7EEE424125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3873E-07D1-46BB-8BCE-2D092954CC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7580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296AD-AE1C-45CF-BA99-7EEE424125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3873E-07D1-46BB-8BCE-2D092954CC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8285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296AD-AE1C-45CF-BA99-7EEE424125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3873E-07D1-46BB-8BCE-2D092954CC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3510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296AD-AE1C-45CF-BA99-7EEE424125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3873E-07D1-46BB-8BCE-2D092954CC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663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296AD-AE1C-45CF-BA99-7EEE424125F8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3873E-07D1-46BB-8BCE-2D092954C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4033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296AD-AE1C-45CF-BA99-7EEE424125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3873E-07D1-46BB-8BCE-2D092954CC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6078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296AD-AE1C-45CF-BA99-7EEE424125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3873E-07D1-46BB-8BCE-2D092954CC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649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296AD-AE1C-45CF-BA99-7EEE424125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3873E-07D1-46BB-8BCE-2D092954CC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6425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296AD-AE1C-45CF-BA99-7EEE424125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3873E-07D1-46BB-8BCE-2D092954CC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8979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296AD-AE1C-45CF-BA99-7EEE424125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3873E-07D1-46BB-8BCE-2D092954CC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4674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296AD-AE1C-45CF-BA99-7EEE424125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3873E-07D1-46BB-8BCE-2D092954CC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4809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296AD-AE1C-45CF-BA99-7EEE424125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3873E-07D1-46BB-8BCE-2D092954CC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8371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296AD-AE1C-45CF-BA99-7EEE424125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3873E-07D1-46BB-8BCE-2D092954CC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8072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296AD-AE1C-45CF-BA99-7EEE424125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3873E-07D1-46BB-8BCE-2D092954CC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7597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296AD-AE1C-45CF-BA99-7EEE424125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3873E-07D1-46BB-8BCE-2D092954CC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519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296AD-AE1C-45CF-BA99-7EEE424125F8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3873E-07D1-46BB-8BCE-2D092954C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1254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296AD-AE1C-45CF-BA99-7EEE424125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3873E-07D1-46BB-8BCE-2D092954CC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8278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296AD-AE1C-45CF-BA99-7EEE424125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3873E-07D1-46BB-8BCE-2D092954CC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6218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296AD-AE1C-45CF-BA99-7EEE424125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3873E-07D1-46BB-8BCE-2D092954CC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32831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296AD-AE1C-45CF-BA99-7EEE424125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3873E-07D1-46BB-8BCE-2D092954CC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80792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296AD-AE1C-45CF-BA99-7EEE424125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3873E-07D1-46BB-8BCE-2D092954CC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18157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296AD-AE1C-45CF-BA99-7EEE424125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3873E-07D1-46BB-8BCE-2D092954CC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33016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296AD-AE1C-45CF-BA99-7EEE424125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3873E-07D1-46BB-8BCE-2D092954CC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3336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296AD-AE1C-45CF-BA99-7EEE424125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3873E-07D1-46BB-8BCE-2D092954CC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74996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296AD-AE1C-45CF-BA99-7EEE424125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3873E-07D1-46BB-8BCE-2D092954CC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5007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296AD-AE1C-45CF-BA99-7EEE424125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3873E-07D1-46BB-8BCE-2D092954CC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642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296AD-AE1C-45CF-BA99-7EEE424125F8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3873E-07D1-46BB-8BCE-2D092954C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05283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296AD-AE1C-45CF-BA99-7EEE424125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3873E-07D1-46BB-8BCE-2D092954CC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47705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296AD-AE1C-45CF-BA99-7EEE424125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3873E-07D1-46BB-8BCE-2D092954CC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77680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296AD-AE1C-45CF-BA99-7EEE424125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3873E-07D1-46BB-8BCE-2D092954CC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21203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296AD-AE1C-45CF-BA99-7EEE424125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3873E-07D1-46BB-8BCE-2D092954CC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50445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296AD-AE1C-45CF-BA99-7EEE424125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3873E-07D1-46BB-8BCE-2D092954CC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32215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296AD-AE1C-45CF-BA99-7EEE424125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3873E-07D1-46BB-8BCE-2D092954CC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21555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296AD-AE1C-45CF-BA99-7EEE424125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3873E-07D1-46BB-8BCE-2D092954CC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6970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296AD-AE1C-45CF-BA99-7EEE424125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3873E-07D1-46BB-8BCE-2D092954CC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11476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296AD-AE1C-45CF-BA99-7EEE424125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3873E-07D1-46BB-8BCE-2D092954CC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460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296AD-AE1C-45CF-BA99-7EEE424125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3873E-07D1-46BB-8BCE-2D092954CC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536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296AD-AE1C-45CF-BA99-7EEE424125F8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3873E-07D1-46BB-8BCE-2D092954C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02101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296AD-AE1C-45CF-BA99-7EEE424125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3873E-07D1-46BB-8BCE-2D092954CC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3563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296AD-AE1C-45CF-BA99-7EEE424125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3873E-07D1-46BB-8BCE-2D092954CC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57011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296AD-AE1C-45CF-BA99-7EEE424125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3873E-07D1-46BB-8BCE-2D092954CC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56723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296AD-AE1C-45CF-BA99-7EEE424125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3873E-07D1-46BB-8BCE-2D092954CC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60447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296AD-AE1C-45CF-BA99-7EEE424125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3873E-07D1-46BB-8BCE-2D092954CC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29383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296AD-AE1C-45CF-BA99-7EEE424125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3873E-07D1-46BB-8BCE-2D092954CC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187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296AD-AE1C-45CF-BA99-7EEE424125F8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3873E-07D1-46BB-8BCE-2D092954C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983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296AD-AE1C-45CF-BA99-7EEE424125F8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3873E-07D1-46BB-8BCE-2D092954C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01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296AD-AE1C-45CF-BA99-7EEE424125F8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3873E-07D1-46BB-8BCE-2D092954C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038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296AD-AE1C-45CF-BA99-7EEE424125F8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3873E-07D1-46BB-8BCE-2D092954C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108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3296AD-AE1C-45CF-BA99-7EEE424125F8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63873E-07D1-46BB-8BCE-2D092954C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672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3296AD-AE1C-45CF-BA99-7EEE424125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63873E-07D1-46BB-8BCE-2D092954CC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177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3296AD-AE1C-45CF-BA99-7EEE424125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63873E-07D1-46BB-8BCE-2D092954CC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500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3296AD-AE1C-45CF-BA99-7EEE424125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63873E-07D1-46BB-8BCE-2D092954CC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624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3296AD-AE1C-45CF-BA99-7EEE424125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63873E-07D1-46BB-8BCE-2D092954CC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545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304800"/>
            <a:ext cx="83058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6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đứ</a:t>
            </a:r>
            <a:r>
              <a:rPr lang="en-US" sz="60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6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5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1752600"/>
            <a:ext cx="8305800" cy="212365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PHÒNG TRÁNH  XÂM HẠI</a:t>
            </a:r>
          </a:p>
          <a:p>
            <a:pPr algn="ctr">
              <a:lnSpc>
                <a:spcPct val="150000"/>
              </a:lnSpc>
            </a:pPr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4000" b="1" dirty="0" err="1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000" b="1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1)</a:t>
            </a:r>
            <a:endParaRPr lang="en-US" sz="4000" b="1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5064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09800" y="381000"/>
            <a:ext cx="579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AutoShape 2" descr="Káº¿t quáº£ hÃ¬nh áº£nh cho hÃ¬nh áº£nh vá» tháº£o luáº­n nhÃ³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0374" y="1371600"/>
            <a:ext cx="837882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endParaRPr lang="en-US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7200"/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6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36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vi-VN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Lan </a:t>
            </a:r>
            <a:r>
              <a:rPr lang="vi-VN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ở nhà một mình, có một người nam đến gõ cửa nói là bạn cùng cơ quan với ba Lan.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457200"/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en-US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5444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09800" y="381000"/>
            <a:ext cx="579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AutoShape 2" descr="Káº¿t quáº£ hÃ¬nh áº£nh cho hÃ¬nh áº£nh vá» tháº£o luáº­n nhÃ³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5300" y="1219784"/>
            <a:ext cx="82677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en-US" sz="28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200" b="1" u="sng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3200" b="1" u="sng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n-US" sz="28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đợi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rước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chợt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lạ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rằng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nay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bận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rước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7200" algn="just"/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indent="457200"/>
            <a:endParaRPr lang="en-US" sz="32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1241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381000"/>
            <a:ext cx="8839200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nguy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chạm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xâm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ngay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dậy</a:t>
            </a:r>
            <a:endParaRPr lang="en-US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sàm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sỡ</a:t>
            </a:r>
            <a:endParaRPr lang="en-US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Lùi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to/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hét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kiên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dừng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! T</a:t>
            </a:r>
            <a:r>
              <a:rPr lang="vi-VN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ôi sẽ mách mọi người.</a:t>
            </a:r>
            <a:endParaRPr lang="en-US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kêu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….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577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95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228600"/>
            <a:ext cx="4876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6530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09800" y="381000"/>
            <a:ext cx="579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AutoShape 2" descr="Káº¿t quáº£ hÃ¬nh áº£nh cho hÃ¬nh áº£nh vá» tháº£o luáº­n nhÃ³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536575" y="592988"/>
            <a:ext cx="8229600" cy="8382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LẠM DỤNG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5575" y="1287463"/>
            <a:ext cx="8991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vi-VN" sz="4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4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xóm</a:t>
            </a:r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4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mặc</a:t>
            </a:r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1124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09800" y="381000"/>
            <a:ext cx="579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AutoShape 2" descr="Káº¿t quáº£ hÃ¬nh áº£nh cho hÃ¬nh áº£nh vá» tháº£o luáº­n nhÃ³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457200" y="381000"/>
            <a:ext cx="8229600" cy="8382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LẠM DỤNG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85072" y="2133600"/>
            <a:ext cx="8991600" cy="2243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vi-VN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vi-VN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H đang đi xuống cầu thang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trượt chân bị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ngã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đau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khóc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vi-VN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ôm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nâng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N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dậy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53226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09800" y="381000"/>
            <a:ext cx="579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AutoShape 2" descr="Káº¿t quáº£ hÃ¬nh áº£nh cho hÃ¬nh áº£nh vá» tháº£o luáº­n nhÃ³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457200" y="152400"/>
            <a:ext cx="8229600" cy="8382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LẠM DỤNG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2400" y="1287463"/>
            <a:ext cx="8991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vi-VN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K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đau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viện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vi-VN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bố dẫn K vào phòng khám,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cởi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đau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1605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09800" y="381000"/>
            <a:ext cx="579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AutoShape 2" descr="Káº¿t quáº£ hÃ¬nh áº£nh cho hÃ¬nh áº£nh vá» tháº£o luáº­n nhÃ³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457200" y="608580"/>
            <a:ext cx="8229600" cy="8382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LẠM DỤNG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57200" y="2314703"/>
            <a:ext cx="8153400" cy="2086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vi-VN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THAY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rằng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ôm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vi-VN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một cái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4263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09800" y="381000"/>
            <a:ext cx="579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AutoShape 2" descr="Káº¿t quáº£ hÃ¬nh áº£nh cho hÃ¬nh áº£nh vá» tháº£o luáº­n nhÃ³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578139" y="914400"/>
            <a:ext cx="8229600" cy="8382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LẠM DỤNG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7975" y="2209800"/>
            <a:ext cx="849976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vi-VN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đón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cổng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trường,P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ôm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chặt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P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hạnh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phúc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41636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09800" y="381000"/>
            <a:ext cx="579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AutoShape 2" descr="Káº¿t quáº£ hÃ¬nh áº£nh cho hÃ¬nh áº£nh vá» tháº£o luáº­n nhÃ³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460375" y="565666"/>
            <a:ext cx="8229600" cy="8382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LẠM DỤNG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11727" y="1844950"/>
            <a:ext cx="8679873" cy="2859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vi-VN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vi-VN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 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T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H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cởi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chụp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 algn="just">
              <a:lnSpc>
                <a:spcPct val="120000"/>
              </a:lnSpc>
              <a:buFont typeface="+mj-lt"/>
              <a:buAutoNum type="arabicPeriod"/>
            </a:pPr>
            <a:endParaRPr lang="en-US" sz="32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165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924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2097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066800"/>
            <a:ext cx="845820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2016: “ </a:t>
            </a:r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Xâm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tổn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bạo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bóc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lột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xâm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rơi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mặc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tổn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”.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717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336928"/>
            <a:ext cx="5257800" cy="1200329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xâm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9482897"/>
              </p:ext>
            </p:extLst>
          </p:nvPr>
        </p:nvGraphicFramePr>
        <p:xfrm>
          <a:off x="762000" y="2507673"/>
          <a:ext cx="7848600" cy="182880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962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62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62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621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828800">
                <a:tc>
                  <a:txBody>
                    <a:bodyPr/>
                    <a:lstStyle/>
                    <a:p>
                      <a:pPr algn="ctr"/>
                      <a:r>
                        <a:rPr lang="en-US" sz="3600" kern="1200" dirty="0" err="1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Xâm</a:t>
                      </a:r>
                      <a:r>
                        <a:rPr lang="en-US" sz="3600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kern="1200" dirty="0" err="1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hại</a:t>
                      </a:r>
                      <a:r>
                        <a:rPr lang="en-US" sz="3600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kern="1200" dirty="0" err="1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thể</a:t>
                      </a:r>
                      <a:r>
                        <a:rPr lang="en-US" sz="3600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kern="1200" dirty="0" err="1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chất</a:t>
                      </a:r>
                      <a:endParaRPr lang="en-US" sz="36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kern="1200" dirty="0" err="1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Xâm</a:t>
                      </a:r>
                      <a:r>
                        <a:rPr lang="en-US" sz="3600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kern="1200" dirty="0" err="1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hại</a:t>
                      </a:r>
                      <a:r>
                        <a:rPr lang="en-US" sz="3600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kern="1200" dirty="0" err="1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tình</a:t>
                      </a:r>
                      <a:r>
                        <a:rPr lang="en-US" sz="3600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kern="1200" dirty="0" err="1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dục</a:t>
                      </a:r>
                      <a:endParaRPr lang="en-US" sz="36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en-US" sz="3600" kern="1200" dirty="0" err="1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Xâm</a:t>
                      </a:r>
                      <a:r>
                        <a:rPr lang="en-US" sz="3600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kern="1200" dirty="0" err="1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hại</a:t>
                      </a:r>
                      <a:r>
                        <a:rPr lang="en-US" sz="3600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kern="1200" dirty="0" err="1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tinh</a:t>
                      </a:r>
                      <a:r>
                        <a:rPr lang="en-US" sz="3600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kern="1200" dirty="0" err="1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thần</a:t>
                      </a:r>
                      <a:endParaRPr lang="en-US" sz="36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kern="1200" dirty="0" err="1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Xao</a:t>
                      </a:r>
                      <a:r>
                        <a:rPr lang="en-US" sz="3600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kern="1200" dirty="0" err="1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nhãng</a:t>
                      </a:r>
                      <a:endParaRPr lang="en-US" sz="36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17" name="Straight Arrow Connector 16"/>
          <p:cNvCxnSpPr/>
          <p:nvPr/>
        </p:nvCxnSpPr>
        <p:spPr>
          <a:xfrm flipH="1">
            <a:off x="1981200" y="1537257"/>
            <a:ext cx="685800" cy="97734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3505200" y="1526566"/>
            <a:ext cx="1104900" cy="97734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2" idx="2"/>
          </p:cNvCxnSpPr>
          <p:nvPr/>
        </p:nvCxnSpPr>
        <p:spPr>
          <a:xfrm>
            <a:off x="4610100" y="1537257"/>
            <a:ext cx="843395" cy="97734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6400800" y="1537257"/>
            <a:ext cx="838200" cy="97734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8592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09800" y="381000"/>
            <a:ext cx="579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8405" y="1600200"/>
            <a:ext cx="4486996" cy="342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986103" y="3505200"/>
            <a:ext cx="137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en-US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1600200"/>
            <a:ext cx="37338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endParaRPr lang="en-US" sz="4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xâm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/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AutoShape 4" descr="Káº¿t quáº£ hÃ¬nh áº£nh cho hÃ¬nh áº£nh vá» tháº£o luáº­n nhÃ³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291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09800" y="381000"/>
            <a:ext cx="579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AutoShape 2" descr="Káº¿t quáº£ hÃ¬nh áº£nh cho hÃ¬nh áº£nh vá» tháº£o luáº­n nhÃ³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752600"/>
            <a:ext cx="4305589" cy="342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097876" y="3581400"/>
            <a:ext cx="1371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en-US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5575" y="1752600"/>
            <a:ext cx="456882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xâm</a:t>
            </a:r>
            <a:r>
              <a:rPr lang="en-US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4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4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2477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381000"/>
            <a:ext cx="6705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endParaRPr lang="en-US" sz="3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xâm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hại</a:t>
            </a:r>
            <a:endParaRPr lang="en-US" sz="3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1600200"/>
            <a:ext cx="883920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tối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tăm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vắng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kín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lạ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quà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do.</a:t>
            </a:r>
          </a:p>
          <a:p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lạ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lạ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lạ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mức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chạm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…..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1474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43000" y="2209800"/>
            <a:ext cx="7090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XỬ LÝ TÌNH HUỐNG</a:t>
            </a:r>
            <a:endParaRPr lang="en-US" sz="54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14084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09800" y="381000"/>
            <a:ext cx="579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AutoShape 2" descr="Káº¿t quáº£ hÃ¬nh áº£nh cho hÃ¬nh áº£nh vá» tháº£o luáº­n nhÃ³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0375" y="1066800"/>
            <a:ext cx="826770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endParaRPr lang="en-US" sz="2400" dirty="0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7200" algn="just"/>
            <a:r>
              <a:rPr lang="en-US" sz="24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200" b="1" u="sng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3200" b="1" u="sng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28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bỗng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đổ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cơn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Ngân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xóm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trú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bây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chìa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khóa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ác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xóm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Lan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cởi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lau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khô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indent="457200" algn="just"/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Ngân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indent="457200" algn="just"/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870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46010538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868</TotalTime>
  <Words>751</Words>
  <Application>Microsoft Office PowerPoint</Application>
  <PresentationFormat>On-screen Show (4:3)</PresentationFormat>
  <Paragraphs>54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Times New Roman</vt:lpstr>
      <vt:lpstr>Office Theme</vt:lpstr>
      <vt:lpstr>1_Office Theme</vt:lpstr>
      <vt:lpstr>2_Office Theme</vt:lpstr>
      <vt:lpstr>3_Office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Windows 10</cp:lastModifiedBy>
  <cp:revision>60</cp:revision>
  <dcterms:created xsi:type="dcterms:W3CDTF">2019-10-08T16:42:32Z</dcterms:created>
  <dcterms:modified xsi:type="dcterms:W3CDTF">2024-04-22T02:21:05Z</dcterms:modified>
</cp:coreProperties>
</file>