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72" r:id="rId3"/>
    <p:sldId id="334" r:id="rId4"/>
    <p:sldId id="335" r:id="rId5"/>
    <p:sldId id="336" r:id="rId6"/>
    <p:sldId id="337" r:id="rId7"/>
    <p:sldId id="257" r:id="rId8"/>
    <p:sldId id="258" r:id="rId9"/>
    <p:sldId id="338" r:id="rId10"/>
    <p:sldId id="329" r:id="rId11"/>
    <p:sldId id="339" r:id="rId12"/>
    <p:sldId id="343" r:id="rId13"/>
    <p:sldId id="342" r:id="rId14"/>
    <p:sldId id="341" r:id="rId15"/>
    <p:sldId id="34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40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80144-4CB7-45CA-90E9-76DE0D22C8F2}"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8694D-F010-4ED8-A115-41648FEEA30B}" type="slidenum">
              <a:rPr lang="en-US" smtClean="0"/>
              <a:t>‹#›</a:t>
            </a:fld>
            <a:endParaRPr lang="en-US"/>
          </a:p>
        </p:txBody>
      </p:sp>
    </p:spTree>
    <p:extLst>
      <p:ext uri="{BB962C8B-B14F-4D97-AF65-F5344CB8AC3E}">
        <p14:creationId xmlns:p14="http://schemas.microsoft.com/office/powerpoint/2010/main" val="389087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7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9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2024/9/27</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93261078"/>
      </p:ext>
    </p:extLst>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2024/9/27</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024267864"/>
      </p:ext>
    </p:extLst>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2024/9/27</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792283441"/>
      </p:ext>
    </p:extLst>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2024/9/27</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61829676"/>
      </p:ext>
    </p:extLst>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2024/9/27</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89081915"/>
      </p:ext>
    </p:extLst>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2024/9/27</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679369527"/>
      </p:ext>
    </p:extLst>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Tree>
    <p:extLst>
      <p:ext uri="{BB962C8B-B14F-4D97-AF65-F5344CB8AC3E}">
        <p14:creationId xmlns:p14="http://schemas.microsoft.com/office/powerpoint/2010/main" val="3097191488"/>
      </p:ext>
    </p:extLst>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2024/9/27</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72515939"/>
      </p:ext>
    </p:extLst>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82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2024/9/27</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65032596"/>
      </p:ext>
    </p:extLst>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2024/9/27</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360408288"/>
      </p:ext>
    </p:extLst>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2024/9/27</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14795954"/>
      </p:ext>
    </p:extLst>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85572"/>
      </p:ext>
    </p:extLst>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722"/>
        <p:cNvGrpSpPr/>
        <p:nvPr/>
      </p:nvGrpSpPr>
      <p:grpSpPr>
        <a:xfrm>
          <a:off x="0" y="0"/>
          <a:ext cx="0" cy="0"/>
          <a:chOff x="0" y="0"/>
          <a:chExt cx="0" cy="0"/>
        </a:xfrm>
      </p:grpSpPr>
      <p:sp>
        <p:nvSpPr>
          <p:cNvPr id="723" name="Google Shape;723;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4" name="Google Shape;724;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25" name="Google Shape;725;p12"/>
          <p:cNvGrpSpPr/>
          <p:nvPr/>
        </p:nvGrpSpPr>
        <p:grpSpPr>
          <a:xfrm rot="9304928">
            <a:off x="942397" y="597005"/>
            <a:ext cx="5506770" cy="6485536"/>
            <a:chOff x="6709035" y="58434"/>
            <a:chExt cx="2901220" cy="3416879"/>
          </a:xfrm>
        </p:grpSpPr>
        <p:sp>
          <p:nvSpPr>
            <p:cNvPr id="726" name="Google Shape;726;p12"/>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7" name="Google Shape;727;p12"/>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28" name="Google Shape;728;p12"/>
          <p:cNvSpPr/>
          <p:nvPr/>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9" name="Google Shape;729;p12"/>
          <p:cNvSpPr/>
          <p:nvPr/>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0" name="Google Shape;730;p12"/>
          <p:cNvGrpSpPr/>
          <p:nvPr/>
        </p:nvGrpSpPr>
        <p:grpSpPr>
          <a:xfrm rot="-7799674">
            <a:off x="6840915" y="172324"/>
            <a:ext cx="6867251" cy="6440453"/>
            <a:chOff x="8371004" y="-382642"/>
            <a:chExt cx="3618071" cy="3393209"/>
          </a:xfrm>
        </p:grpSpPr>
        <p:sp>
          <p:nvSpPr>
            <p:cNvPr id="731" name="Google Shape;731;p12"/>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2" name="Google Shape;732;p12"/>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33" name="Google Shape;733;p12"/>
          <p:cNvSpPr/>
          <p:nvPr/>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4" name="Google Shape;734;p12"/>
          <p:cNvSpPr txBox="1"/>
          <p:nvPr/>
        </p:nvSpPr>
        <p:spPr>
          <a:xfrm rot="4725490">
            <a:off x="10970935" y="1166690"/>
            <a:ext cx="2163425" cy="39737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MANGNON</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sp>
        <p:nvSpPr>
          <p:cNvPr id="735" name="Google Shape;735;p12"/>
          <p:cNvSpPr/>
          <p:nvPr/>
        </p:nvSpPr>
        <p:spPr>
          <a:xfrm>
            <a:off x="2181000" y="4638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6" name="Google Shape;736;p12"/>
          <p:cNvSpPr txBox="1">
            <a:spLocks noGrp="1"/>
          </p:cNvSpPr>
          <p:nvPr>
            <p:ph type="title"/>
          </p:nvPr>
        </p:nvSpPr>
        <p:spPr>
          <a:xfrm>
            <a:off x="2543675" y="662600"/>
            <a:ext cx="8925300" cy="8781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
        <p:nvSpPr>
          <p:cNvPr id="737" name="Google Shape;737;p12"/>
          <p:cNvSpPr txBox="1">
            <a:spLocks noGrp="1"/>
          </p:cNvSpPr>
          <p:nvPr>
            <p:ph type="body" idx="1"/>
          </p:nvPr>
        </p:nvSpPr>
        <p:spPr>
          <a:xfrm>
            <a:off x="2543675" y="1540700"/>
            <a:ext cx="8925300" cy="45057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a:p>
        </p:txBody>
      </p:sp>
      <p:grpSp>
        <p:nvGrpSpPr>
          <p:cNvPr id="738" name="Google Shape;738;p12"/>
          <p:cNvGrpSpPr/>
          <p:nvPr/>
        </p:nvGrpSpPr>
        <p:grpSpPr>
          <a:xfrm>
            <a:off x="137393" y="889240"/>
            <a:ext cx="1953597" cy="3775408"/>
            <a:chOff x="2718842" y="-1249002"/>
            <a:chExt cx="1653349" cy="3195166"/>
          </a:xfrm>
        </p:grpSpPr>
        <p:sp>
          <p:nvSpPr>
            <p:cNvPr id="739" name="Google Shape;739;p12"/>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0" name="Google Shape;740;p12"/>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1" name="Google Shape;741;p12"/>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2" name="Google Shape;742;p12"/>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3" name="Google Shape;743;p12"/>
            <p:cNvGrpSpPr/>
            <p:nvPr/>
          </p:nvGrpSpPr>
          <p:grpSpPr>
            <a:xfrm>
              <a:off x="3022533" y="201005"/>
              <a:ext cx="1047184" cy="1223368"/>
              <a:chOff x="2793933" y="-256195"/>
              <a:chExt cx="1047184" cy="1223368"/>
            </a:xfrm>
          </p:grpSpPr>
          <p:sp>
            <p:nvSpPr>
              <p:cNvPr id="744" name="Google Shape;744;p12"/>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5" name="Google Shape;745;p12"/>
              <p:cNvGrpSpPr/>
              <p:nvPr/>
            </p:nvGrpSpPr>
            <p:grpSpPr>
              <a:xfrm>
                <a:off x="2793933" y="137188"/>
                <a:ext cx="1047184" cy="435867"/>
                <a:chOff x="5463539" y="4411027"/>
                <a:chExt cx="1267777" cy="527684"/>
              </a:xfrm>
            </p:grpSpPr>
            <p:sp>
              <p:nvSpPr>
                <p:cNvPr id="746" name="Google Shape;746;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7" name="Google Shape;747;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48" name="Google Shape;748;p12"/>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49" name="Google Shape;749;p12"/>
            <p:cNvGrpSpPr/>
            <p:nvPr/>
          </p:nvGrpSpPr>
          <p:grpSpPr>
            <a:xfrm>
              <a:off x="3023320" y="201005"/>
              <a:ext cx="1047184" cy="1223419"/>
              <a:chOff x="5463539" y="3934777"/>
              <a:chExt cx="1267778" cy="1481137"/>
            </a:xfrm>
          </p:grpSpPr>
          <p:sp>
            <p:nvSpPr>
              <p:cNvPr id="750" name="Google Shape;750;p12"/>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51" name="Google Shape;751;p12"/>
              <p:cNvGrpSpPr/>
              <p:nvPr/>
            </p:nvGrpSpPr>
            <p:grpSpPr>
              <a:xfrm>
                <a:off x="5463539" y="4411027"/>
                <a:ext cx="1267777" cy="527684"/>
                <a:chOff x="5463539" y="4411027"/>
                <a:chExt cx="1267777" cy="527684"/>
              </a:xfrm>
            </p:grpSpPr>
            <p:sp>
              <p:nvSpPr>
                <p:cNvPr id="752" name="Google Shape;752;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3" name="Google Shape;753;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54" name="Google Shape;754;p12"/>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55" name="Google Shape;755;p12"/>
            <p:cNvGrpSpPr/>
            <p:nvPr/>
          </p:nvGrpSpPr>
          <p:grpSpPr>
            <a:xfrm>
              <a:off x="3414505" y="-892598"/>
              <a:ext cx="264818" cy="496634"/>
              <a:chOff x="5504867" y="-892598"/>
              <a:chExt cx="264818" cy="496634"/>
            </a:xfrm>
          </p:grpSpPr>
          <p:sp>
            <p:nvSpPr>
              <p:cNvPr id="756" name="Google Shape;756;p12"/>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7" name="Google Shape;757;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8" name="Google Shape;758;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9" name="Google Shape;759;p12"/>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60" name="Google Shape;760;p12"/>
          <p:cNvSpPr/>
          <p:nvPr/>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31095627"/>
      </p:ext>
    </p:extLst>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002 Intro">
  <p:cSld name="002 Intro">
    <p:spTree>
      <p:nvGrpSpPr>
        <p:cNvPr id="1" name="Shape 910"/>
        <p:cNvGrpSpPr/>
        <p:nvPr/>
      </p:nvGrpSpPr>
      <p:grpSpPr>
        <a:xfrm>
          <a:off x="0" y="0"/>
          <a:ext cx="0" cy="0"/>
          <a:chOff x="0" y="0"/>
          <a:chExt cx="0" cy="0"/>
        </a:xfrm>
      </p:grpSpPr>
      <p:sp>
        <p:nvSpPr>
          <p:cNvPr id="912" name="Google Shape;912;p17"/>
          <p:cNvSpPr/>
          <p:nvPr/>
        </p:nvSpPr>
        <p:spPr>
          <a:xfrm rot="-649104">
            <a:off x="15796209" y="5825201"/>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4" name="Google Shape;914;p17"/>
          <p:cNvSpPr/>
          <p:nvPr/>
        </p:nvSpPr>
        <p:spPr>
          <a:xfrm rot="-649104">
            <a:off x="11105082" y="7702538"/>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5" name="Google Shape;915;p17"/>
          <p:cNvSpPr txBox="1"/>
          <p:nvPr/>
        </p:nvSpPr>
        <p:spPr>
          <a:xfrm rot="4725490">
            <a:off x="12299199" y="735612"/>
            <a:ext cx="1732746" cy="48297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GROUPS</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grpSp>
        <p:nvGrpSpPr>
          <p:cNvPr id="2" name="Group 1"/>
          <p:cNvGrpSpPr/>
          <p:nvPr userDrawn="1"/>
        </p:nvGrpSpPr>
        <p:grpSpPr>
          <a:xfrm>
            <a:off x="425427" y="147716"/>
            <a:ext cx="3291840" cy="3482924"/>
            <a:chOff x="-5244562" y="-2913562"/>
            <a:chExt cx="5649997" cy="6854881"/>
          </a:xfrm>
        </p:grpSpPr>
        <p:sp>
          <p:nvSpPr>
            <p:cNvPr id="913"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41" name="Google Shape;941;p17"/>
            <p:cNvGrpSpPr/>
            <p:nvPr/>
          </p:nvGrpSpPr>
          <p:grpSpPr>
            <a:xfrm rot="9864821">
              <a:off x="-5101368" y="-2913562"/>
              <a:ext cx="5506803" cy="6485575"/>
              <a:chOff x="6709035" y="58434"/>
              <a:chExt cx="2901220" cy="3416879"/>
            </a:xfrm>
          </p:grpSpPr>
          <p:sp>
            <p:nvSpPr>
              <p:cNvPr id="942"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3"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944" name="Google Shape;944;p17"/>
          <p:cNvSpPr txBox="1">
            <a:spLocks noGrp="1"/>
          </p:cNvSpPr>
          <p:nvPr>
            <p:ph type="title"/>
          </p:nvPr>
        </p:nvSpPr>
        <p:spPr>
          <a:xfrm>
            <a:off x="14692262" y="140238"/>
            <a:ext cx="2749800" cy="12306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dirty="0"/>
          </a:p>
        </p:txBody>
      </p:sp>
      <p:sp>
        <p:nvSpPr>
          <p:cNvPr id="945" name="Google Shape;945;p17"/>
          <p:cNvSpPr txBox="1">
            <a:spLocks noGrp="1"/>
          </p:cNvSpPr>
          <p:nvPr>
            <p:ph type="body" idx="1"/>
          </p:nvPr>
        </p:nvSpPr>
        <p:spPr>
          <a:xfrm>
            <a:off x="15336317" y="2382928"/>
            <a:ext cx="2749800" cy="34272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dirty="0"/>
          </a:p>
        </p:txBody>
      </p:sp>
      <p:grpSp>
        <p:nvGrpSpPr>
          <p:cNvPr id="946" name="Google Shape;946;p17"/>
          <p:cNvGrpSpPr/>
          <p:nvPr/>
        </p:nvGrpSpPr>
        <p:grpSpPr>
          <a:xfrm>
            <a:off x="4204858" y="1645"/>
            <a:ext cx="3017784" cy="3587424"/>
            <a:chOff x="2718842" y="-1249002"/>
            <a:chExt cx="1653349" cy="3195166"/>
          </a:xfrm>
        </p:grpSpPr>
        <p:sp>
          <p:nvSpPr>
            <p:cNvPr id="947" name="Google Shape;94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8" name="Google Shape;94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9" name="Google Shape;94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0" name="Google Shape;95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1" name="Google Shape;951;p17"/>
            <p:cNvGrpSpPr/>
            <p:nvPr/>
          </p:nvGrpSpPr>
          <p:grpSpPr>
            <a:xfrm>
              <a:off x="3022533" y="201005"/>
              <a:ext cx="1047184" cy="1223368"/>
              <a:chOff x="2793933" y="-256195"/>
              <a:chExt cx="1047184" cy="1223368"/>
            </a:xfrm>
          </p:grpSpPr>
          <p:sp>
            <p:nvSpPr>
              <p:cNvPr id="952" name="Google Shape;95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3" name="Google Shape;953;p17"/>
              <p:cNvGrpSpPr/>
              <p:nvPr/>
            </p:nvGrpSpPr>
            <p:grpSpPr>
              <a:xfrm>
                <a:off x="2793933" y="137188"/>
                <a:ext cx="1047184" cy="435867"/>
                <a:chOff x="5463539" y="4411027"/>
                <a:chExt cx="1267777" cy="527684"/>
              </a:xfrm>
            </p:grpSpPr>
            <p:sp>
              <p:nvSpPr>
                <p:cNvPr id="954" name="Google Shape;95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5" name="Google Shape;95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56" name="Google Shape;95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7" name="Google Shape;957;p17"/>
            <p:cNvGrpSpPr/>
            <p:nvPr/>
          </p:nvGrpSpPr>
          <p:grpSpPr>
            <a:xfrm>
              <a:off x="3023320" y="201005"/>
              <a:ext cx="1047184" cy="1223419"/>
              <a:chOff x="5463539" y="3934777"/>
              <a:chExt cx="1267778" cy="1481137"/>
            </a:xfrm>
          </p:grpSpPr>
          <p:sp>
            <p:nvSpPr>
              <p:cNvPr id="958" name="Google Shape;95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9" name="Google Shape;959;p17"/>
              <p:cNvGrpSpPr/>
              <p:nvPr/>
            </p:nvGrpSpPr>
            <p:grpSpPr>
              <a:xfrm>
                <a:off x="5463539" y="4411027"/>
                <a:ext cx="1267777" cy="527684"/>
                <a:chOff x="5463539" y="4411027"/>
                <a:chExt cx="1267777" cy="527684"/>
              </a:xfrm>
            </p:grpSpPr>
            <p:sp>
              <p:nvSpPr>
                <p:cNvPr id="960" name="Google Shape;96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1" name="Google Shape;96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62" name="Google Shape;96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63" name="Google Shape;963;p17"/>
            <p:cNvGrpSpPr/>
            <p:nvPr/>
          </p:nvGrpSpPr>
          <p:grpSpPr>
            <a:xfrm>
              <a:off x="3414505" y="-892598"/>
              <a:ext cx="264818" cy="496634"/>
              <a:chOff x="5504867" y="-892598"/>
              <a:chExt cx="264818" cy="496634"/>
            </a:xfrm>
          </p:grpSpPr>
          <p:sp>
            <p:nvSpPr>
              <p:cNvPr id="964" name="Google Shape;96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5" name="Google Shape;96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6" name="Google Shape;96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7" name="Google Shape;96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968" name="Google Shape;968;p17"/>
          <p:cNvGrpSpPr/>
          <p:nvPr/>
        </p:nvGrpSpPr>
        <p:grpSpPr>
          <a:xfrm>
            <a:off x="7721768" y="8351"/>
            <a:ext cx="4317832" cy="3648402"/>
            <a:chOff x="2718842" y="-1249002"/>
            <a:chExt cx="1653349" cy="3195166"/>
          </a:xfrm>
        </p:grpSpPr>
        <p:sp>
          <p:nvSpPr>
            <p:cNvPr id="969" name="Google Shape;969;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0" name="Google Shape;970;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1" name="Google Shape;971;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2" name="Google Shape;972;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3" name="Google Shape;973;p17"/>
            <p:cNvGrpSpPr/>
            <p:nvPr/>
          </p:nvGrpSpPr>
          <p:grpSpPr>
            <a:xfrm>
              <a:off x="3022533" y="201005"/>
              <a:ext cx="1047184" cy="1223368"/>
              <a:chOff x="2793933" y="-256195"/>
              <a:chExt cx="1047184" cy="1223368"/>
            </a:xfrm>
          </p:grpSpPr>
          <p:sp>
            <p:nvSpPr>
              <p:cNvPr id="974" name="Google Shape;974;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5" name="Google Shape;975;p17"/>
              <p:cNvGrpSpPr/>
              <p:nvPr/>
            </p:nvGrpSpPr>
            <p:grpSpPr>
              <a:xfrm>
                <a:off x="2793933" y="137188"/>
                <a:ext cx="1047184" cy="435867"/>
                <a:chOff x="5463539" y="4411027"/>
                <a:chExt cx="1267777" cy="527684"/>
              </a:xfrm>
            </p:grpSpPr>
            <p:sp>
              <p:nvSpPr>
                <p:cNvPr id="976" name="Google Shape;976;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7" name="Google Shape;977;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78" name="Google Shape;978;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79" name="Google Shape;979;p17"/>
            <p:cNvGrpSpPr/>
            <p:nvPr/>
          </p:nvGrpSpPr>
          <p:grpSpPr>
            <a:xfrm>
              <a:off x="3023320" y="201005"/>
              <a:ext cx="1047184" cy="1223419"/>
              <a:chOff x="5463539" y="3934777"/>
              <a:chExt cx="1267778" cy="1481137"/>
            </a:xfrm>
          </p:grpSpPr>
          <p:sp>
            <p:nvSpPr>
              <p:cNvPr id="980" name="Google Shape;980;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81" name="Google Shape;981;p17"/>
              <p:cNvGrpSpPr/>
              <p:nvPr/>
            </p:nvGrpSpPr>
            <p:grpSpPr>
              <a:xfrm>
                <a:off x="5463539" y="4411027"/>
                <a:ext cx="1267777" cy="527684"/>
                <a:chOff x="5463539" y="4411027"/>
                <a:chExt cx="1267777" cy="527684"/>
              </a:xfrm>
            </p:grpSpPr>
            <p:sp>
              <p:nvSpPr>
                <p:cNvPr id="982" name="Google Shape;98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3" name="Google Shape;98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84" name="Google Shape;984;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85" name="Google Shape;985;p17"/>
            <p:cNvGrpSpPr/>
            <p:nvPr/>
          </p:nvGrpSpPr>
          <p:grpSpPr>
            <a:xfrm>
              <a:off x="3414505" y="-892598"/>
              <a:ext cx="264818" cy="496634"/>
              <a:chOff x="5504867" y="-892598"/>
              <a:chExt cx="264818" cy="496634"/>
            </a:xfrm>
          </p:grpSpPr>
          <p:sp>
            <p:nvSpPr>
              <p:cNvPr id="986" name="Google Shape;986;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7" name="Google Shape;987;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8" name="Google Shape;988;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9" name="Google Shape;989;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34" name="Google Shape;1034;p17"/>
          <p:cNvGrpSpPr/>
          <p:nvPr/>
        </p:nvGrpSpPr>
        <p:grpSpPr>
          <a:xfrm>
            <a:off x="4345534" y="3471386"/>
            <a:ext cx="2968284" cy="3217211"/>
            <a:chOff x="2718842" y="-1249002"/>
            <a:chExt cx="1653349" cy="3195166"/>
          </a:xfrm>
        </p:grpSpPr>
        <p:sp>
          <p:nvSpPr>
            <p:cNvPr id="1035" name="Google Shape;1035;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6" name="Google Shape;1036;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7" name="Google Shape;1037;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8" name="Google Shape;1038;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39" name="Google Shape;1039;p17"/>
            <p:cNvGrpSpPr/>
            <p:nvPr/>
          </p:nvGrpSpPr>
          <p:grpSpPr>
            <a:xfrm>
              <a:off x="3022533" y="201005"/>
              <a:ext cx="1047184" cy="1223368"/>
              <a:chOff x="2793933" y="-256195"/>
              <a:chExt cx="1047184" cy="1223368"/>
            </a:xfrm>
          </p:grpSpPr>
          <p:sp>
            <p:nvSpPr>
              <p:cNvPr id="1040" name="Google Shape;1040;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1" name="Google Shape;1041;p17"/>
              <p:cNvGrpSpPr/>
              <p:nvPr/>
            </p:nvGrpSpPr>
            <p:grpSpPr>
              <a:xfrm>
                <a:off x="2793933" y="137188"/>
                <a:ext cx="1047184" cy="435867"/>
                <a:chOff x="5463539" y="4411027"/>
                <a:chExt cx="1267777" cy="527684"/>
              </a:xfrm>
            </p:grpSpPr>
            <p:sp>
              <p:nvSpPr>
                <p:cNvPr id="1042" name="Google Shape;104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3" name="Google Shape;104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44" name="Google Shape;1044;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45" name="Google Shape;1045;p17"/>
            <p:cNvGrpSpPr/>
            <p:nvPr/>
          </p:nvGrpSpPr>
          <p:grpSpPr>
            <a:xfrm>
              <a:off x="3023320" y="201005"/>
              <a:ext cx="1047184" cy="1223419"/>
              <a:chOff x="5463539" y="3934777"/>
              <a:chExt cx="1267778" cy="1481137"/>
            </a:xfrm>
          </p:grpSpPr>
          <p:sp>
            <p:nvSpPr>
              <p:cNvPr id="1046" name="Google Shape;1046;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7" name="Google Shape;1047;p17"/>
              <p:cNvGrpSpPr/>
              <p:nvPr/>
            </p:nvGrpSpPr>
            <p:grpSpPr>
              <a:xfrm>
                <a:off x="5463539" y="4411027"/>
                <a:ext cx="1267777" cy="527684"/>
                <a:chOff x="5463539" y="4411027"/>
                <a:chExt cx="1267777" cy="527684"/>
              </a:xfrm>
            </p:grpSpPr>
            <p:sp>
              <p:nvSpPr>
                <p:cNvPr id="1048" name="Google Shape;1048;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9" name="Google Shape;1049;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50" name="Google Shape;1050;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51" name="Google Shape;1051;p17"/>
            <p:cNvGrpSpPr/>
            <p:nvPr/>
          </p:nvGrpSpPr>
          <p:grpSpPr>
            <a:xfrm>
              <a:off x="3414505" y="-892598"/>
              <a:ext cx="264818" cy="496634"/>
              <a:chOff x="5504867" y="-892598"/>
              <a:chExt cx="264818" cy="496634"/>
            </a:xfrm>
          </p:grpSpPr>
          <p:sp>
            <p:nvSpPr>
              <p:cNvPr id="1052" name="Google Shape;1052;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3" name="Google Shape;1053;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4" name="Google Shape;1054;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5" name="Google Shape;1055;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56" name="Google Shape;1056;p17"/>
          <p:cNvGrpSpPr/>
          <p:nvPr/>
        </p:nvGrpSpPr>
        <p:grpSpPr>
          <a:xfrm>
            <a:off x="7721768" y="3425666"/>
            <a:ext cx="4317832" cy="3282552"/>
            <a:chOff x="2718842" y="-1249002"/>
            <a:chExt cx="1653349" cy="3195166"/>
          </a:xfrm>
        </p:grpSpPr>
        <p:sp>
          <p:nvSpPr>
            <p:cNvPr id="1057" name="Google Shape;105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8" name="Google Shape;105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9" name="Google Shape;105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0" name="Google Shape;106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1" name="Google Shape;1061;p17"/>
            <p:cNvGrpSpPr/>
            <p:nvPr/>
          </p:nvGrpSpPr>
          <p:grpSpPr>
            <a:xfrm>
              <a:off x="3022533" y="201005"/>
              <a:ext cx="1047184" cy="1223368"/>
              <a:chOff x="2793933" y="-256195"/>
              <a:chExt cx="1047184" cy="1223368"/>
            </a:xfrm>
          </p:grpSpPr>
          <p:sp>
            <p:nvSpPr>
              <p:cNvPr id="1062" name="Google Shape;106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3" name="Google Shape;1063;p17"/>
              <p:cNvGrpSpPr/>
              <p:nvPr/>
            </p:nvGrpSpPr>
            <p:grpSpPr>
              <a:xfrm>
                <a:off x="2793933" y="137188"/>
                <a:ext cx="1047184" cy="435867"/>
                <a:chOff x="5463539" y="4411027"/>
                <a:chExt cx="1267777" cy="527684"/>
              </a:xfrm>
            </p:grpSpPr>
            <p:sp>
              <p:nvSpPr>
                <p:cNvPr id="1064" name="Google Shape;106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5" name="Google Shape;106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66" name="Google Shape;106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67" name="Google Shape;1067;p17"/>
            <p:cNvGrpSpPr/>
            <p:nvPr/>
          </p:nvGrpSpPr>
          <p:grpSpPr>
            <a:xfrm>
              <a:off x="3023320" y="201005"/>
              <a:ext cx="1047184" cy="1223419"/>
              <a:chOff x="5463539" y="3934777"/>
              <a:chExt cx="1267778" cy="1481137"/>
            </a:xfrm>
          </p:grpSpPr>
          <p:sp>
            <p:nvSpPr>
              <p:cNvPr id="1068" name="Google Shape;106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9" name="Google Shape;1069;p17"/>
              <p:cNvGrpSpPr/>
              <p:nvPr/>
            </p:nvGrpSpPr>
            <p:grpSpPr>
              <a:xfrm>
                <a:off x="5463539" y="4411027"/>
                <a:ext cx="1267777" cy="527684"/>
                <a:chOff x="5463539" y="4411027"/>
                <a:chExt cx="1267777" cy="527684"/>
              </a:xfrm>
            </p:grpSpPr>
            <p:sp>
              <p:nvSpPr>
                <p:cNvPr id="1070" name="Google Shape;107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1" name="Google Shape;107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72" name="Google Shape;107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73" name="Google Shape;1073;p17"/>
            <p:cNvGrpSpPr/>
            <p:nvPr/>
          </p:nvGrpSpPr>
          <p:grpSpPr>
            <a:xfrm>
              <a:off x="3414505" y="-892598"/>
              <a:ext cx="264818" cy="496634"/>
              <a:chOff x="5504867" y="-892598"/>
              <a:chExt cx="264818" cy="496634"/>
            </a:xfrm>
          </p:grpSpPr>
          <p:sp>
            <p:nvSpPr>
              <p:cNvPr id="1074" name="Google Shape;107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5" name="Google Shape;107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6" name="Google Shape;107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7" name="Google Shape;107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236" name="Group 235"/>
          <p:cNvGrpSpPr/>
          <p:nvPr userDrawn="1"/>
        </p:nvGrpSpPr>
        <p:grpSpPr>
          <a:xfrm>
            <a:off x="669980" y="3507613"/>
            <a:ext cx="3291840" cy="3482924"/>
            <a:chOff x="-5244562" y="-2913562"/>
            <a:chExt cx="5649997" cy="6854881"/>
          </a:xfrm>
        </p:grpSpPr>
        <p:sp>
          <p:nvSpPr>
            <p:cNvPr id="237"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38" name="Google Shape;941;p17"/>
            <p:cNvGrpSpPr/>
            <p:nvPr/>
          </p:nvGrpSpPr>
          <p:grpSpPr>
            <a:xfrm rot="9864821">
              <a:off x="-5101368" y="-2913562"/>
              <a:ext cx="5506803" cy="6485575"/>
              <a:chOff x="6709035" y="58434"/>
              <a:chExt cx="2901220" cy="3416879"/>
            </a:xfrm>
          </p:grpSpPr>
          <p:sp>
            <p:nvSpPr>
              <p:cNvPr id="239"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0"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Tree>
    <p:extLst>
      <p:ext uri="{BB962C8B-B14F-4D97-AF65-F5344CB8AC3E}">
        <p14:creationId xmlns:p14="http://schemas.microsoft.com/office/powerpoint/2010/main" val="1098746777"/>
      </p:ext>
    </p:extLst>
  </p:cSld>
  <p:clrMapOvr>
    <a:masterClrMapping/>
  </p:clrMapOvr>
  <p:transition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8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0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65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6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0B201CA-7330-D7A4-3EC7-1592B6D4199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13208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文本框 6"/>
          <p:cNvSpPr txBox="1"/>
          <p:nvPr/>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
        <p:nvSpPr>
          <p:cNvPr id="3" name="Rectangle 2"/>
          <p:cNvSpPr/>
          <p:nvPr userDrawn="1"/>
        </p:nvSpPr>
        <p:spPr>
          <a:xfrm>
            <a:off x="11269953" y="247581"/>
            <a:ext cx="922047" cy="2616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等线"/>
                <a:ea typeface="+mn-ea"/>
                <a:cs typeface="+mn-cs"/>
              </a:rPr>
              <a:t>MANGNON</a:t>
            </a:r>
          </a:p>
        </p:txBody>
      </p:sp>
      <p:pic>
        <p:nvPicPr>
          <p:cNvPr id="5" name="Picture 4"/>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a:fillRect/>
          </a:stretch>
        </p:blipFill>
        <p:spPr>
          <a:xfrm>
            <a:off x="1616132" y="7791454"/>
            <a:ext cx="1824009" cy="2002485"/>
          </a:xfrm>
          <a:prstGeom prst="rect">
            <a:avLst/>
          </a:prstGeom>
        </p:spPr>
      </p:pic>
      <p:sp>
        <p:nvSpPr>
          <p:cNvPr id="6" name="TextBox 3"/>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rPr>
              <a:t>MĂNG NON- TÀI LIỆU TIỂU HỌC | Facebook</a:t>
            </a:r>
            <a:endParaRPr kumimoji="0" lang="en-US" sz="143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621677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0763E7E0-F3C7-9A42-1AB0-6D7DEC4D21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050" y="807479"/>
            <a:ext cx="7200000" cy="554784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037848B1-DA6B-5BEE-1834-7E34998599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663865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7"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9"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10"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8" name="TextBox 7">
              <a:extLst>
                <a:ext uri="{FF2B5EF4-FFF2-40B4-BE49-F238E27FC236}">
                  <a16:creationId xmlns:a16="http://schemas.microsoft.com/office/drawing/2014/main" id="{F4624590-4BEA-EBF5-136E-2FFA53ABEB8A}"/>
                </a:ext>
              </a:extLst>
            </p:cNvPr>
            <p:cNvSpPr txBox="1"/>
            <p:nvPr/>
          </p:nvSpPr>
          <p:spPr>
            <a:xfrm>
              <a:off x="3019689" y="161925"/>
              <a:ext cx="6008114" cy="566808"/>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a:t>
              </a:r>
              <a:r>
                <a:rPr lang="en-US" sz="2800" b="1" i="0" dirty="0" err="1">
                  <a:solidFill>
                    <a:srgbClr val="000000"/>
                  </a:solidFill>
                  <a:effectLst/>
                  <a:latin typeface="Cambria" panose="02040503050406030204" pitchFamily="18" charset="0"/>
                  <a:ea typeface="Cambria" panose="02040503050406030204" pitchFamily="18" charset="0"/>
                </a:rPr>
                <a:t>Tìm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6. </a:t>
              </a:r>
              <a:r>
                <a:rPr lang="en-US" sz="2800" b="1" i="0"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nào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grpSp>
      <p:sp>
        <p:nvSpPr>
          <p:cNvPr id="11" name="Rounded Rectangle 39">
            <a:extLst>
              <a:ext uri="{FF2B5EF4-FFF2-40B4-BE49-F238E27FC236}">
                <a16:creationId xmlns:a16="http://schemas.microsoft.com/office/drawing/2014/main" id="{DA368B96-BDCC-D09B-4382-DDE9DBFB96EB}"/>
              </a:ext>
            </a:extLst>
          </p:cNvPr>
          <p:cNvSpPr/>
          <p:nvPr/>
        </p:nvSpPr>
        <p:spPr>
          <a:xfrm>
            <a:off x="4352926" y="5495924"/>
            <a:ext cx="358140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dirty="0" err="1">
                <a:solidFill>
                  <a:prstClr val="black"/>
                </a:solidFill>
                <a:latin typeface="Cambria" panose="02040503050406030204" pitchFamily="18" charset="0"/>
                <a:ea typeface="Cambria" panose="02040503050406030204" pitchFamily="18" charset="0"/>
              </a:rPr>
              <a:t>Đáp</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án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vậy</a:t>
            </a:r>
            <a:endParaRPr lang="vi-VN" sz="40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94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4"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6"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7"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5" name="TextBox 4">
              <a:extLst>
                <a:ext uri="{FF2B5EF4-FFF2-40B4-BE49-F238E27FC236}">
                  <a16:creationId xmlns:a16="http://schemas.microsoft.com/office/drawing/2014/main" id="{F4624590-4BEA-EBF5-136E-2FFA53ABEB8A}"/>
                </a:ext>
              </a:extLst>
            </p:cNvPr>
            <p:cNvSpPr txBox="1"/>
            <p:nvPr/>
          </p:nvSpPr>
          <p:spPr>
            <a:xfrm>
              <a:off x="3019689" y="161925"/>
              <a:ext cx="6008114" cy="6200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8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khác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Rounded Rectangle 39">
            <a:extLst>
              <a:ext uri="{FF2B5EF4-FFF2-40B4-BE49-F238E27FC236}">
                <a16:creationId xmlns:a16="http://schemas.microsoft.com/office/drawing/2014/main" id="{DA368B96-BDCC-D09B-4382-DDE9DBFB96EB}"/>
              </a:ext>
            </a:extLst>
          </p:cNvPr>
          <p:cNvSpPr/>
          <p:nvPr/>
        </p:nvSpPr>
        <p:spPr>
          <a:xfrm>
            <a:off x="3771900" y="5495924"/>
            <a:ext cx="470535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án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38361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3" name="Group 2">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4"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6"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7"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2"/>
                <a:stretch>
                  <a:fillRect l="-47" r="-47"/>
                </a:stretch>
              </a:blipFill>
            </p:spPr>
            <p:txBody>
              <a:bodyPr/>
              <a:lstStyle/>
              <a:p>
                <a:endParaRPr lang="en-US"/>
              </a:p>
            </p:txBody>
          </p:sp>
        </p:grpSp>
        <p:sp>
          <p:nvSpPr>
            <p:cNvPr id="5" name="TextBox 4">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Dùng đại từ để thay thế cho những từ ngữ lặp lại trong mỗi đoạn dưới đây và cho biết việc dùng đại từ thay thế như vậy có tác dụng gì.</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04BC42C7-6E23-74EF-385C-981EF02C42EE}"/>
              </a:ext>
            </a:extLst>
          </p:cNvPr>
          <p:cNvSpPr txBox="1"/>
          <p:nvPr/>
        </p:nvSpPr>
        <p:spPr>
          <a:xfrm>
            <a:off x="866775" y="1981200"/>
            <a:ext cx="10648950" cy="2793778"/>
          </a:xfrm>
          <a:prstGeom prst="rect">
            <a:avLst/>
          </a:prstGeom>
          <a:noFill/>
        </p:spPr>
        <p:txBody>
          <a:bodyPr wrap="square" rtlCol="0">
            <a:spAutoFit/>
          </a:bodyPr>
          <a:lstStyle/>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a. Thành tặng tôi một quyển truyện tranh. Việc Thành tặng tôi một quy</a:t>
            </a:r>
            <a:r>
              <a:rPr lang="en-US" sz="2400" dirty="0">
                <a:solidFill>
                  <a:srgbClr val="000000"/>
                </a:solidFill>
                <a:latin typeface="Cambria" panose="02040503050406030204" pitchFamily="18" charset="0"/>
                <a:ea typeface="Cambria" panose="02040503050406030204" pitchFamily="18" charset="0"/>
              </a:rPr>
              <a:t>ể</a:t>
            </a:r>
            <a:r>
              <a:rPr lang="vi-VN" sz="2400" dirty="0">
                <a:solidFill>
                  <a:srgbClr val="000000"/>
                </a:solidFill>
                <a:latin typeface="Cambria" panose="02040503050406030204" pitchFamily="18" charset="0"/>
                <a:ea typeface="Cambria" panose="02040503050406030204" pitchFamily="18" charset="0"/>
              </a:rPr>
              <a:t>n truyện tranh làm tôi rất xúc động.</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b. Thanh nhìn ra cái khung cửa mở rộng. Ngoài cái khung cửa mở rộng là một khu vườn xanh mát.</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c. Tôi thích xem phim hoạt hình. Chị tôi cũng thích xem phim hoạt hình.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Arrow: Right 26">
            <a:extLst>
              <a:ext uri="{FF2B5EF4-FFF2-40B4-BE49-F238E27FC236}">
                <a16:creationId xmlns:a16="http://schemas.microsoft.com/office/drawing/2014/main" id="{1FE07446-EF77-AC1B-C1EC-EA5F327E423F}"/>
              </a:ext>
            </a:extLst>
          </p:cNvPr>
          <p:cNvSpPr/>
          <p:nvPr/>
        </p:nvSpPr>
        <p:spPr>
          <a:xfrm>
            <a:off x="3810000" y="478155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9">
            <a:extLst>
              <a:ext uri="{FF2B5EF4-FFF2-40B4-BE49-F238E27FC236}">
                <a16:creationId xmlns:a16="http://schemas.microsoft.com/office/drawing/2014/main" id="{15C886AE-A506-F251-11DA-01FC006EBE48}"/>
              </a:ext>
            </a:extLst>
          </p:cNvPr>
          <p:cNvSpPr/>
          <p:nvPr/>
        </p:nvSpPr>
        <p:spPr>
          <a:xfrm>
            <a:off x="5038724" y="4762499"/>
            <a:ext cx="1952625"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vậy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thế</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4418D8E-8427-85C0-F5B1-0A597A6716C2}"/>
              </a:ext>
            </a:extLst>
          </p:cNvPr>
          <p:cNvSpPr txBox="1"/>
          <p:nvPr/>
        </p:nvSpPr>
        <p:spPr>
          <a:xfrm>
            <a:off x="3695700" y="5505450"/>
            <a:ext cx="899160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Tác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dụng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Tránh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lặp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215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3"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5"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6"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2"/>
                <a:stretch>
                  <a:fillRect l="-47" r="-47"/>
                </a:stretch>
              </a:blipFill>
            </p:spPr>
            <p:txBody>
              <a:bodyPr/>
              <a:lstStyle/>
              <a:p>
                <a:endParaRPr lang="en-US"/>
              </a:p>
            </p:txBody>
          </p:sp>
        </p:grpSp>
        <p:sp>
          <p:nvSpPr>
            <p:cNvPr id="4" name="TextBox 3">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Đóng vai bác sĩ Oát-xơn trong câu chuyện Suy luận của Sơ-lốc Hôm, viết câu đáp lại lời của Sơ-lốc Hôm, trong đó có chứa một đại từ.</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7" name="TextBox 6">
            <a:extLst>
              <a:ext uri="{FF2B5EF4-FFF2-40B4-BE49-F238E27FC236}">
                <a16:creationId xmlns:a16="http://schemas.microsoft.com/office/drawing/2014/main" id="{0E463987-3BB3-EC89-0565-5E6381DEDEA7}"/>
              </a:ext>
            </a:extLst>
          </p:cNvPr>
          <p:cNvSpPr txBox="1"/>
          <p:nvPr/>
        </p:nvSpPr>
        <p:spPr>
          <a:xfrm>
            <a:off x="2305050" y="3431192"/>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(1) Ôi tôi không chú ý? Giờ chúng ta phải làm gì?</a:t>
            </a:r>
          </a:p>
        </p:txBody>
      </p:sp>
      <p:sp>
        <p:nvSpPr>
          <p:cNvPr id="8" name="TextBox 7">
            <a:extLst>
              <a:ext uri="{FF2B5EF4-FFF2-40B4-BE49-F238E27FC236}">
                <a16:creationId xmlns:a16="http://schemas.microsoft.com/office/drawing/2014/main" id="{3A8C07AE-2270-BD28-7409-18F299626DD5}"/>
              </a:ext>
            </a:extLst>
          </p:cNvPr>
          <p:cNvSpPr txBox="1"/>
          <p:nvPr/>
        </p:nvSpPr>
        <p:spPr>
          <a:xfrm>
            <a:off x="2314575" y="4278917"/>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(2) Hả? Sao anh không nói ngay việc đó?</a:t>
            </a:r>
          </a:p>
        </p:txBody>
      </p:sp>
    </p:spTree>
    <p:extLst>
      <p:ext uri="{BB962C8B-B14F-4D97-AF65-F5344CB8AC3E}">
        <p14:creationId xmlns:p14="http://schemas.microsoft.com/office/powerpoint/2010/main" val="160979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pic>
        <p:nvPicPr>
          <p:cNvPr id="3"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pic>
        <p:nvPicPr>
          <p:cNvPr id="4"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5" name="Rectangle 4"/>
          <p:cNvSpPr/>
          <p:nvPr/>
        </p:nvSpPr>
        <p:spPr>
          <a:xfrm>
            <a:off x="4433485" y="859013"/>
            <a:ext cx="302358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Dặn dò</a:t>
            </a:r>
            <a:r>
              <a:rPr kumimoji="0" lang="en-US"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 </a:t>
            </a:r>
            <a:endParaRPr kumimoji="0" lang="en-US" sz="6000" b="0" i="0" u="none" strike="noStrike" kern="1200" cap="none" spc="0" normalizeH="0" baseline="0" noProof="0" dirty="0">
              <a:ln>
                <a:noFill/>
              </a:ln>
              <a:solidFill>
                <a:srgbClr val="FF0000"/>
              </a:solidFill>
              <a:effectLst/>
              <a:uLnTx/>
              <a:uFillTx/>
              <a:latin typeface="#9Slide05 Dancing Script" panose="03080800040507000D00" pitchFamily="66" charset="0"/>
              <a:ea typeface="+mn-ea"/>
              <a:cs typeface="+mn-cs"/>
            </a:endParaRPr>
          </a:p>
        </p:txBody>
      </p:sp>
      <p:sp>
        <p:nvSpPr>
          <p:cNvPr id="6" name="TextBox 5"/>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1114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down)">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9B053A-5DD8-4287-8390-32AF6419FE32}"/>
              </a:ext>
            </a:extLst>
          </p:cNvPr>
          <p:cNvPicPr>
            <a:picLocks noChangeAspect="1"/>
          </p:cNvPicPr>
          <p:nvPr/>
        </p:nvPicPr>
        <p:blipFill>
          <a:blip r:embed="rId2"/>
          <a:stretch>
            <a:fillRect/>
          </a:stretch>
        </p:blipFill>
        <p:spPr>
          <a:xfrm>
            <a:off x="4902013" y="2198368"/>
            <a:ext cx="5273497" cy="1438781"/>
          </a:xfrm>
          <a:prstGeom prst="rect">
            <a:avLst/>
          </a:prstGeom>
        </p:spPr>
      </p:pic>
      <p:pic>
        <p:nvPicPr>
          <p:cNvPr id="5" name="Picture 4">
            <a:extLst>
              <a:ext uri="{FF2B5EF4-FFF2-40B4-BE49-F238E27FC236}">
                <a16:creationId xmlns:a16="http://schemas.microsoft.com/office/drawing/2014/main" id="{E9C16779-3042-49D0-B4E3-00A8F1E1F2C2}"/>
              </a:ext>
            </a:extLst>
          </p:cNvPr>
          <p:cNvPicPr>
            <a:picLocks noChangeAspect="1"/>
          </p:cNvPicPr>
          <p:nvPr/>
        </p:nvPicPr>
        <p:blipFill>
          <a:blip r:embed="rId3"/>
          <a:stretch>
            <a:fillRect/>
          </a:stretch>
        </p:blipFill>
        <p:spPr>
          <a:xfrm>
            <a:off x="3429000" y="3413760"/>
            <a:ext cx="6705600" cy="1795371"/>
          </a:xfrm>
          <a:prstGeom prst="rect">
            <a:avLst/>
          </a:prstGeom>
        </p:spPr>
      </p:pic>
    </p:spTree>
    <p:extLst>
      <p:ext uri="{BB962C8B-B14F-4D97-AF65-F5344CB8AC3E}">
        <p14:creationId xmlns:p14="http://schemas.microsoft.com/office/powerpoint/2010/main" val="34645759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72000">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14:bounceEnd="72000">
                                          <p:cBhvr additive="base">
                                            <p:cTn id="7" dur="1500" fill="hold"/>
                                            <p:tgtEl>
                                              <p:spTgt spid="4"/>
                                            </p:tgtEl>
                                            <p:attrNameLst>
                                              <p:attrName>ppt_x</p:attrName>
                                            </p:attrNameLst>
                                          </p:cBhvr>
                                          <p:tavLst>
                                            <p:tav tm="0">
                                              <p:val>
                                                <p:strVal val="0-#ppt_w/2"/>
                                              </p:val>
                                            </p:tav>
                                            <p:tav tm="100000">
                                              <p:val>
                                                <p:strVal val="#ppt_x"/>
                                              </p:val>
                                            </p:tav>
                                          </p:tavLst>
                                        </p:anim>
                                        <p:anim calcmode="lin" valueType="num" p14:bounceEnd="72000">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72000">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14:bounceEnd="72000">
                                          <p:cBhvr additive="base">
                                            <p:cTn id="11" dur="1500" fill="hold"/>
                                            <p:tgtEl>
                                              <p:spTgt spid="5"/>
                                            </p:tgtEl>
                                            <p:attrNameLst>
                                              <p:attrName>ppt_x</p:attrName>
                                            </p:attrNameLst>
                                          </p:cBhvr>
                                          <p:tavLst>
                                            <p:tav tm="0">
                                              <p:val>
                                                <p:strVal val="0-#ppt_w/2"/>
                                              </p:val>
                                            </p:tav>
                                            <p:tav tm="100000">
                                              <p:val>
                                                <p:strVal val="#ppt_x"/>
                                              </p:val>
                                            </p:tav>
                                          </p:tavLst>
                                        </p:anim>
                                        <p:anim calcmode="lin" valueType="num" p14:bounceEnd="72000">
                                          <p:cBhvr additive="base">
                                            <p:cTn id="12"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Diagonal Corner Rectangle 3">
            <a:extLst>
              <a:ext uri="{FF2B5EF4-FFF2-40B4-BE49-F238E27FC236}">
                <a16:creationId xmlns:a16="http://schemas.microsoft.com/office/drawing/2014/main" id="{0BEB7791-20AB-4543-B399-7279E390E3E2}"/>
              </a:ext>
            </a:extLst>
          </p:cNvPr>
          <p:cNvSpPr/>
          <p:nvPr/>
        </p:nvSpPr>
        <p:spPr>
          <a:xfrm>
            <a:off x="1400971" y="205367"/>
            <a:ext cx="10685408" cy="2883571"/>
          </a:xfrm>
          <a:prstGeom prst="round2DiagRect">
            <a:avLst>
              <a:gd name="adj1" fmla="val 29425"/>
              <a:gd name="adj2" fmla="val 5074"/>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 đại từ nghi vấn trong câu dưới đây</a:t>
            </a:r>
            <a:r>
              <a:rPr lang="en-US"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Bạn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hái</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mấy</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bông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hoa</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vườn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
        <p:nvSpPr>
          <p:cNvPr id="13" name="Dap An A - 9Slide.vn">
            <a:extLst>
              <a:ext uri="{FF2B5EF4-FFF2-40B4-BE49-F238E27FC236}">
                <a16:creationId xmlns:a16="http://schemas.microsoft.com/office/drawing/2014/main" id="{6176446E-A115-45F0-AB68-C5D364CE22F9}"/>
              </a:ext>
            </a:extLst>
          </p:cNvPr>
          <p:cNvSpPr/>
          <p:nvPr/>
        </p:nvSpPr>
        <p:spPr>
          <a:xfrm>
            <a:off x="1505482" y="3526236"/>
            <a:ext cx="4801825" cy="79416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A. </a:t>
            </a:r>
            <a:r>
              <a:rPr lang="en-US" sz="3733" b="1" kern="0" dirty="0" err="1">
                <a:solidFill>
                  <a:srgbClr val="002060"/>
                </a:solidFill>
                <a:latin typeface="Calibri" panose="020F0502020204030204" pitchFamily="34" charset="0"/>
                <a:cs typeface="Calibri" panose="020F0502020204030204" pitchFamily="34" charset="0"/>
                <a:sym typeface="Arial"/>
              </a:rPr>
              <a:t>bông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hoa</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4" name="Dap An B - 9Slide.vn">
            <a:extLst>
              <a:ext uri="{FF2B5EF4-FFF2-40B4-BE49-F238E27FC236}">
                <a16:creationId xmlns:a16="http://schemas.microsoft.com/office/drawing/2014/main" id="{4EE3E23B-2B49-4C98-890B-AE91113638C6}"/>
              </a:ext>
            </a:extLst>
          </p:cNvPr>
          <p:cNvSpPr/>
          <p:nvPr/>
        </p:nvSpPr>
        <p:spPr>
          <a:xfrm>
            <a:off x="6884148" y="3533479"/>
            <a:ext cx="4801825"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B. </a:t>
            </a:r>
            <a:r>
              <a:rPr lang="en-US" sz="3733" b="1" kern="0" dirty="0" err="1">
                <a:solidFill>
                  <a:srgbClr val="002060"/>
                </a:solidFill>
                <a:latin typeface="Calibri" panose="020F0502020204030204" pitchFamily="34" charset="0"/>
                <a:cs typeface="Calibri" panose="020F0502020204030204" pitchFamily="34" charset="0"/>
                <a:sym typeface="Arial"/>
              </a:rPr>
              <a:t>mấy</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5" name="Dap An C - 9Slide.vn">
            <a:extLst>
              <a:ext uri="{FF2B5EF4-FFF2-40B4-BE49-F238E27FC236}">
                <a16:creationId xmlns:a16="http://schemas.microsoft.com/office/drawing/2014/main" id="{9F682473-4D95-4501-9320-21A6D26E96CC}"/>
              </a:ext>
            </a:extLst>
          </p:cNvPr>
          <p:cNvSpPr/>
          <p:nvPr/>
        </p:nvSpPr>
        <p:spPr>
          <a:xfrm>
            <a:off x="1529417"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C. </a:t>
            </a:r>
            <a:r>
              <a:rPr lang="en-US" sz="3733" b="1" kern="0" dirty="0" err="1">
                <a:solidFill>
                  <a:srgbClr val="002060"/>
                </a:solidFill>
                <a:latin typeface="Calibri" panose="020F0502020204030204" pitchFamily="34" charset="0"/>
                <a:cs typeface="Calibri" panose="020F0502020204030204" pitchFamily="34" charset="0"/>
                <a:sym typeface="Arial"/>
              </a:rPr>
              <a:t>hái</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6" name="Dap An C - 9Slide.vn">
            <a:extLst>
              <a:ext uri="{FF2B5EF4-FFF2-40B4-BE49-F238E27FC236}">
                <a16:creationId xmlns:a16="http://schemas.microsoft.com/office/drawing/2014/main" id="{9F682473-4D95-4501-9320-21A6D26E96CC}"/>
              </a:ext>
            </a:extLst>
          </p:cNvPr>
          <p:cNvSpPr/>
          <p:nvPr/>
        </p:nvSpPr>
        <p:spPr>
          <a:xfrm>
            <a:off x="6908084"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733" b="1" kern="0" dirty="0">
                <a:solidFill>
                  <a:srgbClr val="002060"/>
                </a:solidFill>
                <a:latin typeface="Calibri" panose="020F0502020204030204" pitchFamily="34" charset="0"/>
                <a:cs typeface="Calibri" panose="020F0502020204030204" pitchFamily="34" charset="0"/>
                <a:sym typeface="Arial"/>
              </a:rPr>
              <a:t>D</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bạn</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2618646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14:presetBounceEnd="69000">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14:bounceEnd="69000">
                                          <p:cBhvr additive="base">
                                            <p:cTn id="14" dur="1000" fill="hold"/>
                                            <p:tgtEl>
                                              <p:spTgt spid="13"/>
                                            </p:tgtEl>
                                            <p:attrNameLst>
                                              <p:attrName>ppt_x</p:attrName>
                                            </p:attrNameLst>
                                          </p:cBhvr>
                                          <p:tavLst>
                                            <p:tav tm="0">
                                              <p:val>
                                                <p:strVal val="#ppt_x"/>
                                              </p:val>
                                            </p:tav>
                                            <p:tav tm="100000">
                                              <p:val>
                                                <p:strVal val="#ppt_x"/>
                                              </p:val>
                                            </p:tav>
                                          </p:tavLst>
                                        </p:anim>
                                        <p:anim calcmode="lin" valueType="num" p14:bounceEnd="69000">
                                          <p:cBhvr additive="base">
                                            <p:cTn id="15" dur="10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69000">
                                      <p:stCondLst>
                                        <p:cond delay="200"/>
                                      </p:stCondLst>
                                      <p:childTnLst>
                                        <p:set>
                                          <p:cBhvr>
                                            <p:cTn id="17" dur="1" fill="hold">
                                              <p:stCondLst>
                                                <p:cond delay="0"/>
                                              </p:stCondLst>
                                            </p:cTn>
                                            <p:tgtEl>
                                              <p:spTgt spid="14"/>
                                            </p:tgtEl>
                                            <p:attrNameLst>
                                              <p:attrName>style.visibility</p:attrName>
                                            </p:attrNameLst>
                                          </p:cBhvr>
                                          <p:to>
                                            <p:strVal val="visible"/>
                                          </p:to>
                                        </p:set>
                                        <p:anim calcmode="lin" valueType="num" p14:bounceEnd="69000">
                                          <p:cBhvr additive="base">
                                            <p:cTn id="18" dur="1000" fill="hold"/>
                                            <p:tgtEl>
                                              <p:spTgt spid="14"/>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600"/>
                                      </p:stCondLst>
                                      <p:childTnLst>
                                        <p:set>
                                          <p:cBhvr>
                                            <p:cTn id="21" dur="1" fill="hold">
                                              <p:stCondLst>
                                                <p:cond delay="0"/>
                                              </p:stCondLst>
                                            </p:cTn>
                                            <p:tgtEl>
                                              <p:spTgt spid="15"/>
                                            </p:tgtEl>
                                            <p:attrNameLst>
                                              <p:attrName>style.visibility</p:attrName>
                                            </p:attrNameLst>
                                          </p:cBhvr>
                                          <p:to>
                                            <p:strVal val="visible"/>
                                          </p:to>
                                        </p:set>
                                        <p:anim calcmode="lin" valueType="num" p14:bounceEnd="69000">
                                          <p:cBhvr additive="base">
                                            <p:cTn id="22" dur="1000" fill="hold"/>
                                            <p:tgtEl>
                                              <p:spTgt spid="15"/>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600"/>
                                      </p:stCondLst>
                                      <p:childTnLst>
                                        <p:set>
                                          <p:cBhvr>
                                            <p:cTn id="25" dur="1" fill="hold">
                                              <p:stCondLst>
                                                <p:cond delay="0"/>
                                              </p:stCondLst>
                                            </p:cTn>
                                            <p:tgtEl>
                                              <p:spTgt spid="16"/>
                                            </p:tgtEl>
                                            <p:attrNameLst>
                                              <p:attrName>style.visibility</p:attrName>
                                            </p:attrNameLst>
                                          </p:cBhvr>
                                          <p:to>
                                            <p:strVal val="visible"/>
                                          </p:to>
                                        </p:set>
                                        <p:anim calcmode="lin" valueType="num" p14:bounceEnd="69000">
                                          <p:cBhvr additive="base">
                                            <p:cTn id="26" dur="1000" fill="hold"/>
                                            <p:tgtEl>
                                              <p:spTgt spid="16"/>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FCECD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emph" presetSubtype="2" fill="hold" nodeType="withEffect">
                                      <p:stCondLst>
                                        <p:cond delay="1500"/>
                                      </p:stCondLst>
                                      <p:childTnLst>
                                        <p:animClr clrSpc="rgb" dir="cw">
                                          <p:cBhvr>
                                            <p:cTn id="36" dur="250" fill="hold"/>
                                            <p:tgtEl>
                                              <p:spTgt spid="13"/>
                                            </p:tgtEl>
                                            <p:attrNameLst>
                                              <p:attrName>fillcolor</p:attrName>
                                            </p:attrNameLst>
                                          </p:cBhvr>
                                          <p:to>
                                            <a:srgbClr val="ED5565"/>
                                          </p:to>
                                        </p:animClr>
                                        <p:set>
                                          <p:cBhvr>
                                            <p:cTn id="37" dur="250" fill="hold"/>
                                            <p:tgtEl>
                                              <p:spTgt spid="13"/>
                                            </p:tgtEl>
                                            <p:attrNameLst>
                                              <p:attrName>fill.type</p:attrName>
                                            </p:attrNameLst>
                                          </p:cBhvr>
                                          <p:to>
                                            <p:strVal val="solid"/>
                                          </p:to>
                                        </p:set>
                                        <p:set>
                                          <p:cBhvr>
                                            <p:cTn id="38"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FCECD0"/>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emph" presetSubtype="2" fill="hold" nodeType="withEffect">
                                      <p:stCondLst>
                                        <p:cond delay="1500"/>
                                      </p:stCondLst>
                                      <p:childTnLst>
                                        <p:animClr clrSpc="rgb" dir="cw">
                                          <p:cBhvr>
                                            <p:cTn id="47" dur="250" fill="hold"/>
                                            <p:tgtEl>
                                              <p:spTgt spid="14"/>
                                            </p:tgtEl>
                                            <p:attrNameLst>
                                              <p:attrName>fillcolor</p:attrName>
                                            </p:attrNameLst>
                                          </p:cBhvr>
                                          <p:to>
                                            <a:srgbClr val="A0D468"/>
                                          </p:to>
                                        </p:animClr>
                                        <p:set>
                                          <p:cBhvr>
                                            <p:cTn id="48" dur="250" fill="hold"/>
                                            <p:tgtEl>
                                              <p:spTgt spid="14"/>
                                            </p:tgtEl>
                                            <p:attrNameLst>
                                              <p:attrName>fill.type</p:attrName>
                                            </p:attrNameLst>
                                          </p:cBhvr>
                                          <p:to>
                                            <p:strVal val="solid"/>
                                          </p:to>
                                        </p:set>
                                        <p:set>
                                          <p:cBhvr>
                                            <p:cTn id="4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FCECD0"/>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emph" presetSubtype="2" fill="hold" nodeType="withEffect">
                                      <p:stCondLst>
                                        <p:cond delay="1500"/>
                                      </p:stCondLst>
                                      <p:childTnLst>
                                        <p:animClr clrSpc="rgb" dir="cw">
                                          <p:cBhvr>
                                            <p:cTn id="58" dur="250" fill="hold"/>
                                            <p:tgtEl>
                                              <p:spTgt spid="15"/>
                                            </p:tgtEl>
                                            <p:attrNameLst>
                                              <p:attrName>fillcolor</p:attrName>
                                            </p:attrNameLst>
                                          </p:cBhvr>
                                          <p:to>
                                            <a:srgbClr val="ED5565"/>
                                          </p:to>
                                        </p:animClr>
                                        <p:set>
                                          <p:cBhvr>
                                            <p:cTn id="59" dur="250" fill="hold"/>
                                            <p:tgtEl>
                                              <p:spTgt spid="15"/>
                                            </p:tgtEl>
                                            <p:attrNameLst>
                                              <p:attrName>fill.type</p:attrName>
                                            </p:attrNameLst>
                                          </p:cBhvr>
                                          <p:to>
                                            <p:strVal val="solid"/>
                                          </p:to>
                                        </p:set>
                                        <p:set>
                                          <p:cBhvr>
                                            <p:cTn id="60"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FCECD0"/>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emph" presetSubtype="2" fill="hold" nodeType="withEffect">
                                      <p:stCondLst>
                                        <p:cond delay="1500"/>
                                      </p:stCondLst>
                                      <p:childTnLst>
                                        <p:animClr clrSpc="rgb" dir="cw">
                                          <p:cBhvr>
                                            <p:cTn id="69" dur="250" fill="hold"/>
                                            <p:tgtEl>
                                              <p:spTgt spid="16"/>
                                            </p:tgtEl>
                                            <p:attrNameLst>
                                              <p:attrName>fillcolor</p:attrName>
                                            </p:attrNameLst>
                                          </p:cBhvr>
                                          <p:to>
                                            <a:srgbClr val="ED5565"/>
                                          </p:to>
                                        </p:animClr>
                                        <p:set>
                                          <p:cBhvr>
                                            <p:cTn id="70" dur="250" fill="hold"/>
                                            <p:tgtEl>
                                              <p:spTgt spid="16"/>
                                            </p:tgtEl>
                                            <p:attrNameLst>
                                              <p:attrName>fill.type</p:attrName>
                                            </p:attrNameLst>
                                          </p:cBhvr>
                                          <p:to>
                                            <p:strVal val="solid"/>
                                          </p:to>
                                        </p:set>
                                        <p:set>
                                          <p:cBhvr>
                                            <p:cTn id="71"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ppt_x"/>
                                              </p:val>
                                            </p:tav>
                                            <p:tav tm="100000">
                                              <p:val>
                                                <p:strVal val="#ppt_x"/>
                                              </p:val>
                                            </p:tav>
                                          </p:tavLst>
                                        </p:anim>
                                        <p:anim calcmode="lin" valueType="num">
                                          <p:cBhvr additive="base">
                                            <p:cTn id="15" dur="10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ppt_x"/>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6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6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1000" fill="hold"/>
                                            <p:tgtEl>
                                              <p:spTgt spid="16"/>
                                            </p:tgtEl>
                                            <p:attrNameLst>
                                              <p:attrName>ppt_x</p:attrName>
                                            </p:attrNameLst>
                                          </p:cBhvr>
                                          <p:tavLst>
                                            <p:tav tm="0">
                                              <p:val>
                                                <p:strVal val="#ppt_x"/>
                                              </p:val>
                                            </p:tav>
                                            <p:tav tm="100000">
                                              <p:val>
                                                <p:strVal val="#ppt_x"/>
                                              </p:val>
                                            </p:tav>
                                          </p:tavLst>
                                        </p:anim>
                                        <p:anim calcmode="lin" valueType="num">
                                          <p:cBhvr additive="base">
                                            <p:cTn id="27"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FCECD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emph" presetSubtype="2" fill="hold" nodeType="withEffect">
                                      <p:stCondLst>
                                        <p:cond delay="1500"/>
                                      </p:stCondLst>
                                      <p:childTnLst>
                                        <p:animClr clrSpc="rgb" dir="cw">
                                          <p:cBhvr>
                                            <p:cTn id="36" dur="250" fill="hold"/>
                                            <p:tgtEl>
                                              <p:spTgt spid="13"/>
                                            </p:tgtEl>
                                            <p:attrNameLst>
                                              <p:attrName>fillcolor</p:attrName>
                                            </p:attrNameLst>
                                          </p:cBhvr>
                                          <p:to>
                                            <a:srgbClr val="ED5565"/>
                                          </p:to>
                                        </p:animClr>
                                        <p:set>
                                          <p:cBhvr>
                                            <p:cTn id="37" dur="250" fill="hold"/>
                                            <p:tgtEl>
                                              <p:spTgt spid="13"/>
                                            </p:tgtEl>
                                            <p:attrNameLst>
                                              <p:attrName>fill.type</p:attrName>
                                            </p:attrNameLst>
                                          </p:cBhvr>
                                          <p:to>
                                            <p:strVal val="solid"/>
                                          </p:to>
                                        </p:set>
                                        <p:set>
                                          <p:cBhvr>
                                            <p:cTn id="38"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FCECD0"/>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emph" presetSubtype="2" fill="hold" nodeType="withEffect">
                                      <p:stCondLst>
                                        <p:cond delay="1500"/>
                                      </p:stCondLst>
                                      <p:childTnLst>
                                        <p:animClr clrSpc="rgb" dir="cw">
                                          <p:cBhvr>
                                            <p:cTn id="47" dur="250" fill="hold"/>
                                            <p:tgtEl>
                                              <p:spTgt spid="14"/>
                                            </p:tgtEl>
                                            <p:attrNameLst>
                                              <p:attrName>fillcolor</p:attrName>
                                            </p:attrNameLst>
                                          </p:cBhvr>
                                          <p:to>
                                            <a:srgbClr val="A0D468"/>
                                          </p:to>
                                        </p:animClr>
                                        <p:set>
                                          <p:cBhvr>
                                            <p:cTn id="48" dur="250" fill="hold"/>
                                            <p:tgtEl>
                                              <p:spTgt spid="14"/>
                                            </p:tgtEl>
                                            <p:attrNameLst>
                                              <p:attrName>fill.type</p:attrName>
                                            </p:attrNameLst>
                                          </p:cBhvr>
                                          <p:to>
                                            <p:strVal val="solid"/>
                                          </p:to>
                                        </p:set>
                                        <p:set>
                                          <p:cBhvr>
                                            <p:cTn id="4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FCECD0"/>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emph" presetSubtype="2" fill="hold" nodeType="withEffect">
                                      <p:stCondLst>
                                        <p:cond delay="1500"/>
                                      </p:stCondLst>
                                      <p:childTnLst>
                                        <p:animClr clrSpc="rgb" dir="cw">
                                          <p:cBhvr>
                                            <p:cTn id="58" dur="250" fill="hold"/>
                                            <p:tgtEl>
                                              <p:spTgt spid="15"/>
                                            </p:tgtEl>
                                            <p:attrNameLst>
                                              <p:attrName>fillcolor</p:attrName>
                                            </p:attrNameLst>
                                          </p:cBhvr>
                                          <p:to>
                                            <a:srgbClr val="ED5565"/>
                                          </p:to>
                                        </p:animClr>
                                        <p:set>
                                          <p:cBhvr>
                                            <p:cTn id="59" dur="250" fill="hold"/>
                                            <p:tgtEl>
                                              <p:spTgt spid="15"/>
                                            </p:tgtEl>
                                            <p:attrNameLst>
                                              <p:attrName>fill.type</p:attrName>
                                            </p:attrNameLst>
                                          </p:cBhvr>
                                          <p:to>
                                            <p:strVal val="solid"/>
                                          </p:to>
                                        </p:set>
                                        <p:set>
                                          <p:cBhvr>
                                            <p:cTn id="60"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FCECD0"/>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emph" presetSubtype="2" fill="hold" nodeType="withEffect">
                                      <p:stCondLst>
                                        <p:cond delay="1500"/>
                                      </p:stCondLst>
                                      <p:childTnLst>
                                        <p:animClr clrSpc="rgb" dir="cw">
                                          <p:cBhvr>
                                            <p:cTn id="69" dur="250" fill="hold"/>
                                            <p:tgtEl>
                                              <p:spTgt spid="16"/>
                                            </p:tgtEl>
                                            <p:attrNameLst>
                                              <p:attrName>fillcolor</p:attrName>
                                            </p:attrNameLst>
                                          </p:cBhvr>
                                          <p:to>
                                            <a:srgbClr val="ED5565"/>
                                          </p:to>
                                        </p:animClr>
                                        <p:set>
                                          <p:cBhvr>
                                            <p:cTn id="70" dur="250" fill="hold"/>
                                            <p:tgtEl>
                                              <p:spTgt spid="16"/>
                                            </p:tgtEl>
                                            <p:attrNameLst>
                                              <p:attrName>fill.type</p:attrName>
                                            </p:attrNameLst>
                                          </p:cBhvr>
                                          <p:to>
                                            <p:strVal val="solid"/>
                                          </p:to>
                                        </p:set>
                                        <p:set>
                                          <p:cBhvr>
                                            <p:cTn id="71"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0BEB7791-20AB-4543-B399-7279E390E3E2}"/>
              </a:ext>
            </a:extLst>
          </p:cNvPr>
          <p:cNvSpPr/>
          <p:nvPr/>
        </p:nvSpPr>
        <p:spPr>
          <a:xfrm>
            <a:off x="1037851" y="147319"/>
            <a:ext cx="11029836" cy="2186168"/>
          </a:xfrm>
          <a:prstGeom prst="round2DiagRect">
            <a:avLst>
              <a:gd name="adj1" fmla="val 29311"/>
              <a:gd name="adj2" fmla="val 4908"/>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i="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sp>
        <p:nvSpPr>
          <p:cNvPr id="5" name="Dap An A - 9Slide.vn">
            <a:extLst>
              <a:ext uri="{FF2B5EF4-FFF2-40B4-BE49-F238E27FC236}">
                <a16:creationId xmlns:a16="http://schemas.microsoft.com/office/drawing/2014/main" id="{4EE3E23B-2B49-4C98-890B-AE91113638C6}"/>
              </a:ext>
            </a:extLst>
          </p:cNvPr>
          <p:cNvSpPr/>
          <p:nvPr/>
        </p:nvSpPr>
        <p:spPr>
          <a:xfrm>
            <a:off x="1117814" y="5736979"/>
            <a:ext cx="10757383"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D.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số</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lượng</a:t>
            </a:r>
            <a:endParaRPr lang="vi-VN" sz="3467" kern="0" dirty="0">
              <a:solidFill>
                <a:srgbClr val="002060"/>
              </a:solidFill>
              <a:latin typeface="Calibri" panose="020F0502020204030204" pitchFamily="34" charset="0"/>
              <a:cs typeface="Calibri" panose="020F0502020204030204" pitchFamily="34" charset="0"/>
              <a:sym typeface="Arial"/>
            </a:endParaRPr>
          </a:p>
        </p:txBody>
      </p:sp>
      <p:sp>
        <p:nvSpPr>
          <p:cNvPr id="6" name="Dap An C - 9Slide.vn">
            <a:extLst>
              <a:ext uri="{FF2B5EF4-FFF2-40B4-BE49-F238E27FC236}">
                <a16:creationId xmlns:a16="http://schemas.microsoft.com/office/drawing/2014/main" id="{9F682473-4D95-4501-9320-21A6D26E96CC}"/>
              </a:ext>
            </a:extLst>
          </p:cNvPr>
          <p:cNvSpPr/>
          <p:nvPr/>
        </p:nvSpPr>
        <p:spPr>
          <a:xfrm>
            <a:off x="1117817" y="2452713"/>
            <a:ext cx="10757380"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địa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điểm</a:t>
            </a:r>
            <a:endParaRPr lang="vi-VN" sz="3467" kern="0" dirty="0">
              <a:solidFill>
                <a:srgbClr val="002060"/>
              </a:solidFill>
              <a:latin typeface="Calibri" panose="020F0502020204030204" pitchFamily="34" charset="0"/>
              <a:cs typeface="Calibri" panose="020F0502020204030204" pitchFamily="34" charset="0"/>
              <a:sym typeface="Arial"/>
            </a:endParaRPr>
          </a:p>
        </p:txBody>
      </p:sp>
      <p:sp>
        <p:nvSpPr>
          <p:cNvPr id="7" name="Dap An B - 9Slide.vn">
            <a:extLst>
              <a:ext uri="{FF2B5EF4-FFF2-40B4-BE49-F238E27FC236}">
                <a16:creationId xmlns:a16="http://schemas.microsoft.com/office/drawing/2014/main" id="{6176446E-A115-45F0-AB68-C5D364CE22F9}"/>
              </a:ext>
            </a:extLst>
          </p:cNvPr>
          <p:cNvSpPr/>
          <p:nvPr/>
        </p:nvSpPr>
        <p:spPr>
          <a:xfrm>
            <a:off x="1137469" y="3551645"/>
            <a:ext cx="1072096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B.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người</a:t>
            </a:r>
            <a:endParaRPr lang="vi-VN" sz="3467" kern="0" dirty="0">
              <a:solidFill>
                <a:srgbClr val="002060"/>
              </a:solidFill>
              <a:latin typeface="Calibri" panose="020F0502020204030204" pitchFamily="34" charset="0"/>
              <a:cs typeface="Calibri" panose="020F0502020204030204" pitchFamily="34" charset="0"/>
              <a:sym typeface="Arial"/>
            </a:endParaRPr>
          </a:p>
        </p:txBody>
      </p:sp>
      <p:sp>
        <p:nvSpPr>
          <p:cNvPr id="8" name="Dap An C - 9Slide.vn">
            <a:extLst>
              <a:ext uri="{FF2B5EF4-FFF2-40B4-BE49-F238E27FC236}">
                <a16:creationId xmlns:a16="http://schemas.microsoft.com/office/drawing/2014/main" id="{9F682473-4D95-4501-9320-21A6D26E96CC}"/>
              </a:ext>
            </a:extLst>
          </p:cNvPr>
          <p:cNvSpPr/>
          <p:nvPr/>
        </p:nvSpPr>
        <p:spPr>
          <a:xfrm>
            <a:off x="1119261" y="4657749"/>
            <a:ext cx="1073917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C.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thời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gian</a:t>
            </a:r>
            <a:endParaRPr lang="vi-VN" sz="3467" kern="0" dirty="0">
              <a:solidFill>
                <a:srgbClr val="002060"/>
              </a:solidFill>
              <a:latin typeface="Calibri" panose="020F0502020204030204" pitchFamily="34" charset="0"/>
              <a:cs typeface="Calibri" panose="020F0502020204030204" pitchFamily="34" charset="0"/>
              <a:sym typeface="Arial"/>
            </a:endParaRPr>
          </a:p>
        </p:txBody>
      </p:sp>
      <p:sp>
        <p:nvSpPr>
          <p:cNvPr id="9" name="TextBox 8"/>
          <p:cNvSpPr txBox="1"/>
          <p:nvPr/>
        </p:nvSpPr>
        <p:spPr>
          <a:xfrm>
            <a:off x="1118467" y="353967"/>
            <a:ext cx="10961956" cy="1569660"/>
          </a:xfrm>
          <a:prstGeom prst="rect">
            <a:avLst/>
          </a:prstGeom>
          <a:noFill/>
        </p:spPr>
        <p:txBody>
          <a:bodyPr wrap="square" rtlCol="0">
            <a:spAutoFit/>
          </a:bodyPr>
          <a:lstStyle/>
          <a:p>
            <a:pPr algn="ctr" defTabSz="1219170">
              <a:buClr>
                <a:srgbClr val="000000"/>
              </a:buClr>
            </a:pP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Mục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đích</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của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rồi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là</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gì</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48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5560722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14:presetBounceEnd="69000">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14:bounceEnd="69000">
                                          <p:cBhvr additive="base">
                                            <p:cTn id="14" dur="1000" fill="hold"/>
                                            <p:tgtEl>
                                              <p:spTgt spid="6"/>
                                            </p:tgtEl>
                                            <p:attrNameLst>
                                              <p:attrName>ppt_x</p:attrName>
                                            </p:attrNameLst>
                                          </p:cBhvr>
                                          <p:tavLst>
                                            <p:tav tm="0">
                                              <p:val>
                                                <p:strVal val="#ppt_x"/>
                                              </p:val>
                                            </p:tav>
                                            <p:tav tm="100000">
                                              <p:val>
                                                <p:strVal val="#ppt_x"/>
                                              </p:val>
                                            </p:tav>
                                          </p:tavLst>
                                        </p:anim>
                                        <p:anim calcmode="lin" valueType="num" p14:bounceEnd="69000">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69000">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14:bounceEnd="69000">
                                          <p:cBhvr additive="base">
                                            <p:cTn id="18" dur="1000" fill="hold"/>
                                            <p:tgtEl>
                                              <p:spTgt spid="7"/>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69000">
                                          <p:cBhvr additive="base">
                                            <p:cTn id="22" dur="1000" fill="hold"/>
                                            <p:tgtEl>
                                              <p:spTgt spid="8"/>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69000">
                                          <p:cBhvr additive="base">
                                            <p:cTn id="26" dur="1000" fill="hold"/>
                                            <p:tgtEl>
                                              <p:spTgt spid="5"/>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7"/>
                                            </p:tgtEl>
                                            <p:attrNameLst>
                                              <p:attrName>fillcolor</p:attrName>
                                            </p:attrNameLst>
                                          </p:cBhvr>
                                          <p:to>
                                            <a:srgbClr val="FCECD0"/>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cTn>
                                  </p:par>
                                  <p:par>
                                    <p:cTn id="35" presetID="1" presetClass="emph" presetSubtype="2" fill="hold" nodeType="withEffect">
                                      <p:stCondLst>
                                        <p:cond delay="1500"/>
                                      </p:stCondLst>
                                      <p:childTnLst>
                                        <p:animClr clrSpc="rgb" dir="cw">
                                          <p:cBhvr>
                                            <p:cTn id="36" dur="250" fill="hold"/>
                                            <p:tgtEl>
                                              <p:spTgt spid="7"/>
                                            </p:tgtEl>
                                            <p:attrNameLst>
                                              <p:attrName>fillcolor</p:attrName>
                                            </p:attrNameLst>
                                          </p:cBhvr>
                                          <p:to>
                                            <a:srgbClr val="ED5565"/>
                                          </p:to>
                                        </p:animClr>
                                        <p:set>
                                          <p:cBhvr>
                                            <p:cTn id="37" dur="250" fill="hold"/>
                                            <p:tgtEl>
                                              <p:spTgt spid="7"/>
                                            </p:tgtEl>
                                            <p:attrNameLst>
                                              <p:attrName>fill.type</p:attrName>
                                            </p:attrNameLst>
                                          </p:cBhvr>
                                          <p:to>
                                            <p:strVal val="solid"/>
                                          </p:to>
                                        </p:set>
                                        <p:set>
                                          <p:cBhvr>
                                            <p:cTn id="38"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FCECD0"/>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emph" presetSubtype="2" fill="hold" nodeType="withEffect">
                                      <p:stCondLst>
                                        <p:cond delay="1500"/>
                                      </p:stCondLst>
                                      <p:childTnLst>
                                        <p:animClr clrSpc="rgb" dir="cw">
                                          <p:cBhvr>
                                            <p:cTn id="47" dur="250" fill="hold"/>
                                            <p:tgtEl>
                                              <p:spTgt spid="5"/>
                                            </p:tgtEl>
                                            <p:attrNameLst>
                                              <p:attrName>fillcolor</p:attrName>
                                            </p:attrNameLst>
                                          </p:cBhvr>
                                          <p:to>
                                            <a:srgbClr val="A0D468"/>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8"/>
                                            </p:tgtEl>
                                            <p:attrNameLst>
                                              <p:attrName>fillcolor</p:attrName>
                                            </p:attrNameLst>
                                          </p:cBhvr>
                                          <p:to>
                                            <a:srgbClr val="FCECD0"/>
                                          </p:to>
                                        </p:animClr>
                                        <p:set>
                                          <p:cBhvr>
                                            <p:cTn id="55" dur="500" fill="hold"/>
                                            <p:tgtEl>
                                              <p:spTgt spid="8"/>
                                            </p:tgtEl>
                                            <p:attrNameLst>
                                              <p:attrName>fill.type</p:attrName>
                                            </p:attrNameLst>
                                          </p:cBhvr>
                                          <p:to>
                                            <p:strVal val="solid"/>
                                          </p:to>
                                        </p:set>
                                        <p:set>
                                          <p:cBhvr>
                                            <p:cTn id="56" dur="500" fill="hold"/>
                                            <p:tgtEl>
                                              <p:spTgt spid="8"/>
                                            </p:tgtEl>
                                            <p:attrNameLst>
                                              <p:attrName>fill.on</p:attrName>
                                            </p:attrNameLst>
                                          </p:cBhvr>
                                          <p:to>
                                            <p:strVal val="true"/>
                                          </p:to>
                                        </p:set>
                                      </p:childTnLst>
                                    </p:cTn>
                                  </p:par>
                                  <p:par>
                                    <p:cTn id="57" presetID="1" presetClass="emph" presetSubtype="2" fill="hold" nodeType="withEffect">
                                      <p:stCondLst>
                                        <p:cond delay="1500"/>
                                      </p:stCondLst>
                                      <p:childTnLst>
                                        <p:animClr clrSpc="rgb" dir="cw">
                                          <p:cBhvr>
                                            <p:cTn id="58" dur="250" fill="hold"/>
                                            <p:tgtEl>
                                              <p:spTgt spid="8"/>
                                            </p:tgtEl>
                                            <p:attrNameLst>
                                              <p:attrName>fillcolor</p:attrName>
                                            </p:attrNameLst>
                                          </p:cBhvr>
                                          <p:to>
                                            <a:srgbClr val="ED5565"/>
                                          </p:to>
                                        </p:animClr>
                                        <p:set>
                                          <p:cBhvr>
                                            <p:cTn id="59" dur="250" fill="hold"/>
                                            <p:tgtEl>
                                              <p:spTgt spid="8"/>
                                            </p:tgtEl>
                                            <p:attrNameLst>
                                              <p:attrName>fill.type</p:attrName>
                                            </p:attrNameLst>
                                          </p:cBhvr>
                                          <p:to>
                                            <p:strVal val="solid"/>
                                          </p:to>
                                        </p:set>
                                        <p:set>
                                          <p:cBhvr>
                                            <p:cTn id="60"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FCECD0"/>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mph" presetSubtype="2" fill="hold" nodeType="withEffect">
                                      <p:stCondLst>
                                        <p:cond delay="1500"/>
                                      </p:stCondLst>
                                      <p:childTnLst>
                                        <p:animClr clrSpc="rgb" dir="cw">
                                          <p:cBhvr>
                                            <p:cTn id="69" dur="250" fill="hold"/>
                                            <p:tgtEl>
                                              <p:spTgt spid="6"/>
                                            </p:tgtEl>
                                            <p:attrNameLst>
                                              <p:attrName>fillcolor</p:attrName>
                                            </p:attrNameLst>
                                          </p:cBhvr>
                                          <p:to>
                                            <a:srgbClr val="ED5565"/>
                                          </p:to>
                                        </p:animClr>
                                        <p:set>
                                          <p:cBhvr>
                                            <p:cTn id="70" dur="250" fill="hold"/>
                                            <p:tgtEl>
                                              <p:spTgt spid="6"/>
                                            </p:tgtEl>
                                            <p:attrNameLst>
                                              <p:attrName>fill.type</p:attrName>
                                            </p:attrNameLst>
                                          </p:cBhvr>
                                          <p:to>
                                            <p:strVal val="solid"/>
                                          </p:to>
                                        </p:set>
                                        <p:set>
                                          <p:cBhvr>
                                            <p:cTn id="7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 grpId="0" animBg="1"/>
          <p:bldP spid="5" grpId="0" animBg="1"/>
          <p:bldP spid="6"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ppt_x"/>
                                              </p:val>
                                            </p:tav>
                                            <p:tav tm="100000">
                                              <p:val>
                                                <p:strVal val="#ppt_x"/>
                                              </p:val>
                                            </p:tav>
                                          </p:tavLst>
                                        </p:anim>
                                        <p:anim calcmode="lin" valueType="num">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7"/>
                                            </p:tgtEl>
                                            <p:attrNameLst>
                                              <p:attrName>fillcolor</p:attrName>
                                            </p:attrNameLst>
                                          </p:cBhvr>
                                          <p:to>
                                            <a:srgbClr val="FCECD0"/>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cTn>
                                  </p:par>
                                  <p:par>
                                    <p:cTn id="35" presetID="1" presetClass="emph" presetSubtype="2" fill="hold" nodeType="withEffect">
                                      <p:stCondLst>
                                        <p:cond delay="1500"/>
                                      </p:stCondLst>
                                      <p:childTnLst>
                                        <p:animClr clrSpc="rgb" dir="cw">
                                          <p:cBhvr>
                                            <p:cTn id="36" dur="250" fill="hold"/>
                                            <p:tgtEl>
                                              <p:spTgt spid="7"/>
                                            </p:tgtEl>
                                            <p:attrNameLst>
                                              <p:attrName>fillcolor</p:attrName>
                                            </p:attrNameLst>
                                          </p:cBhvr>
                                          <p:to>
                                            <a:srgbClr val="ED5565"/>
                                          </p:to>
                                        </p:animClr>
                                        <p:set>
                                          <p:cBhvr>
                                            <p:cTn id="37" dur="250" fill="hold"/>
                                            <p:tgtEl>
                                              <p:spTgt spid="7"/>
                                            </p:tgtEl>
                                            <p:attrNameLst>
                                              <p:attrName>fill.type</p:attrName>
                                            </p:attrNameLst>
                                          </p:cBhvr>
                                          <p:to>
                                            <p:strVal val="solid"/>
                                          </p:to>
                                        </p:set>
                                        <p:set>
                                          <p:cBhvr>
                                            <p:cTn id="38"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FCECD0"/>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emph" presetSubtype="2" fill="hold" nodeType="withEffect">
                                      <p:stCondLst>
                                        <p:cond delay="1500"/>
                                      </p:stCondLst>
                                      <p:childTnLst>
                                        <p:animClr clrSpc="rgb" dir="cw">
                                          <p:cBhvr>
                                            <p:cTn id="47" dur="250" fill="hold"/>
                                            <p:tgtEl>
                                              <p:spTgt spid="5"/>
                                            </p:tgtEl>
                                            <p:attrNameLst>
                                              <p:attrName>fillcolor</p:attrName>
                                            </p:attrNameLst>
                                          </p:cBhvr>
                                          <p:to>
                                            <a:srgbClr val="A0D468"/>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8"/>
                                            </p:tgtEl>
                                            <p:attrNameLst>
                                              <p:attrName>fillcolor</p:attrName>
                                            </p:attrNameLst>
                                          </p:cBhvr>
                                          <p:to>
                                            <a:srgbClr val="FCECD0"/>
                                          </p:to>
                                        </p:animClr>
                                        <p:set>
                                          <p:cBhvr>
                                            <p:cTn id="55" dur="500" fill="hold"/>
                                            <p:tgtEl>
                                              <p:spTgt spid="8"/>
                                            </p:tgtEl>
                                            <p:attrNameLst>
                                              <p:attrName>fill.type</p:attrName>
                                            </p:attrNameLst>
                                          </p:cBhvr>
                                          <p:to>
                                            <p:strVal val="solid"/>
                                          </p:to>
                                        </p:set>
                                        <p:set>
                                          <p:cBhvr>
                                            <p:cTn id="56" dur="500" fill="hold"/>
                                            <p:tgtEl>
                                              <p:spTgt spid="8"/>
                                            </p:tgtEl>
                                            <p:attrNameLst>
                                              <p:attrName>fill.on</p:attrName>
                                            </p:attrNameLst>
                                          </p:cBhvr>
                                          <p:to>
                                            <p:strVal val="true"/>
                                          </p:to>
                                        </p:set>
                                      </p:childTnLst>
                                    </p:cTn>
                                  </p:par>
                                  <p:par>
                                    <p:cTn id="57" presetID="1" presetClass="emph" presetSubtype="2" fill="hold" nodeType="withEffect">
                                      <p:stCondLst>
                                        <p:cond delay="1500"/>
                                      </p:stCondLst>
                                      <p:childTnLst>
                                        <p:animClr clrSpc="rgb" dir="cw">
                                          <p:cBhvr>
                                            <p:cTn id="58" dur="250" fill="hold"/>
                                            <p:tgtEl>
                                              <p:spTgt spid="8"/>
                                            </p:tgtEl>
                                            <p:attrNameLst>
                                              <p:attrName>fillcolor</p:attrName>
                                            </p:attrNameLst>
                                          </p:cBhvr>
                                          <p:to>
                                            <a:srgbClr val="ED5565"/>
                                          </p:to>
                                        </p:animClr>
                                        <p:set>
                                          <p:cBhvr>
                                            <p:cTn id="59" dur="250" fill="hold"/>
                                            <p:tgtEl>
                                              <p:spTgt spid="8"/>
                                            </p:tgtEl>
                                            <p:attrNameLst>
                                              <p:attrName>fill.type</p:attrName>
                                            </p:attrNameLst>
                                          </p:cBhvr>
                                          <p:to>
                                            <p:strVal val="solid"/>
                                          </p:to>
                                        </p:set>
                                        <p:set>
                                          <p:cBhvr>
                                            <p:cTn id="60"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FCECD0"/>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mph" presetSubtype="2" fill="hold" nodeType="withEffect">
                                      <p:stCondLst>
                                        <p:cond delay="1500"/>
                                      </p:stCondLst>
                                      <p:childTnLst>
                                        <p:animClr clrSpc="rgb" dir="cw">
                                          <p:cBhvr>
                                            <p:cTn id="69" dur="250" fill="hold"/>
                                            <p:tgtEl>
                                              <p:spTgt spid="6"/>
                                            </p:tgtEl>
                                            <p:attrNameLst>
                                              <p:attrName>fillcolor</p:attrName>
                                            </p:attrNameLst>
                                          </p:cBhvr>
                                          <p:to>
                                            <a:srgbClr val="ED5565"/>
                                          </p:to>
                                        </p:animClr>
                                        <p:set>
                                          <p:cBhvr>
                                            <p:cTn id="70" dur="250" fill="hold"/>
                                            <p:tgtEl>
                                              <p:spTgt spid="6"/>
                                            </p:tgtEl>
                                            <p:attrNameLst>
                                              <p:attrName>fill.type</p:attrName>
                                            </p:attrNameLst>
                                          </p:cBhvr>
                                          <p:to>
                                            <p:strVal val="solid"/>
                                          </p:to>
                                        </p:set>
                                        <p:set>
                                          <p:cBhvr>
                                            <p:cTn id="7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 grpId="0" animBg="1"/>
          <p:bldP spid="5" grpId="0" animBg="1"/>
          <p:bldP spid="6" grpId="0" animBg="1"/>
          <p:bldP spid="7" grpId="0" animBg="1"/>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p An A - 9Slide.vn">
            <a:extLst>
              <a:ext uri="{FF2B5EF4-FFF2-40B4-BE49-F238E27FC236}">
                <a16:creationId xmlns:a16="http://schemas.microsoft.com/office/drawing/2014/main" id="{4EE3E23B-2B49-4C98-890B-AE91113638C6}"/>
              </a:ext>
            </a:extLst>
          </p:cNvPr>
          <p:cNvSpPr/>
          <p:nvPr/>
        </p:nvSpPr>
        <p:spPr>
          <a:xfrm>
            <a:off x="6599065" y="5137736"/>
            <a:ext cx="5351001"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D. </a:t>
            </a:r>
            <a:r>
              <a:rPr lang="en-US" sz="3200" kern="0" dirty="0" err="1">
                <a:solidFill>
                  <a:srgbClr val="002060"/>
                </a:solidFill>
                <a:latin typeface="Calibri" panose="020F0502020204030204" pitchFamily="34" charset="0"/>
                <a:cs typeface="Calibri" panose="020F0502020204030204" pitchFamily="34" charset="0"/>
                <a:sym typeface="Arial"/>
              </a:rPr>
              <a:t>sao</a:t>
            </a:r>
            <a:endParaRPr lang="vi-VN" sz="3200" kern="0" dirty="0">
              <a:solidFill>
                <a:srgbClr val="002060"/>
              </a:solidFill>
              <a:latin typeface="Calibri" panose="020F0502020204030204" pitchFamily="34" charset="0"/>
              <a:cs typeface="Calibri" panose="020F0502020204030204" pitchFamily="34" charset="0"/>
              <a:sym typeface="Arial"/>
            </a:endParaRPr>
          </a:p>
        </p:txBody>
      </p:sp>
      <p:sp>
        <p:nvSpPr>
          <p:cNvPr id="5" name="Dap An C - 9Slide.vn">
            <a:extLst>
              <a:ext uri="{FF2B5EF4-FFF2-40B4-BE49-F238E27FC236}">
                <a16:creationId xmlns:a16="http://schemas.microsoft.com/office/drawing/2014/main" id="{9F682473-4D95-4501-9320-21A6D26E96CC}"/>
              </a:ext>
            </a:extLst>
          </p:cNvPr>
          <p:cNvSpPr/>
          <p:nvPr/>
        </p:nvSpPr>
        <p:spPr>
          <a:xfrm>
            <a:off x="1131721" y="3966641"/>
            <a:ext cx="5261719"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A</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lát</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nữa</a:t>
            </a:r>
            <a:endParaRPr lang="vi-VN" sz="3200" kern="0" dirty="0">
              <a:solidFill>
                <a:srgbClr val="002060"/>
              </a:solidFill>
              <a:latin typeface="Calibri" panose="020F0502020204030204" pitchFamily="34" charset="0"/>
              <a:cs typeface="Calibri" panose="020F0502020204030204" pitchFamily="34" charset="0"/>
              <a:sym typeface="Arial"/>
            </a:endParaRPr>
          </a:p>
        </p:txBody>
      </p:sp>
      <p:sp>
        <p:nvSpPr>
          <p:cNvPr id="6" name="Dap An B - 9Slide.vn">
            <a:extLst>
              <a:ext uri="{FF2B5EF4-FFF2-40B4-BE49-F238E27FC236}">
                <a16:creationId xmlns:a16="http://schemas.microsoft.com/office/drawing/2014/main" id="{6176446E-A115-45F0-AB68-C5D364CE22F9}"/>
              </a:ext>
            </a:extLst>
          </p:cNvPr>
          <p:cNvSpPr/>
          <p:nvPr/>
        </p:nvSpPr>
        <p:spPr>
          <a:xfrm>
            <a:off x="6599065" y="3967065"/>
            <a:ext cx="539674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B. </a:t>
            </a:r>
            <a:r>
              <a:rPr lang="en-US" sz="3200" kern="0" dirty="0" err="1">
                <a:solidFill>
                  <a:srgbClr val="002060"/>
                </a:solidFill>
                <a:latin typeface="Calibri" panose="020F0502020204030204" pitchFamily="34" charset="0"/>
                <a:cs typeface="Calibri" panose="020F0502020204030204" pitchFamily="34" charset="0"/>
                <a:sym typeface="Arial"/>
              </a:rPr>
              <a:t>nỡ</a:t>
            </a:r>
            <a:endParaRPr lang="vi-VN" sz="3200" kern="0" dirty="0">
              <a:solidFill>
                <a:srgbClr val="002060"/>
              </a:solidFill>
              <a:latin typeface="Calibri" panose="020F0502020204030204" pitchFamily="34" charset="0"/>
              <a:cs typeface="Calibri" panose="020F0502020204030204" pitchFamily="34" charset="0"/>
              <a:sym typeface="Arial"/>
            </a:endParaRPr>
          </a:p>
        </p:txBody>
      </p:sp>
      <p:sp>
        <p:nvSpPr>
          <p:cNvPr id="7" name="Dap An C - 9Slide.vn">
            <a:extLst>
              <a:ext uri="{FF2B5EF4-FFF2-40B4-BE49-F238E27FC236}">
                <a16:creationId xmlns:a16="http://schemas.microsoft.com/office/drawing/2014/main" id="{9F682473-4D95-4501-9320-21A6D26E96CC}"/>
              </a:ext>
            </a:extLst>
          </p:cNvPr>
          <p:cNvSpPr/>
          <p:nvPr/>
        </p:nvSpPr>
        <p:spPr>
          <a:xfrm>
            <a:off x="1140627" y="5082521"/>
            <a:ext cx="525281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C. </a:t>
            </a:r>
            <a:r>
              <a:rPr lang="en-US" sz="3200" kern="0" dirty="0" err="1">
                <a:solidFill>
                  <a:srgbClr val="002060"/>
                </a:solidFill>
                <a:latin typeface="Calibri" panose="020F0502020204030204" pitchFamily="34" charset="0"/>
                <a:cs typeface="Calibri" panose="020F0502020204030204" pitchFamily="34" charset="0"/>
                <a:sym typeface="Arial"/>
              </a:rPr>
              <a:t>đấy</a:t>
            </a:r>
            <a:endParaRPr lang="vi-VN" sz="3200" kern="0" dirty="0">
              <a:solidFill>
                <a:srgbClr val="002060"/>
              </a:solidFill>
              <a:latin typeface="Calibri" panose="020F0502020204030204" pitchFamily="34" charset="0"/>
              <a:cs typeface="Calibri" panose="020F0502020204030204" pitchFamily="34" charset="0"/>
              <a:sym typeface="Arial"/>
            </a:endParaRPr>
          </a:p>
        </p:txBody>
      </p:sp>
      <p:sp>
        <p:nvSpPr>
          <p:cNvPr id="9" name="Snip Diagonal Corner Rectangle 3">
            <a:extLst>
              <a:ext uri="{FF2B5EF4-FFF2-40B4-BE49-F238E27FC236}">
                <a16:creationId xmlns:a16="http://schemas.microsoft.com/office/drawing/2014/main" id="{0BEB7791-20AB-4543-B399-7279E390E3E2}"/>
              </a:ext>
            </a:extLst>
          </p:cNvPr>
          <p:cNvSpPr/>
          <p:nvPr/>
        </p:nvSpPr>
        <p:spPr>
          <a:xfrm>
            <a:off x="1233310" y="465689"/>
            <a:ext cx="10716756" cy="2976803"/>
          </a:xfrm>
          <a:prstGeom prst="round2DiagRect">
            <a:avLst>
              <a:gd name="adj1" fmla="val 27081"/>
              <a:gd name="adj2" fmla="val 5933"/>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sp>
        <p:nvSpPr>
          <p:cNvPr id="10" name="TextBox 9"/>
          <p:cNvSpPr txBox="1"/>
          <p:nvPr/>
        </p:nvSpPr>
        <p:spPr>
          <a:xfrm>
            <a:off x="1439388" y="668421"/>
            <a:ext cx="10556419" cy="1754326"/>
          </a:xfrm>
          <a:prstGeom prst="rect">
            <a:avLst/>
          </a:prstGeom>
          <a:noFill/>
        </p:spPr>
        <p:txBody>
          <a:bodyPr wrap="square" rtlCol="0">
            <a:spAutoFit/>
          </a:bodyPr>
          <a:lstStyle/>
          <a:p>
            <a:pPr algn="ctr" defTabSz="1219170">
              <a:buClr>
                <a:srgbClr val="000000"/>
              </a:buClr>
            </a:pP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sau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non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đang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sống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với</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sao</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em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nỡ</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bắt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nó</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Lát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nữa</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về</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không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thấy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con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sẽ</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buồn</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lắm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10876545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9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9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9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9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9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9000">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9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9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69000">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9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69000">
                                          <p:cBhvr additive="base">
                                            <p:cTn id="19" dur="1000" fill="hold"/>
                                            <p:tgtEl>
                                              <p:spTgt spid="4"/>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
                                            </p:tgtEl>
                                            <p:attrNameLst>
                                              <p:attrName>fillcolor</p:attrName>
                                            </p:attrNameLst>
                                          </p:cBhvr>
                                          <p:to>
                                            <a:srgbClr val="FCECD0"/>
                                          </p:to>
                                        </p:animClr>
                                        <p:set>
                                          <p:cBhvr>
                                            <p:cTn id="31" dur="500" fill="hold"/>
                                            <p:tgtEl>
                                              <p:spTgt spid="6"/>
                                            </p:tgtEl>
                                            <p:attrNameLst>
                                              <p:attrName>fill.type</p:attrName>
                                            </p:attrNameLst>
                                          </p:cBhvr>
                                          <p:to>
                                            <p:strVal val="solid"/>
                                          </p:to>
                                        </p:set>
                                        <p:set>
                                          <p:cBhvr>
                                            <p:cTn id="32" dur="500" fill="hold"/>
                                            <p:tgtEl>
                                              <p:spTgt spid="6"/>
                                            </p:tgtEl>
                                            <p:attrNameLst>
                                              <p:attrName>fill.on</p:attrName>
                                            </p:attrNameLst>
                                          </p:cBhvr>
                                          <p:to>
                                            <p:strVal val="true"/>
                                          </p:to>
                                        </p:set>
                                      </p:childTnLst>
                                    </p:cTn>
                                  </p:par>
                                  <p:par>
                                    <p:cTn id="33" presetID="1" presetClass="emph" presetSubtype="2" fill="hold" nodeType="withEffect">
                                      <p:stCondLst>
                                        <p:cond delay="1500"/>
                                      </p:stCondLst>
                                      <p:childTnLst>
                                        <p:animClr clrSpc="rgb" dir="cw">
                                          <p:cBhvr>
                                            <p:cTn id="34" dur="250" fill="hold"/>
                                            <p:tgtEl>
                                              <p:spTgt spid="6"/>
                                            </p:tgtEl>
                                            <p:attrNameLst>
                                              <p:attrName>fillcolor</p:attrName>
                                            </p:attrNameLst>
                                          </p:cBhvr>
                                          <p:to>
                                            <a:srgbClr val="ED5565"/>
                                          </p:to>
                                        </p:animClr>
                                        <p:set>
                                          <p:cBhvr>
                                            <p:cTn id="35" dur="250" fill="hold"/>
                                            <p:tgtEl>
                                              <p:spTgt spid="6"/>
                                            </p:tgtEl>
                                            <p:attrNameLst>
                                              <p:attrName>fill.type</p:attrName>
                                            </p:attrNameLst>
                                          </p:cBhvr>
                                          <p:to>
                                            <p:strVal val="solid"/>
                                          </p:to>
                                        </p:set>
                                        <p:set>
                                          <p:cBhvr>
                                            <p:cTn id="36"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4"/>
                                            </p:tgtEl>
                                            <p:attrNameLst>
                                              <p:attrName>fillcolor</p:attrName>
                                            </p:attrNameLst>
                                          </p:cBhvr>
                                          <p:to>
                                            <a:srgbClr val="FCECD0"/>
                                          </p:to>
                                        </p:animClr>
                                        <p:set>
                                          <p:cBhvr>
                                            <p:cTn id="42" dur="500" fill="hold"/>
                                            <p:tgtEl>
                                              <p:spTgt spid="4"/>
                                            </p:tgtEl>
                                            <p:attrNameLst>
                                              <p:attrName>fill.type</p:attrName>
                                            </p:attrNameLst>
                                          </p:cBhvr>
                                          <p:to>
                                            <p:strVal val="solid"/>
                                          </p:to>
                                        </p:set>
                                        <p:set>
                                          <p:cBhvr>
                                            <p:cTn id="43" dur="500" fill="hold"/>
                                            <p:tgtEl>
                                              <p:spTgt spid="4"/>
                                            </p:tgtEl>
                                            <p:attrNameLst>
                                              <p:attrName>fill.on</p:attrName>
                                            </p:attrNameLst>
                                          </p:cBhvr>
                                          <p:to>
                                            <p:strVal val="true"/>
                                          </p:to>
                                        </p:set>
                                      </p:childTnLst>
                                    </p:cTn>
                                  </p:par>
                                  <p:par>
                                    <p:cTn id="44" presetID="1" presetClass="emph" presetSubtype="2" fill="hold" nodeType="withEffect">
                                      <p:stCondLst>
                                        <p:cond delay="1500"/>
                                      </p:stCondLst>
                                      <p:childTnLst>
                                        <p:animClr clrSpc="rgb" dir="cw">
                                          <p:cBhvr>
                                            <p:cTn id="45" dur="250" fill="hold"/>
                                            <p:tgtEl>
                                              <p:spTgt spid="4"/>
                                            </p:tgtEl>
                                            <p:attrNameLst>
                                              <p:attrName>fillcolor</p:attrName>
                                            </p:attrNameLst>
                                          </p:cBhvr>
                                          <p:to>
                                            <a:srgbClr val="A0D468"/>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7"/>
                                            </p:tgtEl>
                                            <p:attrNameLst>
                                              <p:attrName>fillcolor</p:attrName>
                                            </p:attrNameLst>
                                          </p:cBhvr>
                                          <p:to>
                                            <a:srgbClr val="FCECD0"/>
                                          </p:to>
                                        </p:animClr>
                                        <p:set>
                                          <p:cBhvr>
                                            <p:cTn id="53" dur="500" fill="hold"/>
                                            <p:tgtEl>
                                              <p:spTgt spid="7"/>
                                            </p:tgtEl>
                                            <p:attrNameLst>
                                              <p:attrName>fill.type</p:attrName>
                                            </p:attrNameLst>
                                          </p:cBhvr>
                                          <p:to>
                                            <p:strVal val="solid"/>
                                          </p:to>
                                        </p:set>
                                        <p:set>
                                          <p:cBhvr>
                                            <p:cTn id="54" dur="500" fill="hold"/>
                                            <p:tgtEl>
                                              <p:spTgt spid="7"/>
                                            </p:tgtEl>
                                            <p:attrNameLst>
                                              <p:attrName>fill.on</p:attrName>
                                            </p:attrNameLst>
                                          </p:cBhvr>
                                          <p:to>
                                            <p:strVal val="true"/>
                                          </p:to>
                                        </p:set>
                                      </p:childTnLst>
                                    </p:cTn>
                                  </p:par>
                                  <p:par>
                                    <p:cTn id="55" presetID="1" presetClass="emph" presetSubtype="2" fill="hold" nodeType="withEffect">
                                      <p:stCondLst>
                                        <p:cond delay="1500"/>
                                      </p:stCondLst>
                                      <p:childTnLst>
                                        <p:animClr clrSpc="rgb" dir="cw">
                                          <p:cBhvr>
                                            <p:cTn id="56" dur="250" fill="hold"/>
                                            <p:tgtEl>
                                              <p:spTgt spid="7"/>
                                            </p:tgtEl>
                                            <p:attrNameLst>
                                              <p:attrName>fillcolor</p:attrName>
                                            </p:attrNameLst>
                                          </p:cBhvr>
                                          <p:to>
                                            <a:srgbClr val="ED5565"/>
                                          </p:to>
                                        </p:animClr>
                                        <p:set>
                                          <p:cBhvr>
                                            <p:cTn id="57" dur="250" fill="hold"/>
                                            <p:tgtEl>
                                              <p:spTgt spid="7"/>
                                            </p:tgtEl>
                                            <p:attrNameLst>
                                              <p:attrName>fill.type</p:attrName>
                                            </p:attrNameLst>
                                          </p:cBhvr>
                                          <p:to>
                                            <p:strVal val="solid"/>
                                          </p:to>
                                        </p:set>
                                        <p:set>
                                          <p:cBhvr>
                                            <p:cTn id="58"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5"/>
                                            </p:tgtEl>
                                            <p:attrNameLst>
                                              <p:attrName>fillcolor</p:attrName>
                                            </p:attrNameLst>
                                          </p:cBhvr>
                                          <p:to>
                                            <a:srgbClr val="FCECD0"/>
                                          </p:to>
                                        </p:animClr>
                                        <p:set>
                                          <p:cBhvr>
                                            <p:cTn id="64" dur="500" fill="hold"/>
                                            <p:tgtEl>
                                              <p:spTgt spid="5"/>
                                            </p:tgtEl>
                                            <p:attrNameLst>
                                              <p:attrName>fill.type</p:attrName>
                                            </p:attrNameLst>
                                          </p:cBhvr>
                                          <p:to>
                                            <p:strVal val="solid"/>
                                          </p:to>
                                        </p:set>
                                        <p:set>
                                          <p:cBhvr>
                                            <p:cTn id="65" dur="500" fill="hold"/>
                                            <p:tgtEl>
                                              <p:spTgt spid="5"/>
                                            </p:tgtEl>
                                            <p:attrNameLst>
                                              <p:attrName>fill.on</p:attrName>
                                            </p:attrNameLst>
                                          </p:cBhvr>
                                          <p:to>
                                            <p:strVal val="true"/>
                                          </p:to>
                                        </p:set>
                                      </p:childTnLst>
                                    </p:cTn>
                                  </p:par>
                                  <p:par>
                                    <p:cTn id="66" presetID="1" presetClass="emph" presetSubtype="2" fill="hold" nodeType="withEffect">
                                      <p:stCondLst>
                                        <p:cond delay="1500"/>
                                      </p:stCondLst>
                                      <p:childTnLst>
                                        <p:animClr clrSpc="rgb" dir="cw">
                                          <p:cBhvr>
                                            <p:cTn id="67" dur="250" fill="hold"/>
                                            <p:tgtEl>
                                              <p:spTgt spid="5"/>
                                            </p:tgtEl>
                                            <p:attrNameLst>
                                              <p:attrName>fillcolor</p:attrName>
                                            </p:attrNameLst>
                                          </p:cBhvr>
                                          <p:to>
                                            <a:srgbClr val="ED5565"/>
                                          </p:to>
                                        </p:animClr>
                                        <p:set>
                                          <p:cBhvr>
                                            <p:cTn id="68" dur="250" fill="hold"/>
                                            <p:tgtEl>
                                              <p:spTgt spid="5"/>
                                            </p:tgtEl>
                                            <p:attrNameLst>
                                              <p:attrName>fill.type</p:attrName>
                                            </p:attrNameLst>
                                          </p:cBhvr>
                                          <p:to>
                                            <p:strVal val="solid"/>
                                          </p:to>
                                        </p:set>
                                        <p:set>
                                          <p:cBhvr>
                                            <p:cTn id="6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bldLst>
          <p:bldP spid="4" grpId="0" animBg="1"/>
          <p:bldP spid="5" grpId="0" animBg="1"/>
          <p:bldP spid="6" grpId="0" animBg="1"/>
          <p:bldP spid="7"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
                                            </p:tgtEl>
                                            <p:attrNameLst>
                                              <p:attrName>fillcolor</p:attrName>
                                            </p:attrNameLst>
                                          </p:cBhvr>
                                          <p:to>
                                            <a:srgbClr val="FCECD0"/>
                                          </p:to>
                                        </p:animClr>
                                        <p:set>
                                          <p:cBhvr>
                                            <p:cTn id="31" dur="500" fill="hold"/>
                                            <p:tgtEl>
                                              <p:spTgt spid="6"/>
                                            </p:tgtEl>
                                            <p:attrNameLst>
                                              <p:attrName>fill.type</p:attrName>
                                            </p:attrNameLst>
                                          </p:cBhvr>
                                          <p:to>
                                            <p:strVal val="solid"/>
                                          </p:to>
                                        </p:set>
                                        <p:set>
                                          <p:cBhvr>
                                            <p:cTn id="32" dur="500" fill="hold"/>
                                            <p:tgtEl>
                                              <p:spTgt spid="6"/>
                                            </p:tgtEl>
                                            <p:attrNameLst>
                                              <p:attrName>fill.on</p:attrName>
                                            </p:attrNameLst>
                                          </p:cBhvr>
                                          <p:to>
                                            <p:strVal val="true"/>
                                          </p:to>
                                        </p:set>
                                      </p:childTnLst>
                                    </p:cTn>
                                  </p:par>
                                  <p:par>
                                    <p:cTn id="33" presetID="1" presetClass="emph" presetSubtype="2" fill="hold" nodeType="withEffect">
                                      <p:stCondLst>
                                        <p:cond delay="1500"/>
                                      </p:stCondLst>
                                      <p:childTnLst>
                                        <p:animClr clrSpc="rgb" dir="cw">
                                          <p:cBhvr>
                                            <p:cTn id="34" dur="250" fill="hold"/>
                                            <p:tgtEl>
                                              <p:spTgt spid="6"/>
                                            </p:tgtEl>
                                            <p:attrNameLst>
                                              <p:attrName>fillcolor</p:attrName>
                                            </p:attrNameLst>
                                          </p:cBhvr>
                                          <p:to>
                                            <a:srgbClr val="ED5565"/>
                                          </p:to>
                                        </p:animClr>
                                        <p:set>
                                          <p:cBhvr>
                                            <p:cTn id="35" dur="250" fill="hold"/>
                                            <p:tgtEl>
                                              <p:spTgt spid="6"/>
                                            </p:tgtEl>
                                            <p:attrNameLst>
                                              <p:attrName>fill.type</p:attrName>
                                            </p:attrNameLst>
                                          </p:cBhvr>
                                          <p:to>
                                            <p:strVal val="solid"/>
                                          </p:to>
                                        </p:set>
                                        <p:set>
                                          <p:cBhvr>
                                            <p:cTn id="36"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4"/>
                                            </p:tgtEl>
                                            <p:attrNameLst>
                                              <p:attrName>fillcolor</p:attrName>
                                            </p:attrNameLst>
                                          </p:cBhvr>
                                          <p:to>
                                            <a:srgbClr val="FCECD0"/>
                                          </p:to>
                                        </p:animClr>
                                        <p:set>
                                          <p:cBhvr>
                                            <p:cTn id="42" dur="500" fill="hold"/>
                                            <p:tgtEl>
                                              <p:spTgt spid="4"/>
                                            </p:tgtEl>
                                            <p:attrNameLst>
                                              <p:attrName>fill.type</p:attrName>
                                            </p:attrNameLst>
                                          </p:cBhvr>
                                          <p:to>
                                            <p:strVal val="solid"/>
                                          </p:to>
                                        </p:set>
                                        <p:set>
                                          <p:cBhvr>
                                            <p:cTn id="43" dur="500" fill="hold"/>
                                            <p:tgtEl>
                                              <p:spTgt spid="4"/>
                                            </p:tgtEl>
                                            <p:attrNameLst>
                                              <p:attrName>fill.on</p:attrName>
                                            </p:attrNameLst>
                                          </p:cBhvr>
                                          <p:to>
                                            <p:strVal val="true"/>
                                          </p:to>
                                        </p:set>
                                      </p:childTnLst>
                                    </p:cTn>
                                  </p:par>
                                  <p:par>
                                    <p:cTn id="44" presetID="1" presetClass="emph" presetSubtype="2" fill="hold" nodeType="withEffect">
                                      <p:stCondLst>
                                        <p:cond delay="1500"/>
                                      </p:stCondLst>
                                      <p:childTnLst>
                                        <p:animClr clrSpc="rgb" dir="cw">
                                          <p:cBhvr>
                                            <p:cTn id="45" dur="250" fill="hold"/>
                                            <p:tgtEl>
                                              <p:spTgt spid="4"/>
                                            </p:tgtEl>
                                            <p:attrNameLst>
                                              <p:attrName>fillcolor</p:attrName>
                                            </p:attrNameLst>
                                          </p:cBhvr>
                                          <p:to>
                                            <a:srgbClr val="A0D468"/>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7"/>
                                            </p:tgtEl>
                                            <p:attrNameLst>
                                              <p:attrName>fillcolor</p:attrName>
                                            </p:attrNameLst>
                                          </p:cBhvr>
                                          <p:to>
                                            <a:srgbClr val="FCECD0"/>
                                          </p:to>
                                        </p:animClr>
                                        <p:set>
                                          <p:cBhvr>
                                            <p:cTn id="53" dur="500" fill="hold"/>
                                            <p:tgtEl>
                                              <p:spTgt spid="7"/>
                                            </p:tgtEl>
                                            <p:attrNameLst>
                                              <p:attrName>fill.type</p:attrName>
                                            </p:attrNameLst>
                                          </p:cBhvr>
                                          <p:to>
                                            <p:strVal val="solid"/>
                                          </p:to>
                                        </p:set>
                                        <p:set>
                                          <p:cBhvr>
                                            <p:cTn id="54" dur="500" fill="hold"/>
                                            <p:tgtEl>
                                              <p:spTgt spid="7"/>
                                            </p:tgtEl>
                                            <p:attrNameLst>
                                              <p:attrName>fill.on</p:attrName>
                                            </p:attrNameLst>
                                          </p:cBhvr>
                                          <p:to>
                                            <p:strVal val="true"/>
                                          </p:to>
                                        </p:set>
                                      </p:childTnLst>
                                    </p:cTn>
                                  </p:par>
                                  <p:par>
                                    <p:cTn id="55" presetID="1" presetClass="emph" presetSubtype="2" fill="hold" nodeType="withEffect">
                                      <p:stCondLst>
                                        <p:cond delay="1500"/>
                                      </p:stCondLst>
                                      <p:childTnLst>
                                        <p:animClr clrSpc="rgb" dir="cw">
                                          <p:cBhvr>
                                            <p:cTn id="56" dur="250" fill="hold"/>
                                            <p:tgtEl>
                                              <p:spTgt spid="7"/>
                                            </p:tgtEl>
                                            <p:attrNameLst>
                                              <p:attrName>fillcolor</p:attrName>
                                            </p:attrNameLst>
                                          </p:cBhvr>
                                          <p:to>
                                            <a:srgbClr val="ED5565"/>
                                          </p:to>
                                        </p:animClr>
                                        <p:set>
                                          <p:cBhvr>
                                            <p:cTn id="57" dur="250" fill="hold"/>
                                            <p:tgtEl>
                                              <p:spTgt spid="7"/>
                                            </p:tgtEl>
                                            <p:attrNameLst>
                                              <p:attrName>fill.type</p:attrName>
                                            </p:attrNameLst>
                                          </p:cBhvr>
                                          <p:to>
                                            <p:strVal val="solid"/>
                                          </p:to>
                                        </p:set>
                                        <p:set>
                                          <p:cBhvr>
                                            <p:cTn id="58"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5"/>
                                            </p:tgtEl>
                                            <p:attrNameLst>
                                              <p:attrName>fillcolor</p:attrName>
                                            </p:attrNameLst>
                                          </p:cBhvr>
                                          <p:to>
                                            <a:srgbClr val="FCECD0"/>
                                          </p:to>
                                        </p:animClr>
                                        <p:set>
                                          <p:cBhvr>
                                            <p:cTn id="64" dur="500" fill="hold"/>
                                            <p:tgtEl>
                                              <p:spTgt spid="5"/>
                                            </p:tgtEl>
                                            <p:attrNameLst>
                                              <p:attrName>fill.type</p:attrName>
                                            </p:attrNameLst>
                                          </p:cBhvr>
                                          <p:to>
                                            <p:strVal val="solid"/>
                                          </p:to>
                                        </p:set>
                                        <p:set>
                                          <p:cBhvr>
                                            <p:cTn id="65" dur="500" fill="hold"/>
                                            <p:tgtEl>
                                              <p:spTgt spid="5"/>
                                            </p:tgtEl>
                                            <p:attrNameLst>
                                              <p:attrName>fill.on</p:attrName>
                                            </p:attrNameLst>
                                          </p:cBhvr>
                                          <p:to>
                                            <p:strVal val="true"/>
                                          </p:to>
                                        </p:set>
                                      </p:childTnLst>
                                    </p:cTn>
                                  </p:par>
                                  <p:par>
                                    <p:cTn id="66" presetID="1" presetClass="emph" presetSubtype="2" fill="hold" nodeType="withEffect">
                                      <p:stCondLst>
                                        <p:cond delay="1500"/>
                                      </p:stCondLst>
                                      <p:childTnLst>
                                        <p:animClr clrSpc="rgb" dir="cw">
                                          <p:cBhvr>
                                            <p:cTn id="67" dur="250" fill="hold"/>
                                            <p:tgtEl>
                                              <p:spTgt spid="5"/>
                                            </p:tgtEl>
                                            <p:attrNameLst>
                                              <p:attrName>fillcolor</p:attrName>
                                            </p:attrNameLst>
                                          </p:cBhvr>
                                          <p:to>
                                            <a:srgbClr val="ED5565"/>
                                          </p:to>
                                        </p:animClr>
                                        <p:set>
                                          <p:cBhvr>
                                            <p:cTn id="68" dur="250" fill="hold"/>
                                            <p:tgtEl>
                                              <p:spTgt spid="5"/>
                                            </p:tgtEl>
                                            <p:attrNameLst>
                                              <p:attrName>fill.type</p:attrName>
                                            </p:attrNameLst>
                                          </p:cBhvr>
                                          <p:to>
                                            <p:strVal val="solid"/>
                                          </p:to>
                                        </p:set>
                                        <p:set>
                                          <p:cBhvr>
                                            <p:cTn id="6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bldLst>
          <p:bldP spid="4" grpId="0" animBg="1"/>
          <p:bldP spid="5" grpId="0" animBg="1"/>
          <p:bldP spid="6" grpId="0" animBg="1"/>
          <p:bldP spid="7" grpId="0" animBg="1"/>
          <p:bldP spid="9"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60" y="-298561"/>
            <a:ext cx="1585357" cy="15853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7509" y="681900"/>
            <a:ext cx="1732700" cy="17327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6" y="4832246"/>
            <a:ext cx="12190990" cy="2025754"/>
          </a:xfrm>
          <a:prstGeom prst="rect">
            <a:avLst/>
          </a:prstGeom>
        </p:spPr>
      </p:pic>
      <p:pic>
        <p:nvPicPr>
          <p:cNvPr id="10" name="Picture 9">
            <a:extLst>
              <a:ext uri="{FF2B5EF4-FFF2-40B4-BE49-F238E27FC236}">
                <a16:creationId xmlns:a16="http://schemas.microsoft.com/office/drawing/2014/main" id="{D2F9ABA3-D5EB-94F2-BD63-FA886CEE2852}"/>
              </a:ext>
            </a:extLst>
          </p:cNvPr>
          <p:cNvPicPr>
            <a:picLocks noChangeAspect="1"/>
          </p:cNvPicPr>
          <p:nvPr/>
        </p:nvPicPr>
        <p:blipFill>
          <a:blip r:embed="rId7"/>
          <a:stretch>
            <a:fillRect/>
          </a:stretch>
        </p:blipFill>
        <p:spPr>
          <a:xfrm>
            <a:off x="1029196" y="1363838"/>
            <a:ext cx="5285690" cy="1603387"/>
          </a:xfrm>
          <a:prstGeom prst="rect">
            <a:avLst/>
          </a:prstGeom>
        </p:spPr>
      </p:pic>
      <p:pic>
        <p:nvPicPr>
          <p:cNvPr id="11" name="Picture 10">
            <a:extLst>
              <a:ext uri="{FF2B5EF4-FFF2-40B4-BE49-F238E27FC236}">
                <a16:creationId xmlns:a16="http://schemas.microsoft.com/office/drawing/2014/main" id="{464FEA1B-48F9-CB37-C651-32B9F5929953}"/>
              </a:ext>
            </a:extLst>
          </p:cNvPr>
          <p:cNvPicPr>
            <a:picLocks noChangeAspect="1"/>
          </p:cNvPicPr>
          <p:nvPr/>
        </p:nvPicPr>
        <p:blipFill>
          <a:blip r:embed="rId8"/>
          <a:stretch>
            <a:fillRect/>
          </a:stretch>
        </p:blipFill>
        <p:spPr>
          <a:xfrm>
            <a:off x="2261303" y="2386087"/>
            <a:ext cx="7212193" cy="2676376"/>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728365FD-1B35-470A-22F0-FD7035F70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
        <p:nvSpPr>
          <p:cNvPr id="13" name="Rounded Rectangle 39">
            <a:extLst>
              <a:ext uri="{FF2B5EF4-FFF2-40B4-BE49-F238E27FC236}">
                <a16:creationId xmlns:a16="http://schemas.microsoft.com/office/drawing/2014/main" id="{DA368B96-BDCC-D09B-4382-DDE9DBFB96EB}"/>
              </a:ext>
            </a:extLst>
          </p:cNvPr>
          <p:cNvSpPr/>
          <p:nvPr/>
        </p:nvSpPr>
        <p:spPr>
          <a:xfrm>
            <a:off x="3561352" y="442560"/>
            <a:ext cx="358140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b="1" dirty="0" smtClean="0">
                <a:solidFill>
                  <a:prstClr val="black"/>
                </a:solidFill>
                <a:latin typeface="Cambria" panose="02040503050406030204" pitchFamily="18" charset="0"/>
                <a:ea typeface="Cambria" panose="02040503050406030204" pitchFamily="18" charset="0"/>
              </a:rPr>
              <a:t>TIẾNG VIỆT 5</a:t>
            </a:r>
            <a:endParaRPr lang="vi-VN" sz="4000" b="1" dirty="0">
              <a:solidFill>
                <a:prstClr val="black"/>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A4418D8E-8427-85C0-F5B1-0A597A6716C2}"/>
              </a:ext>
            </a:extLst>
          </p:cNvPr>
          <p:cNvSpPr txBox="1"/>
          <p:nvPr/>
        </p:nvSpPr>
        <p:spPr>
          <a:xfrm>
            <a:off x="6024299" y="4920350"/>
            <a:ext cx="3817514" cy="646331"/>
          </a:xfrm>
          <a:prstGeom prst="rect">
            <a:avLst/>
          </a:prstGeom>
          <a:noFill/>
        </p:spPr>
        <p:txBody>
          <a:bodyPr wrap="square" rtlCol="0">
            <a:spAutoFit/>
          </a:bodyPr>
          <a:lstStyle/>
          <a:p>
            <a:r>
              <a:rPr lang="en-US" sz="3600" b="1" dirty="0" err="1" smtClean="0">
                <a:solidFill>
                  <a:srgbClr val="FF0000"/>
                </a:solidFill>
                <a:latin typeface="Cambria" panose="02040503050406030204" pitchFamily="18" charset="0"/>
                <a:ea typeface="Cambria" panose="02040503050406030204" pitchFamily="18" charset="0"/>
              </a:rPr>
              <a:t>Tuần</a:t>
            </a:r>
            <a:r>
              <a:rPr lang="en-US" sz="3600" b="1" dirty="0" smtClean="0">
                <a:solidFill>
                  <a:srgbClr val="FF0000"/>
                </a:solidFill>
                <a:latin typeface="Cambria" panose="02040503050406030204" pitchFamily="18" charset="0"/>
                <a:ea typeface="Cambria" panose="02040503050406030204" pitchFamily="18" charset="0"/>
              </a:rPr>
              <a:t> 4 – </a:t>
            </a:r>
            <a:r>
              <a:rPr lang="en-US" sz="3600" b="1" dirty="0" err="1" smtClean="0">
                <a:solidFill>
                  <a:srgbClr val="FF0000"/>
                </a:solidFill>
                <a:latin typeface="Cambria" panose="02040503050406030204" pitchFamily="18" charset="0"/>
                <a:ea typeface="Cambria" panose="02040503050406030204" pitchFamily="18" charset="0"/>
              </a:rPr>
              <a:t>Tiết</a:t>
            </a:r>
            <a:r>
              <a:rPr lang="en-US" sz="3600" b="1" dirty="0" smtClean="0">
                <a:solidFill>
                  <a:srgbClr val="FF0000"/>
                </a:solidFill>
                <a:latin typeface="Cambria" panose="02040503050406030204" pitchFamily="18" charset="0"/>
                <a:ea typeface="Cambria" panose="02040503050406030204" pitchFamily="18" charset="0"/>
              </a:rPr>
              <a:t> 23</a:t>
            </a:r>
            <a:endParaRPr lang="en-US" sz="36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a:extLst>
              <a:ext uri="{FF2B5EF4-FFF2-40B4-BE49-F238E27FC236}">
                <a16:creationId xmlns:a16="http://schemas.microsoft.com/office/drawing/2014/main" id="{7A778FED-1345-3506-7B43-66CDFE4B62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0375" y="1326658"/>
            <a:ext cx="7158207" cy="553134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37FB35A-C9C7-AAA7-0075-3EE10E129162}"/>
              </a:ext>
            </a:extLst>
          </p:cNvPr>
          <p:cNvGrpSpPr/>
          <p:nvPr/>
        </p:nvGrpSpPr>
        <p:grpSpPr>
          <a:xfrm>
            <a:off x="2282628" y="141908"/>
            <a:ext cx="7232847" cy="724867"/>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2"/>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E289B984-2F7B-2F20-D65C-70C5DB8594E9}"/>
                </a:ext>
              </a:extLst>
            </p:cNvPr>
            <p:cNvSpPr txBox="1"/>
            <p:nvPr/>
          </p:nvSpPr>
          <p:spPr>
            <a:xfrm>
              <a:off x="3333750" y="161925"/>
              <a:ext cx="5553075" cy="646331"/>
            </a:xfrm>
            <a:prstGeom prst="rect">
              <a:avLst/>
            </a:prstGeom>
            <a:noFill/>
          </p:spPr>
          <p:txBody>
            <a:bodyPr wrap="square" rtlCol="0">
              <a:spAutoFit/>
            </a:bodyPr>
            <a:lstStyle/>
            <a:p>
              <a:r>
                <a:rPr lang="en-US" sz="3600" b="1" i="0" dirty="0">
                  <a:solidFill>
                    <a:srgbClr val="000000"/>
                  </a:solidFill>
                  <a:effectLst/>
                  <a:latin typeface="Cambria" panose="02040503050406030204" pitchFamily="18" charset="0"/>
                  <a:ea typeface="Cambria" panose="02040503050406030204" pitchFamily="18" charset="0"/>
                </a:rPr>
                <a:t>1. </a:t>
              </a:r>
              <a:r>
                <a:rPr lang="en-US" sz="3600" b="1" i="0" dirty="0" err="1">
                  <a:solidFill>
                    <a:srgbClr val="000000"/>
                  </a:solidFill>
                  <a:effectLst/>
                  <a:latin typeface="Cambria" panose="02040503050406030204" pitchFamily="18" charset="0"/>
                  <a:ea typeface="Cambria" panose="02040503050406030204" pitchFamily="18" charset="0"/>
                </a:rPr>
                <a:t>Thực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yêu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cầu</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a16="http://schemas.microsoft.com/office/drawing/2014/main" id="{04BC42C7-6E23-74EF-385C-981EF02C42EE}"/>
              </a:ext>
            </a:extLst>
          </p:cNvPr>
          <p:cNvSpPr txBox="1"/>
          <p:nvPr/>
        </p:nvSpPr>
        <p:spPr>
          <a:xfrm>
            <a:off x="790575" y="923925"/>
            <a:ext cx="10648950" cy="830997"/>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Chọn các từ dùng để xưng hô (</a:t>
            </a:r>
            <a:r>
              <a:rPr lang="vi-VN" sz="2400" b="0" i="1" dirty="0">
                <a:solidFill>
                  <a:srgbClr val="000000"/>
                </a:solidFill>
                <a:effectLst/>
                <a:latin typeface="Cambria" panose="02040503050406030204" pitchFamily="18" charset="0"/>
                <a:ea typeface="Cambria" panose="02040503050406030204" pitchFamily="18" charset="0"/>
              </a:rPr>
              <a:t>tôi, anh, chúng ta</a:t>
            </a:r>
            <a:r>
              <a:rPr lang="vi-VN" sz="2400" b="0" i="0" dirty="0">
                <a:solidFill>
                  <a:srgbClr val="000000"/>
                </a:solidFill>
                <a:effectLst/>
                <a:latin typeface="Cambria" panose="02040503050406030204" pitchFamily="18" charset="0"/>
                <a:ea typeface="Cambria" panose="02040503050406030204" pitchFamily="18" charset="0"/>
              </a:rPr>
              <a:t>) thích hợp với mỗi bông hoa để hoàn chỉnh câu chuyện vui dưới dây:</a:t>
            </a:r>
            <a:endParaRPr lang="en-US" sz="2400" dirty="0">
              <a:latin typeface="Cambria" panose="02040503050406030204" pitchFamily="18" charset="0"/>
              <a:ea typeface="Cambria" panose="02040503050406030204" pitchFamily="18" charset="0"/>
            </a:endParaRPr>
          </a:p>
        </p:txBody>
      </p:sp>
      <p:grpSp>
        <p:nvGrpSpPr>
          <p:cNvPr id="11" name="Group 10">
            <a:extLst>
              <a:ext uri="{FF2B5EF4-FFF2-40B4-BE49-F238E27FC236}">
                <a16:creationId xmlns:a16="http://schemas.microsoft.com/office/drawing/2014/main" id="{EAAEA61B-ECF3-6730-E122-043A0472E239}"/>
              </a:ext>
            </a:extLst>
          </p:cNvPr>
          <p:cNvGrpSpPr/>
          <p:nvPr/>
        </p:nvGrpSpPr>
        <p:grpSpPr>
          <a:xfrm>
            <a:off x="800100" y="1838325"/>
            <a:ext cx="10648950" cy="3785652"/>
            <a:chOff x="800100" y="1838325"/>
            <a:chExt cx="10648950" cy="3785652"/>
          </a:xfrm>
        </p:grpSpPr>
        <p:sp>
          <p:nvSpPr>
            <p:cNvPr id="12" name="TextBox 11">
              <a:extLst>
                <a:ext uri="{FF2B5EF4-FFF2-40B4-BE49-F238E27FC236}">
                  <a16:creationId xmlns:a16="http://schemas.microsoft.com/office/drawing/2014/main" id="{1E65266C-2EB9-624C-E689-1A5295978E76}"/>
                </a:ext>
              </a:extLst>
            </p:cNvPr>
            <p:cNvSpPr txBox="1"/>
            <p:nvPr/>
          </p:nvSpPr>
          <p:spPr>
            <a:xfrm>
              <a:off x="800100" y="1838325"/>
              <a:ext cx="10648950"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(1) Sơ-lốc Hôm và bác sĩ Oát-xơn đi cắm trại.</a:t>
              </a:r>
            </a:p>
            <a:p>
              <a:pPr algn="just"/>
              <a:r>
                <a:rPr lang="vi-VN" sz="2400" dirty="0">
                  <a:latin typeface="Cambria" panose="02040503050406030204" pitchFamily="18" charset="0"/>
                  <a:ea typeface="Cambria" panose="02040503050406030204" pitchFamily="18" charset="0"/>
                </a:rPr>
                <a:t>(2) Hai người nằm ngủ trong một chiếc lều.</a:t>
              </a:r>
            </a:p>
            <a:p>
              <a:pPr algn="just"/>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(5)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(9) Theo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p>
            <a:p>
              <a:pPr algn="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3EDDAF97-C765-D188-FAC1-B8E92B33E37E}"/>
                </a:ext>
              </a:extLst>
            </p:cNvPr>
            <p:cNvPicPr>
              <a:picLocks noChangeAspect="1"/>
            </p:cNvPicPr>
            <p:nvPr/>
          </p:nvPicPr>
          <p:blipFill>
            <a:blip r:embed="rId3"/>
            <a:stretch>
              <a:fillRect/>
            </a:stretch>
          </p:blipFill>
          <p:spPr>
            <a:xfrm>
              <a:off x="4076700" y="3266015"/>
              <a:ext cx="590549" cy="582088"/>
            </a:xfrm>
            <a:prstGeom prst="rect">
              <a:avLst/>
            </a:prstGeom>
          </p:spPr>
        </p:pic>
        <p:grpSp>
          <p:nvGrpSpPr>
            <p:cNvPr id="14" name="Group 13">
              <a:extLst>
                <a:ext uri="{FF2B5EF4-FFF2-40B4-BE49-F238E27FC236}">
                  <a16:creationId xmlns:a16="http://schemas.microsoft.com/office/drawing/2014/main" id="{CC53F433-9071-9F74-504B-9353FE14C460}"/>
                </a:ext>
              </a:extLst>
            </p:cNvPr>
            <p:cNvGrpSpPr/>
            <p:nvPr/>
          </p:nvGrpSpPr>
          <p:grpSpPr>
            <a:xfrm>
              <a:off x="1603973" y="3647012"/>
              <a:ext cx="634401" cy="582088"/>
              <a:chOff x="-558201" y="4281177"/>
              <a:chExt cx="622182" cy="561482"/>
            </a:xfrm>
          </p:grpSpPr>
          <p:sp>
            <p:nvSpPr>
              <p:cNvPr id="30" name="Rectangle: Rounded Corners 23">
                <a:extLst>
                  <a:ext uri="{FF2B5EF4-FFF2-40B4-BE49-F238E27FC236}">
                    <a16:creationId xmlns:a16="http://schemas.microsoft.com/office/drawing/2014/main" id="{EA81A097-BF66-31EC-599B-1D514459E15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EC6B7B92-1ED2-C514-01AA-CE1FC92E99E9}"/>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979A9E2E-BA6B-9F2A-9C2D-833CA905A1F9}"/>
                </a:ext>
              </a:extLst>
            </p:cNvPr>
            <p:cNvGrpSpPr/>
            <p:nvPr/>
          </p:nvGrpSpPr>
          <p:grpSpPr>
            <a:xfrm>
              <a:off x="2670773" y="4418537"/>
              <a:ext cx="624877" cy="486838"/>
              <a:chOff x="-558201" y="4281177"/>
              <a:chExt cx="622182" cy="561482"/>
            </a:xfrm>
          </p:grpSpPr>
          <p:sp>
            <p:nvSpPr>
              <p:cNvPr id="28" name="Rectangle: Rounded Corners 27">
                <a:extLst>
                  <a:ext uri="{FF2B5EF4-FFF2-40B4-BE49-F238E27FC236}">
                    <a16:creationId xmlns:a16="http://schemas.microsoft.com/office/drawing/2014/main" id="{92F13500-589F-8E06-B115-516BB36CC00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358DF3B-86A5-08AD-67F5-5947164B85D5}"/>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6" name="Group 15">
              <a:extLst>
                <a:ext uri="{FF2B5EF4-FFF2-40B4-BE49-F238E27FC236}">
                  <a16:creationId xmlns:a16="http://schemas.microsoft.com/office/drawing/2014/main" id="{CF6F95EF-3000-64AF-F2F1-321337EF2337}"/>
                </a:ext>
              </a:extLst>
            </p:cNvPr>
            <p:cNvGrpSpPr/>
            <p:nvPr/>
          </p:nvGrpSpPr>
          <p:grpSpPr>
            <a:xfrm>
              <a:off x="7452323" y="4409012"/>
              <a:ext cx="624877" cy="486838"/>
              <a:chOff x="-558201" y="4281177"/>
              <a:chExt cx="622182" cy="561482"/>
            </a:xfrm>
          </p:grpSpPr>
          <p:sp>
            <p:nvSpPr>
              <p:cNvPr id="26" name="Rectangle: Rounded Corners 1023">
                <a:extLst>
                  <a:ext uri="{FF2B5EF4-FFF2-40B4-BE49-F238E27FC236}">
                    <a16:creationId xmlns:a16="http://schemas.microsoft.com/office/drawing/2014/main" id="{F12E55AB-1D65-08EF-6119-9F8C3E3FC62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F26BC26A-7F61-FE46-D6D4-3A0350A1F080}"/>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7" name="Group 16">
              <a:extLst>
                <a:ext uri="{FF2B5EF4-FFF2-40B4-BE49-F238E27FC236}">
                  <a16:creationId xmlns:a16="http://schemas.microsoft.com/office/drawing/2014/main" id="{D229EE1D-E812-E01C-CF0B-2601A984A9B4}"/>
                </a:ext>
              </a:extLst>
            </p:cNvPr>
            <p:cNvGrpSpPr/>
            <p:nvPr/>
          </p:nvGrpSpPr>
          <p:grpSpPr>
            <a:xfrm>
              <a:off x="8195273" y="4380437"/>
              <a:ext cx="624877" cy="486838"/>
              <a:chOff x="-558201" y="4281177"/>
              <a:chExt cx="622182" cy="561482"/>
            </a:xfrm>
          </p:grpSpPr>
          <p:sp>
            <p:nvSpPr>
              <p:cNvPr id="24" name="Rectangle: Rounded Corners 1033">
                <a:extLst>
                  <a:ext uri="{FF2B5EF4-FFF2-40B4-BE49-F238E27FC236}">
                    <a16:creationId xmlns:a16="http://schemas.microsoft.com/office/drawing/2014/main" id="{3E0B96CC-6677-A6AB-1157-2EC9740F2915}"/>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74BF615-4A1F-9089-6E5A-5643AE377C8F}"/>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2FB362AC-746A-D175-C7FD-2D32E5CB818A}"/>
                </a:ext>
              </a:extLst>
            </p:cNvPr>
            <p:cNvGrpSpPr/>
            <p:nvPr/>
          </p:nvGrpSpPr>
          <p:grpSpPr>
            <a:xfrm>
              <a:off x="2232623" y="4809062"/>
              <a:ext cx="624877" cy="486838"/>
              <a:chOff x="-558201" y="4281177"/>
              <a:chExt cx="622182" cy="561482"/>
            </a:xfrm>
          </p:grpSpPr>
          <p:sp>
            <p:nvSpPr>
              <p:cNvPr id="22" name="Rectangle: Rounded Corners 1036">
                <a:extLst>
                  <a:ext uri="{FF2B5EF4-FFF2-40B4-BE49-F238E27FC236}">
                    <a16:creationId xmlns:a16="http://schemas.microsoft.com/office/drawing/2014/main" id="{90554590-9320-18C3-0401-46FF46ED81A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656701C-50B9-8FC3-D718-E86800D3D1EB}"/>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9" name="Group 18">
              <a:extLst>
                <a:ext uri="{FF2B5EF4-FFF2-40B4-BE49-F238E27FC236}">
                  <a16:creationId xmlns:a16="http://schemas.microsoft.com/office/drawing/2014/main" id="{C36678BC-A467-79BB-C802-61931EE8F26B}"/>
                </a:ext>
              </a:extLst>
            </p:cNvPr>
            <p:cNvGrpSpPr/>
            <p:nvPr/>
          </p:nvGrpSpPr>
          <p:grpSpPr>
            <a:xfrm>
              <a:off x="9347798" y="4790012"/>
              <a:ext cx="624877" cy="486838"/>
              <a:chOff x="-558201" y="4281177"/>
              <a:chExt cx="622182" cy="561482"/>
            </a:xfrm>
          </p:grpSpPr>
          <p:sp>
            <p:nvSpPr>
              <p:cNvPr id="20" name="Rectangle: Rounded Corners 1039">
                <a:extLst>
                  <a:ext uri="{FF2B5EF4-FFF2-40B4-BE49-F238E27FC236}">
                    <a16:creationId xmlns:a16="http://schemas.microsoft.com/office/drawing/2014/main" id="{F83445C4-38A1-187C-F69B-19B29237BE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CE982FD-7636-0399-B3F4-291224768B3A}"/>
                  </a:ext>
                </a:extLst>
              </p:cNvPr>
              <p:cNvPicPr>
                <a:picLocks noChangeAspect="1"/>
              </p:cNvPicPr>
              <p:nvPr/>
            </p:nvPicPr>
            <p:blipFill>
              <a:blip r:embed="rId3"/>
              <a:stretch>
                <a:fillRect/>
              </a:stretch>
            </p:blipFill>
            <p:spPr>
              <a:xfrm>
                <a:off x="-543155" y="4281177"/>
                <a:ext cx="592090" cy="561482"/>
              </a:xfrm>
              <a:prstGeom prst="rect">
                <a:avLst/>
              </a:prstGeom>
            </p:spPr>
          </p:pic>
        </p:grpSp>
      </p:grpSp>
    </p:spTree>
    <p:extLst>
      <p:ext uri="{BB962C8B-B14F-4D97-AF65-F5344CB8AC3E}">
        <p14:creationId xmlns:p14="http://schemas.microsoft.com/office/powerpoint/2010/main" val="24412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552450"/>
            <a:ext cx="10648950" cy="5563767"/>
          </a:xfrm>
          <a:prstGeom prst="rect">
            <a:avLst/>
          </a:prstGeom>
          <a:noFill/>
        </p:spPr>
        <p:txBody>
          <a:bodyPr wrap="square" rtlCol="0">
            <a:spAutoFit/>
          </a:bodyPr>
          <a:lstStyle/>
          <a:p>
            <a:pPr algn="ctr">
              <a:lnSpc>
                <a:spcPct val="150000"/>
              </a:lnSpc>
            </a:pP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(1) Sơ-lốc Hôm và bác sĩ Oát-xơn đi cắm trại.</a:t>
            </a:r>
          </a:p>
          <a:p>
            <a:pPr algn="just">
              <a:lnSpc>
                <a:spcPct val="150000"/>
              </a:lnSpc>
            </a:pPr>
            <a:r>
              <a:rPr lang="vi-VN" sz="2400" dirty="0">
                <a:latin typeface="Cambria" panose="02040503050406030204" pitchFamily="18" charset="0"/>
                <a:ea typeface="Cambria" panose="02040503050406030204" pitchFamily="18" charset="0"/>
              </a:rPr>
              <a:t>(2) Hai người nằm ngủ trong một chiếc lều.</a:t>
            </a:r>
          </a:p>
          <a:p>
            <a:pPr algn="just">
              <a:lnSpc>
                <a:spcPct val="150000"/>
              </a:lnSpc>
            </a:pPr>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lnSpc>
                <a:spcPct val="150000"/>
              </a:lnSpc>
            </a:pPr>
            <a:r>
              <a:rPr lang="en-US" sz="2400" dirty="0">
                <a:latin typeface="Cambria" panose="02040503050406030204" pitchFamily="18" charset="0"/>
                <a:ea typeface="Cambria" panose="02040503050406030204" pitchFamily="18" charset="0"/>
              </a:rPr>
              <a:t>– (5)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(9) Theo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a:t>
            </a:r>
            <a:r>
              <a:rPr lang="en-US" sz="2400" dirty="0">
                <a:latin typeface="Cambria" panose="02040503050406030204" pitchFamily="18" charset="0"/>
                <a:ea typeface="Cambria" panose="02040503050406030204" pitchFamily="18" charset="0"/>
              </a:rPr>
              <a:t>.          </a:t>
            </a:r>
          </a:p>
          <a:p>
            <a:pPr algn="r">
              <a:lnSpc>
                <a:spcPct val="150000"/>
              </a:lnSpc>
            </a:pP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118B579-7D69-D29F-878C-5A1A79FD8A48}"/>
              </a:ext>
            </a:extLst>
          </p:cNvPr>
          <p:cNvPicPr>
            <a:picLocks noChangeAspect="1"/>
          </p:cNvPicPr>
          <p:nvPr/>
        </p:nvPicPr>
        <p:blipFill>
          <a:blip r:embed="rId3"/>
          <a:stretch>
            <a:fillRect/>
          </a:stretch>
        </p:blipFill>
        <p:spPr>
          <a:xfrm>
            <a:off x="4276725" y="2846915"/>
            <a:ext cx="666750" cy="582088"/>
          </a:xfrm>
          <a:prstGeom prst="rect">
            <a:avLst/>
          </a:prstGeom>
        </p:spPr>
      </p:pic>
      <p:sp>
        <p:nvSpPr>
          <p:cNvPr id="1028" name="Rectangle: Rounded Corners 1027">
            <a:extLst>
              <a:ext uri="{FF2B5EF4-FFF2-40B4-BE49-F238E27FC236}">
                <a16:creationId xmlns:a16="http://schemas.microsoft.com/office/drawing/2014/main" id="{BCE036DE-ED45-D1ED-6F6B-546B842585CA}"/>
              </a:ext>
            </a:extLst>
          </p:cNvPr>
          <p:cNvSpPr/>
          <p:nvPr/>
        </p:nvSpPr>
        <p:spPr>
          <a:xfrm>
            <a:off x="7566623" y="3131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Rounded Corners 1025">
            <a:extLst>
              <a:ext uri="{FF2B5EF4-FFF2-40B4-BE49-F238E27FC236}">
                <a16:creationId xmlns:a16="http://schemas.microsoft.com/office/drawing/2014/main" id="{E13D8C8A-6F67-2FBD-E87F-7DFCAC54A002}"/>
              </a:ext>
            </a:extLst>
          </p:cNvPr>
          <p:cNvSpPr/>
          <p:nvPr/>
        </p:nvSpPr>
        <p:spPr>
          <a:xfrm>
            <a:off x="8309573" y="3103308"/>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A3ABDD4-72DF-994F-634A-ED435CC043F5}"/>
              </a:ext>
            </a:extLst>
          </p:cNvPr>
          <p:cNvSpPr/>
          <p:nvPr/>
        </p:nvSpPr>
        <p:spPr>
          <a:xfrm>
            <a:off x="9462098" y="3512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1044">
            <a:extLst>
              <a:ext uri="{FF2B5EF4-FFF2-40B4-BE49-F238E27FC236}">
                <a16:creationId xmlns:a16="http://schemas.microsoft.com/office/drawing/2014/main" id="{581736C9-B10B-BE3B-40D3-B81EA686F1D9}"/>
              </a:ext>
            </a:extLst>
          </p:cNvPr>
          <p:cNvPicPr>
            <a:picLocks noChangeAspect="1"/>
          </p:cNvPicPr>
          <p:nvPr/>
        </p:nvPicPr>
        <p:blipFill>
          <a:blip r:embed="rId3"/>
          <a:stretch>
            <a:fillRect/>
          </a:stretch>
        </p:blipFill>
        <p:spPr>
          <a:xfrm>
            <a:off x="1800225" y="3370790"/>
            <a:ext cx="666750" cy="582088"/>
          </a:xfrm>
          <a:prstGeom prst="rect">
            <a:avLst/>
          </a:prstGeom>
        </p:spPr>
      </p:pic>
      <p:pic>
        <p:nvPicPr>
          <p:cNvPr id="1046" name="Picture 1045">
            <a:extLst>
              <a:ext uri="{FF2B5EF4-FFF2-40B4-BE49-F238E27FC236}">
                <a16:creationId xmlns:a16="http://schemas.microsoft.com/office/drawing/2014/main" id="{DBBABDCA-FA3C-E770-6777-237D29709F81}"/>
              </a:ext>
            </a:extLst>
          </p:cNvPr>
          <p:cNvPicPr>
            <a:picLocks noChangeAspect="1"/>
          </p:cNvPicPr>
          <p:nvPr/>
        </p:nvPicPr>
        <p:blipFill>
          <a:blip r:embed="rId3"/>
          <a:stretch>
            <a:fillRect/>
          </a:stretch>
        </p:blipFill>
        <p:spPr>
          <a:xfrm>
            <a:off x="2695575" y="4466165"/>
            <a:ext cx="1447800" cy="582088"/>
          </a:xfrm>
          <a:prstGeom prst="rect">
            <a:avLst/>
          </a:prstGeom>
        </p:spPr>
      </p:pic>
      <p:pic>
        <p:nvPicPr>
          <p:cNvPr id="1047" name="Picture 1046">
            <a:extLst>
              <a:ext uri="{FF2B5EF4-FFF2-40B4-BE49-F238E27FC236}">
                <a16:creationId xmlns:a16="http://schemas.microsoft.com/office/drawing/2014/main" id="{8F8B3675-AD9A-5C85-26DD-BC06F79AC996}"/>
              </a:ext>
            </a:extLst>
          </p:cNvPr>
          <p:cNvPicPr>
            <a:picLocks noChangeAspect="1"/>
          </p:cNvPicPr>
          <p:nvPr/>
        </p:nvPicPr>
        <p:blipFill>
          <a:blip r:embed="rId3"/>
          <a:stretch>
            <a:fillRect/>
          </a:stretch>
        </p:blipFill>
        <p:spPr>
          <a:xfrm>
            <a:off x="8334375" y="4494740"/>
            <a:ext cx="666750" cy="582088"/>
          </a:xfrm>
          <a:prstGeom prst="rect">
            <a:avLst/>
          </a:prstGeom>
        </p:spPr>
      </p:pic>
      <p:pic>
        <p:nvPicPr>
          <p:cNvPr id="1048" name="Picture 1047">
            <a:extLst>
              <a:ext uri="{FF2B5EF4-FFF2-40B4-BE49-F238E27FC236}">
                <a16:creationId xmlns:a16="http://schemas.microsoft.com/office/drawing/2014/main" id="{1D1FB52E-4FA2-CDCD-3E73-925BD28C6CF0}"/>
              </a:ext>
            </a:extLst>
          </p:cNvPr>
          <p:cNvPicPr>
            <a:picLocks noChangeAspect="1"/>
          </p:cNvPicPr>
          <p:nvPr/>
        </p:nvPicPr>
        <p:blipFill>
          <a:blip r:embed="rId3"/>
          <a:stretch>
            <a:fillRect/>
          </a:stretch>
        </p:blipFill>
        <p:spPr>
          <a:xfrm>
            <a:off x="9086850" y="4475690"/>
            <a:ext cx="666750" cy="582088"/>
          </a:xfrm>
          <a:prstGeom prst="rect">
            <a:avLst/>
          </a:prstGeom>
        </p:spPr>
      </p:pic>
      <p:pic>
        <p:nvPicPr>
          <p:cNvPr id="1049" name="Picture 1048">
            <a:extLst>
              <a:ext uri="{FF2B5EF4-FFF2-40B4-BE49-F238E27FC236}">
                <a16:creationId xmlns:a16="http://schemas.microsoft.com/office/drawing/2014/main" id="{824BEB76-A485-69B5-6C01-6359C1E98755}"/>
              </a:ext>
            </a:extLst>
          </p:cNvPr>
          <p:cNvPicPr>
            <a:picLocks noChangeAspect="1"/>
          </p:cNvPicPr>
          <p:nvPr/>
        </p:nvPicPr>
        <p:blipFill>
          <a:blip r:embed="rId3"/>
          <a:stretch>
            <a:fillRect/>
          </a:stretch>
        </p:blipFill>
        <p:spPr>
          <a:xfrm>
            <a:off x="2371725" y="5018615"/>
            <a:ext cx="666750" cy="582088"/>
          </a:xfrm>
          <a:prstGeom prst="rect">
            <a:avLst/>
          </a:prstGeom>
        </p:spPr>
      </p:pic>
      <p:pic>
        <p:nvPicPr>
          <p:cNvPr id="1050" name="Picture 1049">
            <a:extLst>
              <a:ext uri="{FF2B5EF4-FFF2-40B4-BE49-F238E27FC236}">
                <a16:creationId xmlns:a16="http://schemas.microsoft.com/office/drawing/2014/main" id="{702E57C4-7770-831C-BBE3-E85368AE8213}"/>
              </a:ext>
            </a:extLst>
          </p:cNvPr>
          <p:cNvPicPr>
            <a:picLocks noChangeAspect="1"/>
          </p:cNvPicPr>
          <p:nvPr/>
        </p:nvPicPr>
        <p:blipFill>
          <a:blip r:embed="rId3"/>
          <a:stretch>
            <a:fillRect/>
          </a:stretch>
        </p:blipFill>
        <p:spPr>
          <a:xfrm>
            <a:off x="9428018" y="5028137"/>
            <a:ext cx="1447800" cy="582088"/>
          </a:xfrm>
          <a:prstGeom prst="rect">
            <a:avLst/>
          </a:prstGeom>
        </p:spPr>
      </p:pic>
    </p:spTree>
    <p:extLst>
      <p:ext uri="{BB962C8B-B14F-4D97-AF65-F5344CB8AC3E}">
        <p14:creationId xmlns:p14="http://schemas.microsoft.com/office/powerpoint/2010/main" val="301994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45"/>
                                        </p:tgtEl>
                                        <p:attrNameLst>
                                          <p:attrName>ppt_w</p:attrName>
                                        </p:attrNameLst>
                                      </p:cBhvr>
                                      <p:tavLst>
                                        <p:tav tm="0">
                                          <p:val>
                                            <p:strVal val="ppt_w"/>
                                          </p:val>
                                        </p:tav>
                                        <p:tav tm="100000">
                                          <p:val>
                                            <p:fltVal val="0"/>
                                          </p:val>
                                        </p:tav>
                                      </p:tavLst>
                                    </p:anim>
                                    <p:anim calcmode="lin" valueType="num">
                                      <p:cBhvr>
                                        <p:cTn id="14" dur="500"/>
                                        <p:tgtEl>
                                          <p:spTgt spid="1045"/>
                                        </p:tgtEl>
                                        <p:attrNameLst>
                                          <p:attrName>ppt_h</p:attrName>
                                        </p:attrNameLst>
                                      </p:cBhvr>
                                      <p:tavLst>
                                        <p:tav tm="0">
                                          <p:val>
                                            <p:strVal val="ppt_h"/>
                                          </p:val>
                                        </p:tav>
                                        <p:tav tm="100000">
                                          <p:val>
                                            <p:fltVal val="0"/>
                                          </p:val>
                                        </p:tav>
                                      </p:tavLst>
                                    </p:anim>
                                    <p:animEffect transition="out" filter="fade">
                                      <p:cBhvr>
                                        <p:cTn id="15" dur="500"/>
                                        <p:tgtEl>
                                          <p:spTgt spid="1045"/>
                                        </p:tgtEl>
                                      </p:cBhvr>
                                    </p:animEffect>
                                    <p:set>
                                      <p:cBhvr>
                                        <p:cTn id="16" dur="1" fill="hold">
                                          <p:stCondLst>
                                            <p:cond delay="499"/>
                                          </p:stCondLst>
                                        </p:cTn>
                                        <p:tgtEl>
                                          <p:spTgt spid="10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46"/>
                                        </p:tgtEl>
                                        <p:attrNameLst>
                                          <p:attrName>ppt_w</p:attrName>
                                        </p:attrNameLst>
                                      </p:cBhvr>
                                      <p:tavLst>
                                        <p:tav tm="0">
                                          <p:val>
                                            <p:strVal val="ppt_w"/>
                                          </p:val>
                                        </p:tav>
                                        <p:tav tm="100000">
                                          <p:val>
                                            <p:fltVal val="0"/>
                                          </p:val>
                                        </p:tav>
                                      </p:tavLst>
                                    </p:anim>
                                    <p:anim calcmode="lin" valueType="num">
                                      <p:cBhvr>
                                        <p:cTn id="21" dur="500"/>
                                        <p:tgtEl>
                                          <p:spTgt spid="1046"/>
                                        </p:tgtEl>
                                        <p:attrNameLst>
                                          <p:attrName>ppt_h</p:attrName>
                                        </p:attrNameLst>
                                      </p:cBhvr>
                                      <p:tavLst>
                                        <p:tav tm="0">
                                          <p:val>
                                            <p:strVal val="ppt_h"/>
                                          </p:val>
                                        </p:tav>
                                        <p:tav tm="100000">
                                          <p:val>
                                            <p:fltVal val="0"/>
                                          </p:val>
                                        </p:tav>
                                      </p:tavLst>
                                    </p:anim>
                                    <p:animEffect transition="out" filter="fade">
                                      <p:cBhvr>
                                        <p:cTn id="22" dur="500"/>
                                        <p:tgtEl>
                                          <p:spTgt spid="1046"/>
                                        </p:tgtEl>
                                      </p:cBhvr>
                                    </p:animEffect>
                                    <p:set>
                                      <p:cBhvr>
                                        <p:cTn id="23" dur="1" fill="hold">
                                          <p:stCondLst>
                                            <p:cond delay="499"/>
                                          </p:stCondLst>
                                        </p:cTn>
                                        <p:tgtEl>
                                          <p:spTgt spid="10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47"/>
                                        </p:tgtEl>
                                        <p:attrNameLst>
                                          <p:attrName>ppt_w</p:attrName>
                                        </p:attrNameLst>
                                      </p:cBhvr>
                                      <p:tavLst>
                                        <p:tav tm="0">
                                          <p:val>
                                            <p:strVal val="ppt_w"/>
                                          </p:val>
                                        </p:tav>
                                        <p:tav tm="100000">
                                          <p:val>
                                            <p:fltVal val="0"/>
                                          </p:val>
                                        </p:tav>
                                      </p:tavLst>
                                    </p:anim>
                                    <p:anim calcmode="lin" valueType="num">
                                      <p:cBhvr>
                                        <p:cTn id="28" dur="500"/>
                                        <p:tgtEl>
                                          <p:spTgt spid="1047"/>
                                        </p:tgtEl>
                                        <p:attrNameLst>
                                          <p:attrName>ppt_h</p:attrName>
                                        </p:attrNameLst>
                                      </p:cBhvr>
                                      <p:tavLst>
                                        <p:tav tm="0">
                                          <p:val>
                                            <p:strVal val="ppt_h"/>
                                          </p:val>
                                        </p:tav>
                                        <p:tav tm="100000">
                                          <p:val>
                                            <p:fltVal val="0"/>
                                          </p:val>
                                        </p:tav>
                                      </p:tavLst>
                                    </p:anim>
                                    <p:animEffect transition="out" filter="fade">
                                      <p:cBhvr>
                                        <p:cTn id="29" dur="500"/>
                                        <p:tgtEl>
                                          <p:spTgt spid="1047"/>
                                        </p:tgtEl>
                                      </p:cBhvr>
                                    </p:animEffect>
                                    <p:set>
                                      <p:cBhvr>
                                        <p:cTn id="30" dur="1" fill="hold">
                                          <p:stCondLst>
                                            <p:cond delay="499"/>
                                          </p:stCondLst>
                                        </p:cTn>
                                        <p:tgtEl>
                                          <p:spTgt spid="10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48"/>
                                        </p:tgtEl>
                                        <p:attrNameLst>
                                          <p:attrName>ppt_w</p:attrName>
                                        </p:attrNameLst>
                                      </p:cBhvr>
                                      <p:tavLst>
                                        <p:tav tm="0">
                                          <p:val>
                                            <p:strVal val="ppt_w"/>
                                          </p:val>
                                        </p:tav>
                                        <p:tav tm="100000">
                                          <p:val>
                                            <p:fltVal val="0"/>
                                          </p:val>
                                        </p:tav>
                                      </p:tavLst>
                                    </p:anim>
                                    <p:anim calcmode="lin" valueType="num">
                                      <p:cBhvr>
                                        <p:cTn id="35" dur="500"/>
                                        <p:tgtEl>
                                          <p:spTgt spid="1048"/>
                                        </p:tgtEl>
                                        <p:attrNameLst>
                                          <p:attrName>ppt_h</p:attrName>
                                        </p:attrNameLst>
                                      </p:cBhvr>
                                      <p:tavLst>
                                        <p:tav tm="0">
                                          <p:val>
                                            <p:strVal val="ppt_h"/>
                                          </p:val>
                                        </p:tav>
                                        <p:tav tm="100000">
                                          <p:val>
                                            <p:fltVal val="0"/>
                                          </p:val>
                                        </p:tav>
                                      </p:tavLst>
                                    </p:anim>
                                    <p:animEffect transition="out" filter="fade">
                                      <p:cBhvr>
                                        <p:cTn id="36" dur="500"/>
                                        <p:tgtEl>
                                          <p:spTgt spid="1048"/>
                                        </p:tgtEl>
                                      </p:cBhvr>
                                    </p:animEffect>
                                    <p:set>
                                      <p:cBhvr>
                                        <p:cTn id="37" dur="1" fill="hold">
                                          <p:stCondLst>
                                            <p:cond delay="499"/>
                                          </p:stCondLst>
                                        </p:cTn>
                                        <p:tgtEl>
                                          <p:spTgt spid="10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49"/>
                                        </p:tgtEl>
                                        <p:attrNameLst>
                                          <p:attrName>ppt_w</p:attrName>
                                        </p:attrNameLst>
                                      </p:cBhvr>
                                      <p:tavLst>
                                        <p:tav tm="0">
                                          <p:val>
                                            <p:strVal val="ppt_w"/>
                                          </p:val>
                                        </p:tav>
                                        <p:tav tm="100000">
                                          <p:val>
                                            <p:fltVal val="0"/>
                                          </p:val>
                                        </p:tav>
                                      </p:tavLst>
                                    </p:anim>
                                    <p:anim calcmode="lin" valueType="num">
                                      <p:cBhvr>
                                        <p:cTn id="42" dur="500"/>
                                        <p:tgtEl>
                                          <p:spTgt spid="1049"/>
                                        </p:tgtEl>
                                        <p:attrNameLst>
                                          <p:attrName>ppt_h</p:attrName>
                                        </p:attrNameLst>
                                      </p:cBhvr>
                                      <p:tavLst>
                                        <p:tav tm="0">
                                          <p:val>
                                            <p:strVal val="ppt_h"/>
                                          </p:val>
                                        </p:tav>
                                        <p:tav tm="100000">
                                          <p:val>
                                            <p:fltVal val="0"/>
                                          </p:val>
                                        </p:tav>
                                      </p:tavLst>
                                    </p:anim>
                                    <p:animEffect transition="out" filter="fade">
                                      <p:cBhvr>
                                        <p:cTn id="43" dur="500"/>
                                        <p:tgtEl>
                                          <p:spTgt spid="1049"/>
                                        </p:tgtEl>
                                      </p:cBhvr>
                                    </p:animEffect>
                                    <p:set>
                                      <p:cBhvr>
                                        <p:cTn id="44" dur="1" fill="hold">
                                          <p:stCondLst>
                                            <p:cond delay="499"/>
                                          </p:stCondLst>
                                        </p:cTn>
                                        <p:tgtEl>
                                          <p:spTgt spid="10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50"/>
                                        </p:tgtEl>
                                        <p:attrNameLst>
                                          <p:attrName>ppt_w</p:attrName>
                                        </p:attrNameLst>
                                      </p:cBhvr>
                                      <p:tavLst>
                                        <p:tav tm="0">
                                          <p:val>
                                            <p:strVal val="ppt_w"/>
                                          </p:val>
                                        </p:tav>
                                        <p:tav tm="100000">
                                          <p:val>
                                            <p:fltVal val="0"/>
                                          </p:val>
                                        </p:tav>
                                      </p:tavLst>
                                    </p:anim>
                                    <p:anim calcmode="lin" valueType="num">
                                      <p:cBhvr>
                                        <p:cTn id="49" dur="500"/>
                                        <p:tgtEl>
                                          <p:spTgt spid="1050"/>
                                        </p:tgtEl>
                                        <p:attrNameLst>
                                          <p:attrName>ppt_h</p:attrName>
                                        </p:attrNameLst>
                                      </p:cBhvr>
                                      <p:tavLst>
                                        <p:tav tm="0">
                                          <p:val>
                                            <p:strVal val="ppt_h"/>
                                          </p:val>
                                        </p:tav>
                                        <p:tav tm="100000">
                                          <p:val>
                                            <p:fltVal val="0"/>
                                          </p:val>
                                        </p:tav>
                                      </p:tavLst>
                                    </p:anim>
                                    <p:animEffect transition="out" filter="fade">
                                      <p:cBhvr>
                                        <p:cTn id="50" dur="500"/>
                                        <p:tgtEl>
                                          <p:spTgt spid="1050"/>
                                        </p:tgtEl>
                                      </p:cBhvr>
                                    </p:animEffect>
                                    <p:set>
                                      <p:cBhvr>
                                        <p:cTn id="51" dur="1" fill="hold">
                                          <p:stCondLst>
                                            <p:cond delay="499"/>
                                          </p:stCondLst>
                                        </p:cTn>
                                        <p:tgtEl>
                                          <p:spTgt spid="1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949</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14</vt:i4>
      </vt:variant>
    </vt:vector>
  </HeadingPairs>
  <TitlesOfParts>
    <vt:vector size="32" baseType="lpstr">
      <vt:lpstr>Microsoft YaHei</vt:lpstr>
      <vt:lpstr>SimSun</vt:lpstr>
      <vt:lpstr>#9Slide05 Dancing Script</vt:lpstr>
      <vt:lpstr>Architecture</vt:lpstr>
      <vt:lpstr>Arial</vt:lpstr>
      <vt:lpstr>Calibri</vt:lpstr>
      <vt:lpstr>Calibri Light</vt:lpstr>
      <vt:lpstr>Cambria</vt:lpstr>
      <vt:lpstr>Coiny</vt:lpstr>
      <vt:lpstr>等线</vt:lpstr>
      <vt:lpstr>等线 Light</vt:lpstr>
      <vt:lpstr>Just Another Hand</vt:lpstr>
      <vt:lpstr>SVN-Newton</vt:lpstr>
      <vt:lpstr>Tahoma</vt:lpstr>
      <vt:lpstr>Times New Roman</vt:lpstr>
      <vt:lpstr>字魂59号-创粗黑</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31</cp:revision>
  <dcterms:created xsi:type="dcterms:W3CDTF">2024-07-02T05:21:00Z</dcterms:created>
  <dcterms:modified xsi:type="dcterms:W3CDTF">2024-09-27T04:58:02Z</dcterms:modified>
</cp:coreProperties>
</file>