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84" r:id="rId3"/>
    <p:sldMasterId id="2147483708" r:id="rId4"/>
    <p:sldMasterId id="2147483720" r:id="rId5"/>
  </p:sldMasterIdLst>
  <p:notesMasterIdLst>
    <p:notesMasterId r:id="rId16"/>
  </p:notesMasterIdLst>
  <p:sldIdLst>
    <p:sldId id="308" r:id="rId6"/>
    <p:sldId id="299" r:id="rId7"/>
    <p:sldId id="300" r:id="rId8"/>
    <p:sldId id="301" r:id="rId9"/>
    <p:sldId id="302" r:id="rId10"/>
    <p:sldId id="306" r:id="rId11"/>
    <p:sldId id="305" r:id="rId12"/>
    <p:sldId id="304" r:id="rId13"/>
    <p:sldId id="303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202"/>
    <a:srgbClr val="FFBDC3"/>
    <a:srgbClr val="FFA0A8"/>
    <a:srgbClr val="CEE9F2"/>
    <a:srgbClr val="CBE7F1"/>
    <a:srgbClr val="00343C"/>
    <a:srgbClr val="FF5333"/>
    <a:srgbClr val="00D2C7"/>
    <a:srgbClr val="BF282D"/>
    <a:srgbClr val="93A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5FE3C-5D89-4D1D-8384-020696D3D74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D4971-4ED5-46C3-99E8-D8819193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0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0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8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9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1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9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8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6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0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0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4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6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541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5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043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19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0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148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77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7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6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35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6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Rectangle 7"/>
          <p:cNvSpPr/>
          <p:nvPr userDrawn="1"/>
        </p:nvSpPr>
        <p:spPr>
          <a:xfrm>
            <a:off x="623455" y="623455"/>
            <a:ext cx="10889672" cy="5430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369964" y="6485926"/>
            <a:ext cx="86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2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Rectangle 7"/>
          <p:cNvSpPr/>
          <p:nvPr userDrawn="1"/>
        </p:nvSpPr>
        <p:spPr>
          <a:xfrm>
            <a:off x="387930" y="443346"/>
            <a:ext cx="11471564" cy="5985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369964" y="6485926"/>
            <a:ext cx="86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2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TextBox 8"/>
          <p:cNvSpPr txBox="1"/>
          <p:nvPr userDrawn="1"/>
        </p:nvSpPr>
        <p:spPr>
          <a:xfrm>
            <a:off x="11369964" y="6485926"/>
            <a:ext cx="86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2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6254" y="183092"/>
            <a:ext cx="11831781" cy="6480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TextBox 11"/>
          <p:cNvSpPr txBox="1"/>
          <p:nvPr userDrawn="1"/>
        </p:nvSpPr>
        <p:spPr>
          <a:xfrm>
            <a:off x="11369964" y="6485926"/>
            <a:ext cx="86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127" y="96982"/>
            <a:ext cx="12025746" cy="6664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B201CA-7330-D7A4-3EC7-1592B6D419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946" y="0"/>
            <a:ext cx="1548250" cy="15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000"/>
          <a:stretch/>
        </p:blipFill>
        <p:spPr>
          <a:xfrm>
            <a:off x="3249170" y="1747860"/>
            <a:ext cx="4512126" cy="148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861" y="5044440"/>
            <a:ext cx="2755631" cy="669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668" y="468463"/>
            <a:ext cx="8823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/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VIỆT  5 – </a:t>
            </a:r>
            <a:r>
              <a:rPr lang="en-GB" sz="32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– </a:t>
            </a:r>
            <a:r>
              <a:rPr lang="en-GB" sz="32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26 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974490"/>
            <a:ext cx="2179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/>
            <a:r>
              <a:rPr lang="en-GB" sz="6000" b="1" dirty="0" err="1" smtClean="0">
                <a:solidFill>
                  <a:srgbClr val="88020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GB" sz="6000" b="1" dirty="0">
              <a:solidFill>
                <a:srgbClr val="88020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44" y="3475722"/>
            <a:ext cx="6002712" cy="8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8764" y="1191491"/>
            <a:ext cx="6733311" cy="2840182"/>
            <a:chOff x="4821382" y="1634836"/>
            <a:chExt cx="6733311" cy="2840182"/>
          </a:xfrm>
        </p:grpSpPr>
        <p:sp>
          <p:nvSpPr>
            <p:cNvPr id="5" name="TextBox 4"/>
            <p:cNvSpPr txBox="1"/>
            <p:nvPr/>
          </p:nvSpPr>
          <p:spPr>
            <a:xfrm>
              <a:off x="4821382" y="1993098"/>
              <a:ext cx="67333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GB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hiểu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chuyện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tinh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kì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</a:t>
              </a:r>
              <a:r>
                <a:rPr kumimoji="0" lang="en-GB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821382" y="1634836"/>
              <a:ext cx="6733311" cy="2840182"/>
            </a:xfrm>
            <a:prstGeom prst="wedgeRoundRectCallout">
              <a:avLst>
                <a:gd name="adj1" fmla="val -62114"/>
                <a:gd name="adj2" fmla="val -7256"/>
                <a:gd name="adj3" fmla="val 16667"/>
              </a:avLst>
            </a:prstGeom>
            <a:noFill/>
            <a:ln>
              <a:solidFill>
                <a:srgbClr val="102A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84" y="966048"/>
            <a:ext cx="3148680" cy="80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22" b="93750" l="11833" r="42112">
                        <a14:foregroundMark x1="34830" y1="50485" x2="34830" y2="50485"/>
                        <a14:foregroundMark x1="38107" y1="52124" x2="38107" y2="52124"/>
                        <a14:foregroundMark x1="39684" y1="55158" x2="39684" y2="55158"/>
                        <a14:foregroundMark x1="35133" y1="51396" x2="35133" y2="51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48081" r="54444" b="6868"/>
          <a:stretch/>
        </p:blipFill>
        <p:spPr>
          <a:xfrm flipH="1">
            <a:off x="678871" y="1507947"/>
            <a:ext cx="3408219" cy="42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8841" y="1655654"/>
            <a:ext cx="5436214" cy="4542119"/>
            <a:chOff x="1142402" y="2262700"/>
            <a:chExt cx="2371355" cy="4071377"/>
          </a:xfrm>
        </p:grpSpPr>
        <p:sp>
          <p:nvSpPr>
            <p:cNvPr id="3" name="Rectangle 9"/>
            <p:cNvSpPr/>
            <p:nvPr/>
          </p:nvSpPr>
          <p:spPr>
            <a:xfrm>
              <a:off x="1142402" y="2262700"/>
              <a:ext cx="2371355" cy="4071377"/>
            </a:xfrm>
            <a:custGeom>
              <a:avLst/>
              <a:gdLst>
                <a:gd name="connsiteX0" fmla="*/ 0 w 15849600"/>
                <a:gd name="connsiteY0" fmla="*/ 0 h 3581400"/>
                <a:gd name="connsiteX1" fmla="*/ 15849600 w 15849600"/>
                <a:gd name="connsiteY1" fmla="*/ 0 h 3581400"/>
                <a:gd name="connsiteX2" fmla="*/ 15849600 w 15849600"/>
                <a:gd name="connsiteY2" fmla="*/ 3581400 h 3581400"/>
                <a:gd name="connsiteX3" fmla="*/ 0 w 15849600"/>
                <a:gd name="connsiteY3" fmla="*/ 3581400 h 3581400"/>
                <a:gd name="connsiteX4" fmla="*/ 0 w 15849600"/>
                <a:gd name="connsiteY4" fmla="*/ 0 h 3581400"/>
                <a:gd name="connsiteX0" fmla="*/ 298026 w 16147626"/>
                <a:gd name="connsiteY0" fmla="*/ 0 h 3581400"/>
                <a:gd name="connsiteX1" fmla="*/ 16147626 w 16147626"/>
                <a:gd name="connsiteY1" fmla="*/ 0 h 3581400"/>
                <a:gd name="connsiteX2" fmla="*/ 16147626 w 16147626"/>
                <a:gd name="connsiteY2" fmla="*/ 3581400 h 3581400"/>
                <a:gd name="connsiteX3" fmla="*/ 298026 w 16147626"/>
                <a:gd name="connsiteY3" fmla="*/ 3581400 h 3581400"/>
                <a:gd name="connsiteX4" fmla="*/ 298026 w 16147626"/>
                <a:gd name="connsiteY4" fmla="*/ 0 h 3581400"/>
                <a:gd name="connsiteX0" fmla="*/ 533834 w 16383434"/>
                <a:gd name="connsiteY0" fmla="*/ 0 h 3581400"/>
                <a:gd name="connsiteX1" fmla="*/ 16383434 w 16383434"/>
                <a:gd name="connsiteY1" fmla="*/ 0 h 3581400"/>
                <a:gd name="connsiteX2" fmla="*/ 16383434 w 16383434"/>
                <a:gd name="connsiteY2" fmla="*/ 3581400 h 3581400"/>
                <a:gd name="connsiteX3" fmla="*/ 533834 w 16383434"/>
                <a:gd name="connsiteY3" fmla="*/ 3581400 h 3581400"/>
                <a:gd name="connsiteX4" fmla="*/ 533834 w 16383434"/>
                <a:gd name="connsiteY4" fmla="*/ 0 h 3581400"/>
                <a:gd name="connsiteX0" fmla="*/ 533834 w 16383434"/>
                <a:gd name="connsiteY0" fmla="*/ 234808 h 3816208"/>
                <a:gd name="connsiteX1" fmla="*/ 16383434 w 16383434"/>
                <a:gd name="connsiteY1" fmla="*/ 234808 h 3816208"/>
                <a:gd name="connsiteX2" fmla="*/ 16383434 w 16383434"/>
                <a:gd name="connsiteY2" fmla="*/ 3816208 h 3816208"/>
                <a:gd name="connsiteX3" fmla="*/ 533834 w 16383434"/>
                <a:gd name="connsiteY3" fmla="*/ 3816208 h 3816208"/>
                <a:gd name="connsiteX4" fmla="*/ 533834 w 16383434"/>
                <a:gd name="connsiteY4" fmla="*/ 234808 h 3816208"/>
                <a:gd name="connsiteX0" fmla="*/ 533834 w 16383434"/>
                <a:gd name="connsiteY0" fmla="*/ 234808 h 4005861"/>
                <a:gd name="connsiteX1" fmla="*/ 16383434 w 16383434"/>
                <a:gd name="connsiteY1" fmla="*/ 234808 h 4005861"/>
                <a:gd name="connsiteX2" fmla="*/ 16383434 w 16383434"/>
                <a:gd name="connsiteY2" fmla="*/ 3816208 h 4005861"/>
                <a:gd name="connsiteX3" fmla="*/ 533834 w 16383434"/>
                <a:gd name="connsiteY3" fmla="*/ 3816208 h 4005861"/>
                <a:gd name="connsiteX4" fmla="*/ 533834 w 16383434"/>
                <a:gd name="connsiteY4" fmla="*/ 234808 h 4005861"/>
                <a:gd name="connsiteX0" fmla="*/ 533834 w 16383434"/>
                <a:gd name="connsiteY0" fmla="*/ 234808 h 4143912"/>
                <a:gd name="connsiteX1" fmla="*/ 16383434 w 16383434"/>
                <a:gd name="connsiteY1" fmla="*/ 234808 h 4143912"/>
                <a:gd name="connsiteX2" fmla="*/ 16383434 w 16383434"/>
                <a:gd name="connsiteY2" fmla="*/ 3816208 h 4143912"/>
                <a:gd name="connsiteX3" fmla="*/ 533834 w 16383434"/>
                <a:gd name="connsiteY3" fmla="*/ 3816208 h 4143912"/>
                <a:gd name="connsiteX4" fmla="*/ 533834 w 16383434"/>
                <a:gd name="connsiteY4" fmla="*/ 234808 h 4143912"/>
                <a:gd name="connsiteX0" fmla="*/ 533834 w 16383434"/>
                <a:gd name="connsiteY0" fmla="*/ 234808 h 3943143"/>
                <a:gd name="connsiteX1" fmla="*/ 16383434 w 16383434"/>
                <a:gd name="connsiteY1" fmla="*/ 234808 h 3943143"/>
                <a:gd name="connsiteX2" fmla="*/ 16383434 w 16383434"/>
                <a:gd name="connsiteY2" fmla="*/ 3816208 h 3943143"/>
                <a:gd name="connsiteX3" fmla="*/ 533834 w 16383434"/>
                <a:gd name="connsiteY3" fmla="*/ 3816208 h 3943143"/>
                <a:gd name="connsiteX4" fmla="*/ 533834 w 16383434"/>
                <a:gd name="connsiteY4" fmla="*/ 234808 h 3943143"/>
                <a:gd name="connsiteX0" fmla="*/ 533834 w 16636305"/>
                <a:gd name="connsiteY0" fmla="*/ 234808 h 3943143"/>
                <a:gd name="connsiteX1" fmla="*/ 16383434 w 16636305"/>
                <a:gd name="connsiteY1" fmla="*/ 234808 h 3943143"/>
                <a:gd name="connsiteX2" fmla="*/ 16383434 w 16636305"/>
                <a:gd name="connsiteY2" fmla="*/ 3816208 h 3943143"/>
                <a:gd name="connsiteX3" fmla="*/ 533834 w 16636305"/>
                <a:gd name="connsiteY3" fmla="*/ 3816208 h 3943143"/>
                <a:gd name="connsiteX4" fmla="*/ 533834 w 16636305"/>
                <a:gd name="connsiteY4" fmla="*/ 234808 h 394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6305" h="3943143">
                  <a:moveTo>
                    <a:pt x="533834" y="234808"/>
                  </a:moveTo>
                  <a:cubicBezTo>
                    <a:pt x="5817034" y="234808"/>
                    <a:pt x="11059594" y="-293512"/>
                    <a:pt x="16383434" y="234808"/>
                  </a:cubicBezTo>
                  <a:cubicBezTo>
                    <a:pt x="16952394" y="1408288"/>
                    <a:pt x="16383434" y="2622408"/>
                    <a:pt x="16383434" y="3816208"/>
                  </a:cubicBezTo>
                  <a:cubicBezTo>
                    <a:pt x="10571914" y="3348848"/>
                    <a:pt x="5248074" y="4263248"/>
                    <a:pt x="533834" y="3816208"/>
                  </a:cubicBezTo>
                  <a:cubicBezTo>
                    <a:pt x="-218006" y="2663048"/>
                    <a:pt x="-136726" y="1327008"/>
                    <a:pt x="533834" y="23480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35361" y="2498485"/>
              <a:ext cx="19854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Đáp</a:t>
              </a:r>
              <a:r>
                <a:rPr lang="en-GB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GB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GB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</a:t>
              </a:r>
              <a:r>
                <a:rPr lang="en-GB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GB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dừng</a:t>
              </a:r>
              <a:r>
                <a:rPr lang="en-GB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lại</a:t>
              </a:r>
              <a:endParaRPr lang="en-GB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17223" y="1655653"/>
            <a:ext cx="5570260" cy="4662021"/>
            <a:chOff x="6217223" y="1655653"/>
            <a:chExt cx="5570260" cy="4662021"/>
          </a:xfrm>
        </p:grpSpPr>
        <p:grpSp>
          <p:nvGrpSpPr>
            <p:cNvPr id="6" name="Group 5"/>
            <p:cNvGrpSpPr/>
            <p:nvPr/>
          </p:nvGrpSpPr>
          <p:grpSpPr>
            <a:xfrm>
              <a:off x="6217223" y="1655653"/>
              <a:ext cx="5570260" cy="4662021"/>
              <a:chOff x="1142402" y="2262700"/>
              <a:chExt cx="2522124" cy="4178852"/>
            </a:xfrm>
          </p:grpSpPr>
          <p:sp>
            <p:nvSpPr>
              <p:cNvPr id="11" name="Rectangle 9"/>
              <p:cNvSpPr/>
              <p:nvPr/>
            </p:nvSpPr>
            <p:spPr>
              <a:xfrm>
                <a:off x="1142402" y="2262700"/>
                <a:ext cx="2522124" cy="4178852"/>
              </a:xfrm>
              <a:custGeom>
                <a:avLst/>
                <a:gdLst>
                  <a:gd name="connsiteX0" fmla="*/ 0 w 15849600"/>
                  <a:gd name="connsiteY0" fmla="*/ 0 h 3581400"/>
                  <a:gd name="connsiteX1" fmla="*/ 15849600 w 15849600"/>
                  <a:gd name="connsiteY1" fmla="*/ 0 h 3581400"/>
                  <a:gd name="connsiteX2" fmla="*/ 15849600 w 15849600"/>
                  <a:gd name="connsiteY2" fmla="*/ 3581400 h 3581400"/>
                  <a:gd name="connsiteX3" fmla="*/ 0 w 15849600"/>
                  <a:gd name="connsiteY3" fmla="*/ 3581400 h 3581400"/>
                  <a:gd name="connsiteX4" fmla="*/ 0 w 15849600"/>
                  <a:gd name="connsiteY4" fmla="*/ 0 h 3581400"/>
                  <a:gd name="connsiteX0" fmla="*/ 298026 w 16147626"/>
                  <a:gd name="connsiteY0" fmla="*/ 0 h 3581400"/>
                  <a:gd name="connsiteX1" fmla="*/ 16147626 w 16147626"/>
                  <a:gd name="connsiteY1" fmla="*/ 0 h 3581400"/>
                  <a:gd name="connsiteX2" fmla="*/ 16147626 w 16147626"/>
                  <a:gd name="connsiteY2" fmla="*/ 3581400 h 3581400"/>
                  <a:gd name="connsiteX3" fmla="*/ 298026 w 16147626"/>
                  <a:gd name="connsiteY3" fmla="*/ 3581400 h 3581400"/>
                  <a:gd name="connsiteX4" fmla="*/ 298026 w 16147626"/>
                  <a:gd name="connsiteY4" fmla="*/ 0 h 3581400"/>
                  <a:gd name="connsiteX0" fmla="*/ 533834 w 16383434"/>
                  <a:gd name="connsiteY0" fmla="*/ 0 h 3581400"/>
                  <a:gd name="connsiteX1" fmla="*/ 16383434 w 16383434"/>
                  <a:gd name="connsiteY1" fmla="*/ 0 h 3581400"/>
                  <a:gd name="connsiteX2" fmla="*/ 16383434 w 16383434"/>
                  <a:gd name="connsiteY2" fmla="*/ 3581400 h 3581400"/>
                  <a:gd name="connsiteX3" fmla="*/ 533834 w 16383434"/>
                  <a:gd name="connsiteY3" fmla="*/ 3581400 h 3581400"/>
                  <a:gd name="connsiteX4" fmla="*/ 533834 w 16383434"/>
                  <a:gd name="connsiteY4" fmla="*/ 0 h 3581400"/>
                  <a:gd name="connsiteX0" fmla="*/ 533834 w 16383434"/>
                  <a:gd name="connsiteY0" fmla="*/ 234808 h 3816208"/>
                  <a:gd name="connsiteX1" fmla="*/ 16383434 w 16383434"/>
                  <a:gd name="connsiteY1" fmla="*/ 234808 h 3816208"/>
                  <a:gd name="connsiteX2" fmla="*/ 16383434 w 16383434"/>
                  <a:gd name="connsiteY2" fmla="*/ 3816208 h 3816208"/>
                  <a:gd name="connsiteX3" fmla="*/ 533834 w 16383434"/>
                  <a:gd name="connsiteY3" fmla="*/ 3816208 h 3816208"/>
                  <a:gd name="connsiteX4" fmla="*/ 533834 w 16383434"/>
                  <a:gd name="connsiteY4" fmla="*/ 234808 h 3816208"/>
                  <a:gd name="connsiteX0" fmla="*/ 533834 w 16383434"/>
                  <a:gd name="connsiteY0" fmla="*/ 234808 h 4005861"/>
                  <a:gd name="connsiteX1" fmla="*/ 16383434 w 16383434"/>
                  <a:gd name="connsiteY1" fmla="*/ 234808 h 4005861"/>
                  <a:gd name="connsiteX2" fmla="*/ 16383434 w 16383434"/>
                  <a:gd name="connsiteY2" fmla="*/ 3816208 h 4005861"/>
                  <a:gd name="connsiteX3" fmla="*/ 533834 w 16383434"/>
                  <a:gd name="connsiteY3" fmla="*/ 3816208 h 4005861"/>
                  <a:gd name="connsiteX4" fmla="*/ 533834 w 16383434"/>
                  <a:gd name="connsiteY4" fmla="*/ 234808 h 4005861"/>
                  <a:gd name="connsiteX0" fmla="*/ 533834 w 16383434"/>
                  <a:gd name="connsiteY0" fmla="*/ 234808 h 4143912"/>
                  <a:gd name="connsiteX1" fmla="*/ 16383434 w 16383434"/>
                  <a:gd name="connsiteY1" fmla="*/ 234808 h 4143912"/>
                  <a:gd name="connsiteX2" fmla="*/ 16383434 w 16383434"/>
                  <a:gd name="connsiteY2" fmla="*/ 3816208 h 4143912"/>
                  <a:gd name="connsiteX3" fmla="*/ 533834 w 16383434"/>
                  <a:gd name="connsiteY3" fmla="*/ 3816208 h 4143912"/>
                  <a:gd name="connsiteX4" fmla="*/ 533834 w 16383434"/>
                  <a:gd name="connsiteY4" fmla="*/ 234808 h 4143912"/>
                  <a:gd name="connsiteX0" fmla="*/ 533834 w 16383434"/>
                  <a:gd name="connsiteY0" fmla="*/ 234808 h 3943143"/>
                  <a:gd name="connsiteX1" fmla="*/ 16383434 w 16383434"/>
                  <a:gd name="connsiteY1" fmla="*/ 234808 h 3943143"/>
                  <a:gd name="connsiteX2" fmla="*/ 16383434 w 16383434"/>
                  <a:gd name="connsiteY2" fmla="*/ 3816208 h 3943143"/>
                  <a:gd name="connsiteX3" fmla="*/ 533834 w 16383434"/>
                  <a:gd name="connsiteY3" fmla="*/ 3816208 h 3943143"/>
                  <a:gd name="connsiteX4" fmla="*/ 533834 w 16383434"/>
                  <a:gd name="connsiteY4" fmla="*/ 234808 h 3943143"/>
                  <a:gd name="connsiteX0" fmla="*/ 533834 w 16636305"/>
                  <a:gd name="connsiteY0" fmla="*/ 234808 h 3943143"/>
                  <a:gd name="connsiteX1" fmla="*/ 16383434 w 16636305"/>
                  <a:gd name="connsiteY1" fmla="*/ 234808 h 3943143"/>
                  <a:gd name="connsiteX2" fmla="*/ 16383434 w 16636305"/>
                  <a:gd name="connsiteY2" fmla="*/ 3816208 h 3943143"/>
                  <a:gd name="connsiteX3" fmla="*/ 533834 w 16636305"/>
                  <a:gd name="connsiteY3" fmla="*/ 3816208 h 3943143"/>
                  <a:gd name="connsiteX4" fmla="*/ 533834 w 16636305"/>
                  <a:gd name="connsiteY4" fmla="*/ 234808 h 394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36305" h="3943143">
                    <a:moveTo>
                      <a:pt x="533834" y="234808"/>
                    </a:moveTo>
                    <a:cubicBezTo>
                      <a:pt x="5817034" y="234808"/>
                      <a:pt x="11059594" y="-293512"/>
                      <a:pt x="16383434" y="234808"/>
                    </a:cubicBezTo>
                    <a:cubicBezTo>
                      <a:pt x="16952394" y="1408288"/>
                      <a:pt x="16383434" y="2622408"/>
                      <a:pt x="16383434" y="3816208"/>
                    </a:cubicBezTo>
                    <a:cubicBezTo>
                      <a:pt x="10571914" y="3348848"/>
                      <a:pt x="5248074" y="4263248"/>
                      <a:pt x="533834" y="3816208"/>
                    </a:cubicBezTo>
                    <a:cubicBezTo>
                      <a:pt x="-218006" y="2663048"/>
                      <a:pt x="-136726" y="1327008"/>
                      <a:pt x="533834" y="23480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45996" y="2333603"/>
                <a:ext cx="2193018" cy="1406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Sĩ</a:t>
                </a:r>
                <a:r>
                  <a:rPr lang="en-GB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</a:t>
                </a:r>
                <a:endParaRPr lang="en-GB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Cán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GB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</a:t>
                </a:r>
                <a:endParaRPr lang="en-GB" sz="3200" dirty="0"/>
              </a:p>
            </p:txBody>
          </p:sp>
        </p:grpSp>
        <p:pic>
          <p:nvPicPr>
            <p:cNvPr id="7" name="Picture 2" descr="Quân phục Sĩ quan, Quân nhân chuyên nghiệ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831" l="0" r="207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4"/>
            <a:stretch/>
          </p:blipFill>
          <p:spPr bwMode="auto">
            <a:xfrm>
              <a:off x="7003885" y="3302270"/>
              <a:ext cx="934342" cy="299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ân phục Sĩ quan, Quân nhân chuyên nghiệ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831" l="23692" r="46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2" r="53950"/>
            <a:stretch/>
          </p:blipFill>
          <p:spPr bwMode="auto">
            <a:xfrm>
              <a:off x="8166631" y="3302271"/>
              <a:ext cx="969818" cy="299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Quân phục Sĩ quan, Quân nhân chuyên nghiệ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831" l="49538" r="73077">
                          <a14:foregroundMark x1="62308" y1="4358" x2="62308" y2="4358"/>
                          <a14:foregroundMark x1="58769" y1="3874" x2="58769" y2="3874"/>
                          <a14:foregroundMark x1="58462" y1="6780" x2="63692" y2="2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5" r="28797"/>
            <a:stretch/>
          </p:blipFill>
          <p:spPr bwMode="auto">
            <a:xfrm>
              <a:off x="9412625" y="3299852"/>
              <a:ext cx="872650" cy="299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Quân phục Sĩ quan, Quân nhân chuyên nghiệ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831" l="78000" r="95538">
                          <a14:foregroundMark x1="62308" y1="4358" x2="62308" y2="4358"/>
                          <a14:foregroundMark x1="58769" y1="3874" x2="58769" y2="3874"/>
                          <a14:foregroundMark x1="58462" y1="6780" x2="63692" y2="2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6" r="3775"/>
            <a:stretch/>
          </p:blipFill>
          <p:spPr bwMode="auto">
            <a:xfrm flipH="1">
              <a:off x="10509068" y="3294908"/>
              <a:ext cx="870603" cy="296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948" y="164604"/>
            <a:ext cx="574293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17353" y="820196"/>
            <a:ext cx="6555079" cy="1120323"/>
            <a:chOff x="4817353" y="820196"/>
            <a:chExt cx="6555079" cy="1120323"/>
          </a:xfrm>
        </p:grpSpPr>
        <p:grpSp>
          <p:nvGrpSpPr>
            <p:cNvPr id="5" name="Group 4"/>
            <p:cNvGrpSpPr/>
            <p:nvPr/>
          </p:nvGrpSpPr>
          <p:grpSpPr>
            <a:xfrm>
              <a:off x="4817353" y="820196"/>
              <a:ext cx="6555079" cy="1120323"/>
              <a:chOff x="4578947" y="808432"/>
              <a:chExt cx="6490834" cy="1120323"/>
            </a:xfrm>
          </p:grpSpPr>
          <p:sp>
            <p:nvSpPr>
              <p:cNvPr id="7" name="Rounded Rectangle 7"/>
              <p:cNvSpPr/>
              <p:nvPr/>
            </p:nvSpPr>
            <p:spPr>
              <a:xfrm>
                <a:off x="4874650" y="825972"/>
                <a:ext cx="6195131" cy="1054237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587557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792278" y="1507490"/>
                      <a:pt x="5656884" y="1507490"/>
                    </a:cubicBezTo>
                    <a:cubicBezTo>
                      <a:pt x="4074645" y="1756871"/>
                      <a:pt x="2049063" y="1327381"/>
                      <a:pt x="245152" y="1507490"/>
                    </a:cubicBezTo>
                    <a:cubicBezTo>
                      <a:pt x="109758" y="1507490"/>
                      <a:pt x="0" y="1397732"/>
                      <a:pt x="0" y="1262338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2A9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4" t="12525" r="74444" b="63232"/>
              <a:stretch/>
            </p:blipFill>
            <p:spPr>
              <a:xfrm>
                <a:off x="4578947" y="808432"/>
                <a:ext cx="727344" cy="1120323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5646569" y="1079429"/>
              <a:ext cx="56454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tàu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vượt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…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gần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nhất.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5056" y="2146811"/>
            <a:ext cx="6568970" cy="1071776"/>
            <a:chOff x="4565056" y="2146811"/>
            <a:chExt cx="6568970" cy="1071776"/>
          </a:xfrm>
        </p:grpSpPr>
        <p:grpSp>
          <p:nvGrpSpPr>
            <p:cNvPr id="10" name="Group 9"/>
            <p:cNvGrpSpPr/>
            <p:nvPr/>
          </p:nvGrpSpPr>
          <p:grpSpPr>
            <a:xfrm>
              <a:off x="4565056" y="2146811"/>
              <a:ext cx="6568970" cy="1071776"/>
              <a:chOff x="4682837" y="2225174"/>
              <a:chExt cx="6568970" cy="1071776"/>
            </a:xfrm>
          </p:grpSpPr>
          <p:sp>
            <p:nvSpPr>
              <p:cNvPr id="12" name="Rounded Rectangle 7"/>
              <p:cNvSpPr/>
              <p:nvPr/>
            </p:nvSpPr>
            <p:spPr>
              <a:xfrm>
                <a:off x="5150743" y="2252877"/>
                <a:ext cx="6101064" cy="1044073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587557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792278" y="1507490"/>
                      <a:pt x="5656884" y="1507490"/>
                    </a:cubicBezTo>
                    <a:cubicBezTo>
                      <a:pt x="4074645" y="1756871"/>
                      <a:pt x="2049063" y="1327381"/>
                      <a:pt x="245152" y="1507490"/>
                    </a:cubicBezTo>
                    <a:cubicBezTo>
                      <a:pt x="109758" y="1507490"/>
                      <a:pt x="0" y="1397732"/>
                      <a:pt x="0" y="1262338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2A9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34" t="12667" r="54778" b="64303"/>
              <a:stretch/>
            </p:blipFill>
            <p:spPr>
              <a:xfrm>
                <a:off x="4682837" y="2225174"/>
                <a:ext cx="848838" cy="1045764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417380" y="2434789"/>
              <a:ext cx="56454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Cửa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tàu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hé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…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nhỉ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00712" y="3510973"/>
            <a:ext cx="6487725" cy="1080051"/>
            <a:chOff x="4200712" y="3510973"/>
            <a:chExt cx="6487725" cy="1080051"/>
          </a:xfrm>
        </p:grpSpPr>
        <p:grpSp>
          <p:nvGrpSpPr>
            <p:cNvPr id="15" name="Group 14"/>
            <p:cNvGrpSpPr/>
            <p:nvPr/>
          </p:nvGrpSpPr>
          <p:grpSpPr>
            <a:xfrm>
              <a:off x="4200712" y="3510973"/>
              <a:ext cx="6487725" cy="1080051"/>
              <a:chOff x="4769813" y="3701927"/>
              <a:chExt cx="6487725" cy="1080051"/>
            </a:xfrm>
          </p:grpSpPr>
          <p:sp>
            <p:nvSpPr>
              <p:cNvPr id="17" name="Rounded Rectangle 7"/>
              <p:cNvSpPr/>
              <p:nvPr/>
            </p:nvSpPr>
            <p:spPr>
              <a:xfrm>
                <a:off x="5119076" y="3727741"/>
                <a:ext cx="6138462" cy="1054237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587557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792278" y="1507490"/>
                      <a:pt x="5656884" y="1507490"/>
                    </a:cubicBezTo>
                    <a:cubicBezTo>
                      <a:pt x="4074645" y="1756871"/>
                      <a:pt x="2049063" y="1327381"/>
                      <a:pt x="245152" y="1507490"/>
                    </a:cubicBezTo>
                    <a:cubicBezTo>
                      <a:pt x="109758" y="1507490"/>
                      <a:pt x="0" y="1397732"/>
                      <a:pt x="0" y="1262338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2A9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64" t="11081" r="32153" b="62858"/>
              <a:stretch/>
            </p:blipFill>
            <p:spPr>
              <a:xfrm>
                <a:off x="4769813" y="3701927"/>
                <a:ext cx="761861" cy="1080000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002776" y="3757438"/>
              <a:ext cx="56454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mải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mê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…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sở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hữu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44619" y="4816862"/>
            <a:ext cx="6987754" cy="1088224"/>
            <a:chOff x="3844619" y="4816862"/>
            <a:chExt cx="6987754" cy="1088224"/>
          </a:xfrm>
        </p:grpSpPr>
        <p:grpSp>
          <p:nvGrpSpPr>
            <p:cNvPr id="20" name="Group 19"/>
            <p:cNvGrpSpPr/>
            <p:nvPr/>
          </p:nvGrpSpPr>
          <p:grpSpPr>
            <a:xfrm>
              <a:off x="3844619" y="4816862"/>
              <a:ext cx="6987754" cy="1088224"/>
              <a:chOff x="4731959" y="4908086"/>
              <a:chExt cx="6568969" cy="1088224"/>
            </a:xfrm>
          </p:grpSpPr>
          <p:sp>
            <p:nvSpPr>
              <p:cNvPr id="22" name="Rounded Rectangle 7"/>
              <p:cNvSpPr/>
              <p:nvPr/>
            </p:nvSpPr>
            <p:spPr>
              <a:xfrm>
                <a:off x="5150744" y="4942073"/>
                <a:ext cx="6150184" cy="1054237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587557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792278" y="1507490"/>
                      <a:pt x="5656884" y="1507490"/>
                    </a:cubicBezTo>
                    <a:cubicBezTo>
                      <a:pt x="4074645" y="1756871"/>
                      <a:pt x="2049063" y="1327381"/>
                      <a:pt x="245152" y="1507490"/>
                    </a:cubicBezTo>
                    <a:cubicBezTo>
                      <a:pt x="109758" y="1507490"/>
                      <a:pt x="0" y="1397732"/>
                      <a:pt x="0" y="1262338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2A9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74" t="12294" r="10334" b="63262"/>
              <a:stretch/>
            </p:blipFill>
            <p:spPr>
              <a:xfrm>
                <a:off x="4731959" y="4908086"/>
                <a:ext cx="847934" cy="1080000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4682189" y="5069979"/>
              <a:ext cx="6150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cũng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hấp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dẫn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…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mới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trở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369" y="693368"/>
            <a:ext cx="2534712" cy="52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4" y="386769"/>
            <a:ext cx="11930906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5745" y="1094509"/>
            <a:ext cx="11263746" cy="4308763"/>
            <a:chOff x="595745" y="1094509"/>
            <a:chExt cx="11263746" cy="4308763"/>
          </a:xfrm>
        </p:grpSpPr>
        <p:sp>
          <p:nvSpPr>
            <p:cNvPr id="5" name="Rectangle 9"/>
            <p:cNvSpPr/>
            <p:nvPr/>
          </p:nvSpPr>
          <p:spPr>
            <a:xfrm>
              <a:off x="595745" y="1094509"/>
              <a:ext cx="11263746" cy="4308763"/>
            </a:xfrm>
            <a:custGeom>
              <a:avLst/>
              <a:gdLst>
                <a:gd name="connsiteX0" fmla="*/ 0 w 15849600"/>
                <a:gd name="connsiteY0" fmla="*/ 0 h 3581400"/>
                <a:gd name="connsiteX1" fmla="*/ 15849600 w 15849600"/>
                <a:gd name="connsiteY1" fmla="*/ 0 h 3581400"/>
                <a:gd name="connsiteX2" fmla="*/ 15849600 w 15849600"/>
                <a:gd name="connsiteY2" fmla="*/ 3581400 h 3581400"/>
                <a:gd name="connsiteX3" fmla="*/ 0 w 15849600"/>
                <a:gd name="connsiteY3" fmla="*/ 3581400 h 3581400"/>
                <a:gd name="connsiteX4" fmla="*/ 0 w 15849600"/>
                <a:gd name="connsiteY4" fmla="*/ 0 h 3581400"/>
                <a:gd name="connsiteX0" fmla="*/ 298026 w 16147626"/>
                <a:gd name="connsiteY0" fmla="*/ 0 h 3581400"/>
                <a:gd name="connsiteX1" fmla="*/ 16147626 w 16147626"/>
                <a:gd name="connsiteY1" fmla="*/ 0 h 3581400"/>
                <a:gd name="connsiteX2" fmla="*/ 16147626 w 16147626"/>
                <a:gd name="connsiteY2" fmla="*/ 3581400 h 3581400"/>
                <a:gd name="connsiteX3" fmla="*/ 298026 w 16147626"/>
                <a:gd name="connsiteY3" fmla="*/ 3581400 h 3581400"/>
                <a:gd name="connsiteX4" fmla="*/ 298026 w 16147626"/>
                <a:gd name="connsiteY4" fmla="*/ 0 h 3581400"/>
                <a:gd name="connsiteX0" fmla="*/ 533834 w 16383434"/>
                <a:gd name="connsiteY0" fmla="*/ 0 h 3581400"/>
                <a:gd name="connsiteX1" fmla="*/ 16383434 w 16383434"/>
                <a:gd name="connsiteY1" fmla="*/ 0 h 3581400"/>
                <a:gd name="connsiteX2" fmla="*/ 16383434 w 16383434"/>
                <a:gd name="connsiteY2" fmla="*/ 3581400 h 3581400"/>
                <a:gd name="connsiteX3" fmla="*/ 533834 w 16383434"/>
                <a:gd name="connsiteY3" fmla="*/ 3581400 h 3581400"/>
                <a:gd name="connsiteX4" fmla="*/ 533834 w 16383434"/>
                <a:gd name="connsiteY4" fmla="*/ 0 h 3581400"/>
                <a:gd name="connsiteX0" fmla="*/ 533834 w 16383434"/>
                <a:gd name="connsiteY0" fmla="*/ 234808 h 3816208"/>
                <a:gd name="connsiteX1" fmla="*/ 16383434 w 16383434"/>
                <a:gd name="connsiteY1" fmla="*/ 234808 h 3816208"/>
                <a:gd name="connsiteX2" fmla="*/ 16383434 w 16383434"/>
                <a:gd name="connsiteY2" fmla="*/ 3816208 h 3816208"/>
                <a:gd name="connsiteX3" fmla="*/ 533834 w 16383434"/>
                <a:gd name="connsiteY3" fmla="*/ 3816208 h 3816208"/>
                <a:gd name="connsiteX4" fmla="*/ 533834 w 16383434"/>
                <a:gd name="connsiteY4" fmla="*/ 234808 h 3816208"/>
                <a:gd name="connsiteX0" fmla="*/ 533834 w 16383434"/>
                <a:gd name="connsiteY0" fmla="*/ 234808 h 4005861"/>
                <a:gd name="connsiteX1" fmla="*/ 16383434 w 16383434"/>
                <a:gd name="connsiteY1" fmla="*/ 234808 h 4005861"/>
                <a:gd name="connsiteX2" fmla="*/ 16383434 w 16383434"/>
                <a:gd name="connsiteY2" fmla="*/ 3816208 h 4005861"/>
                <a:gd name="connsiteX3" fmla="*/ 533834 w 16383434"/>
                <a:gd name="connsiteY3" fmla="*/ 3816208 h 4005861"/>
                <a:gd name="connsiteX4" fmla="*/ 533834 w 16383434"/>
                <a:gd name="connsiteY4" fmla="*/ 234808 h 4005861"/>
                <a:gd name="connsiteX0" fmla="*/ 533834 w 16383434"/>
                <a:gd name="connsiteY0" fmla="*/ 234808 h 4143912"/>
                <a:gd name="connsiteX1" fmla="*/ 16383434 w 16383434"/>
                <a:gd name="connsiteY1" fmla="*/ 234808 h 4143912"/>
                <a:gd name="connsiteX2" fmla="*/ 16383434 w 16383434"/>
                <a:gd name="connsiteY2" fmla="*/ 3816208 h 4143912"/>
                <a:gd name="connsiteX3" fmla="*/ 533834 w 16383434"/>
                <a:gd name="connsiteY3" fmla="*/ 3816208 h 4143912"/>
                <a:gd name="connsiteX4" fmla="*/ 533834 w 16383434"/>
                <a:gd name="connsiteY4" fmla="*/ 234808 h 4143912"/>
                <a:gd name="connsiteX0" fmla="*/ 533834 w 16383434"/>
                <a:gd name="connsiteY0" fmla="*/ 234808 h 3943143"/>
                <a:gd name="connsiteX1" fmla="*/ 16383434 w 16383434"/>
                <a:gd name="connsiteY1" fmla="*/ 234808 h 3943143"/>
                <a:gd name="connsiteX2" fmla="*/ 16383434 w 16383434"/>
                <a:gd name="connsiteY2" fmla="*/ 3816208 h 3943143"/>
                <a:gd name="connsiteX3" fmla="*/ 533834 w 16383434"/>
                <a:gd name="connsiteY3" fmla="*/ 3816208 h 3943143"/>
                <a:gd name="connsiteX4" fmla="*/ 533834 w 16383434"/>
                <a:gd name="connsiteY4" fmla="*/ 234808 h 3943143"/>
                <a:gd name="connsiteX0" fmla="*/ 533834 w 16636305"/>
                <a:gd name="connsiteY0" fmla="*/ 234808 h 3943143"/>
                <a:gd name="connsiteX1" fmla="*/ 16383434 w 16636305"/>
                <a:gd name="connsiteY1" fmla="*/ 234808 h 3943143"/>
                <a:gd name="connsiteX2" fmla="*/ 16383434 w 16636305"/>
                <a:gd name="connsiteY2" fmla="*/ 3816208 h 3943143"/>
                <a:gd name="connsiteX3" fmla="*/ 533834 w 16636305"/>
                <a:gd name="connsiteY3" fmla="*/ 3816208 h 3943143"/>
                <a:gd name="connsiteX4" fmla="*/ 533834 w 16636305"/>
                <a:gd name="connsiteY4" fmla="*/ 234808 h 394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6305" h="3943143">
                  <a:moveTo>
                    <a:pt x="533834" y="234808"/>
                  </a:moveTo>
                  <a:cubicBezTo>
                    <a:pt x="5817034" y="234808"/>
                    <a:pt x="11059594" y="-293512"/>
                    <a:pt x="16383434" y="234808"/>
                  </a:cubicBezTo>
                  <a:cubicBezTo>
                    <a:pt x="16952394" y="1408288"/>
                    <a:pt x="16383434" y="2622408"/>
                    <a:pt x="16383434" y="3816208"/>
                  </a:cubicBezTo>
                  <a:cubicBezTo>
                    <a:pt x="10571914" y="3348848"/>
                    <a:pt x="5248074" y="4263248"/>
                    <a:pt x="533834" y="3816208"/>
                  </a:cubicBezTo>
                  <a:cubicBezTo>
                    <a:pt x="-218006" y="2663048"/>
                    <a:pt x="-136726" y="1327008"/>
                    <a:pt x="533834" y="23480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655" y="1852785"/>
              <a:ext cx="10711600" cy="2792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7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0697" y="472051"/>
            <a:ext cx="9725892" cy="2007913"/>
            <a:chOff x="2250697" y="472051"/>
            <a:chExt cx="9725892" cy="2007913"/>
          </a:xfrm>
        </p:grpSpPr>
        <p:sp>
          <p:nvSpPr>
            <p:cNvPr id="3" name="Rounded Rectangle 7"/>
            <p:cNvSpPr/>
            <p:nvPr/>
          </p:nvSpPr>
          <p:spPr>
            <a:xfrm>
              <a:off x="2250697" y="472051"/>
              <a:ext cx="9725892" cy="2007913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FFBDC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730752" y="896064"/>
              <a:ext cx="850734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thụ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50695" y="2396299"/>
            <a:ext cx="9725892" cy="2007913"/>
            <a:chOff x="2250697" y="472051"/>
            <a:chExt cx="9725892" cy="2007913"/>
          </a:xfrm>
        </p:grpSpPr>
        <p:sp>
          <p:nvSpPr>
            <p:cNvPr id="6" name="Rounded Rectangle 7"/>
            <p:cNvSpPr/>
            <p:nvPr/>
          </p:nvSpPr>
          <p:spPr>
            <a:xfrm>
              <a:off x="2250697" y="472051"/>
              <a:ext cx="9725892" cy="2007913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FFBDC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53182" y="895068"/>
              <a:ext cx="892092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thụ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to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mức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tầm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xuể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50696" y="4404212"/>
            <a:ext cx="9725892" cy="2007913"/>
            <a:chOff x="2250697" y="472051"/>
            <a:chExt cx="9725892" cy="2007913"/>
          </a:xfrm>
        </p:grpSpPr>
        <p:sp>
          <p:nvSpPr>
            <p:cNvPr id="9" name="Rounded Rectangle 7"/>
            <p:cNvSpPr/>
            <p:nvPr/>
          </p:nvSpPr>
          <p:spPr>
            <a:xfrm>
              <a:off x="2250697" y="472051"/>
              <a:ext cx="9725892" cy="2007913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FFBDC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53182" y="895068"/>
              <a:ext cx="892092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thụ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khổng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lồ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sừng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sững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sân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9" y="1191489"/>
            <a:ext cx="2084755" cy="49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9" y="133993"/>
            <a:ext cx="2478791" cy="300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8340" y="2655746"/>
            <a:ext cx="9067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Chia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SGK/43.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053" y="3514680"/>
            <a:ext cx="11125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GB" sz="2800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8357" y="4460300"/>
            <a:ext cx="10386837" cy="1818562"/>
            <a:chOff x="1030628" y="5166383"/>
            <a:chExt cx="2301684" cy="1252067"/>
          </a:xfrm>
        </p:grpSpPr>
        <p:sp>
          <p:nvSpPr>
            <p:cNvPr id="6" name="Rounded Rectangle 16"/>
            <p:cNvSpPr/>
            <p:nvPr/>
          </p:nvSpPr>
          <p:spPr>
            <a:xfrm>
              <a:off x="1030628" y="5166383"/>
              <a:ext cx="2301684" cy="1252067"/>
            </a:xfrm>
            <a:custGeom>
              <a:avLst/>
              <a:gdLst>
                <a:gd name="connsiteX0" fmla="*/ 0 w 2048865"/>
                <a:gd name="connsiteY0" fmla="*/ 129922 h 779517"/>
                <a:gd name="connsiteX1" fmla="*/ 129922 w 2048865"/>
                <a:gd name="connsiteY1" fmla="*/ 0 h 779517"/>
                <a:gd name="connsiteX2" fmla="*/ 1918943 w 2048865"/>
                <a:gd name="connsiteY2" fmla="*/ 0 h 779517"/>
                <a:gd name="connsiteX3" fmla="*/ 2048865 w 2048865"/>
                <a:gd name="connsiteY3" fmla="*/ 129922 h 779517"/>
                <a:gd name="connsiteX4" fmla="*/ 2048865 w 2048865"/>
                <a:gd name="connsiteY4" fmla="*/ 649595 h 779517"/>
                <a:gd name="connsiteX5" fmla="*/ 1918943 w 2048865"/>
                <a:gd name="connsiteY5" fmla="*/ 779517 h 779517"/>
                <a:gd name="connsiteX6" fmla="*/ 129922 w 2048865"/>
                <a:gd name="connsiteY6" fmla="*/ 779517 h 779517"/>
                <a:gd name="connsiteX7" fmla="*/ 0 w 2048865"/>
                <a:gd name="connsiteY7" fmla="*/ 649595 h 779517"/>
                <a:gd name="connsiteX8" fmla="*/ 0 w 2048865"/>
                <a:gd name="connsiteY8" fmla="*/ 129922 h 779517"/>
                <a:gd name="connsiteX0" fmla="*/ 41564 w 2090429"/>
                <a:gd name="connsiteY0" fmla="*/ 129922 h 1183544"/>
                <a:gd name="connsiteX1" fmla="*/ 171486 w 2090429"/>
                <a:gd name="connsiteY1" fmla="*/ 0 h 1183544"/>
                <a:gd name="connsiteX2" fmla="*/ 1960507 w 2090429"/>
                <a:gd name="connsiteY2" fmla="*/ 0 h 1183544"/>
                <a:gd name="connsiteX3" fmla="*/ 2090429 w 2090429"/>
                <a:gd name="connsiteY3" fmla="*/ 129922 h 1183544"/>
                <a:gd name="connsiteX4" fmla="*/ 2090429 w 2090429"/>
                <a:gd name="connsiteY4" fmla="*/ 649595 h 1183544"/>
                <a:gd name="connsiteX5" fmla="*/ 1960507 w 2090429"/>
                <a:gd name="connsiteY5" fmla="*/ 779517 h 1183544"/>
                <a:gd name="connsiteX6" fmla="*/ 171486 w 2090429"/>
                <a:gd name="connsiteY6" fmla="*/ 779517 h 1183544"/>
                <a:gd name="connsiteX7" fmla="*/ 0 w 2090429"/>
                <a:gd name="connsiteY7" fmla="*/ 1176067 h 1183544"/>
                <a:gd name="connsiteX8" fmla="*/ 41564 w 2090429"/>
                <a:gd name="connsiteY8" fmla="*/ 129922 h 1183544"/>
                <a:gd name="connsiteX0" fmla="*/ 41564 w 2090429"/>
                <a:gd name="connsiteY0" fmla="*/ 179350 h 1232972"/>
                <a:gd name="connsiteX1" fmla="*/ 171486 w 2090429"/>
                <a:gd name="connsiteY1" fmla="*/ 49428 h 1232972"/>
                <a:gd name="connsiteX2" fmla="*/ 1960507 w 2090429"/>
                <a:gd name="connsiteY2" fmla="*/ 49428 h 1232972"/>
                <a:gd name="connsiteX3" fmla="*/ 2090429 w 2090429"/>
                <a:gd name="connsiteY3" fmla="*/ 26950 h 1232972"/>
                <a:gd name="connsiteX4" fmla="*/ 2090429 w 2090429"/>
                <a:gd name="connsiteY4" fmla="*/ 699023 h 1232972"/>
                <a:gd name="connsiteX5" fmla="*/ 1960507 w 2090429"/>
                <a:gd name="connsiteY5" fmla="*/ 828945 h 1232972"/>
                <a:gd name="connsiteX6" fmla="*/ 171486 w 2090429"/>
                <a:gd name="connsiteY6" fmla="*/ 828945 h 1232972"/>
                <a:gd name="connsiteX7" fmla="*/ 0 w 2090429"/>
                <a:gd name="connsiteY7" fmla="*/ 1225495 h 1232972"/>
                <a:gd name="connsiteX8" fmla="*/ 41564 w 2090429"/>
                <a:gd name="connsiteY8" fmla="*/ 179350 h 1232972"/>
                <a:gd name="connsiteX0" fmla="*/ 41564 w 2090429"/>
                <a:gd name="connsiteY0" fmla="*/ 179350 h 1252067"/>
                <a:gd name="connsiteX1" fmla="*/ 171486 w 2090429"/>
                <a:gd name="connsiteY1" fmla="*/ 49428 h 1252067"/>
                <a:gd name="connsiteX2" fmla="*/ 1960507 w 2090429"/>
                <a:gd name="connsiteY2" fmla="*/ 49428 h 1252067"/>
                <a:gd name="connsiteX3" fmla="*/ 2090429 w 2090429"/>
                <a:gd name="connsiteY3" fmla="*/ 26950 h 1252067"/>
                <a:gd name="connsiteX4" fmla="*/ 2090429 w 2090429"/>
                <a:gd name="connsiteY4" fmla="*/ 699023 h 1252067"/>
                <a:gd name="connsiteX5" fmla="*/ 1960507 w 2090429"/>
                <a:gd name="connsiteY5" fmla="*/ 828945 h 1252067"/>
                <a:gd name="connsiteX6" fmla="*/ 302651 w 2090429"/>
                <a:gd name="connsiteY6" fmla="*/ 1200956 h 1252067"/>
                <a:gd name="connsiteX7" fmla="*/ 0 w 2090429"/>
                <a:gd name="connsiteY7" fmla="*/ 1225495 h 1252067"/>
                <a:gd name="connsiteX8" fmla="*/ 41564 w 2090429"/>
                <a:gd name="connsiteY8" fmla="*/ 179350 h 1252067"/>
                <a:gd name="connsiteX0" fmla="*/ 41564 w 2092230"/>
                <a:gd name="connsiteY0" fmla="*/ 179350 h 1252067"/>
                <a:gd name="connsiteX1" fmla="*/ 171486 w 2092230"/>
                <a:gd name="connsiteY1" fmla="*/ 49428 h 1252067"/>
                <a:gd name="connsiteX2" fmla="*/ 1960507 w 2092230"/>
                <a:gd name="connsiteY2" fmla="*/ 49428 h 1252067"/>
                <a:gd name="connsiteX3" fmla="*/ 2090429 w 2092230"/>
                <a:gd name="connsiteY3" fmla="*/ 26950 h 1252067"/>
                <a:gd name="connsiteX4" fmla="*/ 2090429 w 2092230"/>
                <a:gd name="connsiteY4" fmla="*/ 699023 h 1252067"/>
                <a:gd name="connsiteX5" fmla="*/ 2035857 w 2092230"/>
                <a:gd name="connsiteY5" fmla="*/ 1191417 h 1252067"/>
                <a:gd name="connsiteX6" fmla="*/ 302651 w 2092230"/>
                <a:gd name="connsiteY6" fmla="*/ 1200956 h 1252067"/>
                <a:gd name="connsiteX7" fmla="*/ 0 w 2092230"/>
                <a:gd name="connsiteY7" fmla="*/ 1225495 h 1252067"/>
                <a:gd name="connsiteX8" fmla="*/ 41564 w 2092230"/>
                <a:gd name="connsiteY8" fmla="*/ 179350 h 125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230" h="1252067">
                  <a:moveTo>
                    <a:pt x="41564" y="179350"/>
                  </a:moveTo>
                  <a:cubicBezTo>
                    <a:pt x="41564" y="107596"/>
                    <a:pt x="99732" y="49428"/>
                    <a:pt x="171486" y="49428"/>
                  </a:cubicBezTo>
                  <a:lnTo>
                    <a:pt x="1960507" y="49428"/>
                  </a:lnTo>
                  <a:cubicBezTo>
                    <a:pt x="2032261" y="49428"/>
                    <a:pt x="2090429" y="-44804"/>
                    <a:pt x="2090429" y="26950"/>
                  </a:cubicBezTo>
                  <a:lnTo>
                    <a:pt x="2090429" y="699023"/>
                  </a:lnTo>
                  <a:cubicBezTo>
                    <a:pt x="2090429" y="770777"/>
                    <a:pt x="2107611" y="1191417"/>
                    <a:pt x="2035857" y="1191417"/>
                  </a:cubicBezTo>
                  <a:lnTo>
                    <a:pt x="302651" y="1200956"/>
                  </a:lnTo>
                  <a:cubicBezTo>
                    <a:pt x="230897" y="1200956"/>
                    <a:pt x="0" y="1297249"/>
                    <a:pt x="0" y="1225495"/>
                  </a:cubicBezTo>
                  <a:cubicBezTo>
                    <a:pt x="0" y="1052271"/>
                    <a:pt x="41564" y="352574"/>
                    <a:pt x="41564" y="179350"/>
                  </a:cubicBezTo>
                  <a:close/>
                </a:path>
              </a:pathLst>
            </a:custGeom>
            <a:solidFill>
              <a:srgbClr val="BBE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1157378" y="5277127"/>
              <a:ext cx="2122084" cy="1017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R="0" lvl="0" algn="just" defTabSz="60963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ln w="28575">
                    <a:noFill/>
                  </a:ln>
                  <a:solidFill>
                    <a:srgbClr val="BF28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vũ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trụ</a:t>
              </a:r>
              <a:r>
                <a:rPr lang="en-US" sz="3200" dirty="0">
                  <a:ln w="28575">
                    <a:noFill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R="0" lvl="0" indent="360363" algn="just" defTabSz="60963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28575">
                    <a:noFill/>
                  </a:ln>
                  <a:solidFill>
                    <a:srgbClr val="BF282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M: </a:t>
              </a:r>
              <a:r>
                <a:rPr kumimoji="0" lang="en-US" sz="3200" b="0" i="0" u="none" strike="noStrike" kern="1200" cap="none" spc="0" normalizeH="0" baseline="0" noProof="0" dirty="0">
                  <a:ln w="28575"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Sao Kim,…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67" y="380225"/>
            <a:ext cx="9260627" cy="1597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5757" y="2093124"/>
            <a:ext cx="209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/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270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0337" y="2195138"/>
            <a:ext cx="9171709" cy="1492854"/>
            <a:chOff x="2604654" y="2022764"/>
            <a:chExt cx="9171709" cy="1492854"/>
          </a:xfrm>
        </p:grpSpPr>
        <p:sp>
          <p:nvSpPr>
            <p:cNvPr id="3" name="Rounded Rectangle 7"/>
            <p:cNvSpPr/>
            <p:nvPr/>
          </p:nvSpPr>
          <p:spPr>
            <a:xfrm>
              <a:off x="2604654" y="2022764"/>
              <a:ext cx="9171709" cy="1492854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33255" y="2250924"/>
              <a:ext cx="873529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nhất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bay.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giọng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378" y="3642017"/>
            <a:ext cx="11058266" cy="2533136"/>
            <a:chOff x="387951" y="3646842"/>
            <a:chExt cx="11058266" cy="2533136"/>
          </a:xfrm>
        </p:grpSpPr>
        <p:sp>
          <p:nvSpPr>
            <p:cNvPr id="6" name="Rounded Rectangle 7"/>
            <p:cNvSpPr/>
            <p:nvPr/>
          </p:nvSpPr>
          <p:spPr>
            <a:xfrm>
              <a:off x="1720325" y="4267692"/>
              <a:ext cx="9725892" cy="1522791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FFBDC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2162" y="4552033"/>
              <a:ext cx="85073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r>
                <a:rPr lang="en-GB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xưng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hô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951" y="3646842"/>
              <a:ext cx="2271464" cy="253313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222737" y="2347538"/>
            <a:ext cx="9171709" cy="1492854"/>
            <a:chOff x="2604654" y="2022764"/>
            <a:chExt cx="9171709" cy="1492854"/>
          </a:xfrm>
        </p:grpSpPr>
        <p:sp>
          <p:nvSpPr>
            <p:cNvPr id="10" name="Rounded Rectangle 7"/>
            <p:cNvSpPr/>
            <p:nvPr/>
          </p:nvSpPr>
          <p:spPr>
            <a:xfrm>
              <a:off x="2604654" y="2022764"/>
              <a:ext cx="9171709" cy="1492854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33255" y="2250924"/>
              <a:ext cx="873529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nhất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bay.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giọng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9778" y="3794417"/>
            <a:ext cx="11058266" cy="2533136"/>
            <a:chOff x="387951" y="3646842"/>
            <a:chExt cx="11058266" cy="2533136"/>
          </a:xfrm>
        </p:grpSpPr>
        <p:sp>
          <p:nvSpPr>
            <p:cNvPr id="13" name="Rounded Rectangle 7"/>
            <p:cNvSpPr/>
            <p:nvPr/>
          </p:nvSpPr>
          <p:spPr>
            <a:xfrm>
              <a:off x="1720325" y="4267692"/>
              <a:ext cx="9725892" cy="1522791"/>
            </a:xfrm>
            <a:custGeom>
              <a:avLst/>
              <a:gdLst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245152 h 1470882"/>
                <a:gd name="connsiteX1" fmla="*/ 245152 w 5902036"/>
                <a:gd name="connsiteY1" fmla="*/ 0 h 1470882"/>
                <a:gd name="connsiteX2" fmla="*/ 5656884 w 5902036"/>
                <a:gd name="connsiteY2" fmla="*/ 0 h 1470882"/>
                <a:gd name="connsiteX3" fmla="*/ 5902036 w 5902036"/>
                <a:gd name="connsiteY3" fmla="*/ 245152 h 1470882"/>
                <a:gd name="connsiteX4" fmla="*/ 5902036 w 5902036"/>
                <a:gd name="connsiteY4" fmla="*/ 1225730 h 1470882"/>
                <a:gd name="connsiteX5" fmla="*/ 5656884 w 5902036"/>
                <a:gd name="connsiteY5" fmla="*/ 1470882 h 1470882"/>
                <a:gd name="connsiteX6" fmla="*/ 245152 w 5902036"/>
                <a:gd name="connsiteY6" fmla="*/ 1470882 h 1470882"/>
                <a:gd name="connsiteX7" fmla="*/ 0 w 5902036"/>
                <a:gd name="connsiteY7" fmla="*/ 1225730 h 1470882"/>
                <a:gd name="connsiteX8" fmla="*/ 0 w 5902036"/>
                <a:gd name="connsiteY8" fmla="*/ 245152 h 1470882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538615"/>
                <a:gd name="connsiteX1" fmla="*/ 245152 w 5902036"/>
                <a:gd name="connsiteY1" fmla="*/ 67733 h 1538615"/>
                <a:gd name="connsiteX2" fmla="*/ 5656884 w 5902036"/>
                <a:gd name="connsiteY2" fmla="*/ 67733 h 1538615"/>
                <a:gd name="connsiteX3" fmla="*/ 5902036 w 5902036"/>
                <a:gd name="connsiteY3" fmla="*/ 312885 h 1538615"/>
                <a:gd name="connsiteX4" fmla="*/ 5902036 w 5902036"/>
                <a:gd name="connsiteY4" fmla="*/ 1293463 h 1538615"/>
                <a:gd name="connsiteX5" fmla="*/ 5656884 w 5902036"/>
                <a:gd name="connsiteY5" fmla="*/ 1538615 h 1538615"/>
                <a:gd name="connsiteX6" fmla="*/ 245152 w 5902036"/>
                <a:gd name="connsiteY6" fmla="*/ 1538615 h 1538615"/>
                <a:gd name="connsiteX7" fmla="*/ 0 w 5902036"/>
                <a:gd name="connsiteY7" fmla="*/ 1293463 h 1538615"/>
                <a:gd name="connsiteX8" fmla="*/ 0 w 5902036"/>
                <a:gd name="connsiteY8" fmla="*/ 312885 h 1538615"/>
                <a:gd name="connsiteX0" fmla="*/ 0 w 5902036"/>
                <a:gd name="connsiteY0" fmla="*/ 312885 h 1618682"/>
                <a:gd name="connsiteX1" fmla="*/ 245152 w 5902036"/>
                <a:gd name="connsiteY1" fmla="*/ 67733 h 1618682"/>
                <a:gd name="connsiteX2" fmla="*/ 5656884 w 5902036"/>
                <a:gd name="connsiteY2" fmla="*/ 67733 h 1618682"/>
                <a:gd name="connsiteX3" fmla="*/ 5902036 w 5902036"/>
                <a:gd name="connsiteY3" fmla="*/ 312885 h 1618682"/>
                <a:gd name="connsiteX4" fmla="*/ 5902036 w 5902036"/>
                <a:gd name="connsiteY4" fmla="*/ 1293463 h 1618682"/>
                <a:gd name="connsiteX5" fmla="*/ 5656884 w 5902036"/>
                <a:gd name="connsiteY5" fmla="*/ 1538615 h 1618682"/>
                <a:gd name="connsiteX6" fmla="*/ 245152 w 5902036"/>
                <a:gd name="connsiteY6" fmla="*/ 1538615 h 1618682"/>
                <a:gd name="connsiteX7" fmla="*/ 0 w 5902036"/>
                <a:gd name="connsiteY7" fmla="*/ 1293463 h 1618682"/>
                <a:gd name="connsiteX8" fmla="*/ 0 w 5902036"/>
                <a:gd name="connsiteY8" fmla="*/ 312885 h 1618682"/>
                <a:gd name="connsiteX0" fmla="*/ 0 w 5902036"/>
                <a:gd name="connsiteY0" fmla="*/ 281760 h 1587557"/>
                <a:gd name="connsiteX1" fmla="*/ 245152 w 5902036"/>
                <a:gd name="connsiteY1" fmla="*/ 36608 h 1587557"/>
                <a:gd name="connsiteX2" fmla="*/ 5656884 w 5902036"/>
                <a:gd name="connsiteY2" fmla="*/ 36608 h 1587557"/>
                <a:gd name="connsiteX3" fmla="*/ 5902036 w 5902036"/>
                <a:gd name="connsiteY3" fmla="*/ 281760 h 1587557"/>
                <a:gd name="connsiteX4" fmla="*/ 5902036 w 5902036"/>
                <a:gd name="connsiteY4" fmla="*/ 1262338 h 1587557"/>
                <a:gd name="connsiteX5" fmla="*/ 5656884 w 5902036"/>
                <a:gd name="connsiteY5" fmla="*/ 1507490 h 1587557"/>
                <a:gd name="connsiteX6" fmla="*/ 245152 w 5902036"/>
                <a:gd name="connsiteY6" fmla="*/ 1507490 h 1587557"/>
                <a:gd name="connsiteX7" fmla="*/ 0 w 5902036"/>
                <a:gd name="connsiteY7" fmla="*/ 1262338 h 1587557"/>
                <a:gd name="connsiteX8" fmla="*/ 0 w 5902036"/>
                <a:gd name="connsiteY8" fmla="*/ 281760 h 1587557"/>
                <a:gd name="connsiteX0" fmla="*/ 0 w 5902036"/>
                <a:gd name="connsiteY0" fmla="*/ 281760 h 1507490"/>
                <a:gd name="connsiteX1" fmla="*/ 245152 w 5902036"/>
                <a:gd name="connsiteY1" fmla="*/ 36608 h 1507490"/>
                <a:gd name="connsiteX2" fmla="*/ 5656884 w 5902036"/>
                <a:gd name="connsiteY2" fmla="*/ 36608 h 1507490"/>
                <a:gd name="connsiteX3" fmla="*/ 5902036 w 5902036"/>
                <a:gd name="connsiteY3" fmla="*/ 281760 h 1507490"/>
                <a:gd name="connsiteX4" fmla="*/ 5902036 w 5902036"/>
                <a:gd name="connsiteY4" fmla="*/ 1262338 h 1507490"/>
                <a:gd name="connsiteX5" fmla="*/ 5675128 w 5902036"/>
                <a:gd name="connsiteY5" fmla="*/ 1352065 h 1507490"/>
                <a:gd name="connsiteX6" fmla="*/ 245152 w 5902036"/>
                <a:gd name="connsiteY6" fmla="*/ 1507490 h 1507490"/>
                <a:gd name="connsiteX7" fmla="*/ 0 w 5902036"/>
                <a:gd name="connsiteY7" fmla="*/ 1262338 h 1507490"/>
                <a:gd name="connsiteX8" fmla="*/ 0 w 5902036"/>
                <a:gd name="connsiteY8" fmla="*/ 281760 h 1507490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0 w 5902036"/>
                <a:gd name="connsiteY7" fmla="*/ 1262338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518591"/>
                <a:gd name="connsiteX1" fmla="*/ 245152 w 5902036"/>
                <a:gd name="connsiteY1" fmla="*/ 36608 h 1518591"/>
                <a:gd name="connsiteX2" fmla="*/ 5656884 w 5902036"/>
                <a:gd name="connsiteY2" fmla="*/ 36608 h 1518591"/>
                <a:gd name="connsiteX3" fmla="*/ 5902036 w 5902036"/>
                <a:gd name="connsiteY3" fmla="*/ 281760 h 1518591"/>
                <a:gd name="connsiteX4" fmla="*/ 5902036 w 5902036"/>
                <a:gd name="connsiteY4" fmla="*/ 1262338 h 1518591"/>
                <a:gd name="connsiteX5" fmla="*/ 5675128 w 5902036"/>
                <a:gd name="connsiteY5" fmla="*/ 1352065 h 1518591"/>
                <a:gd name="connsiteX6" fmla="*/ 309007 w 5902036"/>
                <a:gd name="connsiteY6" fmla="*/ 1518591 h 1518591"/>
                <a:gd name="connsiteX7" fmla="*/ 27367 w 5902036"/>
                <a:gd name="connsiteY7" fmla="*/ 1062506 h 1518591"/>
                <a:gd name="connsiteX8" fmla="*/ 0 w 5902036"/>
                <a:gd name="connsiteY8" fmla="*/ 281760 h 1518591"/>
                <a:gd name="connsiteX0" fmla="*/ 0 w 5902036"/>
                <a:gd name="connsiteY0" fmla="*/ 281760 h 1442923"/>
                <a:gd name="connsiteX1" fmla="*/ 245152 w 5902036"/>
                <a:gd name="connsiteY1" fmla="*/ 36608 h 1442923"/>
                <a:gd name="connsiteX2" fmla="*/ 5656884 w 5902036"/>
                <a:gd name="connsiteY2" fmla="*/ 36608 h 1442923"/>
                <a:gd name="connsiteX3" fmla="*/ 5902036 w 5902036"/>
                <a:gd name="connsiteY3" fmla="*/ 281760 h 1442923"/>
                <a:gd name="connsiteX4" fmla="*/ 5902036 w 5902036"/>
                <a:gd name="connsiteY4" fmla="*/ 1262338 h 1442923"/>
                <a:gd name="connsiteX5" fmla="*/ 5675128 w 5902036"/>
                <a:gd name="connsiteY5" fmla="*/ 1352065 h 1442923"/>
                <a:gd name="connsiteX6" fmla="*/ 309007 w 5902036"/>
                <a:gd name="connsiteY6" fmla="*/ 1418675 h 1442923"/>
                <a:gd name="connsiteX7" fmla="*/ 27367 w 5902036"/>
                <a:gd name="connsiteY7" fmla="*/ 1062506 h 1442923"/>
                <a:gd name="connsiteX8" fmla="*/ 0 w 5902036"/>
                <a:gd name="connsiteY8" fmla="*/ 281760 h 14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036" h="1442923">
                  <a:moveTo>
                    <a:pt x="0" y="281760"/>
                  </a:moveTo>
                  <a:cubicBezTo>
                    <a:pt x="0" y="146366"/>
                    <a:pt x="109758" y="36608"/>
                    <a:pt x="245152" y="36608"/>
                  </a:cubicBezTo>
                  <a:cubicBezTo>
                    <a:pt x="1993645" y="-115792"/>
                    <a:pt x="3852973" y="272136"/>
                    <a:pt x="5656884" y="36608"/>
                  </a:cubicBezTo>
                  <a:cubicBezTo>
                    <a:pt x="5792278" y="36608"/>
                    <a:pt x="5902036" y="146366"/>
                    <a:pt x="5902036" y="281760"/>
                  </a:cubicBezTo>
                  <a:lnTo>
                    <a:pt x="5902036" y="1262338"/>
                  </a:lnTo>
                  <a:cubicBezTo>
                    <a:pt x="5902036" y="1397732"/>
                    <a:pt x="5810522" y="1352065"/>
                    <a:pt x="5675128" y="1352065"/>
                  </a:cubicBezTo>
                  <a:cubicBezTo>
                    <a:pt x="4092889" y="1601446"/>
                    <a:pt x="2112918" y="1238566"/>
                    <a:pt x="309007" y="1418675"/>
                  </a:cubicBezTo>
                  <a:cubicBezTo>
                    <a:pt x="27658" y="1274352"/>
                    <a:pt x="27367" y="1197900"/>
                    <a:pt x="27367" y="1062506"/>
                  </a:cubicBezTo>
                  <a:lnTo>
                    <a:pt x="0" y="281760"/>
                  </a:lnTo>
                  <a:close/>
                </a:path>
              </a:pathLst>
            </a:custGeom>
            <a:solidFill>
              <a:srgbClr val="FFBDC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2162" y="4552033"/>
              <a:ext cx="85073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r>
                <a:rPr lang="en-GB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GB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xưng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hô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951" y="3646842"/>
              <a:ext cx="2271464" cy="253313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402847" y="813022"/>
            <a:ext cx="8506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2800" b="1" dirty="0">
                <a:solidFill>
                  <a:srgbClr val="0748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7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4683" y="2790513"/>
            <a:ext cx="5632790" cy="1201828"/>
            <a:chOff x="3140380" y="3199900"/>
            <a:chExt cx="5632790" cy="1201828"/>
          </a:xfrm>
        </p:grpSpPr>
        <p:grpSp>
          <p:nvGrpSpPr>
            <p:cNvPr id="3" name="Group 2"/>
            <p:cNvGrpSpPr/>
            <p:nvPr/>
          </p:nvGrpSpPr>
          <p:grpSpPr>
            <a:xfrm>
              <a:off x="3140380" y="3199900"/>
              <a:ext cx="5632790" cy="1201828"/>
              <a:chOff x="2604655" y="2022764"/>
              <a:chExt cx="5632790" cy="1201828"/>
            </a:xfrm>
          </p:grpSpPr>
          <p:sp>
            <p:nvSpPr>
              <p:cNvPr id="5" name="Rounded Rectangle 7"/>
              <p:cNvSpPr/>
              <p:nvPr/>
            </p:nvSpPr>
            <p:spPr>
              <a:xfrm>
                <a:off x="2604655" y="2022764"/>
                <a:ext cx="5632790" cy="1201828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  <a:gd name="connsiteX0" fmla="*/ 0 w 5902036"/>
                  <a:gd name="connsiteY0" fmla="*/ 281760 h 1507490"/>
                  <a:gd name="connsiteX1" fmla="*/ 245152 w 5902036"/>
                  <a:gd name="connsiteY1" fmla="*/ 36608 h 1507490"/>
                  <a:gd name="connsiteX2" fmla="*/ 5656884 w 5902036"/>
                  <a:gd name="connsiteY2" fmla="*/ 36608 h 1507490"/>
                  <a:gd name="connsiteX3" fmla="*/ 5902036 w 5902036"/>
                  <a:gd name="connsiteY3" fmla="*/ 281760 h 1507490"/>
                  <a:gd name="connsiteX4" fmla="*/ 5902036 w 5902036"/>
                  <a:gd name="connsiteY4" fmla="*/ 1262338 h 1507490"/>
                  <a:gd name="connsiteX5" fmla="*/ 5675128 w 5902036"/>
                  <a:gd name="connsiteY5" fmla="*/ 1352065 h 1507490"/>
                  <a:gd name="connsiteX6" fmla="*/ 245152 w 5902036"/>
                  <a:gd name="connsiteY6" fmla="*/ 1507490 h 1507490"/>
                  <a:gd name="connsiteX7" fmla="*/ 0 w 5902036"/>
                  <a:gd name="connsiteY7" fmla="*/ 1262338 h 1507490"/>
                  <a:gd name="connsiteX8" fmla="*/ 0 w 5902036"/>
                  <a:gd name="connsiteY8" fmla="*/ 281760 h 1507490"/>
                  <a:gd name="connsiteX0" fmla="*/ 0 w 5902036"/>
                  <a:gd name="connsiteY0" fmla="*/ 281760 h 1518591"/>
                  <a:gd name="connsiteX1" fmla="*/ 245152 w 5902036"/>
                  <a:gd name="connsiteY1" fmla="*/ 36608 h 1518591"/>
                  <a:gd name="connsiteX2" fmla="*/ 5656884 w 5902036"/>
                  <a:gd name="connsiteY2" fmla="*/ 36608 h 1518591"/>
                  <a:gd name="connsiteX3" fmla="*/ 5902036 w 5902036"/>
                  <a:gd name="connsiteY3" fmla="*/ 281760 h 1518591"/>
                  <a:gd name="connsiteX4" fmla="*/ 5902036 w 5902036"/>
                  <a:gd name="connsiteY4" fmla="*/ 1262338 h 1518591"/>
                  <a:gd name="connsiteX5" fmla="*/ 5675128 w 5902036"/>
                  <a:gd name="connsiteY5" fmla="*/ 1352065 h 1518591"/>
                  <a:gd name="connsiteX6" fmla="*/ 309007 w 5902036"/>
                  <a:gd name="connsiteY6" fmla="*/ 1518591 h 1518591"/>
                  <a:gd name="connsiteX7" fmla="*/ 0 w 5902036"/>
                  <a:gd name="connsiteY7" fmla="*/ 1262338 h 1518591"/>
                  <a:gd name="connsiteX8" fmla="*/ 0 w 5902036"/>
                  <a:gd name="connsiteY8" fmla="*/ 281760 h 1518591"/>
                  <a:gd name="connsiteX0" fmla="*/ 0 w 5902036"/>
                  <a:gd name="connsiteY0" fmla="*/ 281760 h 1518591"/>
                  <a:gd name="connsiteX1" fmla="*/ 245152 w 5902036"/>
                  <a:gd name="connsiteY1" fmla="*/ 36608 h 1518591"/>
                  <a:gd name="connsiteX2" fmla="*/ 5656884 w 5902036"/>
                  <a:gd name="connsiteY2" fmla="*/ 36608 h 1518591"/>
                  <a:gd name="connsiteX3" fmla="*/ 5902036 w 5902036"/>
                  <a:gd name="connsiteY3" fmla="*/ 281760 h 1518591"/>
                  <a:gd name="connsiteX4" fmla="*/ 5902036 w 5902036"/>
                  <a:gd name="connsiteY4" fmla="*/ 1262338 h 1518591"/>
                  <a:gd name="connsiteX5" fmla="*/ 5675128 w 5902036"/>
                  <a:gd name="connsiteY5" fmla="*/ 1352065 h 1518591"/>
                  <a:gd name="connsiteX6" fmla="*/ 309007 w 5902036"/>
                  <a:gd name="connsiteY6" fmla="*/ 1518591 h 1518591"/>
                  <a:gd name="connsiteX7" fmla="*/ 27367 w 5902036"/>
                  <a:gd name="connsiteY7" fmla="*/ 1062506 h 1518591"/>
                  <a:gd name="connsiteX8" fmla="*/ 0 w 5902036"/>
                  <a:gd name="connsiteY8" fmla="*/ 281760 h 1518591"/>
                  <a:gd name="connsiteX0" fmla="*/ 0 w 5902036"/>
                  <a:gd name="connsiteY0" fmla="*/ 281760 h 1518591"/>
                  <a:gd name="connsiteX1" fmla="*/ 245152 w 5902036"/>
                  <a:gd name="connsiteY1" fmla="*/ 36608 h 1518591"/>
                  <a:gd name="connsiteX2" fmla="*/ 5656884 w 5902036"/>
                  <a:gd name="connsiteY2" fmla="*/ 36608 h 1518591"/>
                  <a:gd name="connsiteX3" fmla="*/ 5902036 w 5902036"/>
                  <a:gd name="connsiteY3" fmla="*/ 281760 h 1518591"/>
                  <a:gd name="connsiteX4" fmla="*/ 5902036 w 5902036"/>
                  <a:gd name="connsiteY4" fmla="*/ 1262338 h 1518591"/>
                  <a:gd name="connsiteX5" fmla="*/ 5675128 w 5902036"/>
                  <a:gd name="connsiteY5" fmla="*/ 1352065 h 1518591"/>
                  <a:gd name="connsiteX6" fmla="*/ 309007 w 5902036"/>
                  <a:gd name="connsiteY6" fmla="*/ 1518591 h 1518591"/>
                  <a:gd name="connsiteX7" fmla="*/ 27367 w 5902036"/>
                  <a:gd name="connsiteY7" fmla="*/ 1062506 h 1518591"/>
                  <a:gd name="connsiteX8" fmla="*/ 0 w 5902036"/>
                  <a:gd name="connsiteY8" fmla="*/ 281760 h 1518591"/>
                  <a:gd name="connsiteX0" fmla="*/ 0 w 5902036"/>
                  <a:gd name="connsiteY0" fmla="*/ 281760 h 1518591"/>
                  <a:gd name="connsiteX1" fmla="*/ 245152 w 5902036"/>
                  <a:gd name="connsiteY1" fmla="*/ 36608 h 1518591"/>
                  <a:gd name="connsiteX2" fmla="*/ 5656884 w 5902036"/>
                  <a:gd name="connsiteY2" fmla="*/ 36608 h 1518591"/>
                  <a:gd name="connsiteX3" fmla="*/ 5902036 w 5902036"/>
                  <a:gd name="connsiteY3" fmla="*/ 281760 h 1518591"/>
                  <a:gd name="connsiteX4" fmla="*/ 5902036 w 5902036"/>
                  <a:gd name="connsiteY4" fmla="*/ 1262338 h 1518591"/>
                  <a:gd name="connsiteX5" fmla="*/ 5675128 w 5902036"/>
                  <a:gd name="connsiteY5" fmla="*/ 1352065 h 1518591"/>
                  <a:gd name="connsiteX6" fmla="*/ 309007 w 5902036"/>
                  <a:gd name="connsiteY6" fmla="*/ 1518591 h 1518591"/>
                  <a:gd name="connsiteX7" fmla="*/ 27367 w 5902036"/>
                  <a:gd name="connsiteY7" fmla="*/ 1062506 h 1518591"/>
                  <a:gd name="connsiteX8" fmla="*/ 0 w 5902036"/>
                  <a:gd name="connsiteY8" fmla="*/ 281760 h 1518591"/>
                  <a:gd name="connsiteX0" fmla="*/ 0 w 5902036"/>
                  <a:gd name="connsiteY0" fmla="*/ 281760 h 1518591"/>
                  <a:gd name="connsiteX1" fmla="*/ 245152 w 5902036"/>
                  <a:gd name="connsiteY1" fmla="*/ 36608 h 1518591"/>
                  <a:gd name="connsiteX2" fmla="*/ 5656884 w 5902036"/>
                  <a:gd name="connsiteY2" fmla="*/ 36608 h 1518591"/>
                  <a:gd name="connsiteX3" fmla="*/ 5902036 w 5902036"/>
                  <a:gd name="connsiteY3" fmla="*/ 281760 h 1518591"/>
                  <a:gd name="connsiteX4" fmla="*/ 5902036 w 5902036"/>
                  <a:gd name="connsiteY4" fmla="*/ 1262338 h 1518591"/>
                  <a:gd name="connsiteX5" fmla="*/ 5675128 w 5902036"/>
                  <a:gd name="connsiteY5" fmla="*/ 1352065 h 1518591"/>
                  <a:gd name="connsiteX6" fmla="*/ 309007 w 5902036"/>
                  <a:gd name="connsiteY6" fmla="*/ 1518591 h 1518591"/>
                  <a:gd name="connsiteX7" fmla="*/ 27367 w 5902036"/>
                  <a:gd name="connsiteY7" fmla="*/ 1062506 h 1518591"/>
                  <a:gd name="connsiteX8" fmla="*/ 0 w 5902036"/>
                  <a:gd name="connsiteY8" fmla="*/ 281760 h 1518591"/>
                  <a:gd name="connsiteX0" fmla="*/ 0 w 5902036"/>
                  <a:gd name="connsiteY0" fmla="*/ 281760 h 1442923"/>
                  <a:gd name="connsiteX1" fmla="*/ 245152 w 5902036"/>
                  <a:gd name="connsiteY1" fmla="*/ 36608 h 1442923"/>
                  <a:gd name="connsiteX2" fmla="*/ 5656884 w 5902036"/>
                  <a:gd name="connsiteY2" fmla="*/ 36608 h 1442923"/>
                  <a:gd name="connsiteX3" fmla="*/ 5902036 w 5902036"/>
                  <a:gd name="connsiteY3" fmla="*/ 281760 h 1442923"/>
                  <a:gd name="connsiteX4" fmla="*/ 5902036 w 5902036"/>
                  <a:gd name="connsiteY4" fmla="*/ 1262338 h 1442923"/>
                  <a:gd name="connsiteX5" fmla="*/ 5675128 w 5902036"/>
                  <a:gd name="connsiteY5" fmla="*/ 1352065 h 1442923"/>
                  <a:gd name="connsiteX6" fmla="*/ 309007 w 5902036"/>
                  <a:gd name="connsiteY6" fmla="*/ 1418675 h 1442923"/>
                  <a:gd name="connsiteX7" fmla="*/ 27367 w 5902036"/>
                  <a:gd name="connsiteY7" fmla="*/ 1062506 h 1442923"/>
                  <a:gd name="connsiteX8" fmla="*/ 0 w 5902036"/>
                  <a:gd name="connsiteY8" fmla="*/ 281760 h 144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442923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810522" y="1352065"/>
                      <a:pt x="5675128" y="1352065"/>
                    </a:cubicBezTo>
                    <a:cubicBezTo>
                      <a:pt x="4092889" y="1601446"/>
                      <a:pt x="2112918" y="1238566"/>
                      <a:pt x="309007" y="1418675"/>
                    </a:cubicBezTo>
                    <a:cubicBezTo>
                      <a:pt x="27658" y="1274352"/>
                      <a:pt x="27367" y="1197900"/>
                      <a:pt x="27367" y="1062506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rgbClr val="CEE9F2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33228" y="2367949"/>
                <a:ext cx="44006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609630"/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Tôi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đại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thụ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76" t="37008" r="38455" b="38123"/>
            <a:stretch/>
          </p:blipFill>
          <p:spPr>
            <a:xfrm>
              <a:off x="7719305" y="3426407"/>
              <a:ext cx="678873" cy="67887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02918" y="669221"/>
            <a:ext cx="9459603" cy="2412318"/>
            <a:chOff x="887077" y="893987"/>
            <a:chExt cx="9459603" cy="2305913"/>
          </a:xfrm>
        </p:grpSpPr>
        <p:grpSp>
          <p:nvGrpSpPr>
            <p:cNvPr id="8" name="Group 7"/>
            <p:cNvGrpSpPr/>
            <p:nvPr/>
          </p:nvGrpSpPr>
          <p:grpSpPr>
            <a:xfrm>
              <a:off x="887077" y="893987"/>
              <a:ext cx="9459603" cy="2305913"/>
              <a:chOff x="487961" y="893987"/>
              <a:chExt cx="9459603" cy="2305913"/>
            </a:xfrm>
          </p:grpSpPr>
          <p:sp>
            <p:nvSpPr>
              <p:cNvPr id="10" name="Rounded Rectangle 7"/>
              <p:cNvSpPr/>
              <p:nvPr/>
            </p:nvSpPr>
            <p:spPr>
              <a:xfrm>
                <a:off x="1397474" y="1462581"/>
                <a:ext cx="8550090" cy="1382116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587557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792278" y="1507490"/>
                      <a:pt x="5656884" y="1507490"/>
                    </a:cubicBezTo>
                    <a:cubicBezTo>
                      <a:pt x="4074645" y="1756871"/>
                      <a:pt x="2049063" y="1327381"/>
                      <a:pt x="245152" y="1507490"/>
                    </a:cubicBezTo>
                    <a:cubicBezTo>
                      <a:pt x="109758" y="1507490"/>
                      <a:pt x="0" y="1397732"/>
                      <a:pt x="0" y="1262338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2A9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961" y="893987"/>
                <a:ext cx="1905205" cy="230591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898842" y="1645314"/>
              <a:ext cx="72149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09630"/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dây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2800" b="1" dirty="0">
                  <a:solidFill>
                    <a:srgbClr val="07488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06442" y="3676370"/>
            <a:ext cx="9123217" cy="2073971"/>
            <a:chOff x="1406442" y="3676370"/>
            <a:chExt cx="9123217" cy="2073971"/>
          </a:xfrm>
        </p:grpSpPr>
        <p:grpSp>
          <p:nvGrpSpPr>
            <p:cNvPr id="13" name="Group 12"/>
            <p:cNvGrpSpPr/>
            <p:nvPr/>
          </p:nvGrpSpPr>
          <p:grpSpPr>
            <a:xfrm>
              <a:off x="1406442" y="3676370"/>
              <a:ext cx="9123217" cy="2073971"/>
              <a:chOff x="1572491" y="4309914"/>
              <a:chExt cx="9123217" cy="2073971"/>
            </a:xfrm>
          </p:grpSpPr>
          <p:sp>
            <p:nvSpPr>
              <p:cNvPr id="15" name="Rounded Rectangle 7"/>
              <p:cNvSpPr/>
              <p:nvPr/>
            </p:nvSpPr>
            <p:spPr>
              <a:xfrm>
                <a:off x="3047999" y="4796328"/>
                <a:ext cx="7647709" cy="1587557"/>
              </a:xfrm>
              <a:custGeom>
                <a:avLst/>
                <a:gdLst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245152 h 1470882"/>
                  <a:gd name="connsiteX1" fmla="*/ 245152 w 5902036"/>
                  <a:gd name="connsiteY1" fmla="*/ 0 h 1470882"/>
                  <a:gd name="connsiteX2" fmla="*/ 5656884 w 5902036"/>
                  <a:gd name="connsiteY2" fmla="*/ 0 h 1470882"/>
                  <a:gd name="connsiteX3" fmla="*/ 5902036 w 5902036"/>
                  <a:gd name="connsiteY3" fmla="*/ 245152 h 1470882"/>
                  <a:gd name="connsiteX4" fmla="*/ 5902036 w 5902036"/>
                  <a:gd name="connsiteY4" fmla="*/ 1225730 h 1470882"/>
                  <a:gd name="connsiteX5" fmla="*/ 5656884 w 5902036"/>
                  <a:gd name="connsiteY5" fmla="*/ 1470882 h 1470882"/>
                  <a:gd name="connsiteX6" fmla="*/ 245152 w 5902036"/>
                  <a:gd name="connsiteY6" fmla="*/ 1470882 h 1470882"/>
                  <a:gd name="connsiteX7" fmla="*/ 0 w 5902036"/>
                  <a:gd name="connsiteY7" fmla="*/ 1225730 h 1470882"/>
                  <a:gd name="connsiteX8" fmla="*/ 0 w 5902036"/>
                  <a:gd name="connsiteY8" fmla="*/ 245152 h 1470882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538615"/>
                  <a:gd name="connsiteX1" fmla="*/ 245152 w 5902036"/>
                  <a:gd name="connsiteY1" fmla="*/ 67733 h 1538615"/>
                  <a:gd name="connsiteX2" fmla="*/ 5656884 w 5902036"/>
                  <a:gd name="connsiteY2" fmla="*/ 67733 h 1538615"/>
                  <a:gd name="connsiteX3" fmla="*/ 5902036 w 5902036"/>
                  <a:gd name="connsiteY3" fmla="*/ 312885 h 1538615"/>
                  <a:gd name="connsiteX4" fmla="*/ 5902036 w 5902036"/>
                  <a:gd name="connsiteY4" fmla="*/ 1293463 h 1538615"/>
                  <a:gd name="connsiteX5" fmla="*/ 5656884 w 5902036"/>
                  <a:gd name="connsiteY5" fmla="*/ 1538615 h 1538615"/>
                  <a:gd name="connsiteX6" fmla="*/ 245152 w 5902036"/>
                  <a:gd name="connsiteY6" fmla="*/ 1538615 h 1538615"/>
                  <a:gd name="connsiteX7" fmla="*/ 0 w 5902036"/>
                  <a:gd name="connsiteY7" fmla="*/ 1293463 h 1538615"/>
                  <a:gd name="connsiteX8" fmla="*/ 0 w 5902036"/>
                  <a:gd name="connsiteY8" fmla="*/ 312885 h 1538615"/>
                  <a:gd name="connsiteX0" fmla="*/ 0 w 5902036"/>
                  <a:gd name="connsiteY0" fmla="*/ 312885 h 1618682"/>
                  <a:gd name="connsiteX1" fmla="*/ 245152 w 5902036"/>
                  <a:gd name="connsiteY1" fmla="*/ 67733 h 1618682"/>
                  <a:gd name="connsiteX2" fmla="*/ 5656884 w 5902036"/>
                  <a:gd name="connsiteY2" fmla="*/ 67733 h 1618682"/>
                  <a:gd name="connsiteX3" fmla="*/ 5902036 w 5902036"/>
                  <a:gd name="connsiteY3" fmla="*/ 312885 h 1618682"/>
                  <a:gd name="connsiteX4" fmla="*/ 5902036 w 5902036"/>
                  <a:gd name="connsiteY4" fmla="*/ 1293463 h 1618682"/>
                  <a:gd name="connsiteX5" fmla="*/ 5656884 w 5902036"/>
                  <a:gd name="connsiteY5" fmla="*/ 1538615 h 1618682"/>
                  <a:gd name="connsiteX6" fmla="*/ 245152 w 5902036"/>
                  <a:gd name="connsiteY6" fmla="*/ 1538615 h 1618682"/>
                  <a:gd name="connsiteX7" fmla="*/ 0 w 5902036"/>
                  <a:gd name="connsiteY7" fmla="*/ 1293463 h 1618682"/>
                  <a:gd name="connsiteX8" fmla="*/ 0 w 5902036"/>
                  <a:gd name="connsiteY8" fmla="*/ 312885 h 1618682"/>
                  <a:gd name="connsiteX0" fmla="*/ 0 w 5902036"/>
                  <a:gd name="connsiteY0" fmla="*/ 281760 h 1587557"/>
                  <a:gd name="connsiteX1" fmla="*/ 245152 w 5902036"/>
                  <a:gd name="connsiteY1" fmla="*/ 36608 h 1587557"/>
                  <a:gd name="connsiteX2" fmla="*/ 5656884 w 5902036"/>
                  <a:gd name="connsiteY2" fmla="*/ 36608 h 1587557"/>
                  <a:gd name="connsiteX3" fmla="*/ 5902036 w 5902036"/>
                  <a:gd name="connsiteY3" fmla="*/ 281760 h 1587557"/>
                  <a:gd name="connsiteX4" fmla="*/ 5902036 w 5902036"/>
                  <a:gd name="connsiteY4" fmla="*/ 1262338 h 1587557"/>
                  <a:gd name="connsiteX5" fmla="*/ 5656884 w 5902036"/>
                  <a:gd name="connsiteY5" fmla="*/ 1507490 h 1587557"/>
                  <a:gd name="connsiteX6" fmla="*/ 245152 w 5902036"/>
                  <a:gd name="connsiteY6" fmla="*/ 1507490 h 1587557"/>
                  <a:gd name="connsiteX7" fmla="*/ 0 w 5902036"/>
                  <a:gd name="connsiteY7" fmla="*/ 1262338 h 1587557"/>
                  <a:gd name="connsiteX8" fmla="*/ 0 w 5902036"/>
                  <a:gd name="connsiteY8" fmla="*/ 281760 h 158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2036" h="1587557">
                    <a:moveTo>
                      <a:pt x="0" y="281760"/>
                    </a:moveTo>
                    <a:cubicBezTo>
                      <a:pt x="0" y="146366"/>
                      <a:pt x="109758" y="36608"/>
                      <a:pt x="245152" y="36608"/>
                    </a:cubicBezTo>
                    <a:cubicBezTo>
                      <a:pt x="1993645" y="-115792"/>
                      <a:pt x="3852973" y="272136"/>
                      <a:pt x="5656884" y="36608"/>
                    </a:cubicBezTo>
                    <a:cubicBezTo>
                      <a:pt x="5792278" y="36608"/>
                      <a:pt x="5902036" y="146366"/>
                      <a:pt x="5902036" y="281760"/>
                    </a:cubicBezTo>
                    <a:lnTo>
                      <a:pt x="5902036" y="1262338"/>
                    </a:lnTo>
                    <a:cubicBezTo>
                      <a:pt x="5902036" y="1397732"/>
                      <a:pt x="5792278" y="1507490"/>
                      <a:pt x="5656884" y="1507490"/>
                    </a:cubicBezTo>
                    <a:cubicBezTo>
                      <a:pt x="4074645" y="1756871"/>
                      <a:pt x="2049063" y="1327381"/>
                      <a:pt x="245152" y="1507490"/>
                    </a:cubicBezTo>
                    <a:cubicBezTo>
                      <a:pt x="109758" y="1507490"/>
                      <a:pt x="0" y="1397732"/>
                      <a:pt x="0" y="1262338"/>
                    </a:cubicBezTo>
                    <a:lnTo>
                      <a:pt x="0" y="2817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2A9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162" b="50707"/>
              <a:stretch/>
            </p:blipFill>
            <p:spPr>
              <a:xfrm>
                <a:off x="1572491" y="4309914"/>
                <a:ext cx="2265218" cy="2073971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4339" y="4145332"/>
              <a:ext cx="5742930" cy="135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4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370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#9Slide06 SVNDope Script</vt:lpstr>
      <vt:lpstr>Arial</vt:lpstr>
      <vt:lpstr>Calibri</vt:lpstr>
      <vt:lpstr>Calibri Light</vt:lpstr>
      <vt:lpstr>Cambria</vt:lpstr>
      <vt:lpstr>SVN-Newton</vt:lpstr>
      <vt:lpstr>Times New Roman</vt:lpstr>
      <vt:lpstr>2_Office Theme</vt:lpstr>
      <vt:lpstr>4_Office Theme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49</cp:revision>
  <dcterms:created xsi:type="dcterms:W3CDTF">2024-07-26T09:19:17Z</dcterms:created>
  <dcterms:modified xsi:type="dcterms:W3CDTF">2024-09-27T04:53:00Z</dcterms:modified>
</cp:coreProperties>
</file>