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2"/>
  </p:notesMasterIdLst>
  <p:sldIdLst>
    <p:sldId id="5204" r:id="rId2"/>
    <p:sldId id="5198" r:id="rId3"/>
    <p:sldId id="5199" r:id="rId4"/>
    <p:sldId id="5193" r:id="rId5"/>
    <p:sldId id="5194" r:id="rId6"/>
    <p:sldId id="5195" r:id="rId7"/>
    <p:sldId id="5196" r:id="rId8"/>
    <p:sldId id="5200" r:id="rId9"/>
    <p:sldId id="5201" r:id="rId10"/>
    <p:sldId id="520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399" autoAdjust="0"/>
  </p:normalViewPr>
  <p:slideViewPr>
    <p:cSldViewPr snapToGrid="0">
      <p:cViewPr varScale="1">
        <p:scale>
          <a:sx n="49" d="100"/>
          <a:sy n="49" d="100"/>
        </p:scale>
        <p:origin x="66" y="366"/>
      </p:cViewPr>
      <p:guideLst/>
    </p:cSldViewPr>
  </p:slideViewPr>
  <p:outlineViewPr>
    <p:cViewPr>
      <p:scale>
        <a:sx n="33" d="100"/>
        <a:sy n="33" d="100"/>
      </p:scale>
      <p:origin x="0" y="-25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FFA5E-DCB3-431B-B90C-354C8558FDE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F219C-AB42-48FC-92CB-18B42894D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0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37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00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5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7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18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99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185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04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D450B-F055-4817-BC89-212053FCA3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B07D5-AE74-4CD8-9012-0662A16C42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8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232E81-5A1D-0D47-1817-4C8F19614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220" y="2050702"/>
            <a:ext cx="5428034" cy="35884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97E9FA-EA6F-94EC-C0CF-1DB383A58460}"/>
              </a:ext>
            </a:extLst>
          </p:cNvPr>
          <p:cNvSpPr txBox="1"/>
          <p:nvPr/>
        </p:nvSpPr>
        <p:spPr>
          <a:xfrm>
            <a:off x="1316334" y="2555090"/>
            <a:ext cx="51083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en-US" sz="3200" b="1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US" sz="3200" b="1" i="0" u="none" strike="noStrike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i="0" u="none" strike="noStrike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 HẠT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0" u="none" strike="noStrike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NẢY MẦM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068404-9508-CC1F-14CF-83479EDC8E34}"/>
              </a:ext>
            </a:extLst>
          </p:cNvPr>
          <p:cNvSpPr txBox="1"/>
          <p:nvPr/>
        </p:nvSpPr>
        <p:spPr>
          <a:xfrm>
            <a:off x="4226560" y="959232"/>
            <a:ext cx="3871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400" b="1" i="0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b="1" i="0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739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97A06D-4C64-2B0D-9578-522057D5255E}"/>
              </a:ext>
            </a:extLst>
          </p:cNvPr>
          <p:cNvSpPr txBox="1"/>
          <p:nvPr/>
        </p:nvSpPr>
        <p:spPr>
          <a:xfrm>
            <a:off x="3107596" y="3188015"/>
            <a:ext cx="7172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lang="en-US" sz="3600" b="1" smtClean="0">
                <a:solidFill>
                  <a:srgbClr val="3F3F3F"/>
                </a:solidFill>
                <a:latin typeface="Cambria" panose="02040503050406030204" pitchFamily="18" charset="0"/>
              </a:rPr>
              <a:t>: Tìm hiểu cách viết báo cáo công việc: Đọc trước bài, TLCH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B651E-1300-1B1E-16F3-C80EF4ECC995}"/>
              </a:ext>
            </a:extLst>
          </p:cNvPr>
          <p:cNvSpPr txBox="1"/>
          <p:nvPr/>
        </p:nvSpPr>
        <p:spPr>
          <a:xfrm>
            <a:off x="3383006" y="2249040"/>
            <a:ext cx="826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AE9C9-6486-18DD-9370-6C08111ED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806" y="413346"/>
            <a:ext cx="5163341" cy="191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0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D7D8E4-0AB6-89CE-9386-EA9716C6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74" y="1252057"/>
            <a:ext cx="80839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4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C6296-E133-7475-9480-8313AB86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503" y="435013"/>
            <a:ext cx="6334293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A32BB-E47E-95C0-4E79-A5B301A880DA}"/>
              </a:ext>
            </a:extLst>
          </p:cNvPr>
          <p:cNvSpPr txBox="1"/>
          <p:nvPr/>
        </p:nvSpPr>
        <p:spPr>
          <a:xfrm>
            <a:off x="646880" y="2166778"/>
            <a:ext cx="108646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tôi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 đá càng hay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Bộ ba Long, Chiến, Mạnh chuyền bóng </a:t>
            </a:r>
            <a:r>
              <a:rPr lang="vi-VN" sz="2800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ý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Hậu vệ lớp C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sao chặn nổi 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bóng ấy. Rồi Mạnh ung dung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đầu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tạt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bóng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 vào lưới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sân vỗ tay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vang dội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Bàn thắng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quá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Nếu tôi là một trong ba đứa, bàn thắng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đẹp 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không? Tôi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bần thần 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nghĩ, không biết Vĩnh chạy đến: “Vào đi Việt, Chiến đau chân.”. Tôi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ngẩn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 giây lát rồi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 tốc chạy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Vĩnh, cứ như vừa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một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bóng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đội </a:t>
            </a:r>
            <a:r>
              <a:rPr lang="vi-VN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</a:t>
            </a:r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cho tôi</a:t>
            </a:r>
            <a:r>
              <a:rPr lang="vi-VN" sz="28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defRPr/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Lê Khắc Hoan)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6631110" y="442330"/>
            <a:ext cx="4323806" cy="1529230"/>
          </a:xfrm>
          <a:prstGeom prst="wedgeRectCallout">
            <a:avLst>
              <a:gd name="adj1" fmla="val -45003"/>
              <a:gd name="adj2" fmla="val 63134"/>
            </a:avLst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rgbClr val="3F3F3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nhanh, sôi nổi, nhấn giọng các từ ngữ thể hiện khí thế tấn công của đội thắng, thể hiện tâm trạng của Việt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32E81-5A1D-0D47-1817-4C8F19614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445" y="882589"/>
            <a:ext cx="5428034" cy="45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E84447-3E12-A147-FE48-31FACED9312C}"/>
              </a:ext>
            </a:extLst>
          </p:cNvPr>
          <p:cNvGrpSpPr/>
          <p:nvPr/>
        </p:nvGrpSpPr>
        <p:grpSpPr>
          <a:xfrm>
            <a:off x="1444112" y="229716"/>
            <a:ext cx="10057008" cy="1213004"/>
            <a:chOff x="1440856" y="396717"/>
            <a:chExt cx="9303775" cy="959468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23F22D48-3017-48B5-9ADB-0743851EE893}"/>
                </a:ext>
              </a:extLst>
            </p:cNvPr>
            <p:cNvSpPr/>
            <p:nvPr/>
          </p:nvSpPr>
          <p:spPr>
            <a:xfrm>
              <a:off x="1523459" y="396717"/>
              <a:ext cx="9145082" cy="959468"/>
            </a:xfrm>
            <a:prstGeom prst="roundRect">
              <a:avLst/>
            </a:prstGeom>
            <a:solidFill>
              <a:srgbClr val="FEDADA"/>
            </a:solidFill>
            <a:ln w="28575">
              <a:solidFill>
                <a:srgbClr val="C9313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38A5B4-60C5-5D55-5CCD-332EB69E1875}"/>
                </a:ext>
              </a:extLst>
            </p:cNvPr>
            <p:cNvSpPr txBox="1"/>
            <p:nvPr/>
          </p:nvSpPr>
          <p:spPr>
            <a:xfrm>
              <a:off x="1440856" y="396717"/>
              <a:ext cx="9303775" cy="74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từ ngữ nào trong đoạn dưới đây chỉ sự vật, hoạt động trong một trận đấu bóng đá?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E34F020-26D6-8EB2-FEF2-48BA4764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403" y="1631682"/>
            <a:ext cx="10383520" cy="2541060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D5E25A0-1D35-6D30-8EBF-D079CC9BF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838634"/>
              </p:ext>
            </p:extLst>
          </p:nvPr>
        </p:nvGraphicFramePr>
        <p:xfrm>
          <a:off x="1325880" y="4304443"/>
          <a:ext cx="9611360" cy="22368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80776">
                  <a:extLst>
                    <a:ext uri="{9D8B030D-6E8A-4147-A177-3AD203B41FA5}">
                      <a16:colId xmlns:a16="http://schemas.microsoft.com/office/drawing/2014/main" val="407556408"/>
                    </a:ext>
                  </a:extLst>
                </a:gridCol>
                <a:gridCol w="5430584">
                  <a:extLst>
                    <a:ext uri="{9D8B030D-6E8A-4147-A177-3AD203B41FA5}">
                      <a16:colId xmlns:a16="http://schemas.microsoft.com/office/drawing/2014/main" val="4081418841"/>
                    </a:ext>
                  </a:extLst>
                </a:gridCol>
              </a:tblGrid>
              <a:tr h="69476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260724"/>
                  </a:ext>
                </a:extLst>
              </a:tr>
              <a:tr h="154213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4408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9C724EF-D9CE-3A03-4B0C-B9CCAF3F1827}"/>
              </a:ext>
            </a:extLst>
          </p:cNvPr>
          <p:cNvSpPr txBox="1"/>
          <p:nvPr/>
        </p:nvSpPr>
        <p:spPr>
          <a:xfrm>
            <a:off x="1422400" y="528320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D053B-BA99-512A-FB5A-643F50084620}"/>
              </a:ext>
            </a:extLst>
          </p:cNvPr>
          <p:cNvSpPr txBox="1"/>
          <p:nvPr/>
        </p:nvSpPr>
        <p:spPr>
          <a:xfrm>
            <a:off x="2397760" y="5303520"/>
            <a:ext cx="290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4047D-BFBE-E6BB-0446-0FEEAAEA7141}"/>
              </a:ext>
            </a:extLst>
          </p:cNvPr>
          <p:cNvSpPr txBox="1"/>
          <p:nvPr/>
        </p:nvSpPr>
        <p:spPr>
          <a:xfrm>
            <a:off x="1442720" y="5872480"/>
            <a:ext cx="290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FB22A9-CCE4-3DE0-C2AD-33C06D3EB683}"/>
              </a:ext>
            </a:extLst>
          </p:cNvPr>
          <p:cNvSpPr txBox="1"/>
          <p:nvPr/>
        </p:nvSpPr>
        <p:spPr>
          <a:xfrm>
            <a:off x="5506720" y="514096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8F03E-C56A-3A3F-E182-D82505977C74}"/>
              </a:ext>
            </a:extLst>
          </p:cNvPr>
          <p:cNvSpPr txBox="1"/>
          <p:nvPr/>
        </p:nvSpPr>
        <p:spPr>
          <a:xfrm>
            <a:off x="6705600" y="51612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ướp</a:t>
            </a:r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046733-0EBE-3618-A4F6-F8C3C5F8870E}"/>
              </a:ext>
            </a:extLst>
          </p:cNvPr>
          <p:cNvSpPr txBox="1"/>
          <p:nvPr/>
        </p:nvSpPr>
        <p:spPr>
          <a:xfrm>
            <a:off x="5425440" y="5659120"/>
            <a:ext cx="215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D98FB-5991-D302-D557-5D1A2ED7D4C7}"/>
              </a:ext>
            </a:extLst>
          </p:cNvPr>
          <p:cNvSpPr txBox="1"/>
          <p:nvPr/>
        </p:nvSpPr>
        <p:spPr>
          <a:xfrm>
            <a:off x="7366000" y="565912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B65C10-5274-051D-59CA-1BB1053C5621}"/>
              </a:ext>
            </a:extLst>
          </p:cNvPr>
          <p:cNvSpPr txBox="1"/>
          <p:nvPr/>
        </p:nvSpPr>
        <p:spPr>
          <a:xfrm>
            <a:off x="8422640" y="565912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E5FF9C-F724-FDA2-7135-719573EA24D6}"/>
              </a:ext>
            </a:extLst>
          </p:cNvPr>
          <p:cNvSpPr txBox="1"/>
          <p:nvPr/>
        </p:nvSpPr>
        <p:spPr>
          <a:xfrm>
            <a:off x="5486400" y="6126480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CC6DA9-28FC-B814-8D7A-6314FB76E038}"/>
              </a:ext>
            </a:extLst>
          </p:cNvPr>
          <p:cNvSpPr txBox="1"/>
          <p:nvPr/>
        </p:nvSpPr>
        <p:spPr>
          <a:xfrm>
            <a:off x="6695440" y="6146800"/>
            <a:ext cx="187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01B961-29CD-430A-8CA6-BC43A002C50B}"/>
              </a:ext>
            </a:extLst>
          </p:cNvPr>
          <p:cNvGrpSpPr/>
          <p:nvPr/>
        </p:nvGrpSpPr>
        <p:grpSpPr>
          <a:xfrm>
            <a:off x="1578215" y="377653"/>
            <a:ext cx="9802358" cy="1512107"/>
            <a:chOff x="1578215" y="377653"/>
            <a:chExt cx="9802358" cy="2711536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00F46AF2-E2B9-FBCC-6FB6-C151F28F9337}"/>
                </a:ext>
              </a:extLst>
            </p:cNvPr>
            <p:cNvSpPr/>
            <p:nvPr/>
          </p:nvSpPr>
          <p:spPr>
            <a:xfrm>
              <a:off x="1578215" y="377653"/>
              <a:ext cx="9802358" cy="2711536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C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068404-9508-CC1F-14CF-83479EDC8E34}"/>
                </a:ext>
              </a:extLst>
            </p:cNvPr>
            <p:cNvSpPr txBox="1"/>
            <p:nvPr/>
          </p:nvSpPr>
          <p:spPr>
            <a:xfrm>
              <a:off x="2061951" y="616330"/>
              <a:ext cx="90714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trận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đấu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2">
            <a:hlinkClick r:id="" action="ppaction://media"/>
            <a:extLst>
              <a:ext uri="{FF2B5EF4-FFF2-40B4-BE49-F238E27FC236}">
                <a16:creationId xmlns:a16="http://schemas.microsoft.com/office/drawing/2014/main" id="{A8D79FA9-8DB0-4D07-3386-5D55DB313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624780" y="1899035"/>
            <a:ext cx="7945830" cy="44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B770CA69-A79B-2B69-FD62-A1FA4F397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079086"/>
              </p:ext>
            </p:extLst>
          </p:nvPr>
        </p:nvGraphicFramePr>
        <p:xfrm>
          <a:off x="1380895" y="1357117"/>
          <a:ext cx="9936480" cy="34954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2198">
                  <a:extLst>
                    <a:ext uri="{9D8B030D-6E8A-4147-A177-3AD203B41FA5}">
                      <a16:colId xmlns:a16="http://schemas.microsoft.com/office/drawing/2014/main" val="407556408"/>
                    </a:ext>
                  </a:extLst>
                </a:gridCol>
                <a:gridCol w="5614282">
                  <a:extLst>
                    <a:ext uri="{9D8B030D-6E8A-4147-A177-3AD203B41FA5}">
                      <a16:colId xmlns:a16="http://schemas.microsoft.com/office/drawing/2014/main" val="408141884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260724"/>
                  </a:ext>
                </a:extLst>
              </a:tr>
              <a:tr h="268267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2440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46BC8D-3F81-90C2-DB8A-84F2759C4905}"/>
              </a:ext>
            </a:extLst>
          </p:cNvPr>
          <p:cNvSpPr txBox="1"/>
          <p:nvPr/>
        </p:nvSpPr>
        <p:spPr>
          <a:xfrm>
            <a:off x="1421535" y="2484877"/>
            <a:ext cx="4145280" cy="1880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tiền đạo, tiền vệ, trung vệ, huấn luyện viên,...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còi, khung thành, lưới, cỏ, chấm phạt đền, ...</a:t>
            </a:r>
            <a:endParaRPr lang="vi-VN" sz="2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E5D69-5ECD-D674-3ED5-94BDF8CD6790}"/>
              </a:ext>
            </a:extLst>
          </p:cNvPr>
          <p:cNvSpPr txBox="1"/>
          <p:nvPr/>
        </p:nvSpPr>
        <p:spPr>
          <a:xfrm>
            <a:off x="5993535" y="2464557"/>
            <a:ext cx="4785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rê, sút, tâng, tạt, cắt đỡ,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(bóng), chạy, nhảy,..</a:t>
            </a:r>
          </a:p>
        </p:txBody>
      </p:sp>
    </p:spTree>
    <p:extLst>
      <p:ext uri="{BB962C8B-B14F-4D97-AF65-F5344CB8AC3E}">
        <p14:creationId xmlns:p14="http://schemas.microsoft.com/office/powerpoint/2010/main" val="39882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01B961-29CD-430A-8CA6-BC43A002C50B}"/>
              </a:ext>
            </a:extLst>
          </p:cNvPr>
          <p:cNvGrpSpPr/>
          <p:nvPr/>
        </p:nvGrpSpPr>
        <p:grpSpPr>
          <a:xfrm>
            <a:off x="1578215" y="377653"/>
            <a:ext cx="9802358" cy="1512107"/>
            <a:chOff x="1578215" y="377653"/>
            <a:chExt cx="9802358" cy="2711536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00F46AF2-E2B9-FBCC-6FB6-C151F28F9337}"/>
                </a:ext>
              </a:extLst>
            </p:cNvPr>
            <p:cNvSpPr/>
            <p:nvPr/>
          </p:nvSpPr>
          <p:spPr>
            <a:xfrm>
              <a:off x="1578215" y="377653"/>
              <a:ext cx="9802358" cy="2711536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C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068404-9508-CC1F-14CF-83479EDC8E34}"/>
                </a:ext>
              </a:extLst>
            </p:cNvPr>
            <p:cNvSpPr txBox="1"/>
            <p:nvPr/>
          </p:nvSpPr>
          <p:spPr>
            <a:xfrm>
              <a:off x="2061951" y="616330"/>
              <a:ext cx="9071488" cy="2152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nối tiếp câu cho trước, trong đó có sử dụng đại từ thay thế cho phần in đậm.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6F2E859-BC2E-EF57-DD37-B3FED0BCEE7B}"/>
              </a:ext>
            </a:extLst>
          </p:cNvPr>
          <p:cNvSpPr txBox="1"/>
          <p:nvPr/>
        </p:nvSpPr>
        <p:spPr>
          <a:xfrm>
            <a:off x="2428240" y="2133600"/>
            <a:ext cx="8849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Mạnh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lăn xả cướp bóng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→ Mạnh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lăn xả cướp bóng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Hậu vệ lớp C cũng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09A5F7-D73F-F779-B190-E1FFA08634C1}"/>
              </a:ext>
            </a:extLst>
          </p:cNvPr>
          <p:cNvGrpSpPr/>
          <p:nvPr/>
        </p:nvGrpSpPr>
        <p:grpSpPr>
          <a:xfrm>
            <a:off x="0" y="3210560"/>
            <a:ext cx="12192000" cy="3881120"/>
            <a:chOff x="1224504" y="2074607"/>
            <a:chExt cx="10595487" cy="29885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EA676B-9AFB-3FCC-96CC-6EEA8F592833}"/>
                </a:ext>
              </a:extLst>
            </p:cNvPr>
            <p:cNvGrpSpPr/>
            <p:nvPr/>
          </p:nvGrpSpPr>
          <p:grpSpPr>
            <a:xfrm>
              <a:off x="1224504" y="2074607"/>
              <a:ext cx="10595487" cy="2988538"/>
              <a:chOff x="875792" y="1489323"/>
              <a:chExt cx="10015891" cy="263658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3469F58-EE74-9244-8814-E992080817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09" t="87312" r="56076"/>
              <a:stretch/>
            </p:blipFill>
            <p:spPr>
              <a:xfrm>
                <a:off x="875792" y="1489323"/>
                <a:ext cx="10015891" cy="2636587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3959332-C28C-909B-F20B-ED3198AA1321}"/>
                  </a:ext>
                </a:extLst>
              </p:cNvPr>
              <p:cNvSpPr/>
              <p:nvPr/>
            </p:nvSpPr>
            <p:spPr>
              <a:xfrm>
                <a:off x="1828800" y="2064448"/>
                <a:ext cx="8160774" cy="1015206"/>
              </a:xfrm>
              <a:prstGeom prst="rect">
                <a:avLst/>
              </a:prstGeom>
              <a:solidFill>
                <a:srgbClr val="D7F0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EC2010-B545-8276-0045-0F9F248AFA73}"/>
                </a:ext>
              </a:extLst>
            </p:cNvPr>
            <p:cNvSpPr txBox="1"/>
            <p:nvPr/>
          </p:nvSpPr>
          <p:spPr>
            <a:xfrm>
              <a:off x="2165104" y="2504006"/>
              <a:ext cx="8630657" cy="173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Bộ ba Long, chiến, Mạnh </a:t>
              </a:r>
              <a:r>
                <a:rPr lang="vi-VN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chuyền bóng rất ăn ý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Chúng </a:t>
              </a:r>
              <a:r>
                <a:rPr lang="vi-VN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 bóng như diễn tập, khiến cả sân hò reo cổ vũ, sôi động hẳn </a:t>
              </a:r>
              <a:r>
                <a:rPr lang="vi-VN" sz="2800" i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vi-VN" sz="2800" i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en-US" sz="2800" i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/>
              </a:r>
              <a:br>
                <a:rPr lang="en-US" sz="2800" i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</a:br>
              <a:endParaRPr lang="vi-VN" sz="280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vi-VN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 tôi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càng đá càng hay. </a:t>
              </a:r>
              <a:r>
                <a:rPr lang="vi-VN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Trận đấu bóng nào lớp tôi cũng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vậy. (hoặc: </a:t>
              </a:r>
              <a:r>
                <a:rPr lang="vi-VN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 lớp C chỉ mong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 </a:t>
              </a:r>
              <a:r>
                <a:rPr lang="vi-VN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 không được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4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339</Words>
  <Application>Microsoft Office PowerPoint</Application>
  <PresentationFormat>Widescreen</PresentationFormat>
  <Paragraphs>34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等线</vt:lpstr>
      <vt:lpstr>Times New Roman</vt:lpstr>
      <vt:lpstr>字魂70号-灵悦黑体</vt:lpstr>
      <vt:lpstr>阿里妈妈刀隶体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60</cp:revision>
  <dcterms:created xsi:type="dcterms:W3CDTF">2024-06-21T04:59:04Z</dcterms:created>
  <dcterms:modified xsi:type="dcterms:W3CDTF">2024-09-20T05:43:41Z</dcterms:modified>
</cp:coreProperties>
</file>