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3" r:id="rId2"/>
    <p:sldMasterId id="2147483735" r:id="rId3"/>
    <p:sldMasterId id="2147483747" r:id="rId4"/>
    <p:sldMasterId id="2147483759" r:id="rId5"/>
    <p:sldMasterId id="2147483775" r:id="rId6"/>
  </p:sldMasterIdLst>
  <p:notesMasterIdLst>
    <p:notesMasterId r:id="rId17"/>
  </p:notesMasterIdLst>
  <p:sldIdLst>
    <p:sldId id="320" r:id="rId7"/>
    <p:sldId id="469" r:id="rId8"/>
    <p:sldId id="535" r:id="rId9"/>
    <p:sldId id="4414" r:id="rId10"/>
    <p:sldId id="346" r:id="rId11"/>
    <p:sldId id="4415" r:id="rId12"/>
    <p:sldId id="536" r:id="rId13"/>
    <p:sldId id="537" r:id="rId14"/>
    <p:sldId id="538" r:id="rId15"/>
    <p:sldId id="44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66"/>
    <a:srgbClr val="FFFFFF"/>
    <a:srgbClr val="15030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81184" autoAdjust="0"/>
  </p:normalViewPr>
  <p:slideViewPr>
    <p:cSldViewPr snapToGrid="0">
      <p:cViewPr varScale="1">
        <p:scale>
          <a:sx n="62" d="100"/>
          <a:sy n="62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E1C8F-78F0-4FC5-B4BA-ACDD0B985A5A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4A710-351D-4171-BCB0-86D5D4B4C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TLN2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5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Nêu giọng đọc và cần nhấn giọng các từ ngữ nào?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3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6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nhóm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hay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VÀNG VÀ GÕ)</a:t>
            </a:r>
            <a:endParaRPr lang="en-US" b="1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6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nhóm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hay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VÀNG VÀ GÕ)</a:t>
            </a:r>
            <a:endParaRPr lang="en-US" b="1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1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TLN2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33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3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9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8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3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66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4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3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77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7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2087-4F5F-CF9A-C308-279C49A00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FB2FF-C6AB-500E-8F16-17C37EB0E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97D9-5864-8C54-2CAB-C180AAB4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5B3E-5D1B-2E38-82B2-5CA157DA5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B7B46-78C1-4C6F-86BD-CC988169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3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FCAC-F826-BC75-85E8-B43E61F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4F871-B86D-5BD0-316E-5E756EAC9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E1B27-76FA-2965-3E95-835AF0CA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227D8-79F0-7D11-750B-061B653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3875-8790-2E41-3478-1D034B2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4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0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82F-43C1-3824-C055-09885647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61C81-5999-BD3D-719C-49485BA71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C208-F372-CD9E-F5ED-54F82C05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2C647-A87B-FC43-C141-536E40E0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26A9-D8A2-FAD1-BA90-F41D420A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7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7033-7390-9E93-C3DD-58922A71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E7A2-8BF4-15E3-4660-0288612B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FB480-154A-AE26-A74F-4C89030C8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419C7-22B2-7DFB-DE1D-35512ED8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EC143-B8EB-4E10-6484-EE9FAADF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8267-B264-2F6E-A89A-DBBB7007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9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922-BE2A-54ED-F785-2313F50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A9A7C-D024-0396-68DE-A7A964AAE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7CE20-8B47-68B2-F2B7-0F8F62005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57999-F0A5-6066-3B82-5141E1379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7B6DF-1551-E204-31AC-34CAA15DA8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644EC-04B7-DE4C-ABE8-8CE4949F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843F6-FCF4-CE58-F08A-C7F650BB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664478-AD15-CF01-94D9-38BD8596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9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15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BFFE8-D312-6523-C198-A2333AD8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5E7CC-AD51-29E9-D7E4-456CBAB5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FCE7D-B89F-7B5D-EDAE-167F4192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02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3F62-0A8E-4228-EC71-32249393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2ED7-0C30-73B5-FAEE-11FE812E4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0C86B-47D4-451D-3EEA-9ADA10C79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FB60B-5238-AD54-0CD3-423B855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EFFF0-C751-9740-FD41-C32F1C6E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C0DA4-3D6F-8BBD-A91B-C659C164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26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E5D-A859-DFAE-EBF4-895BC239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7FBA98-B392-E459-F687-B41C0A9BD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A430-DB5A-0563-9383-E3A9DE86D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463-C465-D2E3-95D4-448C80EF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78257-A2CF-D77A-87F6-84FEDA7D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D3AAC-72AC-525C-8913-BEA3E99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9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78BF-A3F0-959A-6CBF-82B3F30B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805F1-8DE5-E831-92B0-A6BDDCB9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699C-6EFD-DA50-41CA-7F0315FF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CF34-7A86-9F31-53EE-A4A88964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D8F2F-47BB-E2E8-DA8B-99E97A43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3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FC189-F4DB-C570-D41D-618684BC8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11DE-240D-A0BF-7B78-46922A13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4405A-8057-0EFB-21DC-7AD7808F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13D130-E92D-4A6D-AEFC-B2B414DB574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A9D3-ECBB-84AB-54D1-4A28A7C4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CF44E-1145-5B62-D430-76259C9D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8C8B9-D510-4C57-8D58-818655DFE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4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7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34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5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5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03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4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42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01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9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9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_0000s_0004_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" y="-46990"/>
            <a:ext cx="12218035" cy="6894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图片 7" descr="1_0000s_0001_3D"/>
          <p:cNvPicPr>
            <a:picLocks noChangeAspect="1"/>
          </p:cNvPicPr>
          <p:nvPr userDrawn="1"/>
        </p:nvPicPr>
        <p:blipFill>
          <a:blip r:embed="rId3"/>
          <a:srcRect l="70118" b="80930"/>
          <a:stretch>
            <a:fillRect/>
          </a:stretch>
        </p:blipFill>
        <p:spPr>
          <a:xfrm>
            <a:off x="8722360" y="28575"/>
            <a:ext cx="3625850" cy="11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32237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067525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4166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05656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739214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78638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218447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082192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46408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890649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8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35231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80184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821A2-C1B7-40A8-9AD4-F868C31DAC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2FFE7-3918-4A6E-801E-3B7F987216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48688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09354"/>
      </p:ext>
    </p:extLst>
  </p:cSld>
  <p:clrMapOvr>
    <a:masterClrMapping/>
  </p:clrMapOvr>
  <p:transition spd="slow">
    <p:pull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BF9C67-068D-47B0-9C12-A18D36D5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2E57B-B123-41A0-9380-5916FD73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D7857-FAF5-4D6D-909A-72279ED2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94764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A39ACAA-C949-46C9-A15D-C283ACBE97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57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64FBB26-1C67-469F-98C8-B5237C97FD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64C9A-5E78-21BD-2F16-EE376CEF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D834D-87AB-5B7B-512C-B95B7BBEE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B3337-E04E-FAC2-AF58-55205A077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AB71B-84CE-44B6-AE65-D6B76D6BAA92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37340-E851-D3F3-2E9C-0D034ADCE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66EE5-A191-B6A1-0D35-ED1A62292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F3997D6-8C41-4488-8E56-EABBDA36FF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4342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8A1E8C1-1F8C-4767-BCC5-6FF775F9B0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461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F88AC-AD4C-4407-BAC9-3725FB3B6B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5052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C2ED40-C792-4153-B5C5-D293FC5591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8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100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4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24.png"/><Relationship Id="rId14" Type="http://schemas.openxmlformats.org/officeDocument/2006/relationships/image" Target="../media/image10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9" b="6086"/>
          <a:stretch/>
        </p:blipFill>
        <p:spPr>
          <a:xfrm>
            <a:off x="1062035" y="-169657"/>
            <a:ext cx="10722301" cy="56265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003BF1-E0F8-E31A-8A25-EAC3F794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8" y="2458275"/>
            <a:ext cx="3792041" cy="4700423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B42C34B-C386-1D93-8756-4CB5F65EB7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-435187" y="2717215"/>
            <a:ext cx="3822007" cy="4700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1E1A90-9AD8-BC90-BE36-4721F706D1E4}"/>
              </a:ext>
            </a:extLst>
          </p:cNvPr>
          <p:cNvSpPr txBox="1"/>
          <p:nvPr/>
        </p:nvSpPr>
        <p:spPr>
          <a:xfrm>
            <a:off x="3386820" y="735044"/>
            <a:ext cx="669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b="1" dirty="0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4000" b="1" dirty="0" err="1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000" b="1" dirty="0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– </a:t>
            </a:r>
            <a:r>
              <a:rPr lang="en-US" sz="4000" b="1" dirty="0" err="1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 dirty="0" err="1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en-US" sz="4000" b="1" dirty="0" smtClean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56C0C-F7C4-921E-3C6E-6341E5AC0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765" y="2777889"/>
            <a:ext cx="5629783" cy="162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1E1A90-9AD8-BC90-BE36-4721F706D1E4}"/>
              </a:ext>
            </a:extLst>
          </p:cNvPr>
          <p:cNvSpPr txBox="1"/>
          <p:nvPr/>
        </p:nvSpPr>
        <p:spPr>
          <a:xfrm>
            <a:off x="2385367" y="1886026"/>
            <a:ext cx="8394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8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CÁNH ĐỒNG HOA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937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9324" y="667004"/>
            <a:ext cx="10253352" cy="5523993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7898276" y="3197706"/>
            <a:ext cx="3989059" cy="3466855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40998" y="4931133"/>
            <a:ext cx="4876800" cy="2292096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42" y="4857981"/>
            <a:ext cx="4876800" cy="12192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135" y="-40233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6309" y="0"/>
            <a:ext cx="4876800" cy="1938528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1200" y="803715"/>
            <a:ext cx="7819814" cy="1633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1403" y="2391497"/>
            <a:ext cx="7819814" cy="214526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C234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891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5503" y="1720416"/>
            <a:ext cx="9520717" cy="240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B0D30-A8B3-4CC5-9E21-701C366B1CAA}"/>
              </a:ext>
            </a:extLst>
          </p:cNvPr>
          <p:cNvSpPr txBox="1"/>
          <p:nvPr/>
        </p:nvSpPr>
        <p:spPr>
          <a:xfrm>
            <a:off x="2080591" y="168508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800" b="0" i="0" u="none" strike="noStrike" kern="0" cap="none" spc="0" normalizeH="0" baseline="0" noProof="0" dirty="0">
              <a:ln w="295275">
                <a:solidFill>
                  <a:prstClr val="white"/>
                </a:solidFill>
              </a:ln>
              <a:solidFill>
                <a:srgbClr val="FFFFF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1599F652-6DA2-419E-8A28-9490709C35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54" r="-1038" b="-3575"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0F036-3196-063A-69FC-381EADA68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03" y="914019"/>
            <a:ext cx="10632345" cy="2934463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4B148741-9449-347A-6E6B-FB964AA27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19598" y="2743200"/>
            <a:ext cx="465606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898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1D843-C48E-1BAD-F50C-68558D41701F}"/>
              </a:ext>
            </a:extLst>
          </p:cNvPr>
          <p:cNvSpPr/>
          <p:nvPr/>
        </p:nvSpPr>
        <p:spPr>
          <a:xfrm>
            <a:off x="304800" y="491613"/>
            <a:ext cx="11346426" cy="6027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3248C-4844-2AFE-EB3F-63F2BAC97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536" y="587056"/>
            <a:ext cx="4922032" cy="829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F59AA-EACE-4A13-8D76-57C7CBFD2F95}"/>
              </a:ext>
            </a:extLst>
          </p:cNvPr>
          <p:cNvSpPr txBox="1"/>
          <p:nvPr/>
        </p:nvSpPr>
        <p:spPr>
          <a:xfrm>
            <a:off x="715450" y="1419620"/>
            <a:ext cx="10401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0" i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 thế này, đồng cỏ sẽ thành bãi rác mất thôi! – Mư Nhơ thở dài.</a:t>
            </a:r>
          </a:p>
          <a:p>
            <a:pPr algn="just"/>
            <a:r>
              <a:rPr lang="en-US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 Hoa quay mặt đi, giấu những giọt nước mắt:</a:t>
            </a:r>
          </a:p>
          <a:p>
            <a:pPr algn="just"/>
            <a:r>
              <a:rPr lang="en-US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Bọn mình còn đâu chỗ mà vui chơi!</a:t>
            </a:r>
          </a:p>
          <a:p>
            <a:pPr algn="just"/>
            <a:r>
              <a:rPr lang="en-US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 Ka, Ja Prok thì rầu rĩ:</a:t>
            </a:r>
          </a:p>
          <a:p>
            <a:pPr algn="just"/>
            <a:r>
              <a:rPr lang="en-US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làm thế nào bây giờ?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0C571-E1C6-4A3C-AD46-41AD610FF714}"/>
              </a:ext>
            </a:extLst>
          </p:cNvPr>
          <p:cNvSpPr txBox="1"/>
          <p:nvPr/>
        </p:nvSpPr>
        <p:spPr>
          <a:xfrm>
            <a:off x="715450" y="3311493"/>
            <a:ext cx="10525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Bỗng Mư Hoa hỏi: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– Các cậu có thấy bầu trời như một vườn hoa không?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Mư Nhơ gật đầu: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– Cánh diều giống hoa ngũ sắc, đám mây giống hoa cúc trắng,...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Mư Hoa bật dậy: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– Chúng ta sẽ biến nơi đây thành cánh đồng hoa. Mọi người không nỡ lấy cánh đồng đẹp làm chỗ đổ rác đâu.</a:t>
            </a:r>
          </a:p>
          <a:p>
            <a:pPr algn="just"/>
            <a:r>
              <a:rPr lang="en-US" sz="22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6488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1D843-C48E-1BAD-F50C-68558D41701F}"/>
              </a:ext>
            </a:extLst>
          </p:cNvPr>
          <p:cNvSpPr/>
          <p:nvPr/>
        </p:nvSpPr>
        <p:spPr>
          <a:xfrm>
            <a:off x="304800" y="491613"/>
            <a:ext cx="11346426" cy="6027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3248C-4844-2AFE-EB3F-63F2BAC97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536" y="587056"/>
            <a:ext cx="4922032" cy="829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F59AA-EACE-4A13-8D76-57C7CBFD2F95}"/>
              </a:ext>
            </a:extLst>
          </p:cNvPr>
          <p:cNvSpPr txBox="1"/>
          <p:nvPr/>
        </p:nvSpPr>
        <p:spPr>
          <a:xfrm>
            <a:off x="715450" y="1419620"/>
            <a:ext cx="10401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Cứ thế này, đồng cỏ sẽ thành 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 rác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mất thôi! – Mư Nhơ thở dài.</a:t>
            </a:r>
          </a:p>
          <a:p>
            <a:pPr algn="just"/>
            <a:r>
              <a:rPr lang="en-US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 Hoa quay mặt đi, 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giấu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những giọt nước mắt:</a:t>
            </a:r>
          </a:p>
          <a:p>
            <a:pPr algn="just"/>
            <a:r>
              <a:rPr lang="en-US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Bọn mình còn đâu chỗ mà 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chơi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US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 Ka, Ja Prok thì 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rầu rĩ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làm thế nào bây giờ?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0C571-E1C6-4A3C-AD46-41AD610FF714}"/>
              </a:ext>
            </a:extLst>
          </p:cNvPr>
          <p:cNvSpPr txBox="1"/>
          <p:nvPr/>
        </p:nvSpPr>
        <p:spPr>
          <a:xfrm>
            <a:off x="715450" y="3311493"/>
            <a:ext cx="10525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 Mư Hoa hỏi:</a:t>
            </a:r>
          </a:p>
          <a:p>
            <a:pPr algn="just"/>
            <a:r>
              <a:rPr lang="en-US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Các cậu có thấy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 trời như một vườn hoa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không?</a:t>
            </a:r>
          </a:p>
          <a:p>
            <a:pPr algn="just"/>
            <a:r>
              <a:rPr lang="en-US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 Nhơ gật đầu:</a:t>
            </a:r>
          </a:p>
          <a:p>
            <a:pPr algn="just"/>
            <a:r>
              <a:rPr lang="en-US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diều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giống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ngũ sắc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đám mây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giống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cúc trắng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  <a:p>
            <a:pPr algn="just"/>
            <a:r>
              <a:rPr lang="en-US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 Hoa bật dậy:</a:t>
            </a:r>
          </a:p>
          <a:p>
            <a:pPr algn="just"/>
            <a:r>
              <a:rPr lang="en-US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Chúng ta sẽ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nơi đây thành </a:t>
            </a:r>
            <a:r>
              <a:rPr lang="vi-VN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đồng hoa</a:t>
            </a:r>
            <a:r>
              <a:rPr lang="vi-VN" sz="2200" dirty="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Mọi người không nỡ lấy cánh đồng đẹp làm chỗ đổ rác đâu.</a:t>
            </a:r>
          </a:p>
          <a:p>
            <a:pPr algn="just"/>
            <a:r>
              <a:rPr lang="en-US" sz="2200">
                <a:solidFill>
                  <a:srgbClr val="15030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vi-VN" sz="2200" dirty="0">
              <a:solidFill>
                <a:srgbClr val="15030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588EF69-556A-47CA-BD23-376C0D8A2DAF}"/>
              </a:ext>
            </a:extLst>
          </p:cNvPr>
          <p:cNvSpPr/>
          <p:nvPr/>
        </p:nvSpPr>
        <p:spPr>
          <a:xfrm>
            <a:off x="8882343" y="333063"/>
            <a:ext cx="3309658" cy="1646208"/>
          </a:xfrm>
          <a:prstGeom prst="wedgeRectCallout">
            <a:avLst>
              <a:gd name="adj1" fmla="val -65187"/>
              <a:gd name="adj2" fmla="val 52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9150B-4DE3-4336-997C-0C6346CDA4E1}"/>
              </a:ext>
            </a:extLst>
          </p:cNvPr>
          <p:cNvSpPr txBox="1"/>
          <p:nvPr/>
        </p:nvSpPr>
        <p:spPr>
          <a:xfrm>
            <a:off x="8882343" y="491613"/>
            <a:ext cx="3309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iọng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chậm, buồn để thể hiện tâm trạng của các bạn nhỏ khi thấy đồng cỏ có nguy cơ trở thành </a:t>
            </a:r>
            <a:r>
              <a:rPr lang="vi-VN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 rác</a:t>
            </a:r>
            <a:r>
              <a: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4BBD8EAB-BCEE-4E6D-8C90-86933E5E0304}"/>
              </a:ext>
            </a:extLst>
          </p:cNvPr>
          <p:cNvSpPr/>
          <p:nvPr/>
        </p:nvSpPr>
        <p:spPr>
          <a:xfrm>
            <a:off x="8882343" y="2584884"/>
            <a:ext cx="3309658" cy="1646208"/>
          </a:xfrm>
          <a:prstGeom prst="wedgeRectCallout">
            <a:avLst>
              <a:gd name="adj1" fmla="val -77427"/>
              <a:gd name="adj2" fmla="val 332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58E43-1A0C-4E3A-8963-E89BD35A7934}"/>
              </a:ext>
            </a:extLst>
          </p:cNvPr>
          <p:cNvSpPr txBox="1"/>
          <p:nvPr/>
        </p:nvSpPr>
        <p:spPr>
          <a:xfrm>
            <a:off x="9034743" y="2855442"/>
            <a:ext cx="3004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iọng nhanh, vui tươi thể hiện tâm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vi-VN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 ra ý tưởn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</a:t>
            </a:r>
            <a:endParaRPr lang="vi-VN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85339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5BA686-DE8A-DDCD-EDEE-4BBBFBB9E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551" y="2319868"/>
            <a:ext cx="7923727" cy="4538133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CB568-FBE9-40E0-8A09-AC813B4C3EB6}"/>
              </a:ext>
            </a:extLst>
          </p:cNvPr>
          <p:cNvSpPr txBox="1"/>
          <p:nvPr/>
        </p:nvSpPr>
        <p:spPr>
          <a:xfrm>
            <a:off x="2317961" y="1138439"/>
            <a:ext cx="7250919" cy="30672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1 Tieu de ngan" panose="00000800000000000000" pitchFamily="2" charset="0"/>
              </a:rPr>
              <a:t>THI ĐỌC DIỄN CẢM</a:t>
            </a:r>
          </a:p>
        </p:txBody>
      </p:sp>
    </p:spTree>
    <p:extLst>
      <p:ext uri="{BB962C8B-B14F-4D97-AF65-F5344CB8AC3E}">
        <p14:creationId xmlns:p14="http://schemas.microsoft.com/office/powerpoint/2010/main" val="31542777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5BA686-DE8A-DDCD-EDEE-4BBBFBB9E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551" y="2319868"/>
            <a:ext cx="7923727" cy="4538133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E8E3DE-7F80-FC4C-AA78-5E6AE2F9F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312"/>
            <a:ext cx="11979678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456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9" b="6086"/>
          <a:stretch/>
        </p:blipFill>
        <p:spPr>
          <a:xfrm>
            <a:off x="938050" y="240890"/>
            <a:ext cx="10722301" cy="56265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003BF1-E0F8-E31A-8A25-EAC3F794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8" y="2458275"/>
            <a:ext cx="3792041" cy="4700423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B42C34B-C386-1D93-8756-4CB5F65EB7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-435187" y="2717215"/>
            <a:ext cx="3822007" cy="4700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56C0C-F7C4-921E-3C6E-6341E5AC0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365" y="1878981"/>
            <a:ext cx="734022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490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1D843-C48E-1BAD-F50C-68558D41701F}"/>
              </a:ext>
            </a:extLst>
          </p:cNvPr>
          <p:cNvSpPr/>
          <p:nvPr/>
        </p:nvSpPr>
        <p:spPr>
          <a:xfrm>
            <a:off x="304800" y="333374"/>
            <a:ext cx="11346426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E1A90-9AD8-BC90-BE36-4721F706D1E4}"/>
              </a:ext>
            </a:extLst>
          </p:cNvPr>
          <p:cNvSpPr txBox="1"/>
          <p:nvPr/>
        </p:nvSpPr>
        <p:spPr>
          <a:xfrm>
            <a:off x="723900" y="514350"/>
            <a:ext cx="1086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Xếp những từ in đậm dưới đây vào nhóm thích hợp.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F4902-47CF-C6AB-E8BF-AEAB42F6DEA7}"/>
              </a:ext>
            </a:extLst>
          </p:cNvPr>
          <p:cNvSpPr txBox="1"/>
          <p:nvPr/>
        </p:nvSpPr>
        <p:spPr>
          <a:xfrm>
            <a:off x="676275" y="1590675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Mỗi lần Ja Ka vỗ trống, các bạn lại cùng múa hát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tưng bừng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Bọn mình còn đâu chỗ mà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 chơi!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ý tưởng đó, nhiều cô bác trong làng đã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hưởng 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Nhóm bạn vui mừng nhảy múa, ca hát giữa muôn hoa rực rỡ, trong tiếng trống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 ràng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4981C-D350-B8DD-2027-51B46EB3F3A3}"/>
              </a:ext>
            </a:extLst>
          </p:cNvPr>
          <p:cNvGrpSpPr/>
          <p:nvPr/>
        </p:nvGrpSpPr>
        <p:grpSpPr>
          <a:xfrm>
            <a:off x="476250" y="4305299"/>
            <a:ext cx="4324350" cy="2352675"/>
            <a:chOff x="476250" y="4305299"/>
            <a:chExt cx="4324350" cy="23526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DAE141-B3A8-1D4A-B2FC-68F16948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4305299"/>
              <a:ext cx="4324350" cy="23526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ECDB31-E62A-6770-5C74-EFEAB937B686}"/>
                </a:ext>
              </a:extLst>
            </p:cNvPr>
            <p:cNvSpPr/>
            <p:nvPr/>
          </p:nvSpPr>
          <p:spPr>
            <a:xfrm>
              <a:off x="1847850" y="5743575"/>
              <a:ext cx="1800225" cy="5429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049D7-DE14-1244-3784-48BF3C40B7EF}"/>
              </a:ext>
            </a:extLst>
          </p:cNvPr>
          <p:cNvGrpSpPr/>
          <p:nvPr/>
        </p:nvGrpSpPr>
        <p:grpSpPr>
          <a:xfrm>
            <a:off x="6257925" y="4276724"/>
            <a:ext cx="4324350" cy="2352675"/>
            <a:chOff x="476250" y="4305299"/>
            <a:chExt cx="4324350" cy="23526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92B3F6-ECF1-BD67-5F7E-DAE91322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" y="4305299"/>
              <a:ext cx="4324350" cy="23526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44446E-6FCD-485E-5CB6-1A4977411DDC}"/>
                </a:ext>
              </a:extLst>
            </p:cNvPr>
            <p:cNvSpPr/>
            <p:nvPr/>
          </p:nvSpPr>
          <p:spPr>
            <a:xfrm>
              <a:off x="1847850" y="5743575"/>
              <a:ext cx="1800225" cy="5429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766D38-387B-66AA-99A5-EE768E2566C6}"/>
              </a:ext>
            </a:extLst>
          </p:cNvPr>
          <p:cNvSpPr txBox="1"/>
          <p:nvPr/>
        </p:nvSpPr>
        <p:spPr>
          <a:xfrm>
            <a:off x="8153400" y="1581150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BACCC-5B6C-CBF5-2040-3D7317685090}"/>
              </a:ext>
            </a:extLst>
          </p:cNvPr>
          <p:cNvSpPr txBox="1"/>
          <p:nvPr/>
        </p:nvSpPr>
        <p:spPr>
          <a:xfrm>
            <a:off x="4914900" y="2009775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46ED7-E501-7389-4C04-8F6B51A5A95A}"/>
              </a:ext>
            </a:extLst>
          </p:cNvPr>
          <p:cNvSpPr txBox="1"/>
          <p:nvPr/>
        </p:nvSpPr>
        <p:spPr>
          <a:xfrm>
            <a:off x="7458075" y="2447925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EA574D-DCBA-6B56-A0FF-323704703ABC}"/>
              </a:ext>
            </a:extLst>
          </p:cNvPr>
          <p:cNvSpPr txBox="1"/>
          <p:nvPr/>
        </p:nvSpPr>
        <p:spPr>
          <a:xfrm>
            <a:off x="2419350" y="3295650"/>
            <a:ext cx="218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007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05429 0.5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5.55112E-17 L -0.25977 0.46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47383 0.3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42149 0.210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68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81D843-C48E-1BAD-F50C-68558D41701F}"/>
              </a:ext>
            </a:extLst>
          </p:cNvPr>
          <p:cNvSpPr/>
          <p:nvPr/>
        </p:nvSpPr>
        <p:spPr>
          <a:xfrm>
            <a:off x="304800" y="333374"/>
            <a:ext cx="11346426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E1A90-9AD8-BC90-BE36-4721F706D1E4}"/>
              </a:ext>
            </a:extLst>
          </p:cNvPr>
          <p:cNvSpPr txBox="1"/>
          <p:nvPr/>
        </p:nvSpPr>
        <p:spPr>
          <a:xfrm>
            <a:off x="723901" y="514350"/>
            <a:ext cx="104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E9305-D947-9F95-6D5C-57A4EE371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75" y="2066925"/>
            <a:ext cx="8934450" cy="4007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A0C8C-5318-36C6-8D26-9B3E7176AA20}"/>
              </a:ext>
            </a:extLst>
          </p:cNvPr>
          <p:cNvSpPr txBox="1"/>
          <p:nvPr/>
        </p:nvSpPr>
        <p:spPr>
          <a:xfrm>
            <a:off x="4267200" y="3676650"/>
            <a:ext cx="55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0497E-650E-D861-5C20-9B236BE815C6}"/>
              </a:ext>
            </a:extLst>
          </p:cNvPr>
          <p:cNvSpPr txBox="1"/>
          <p:nvPr/>
        </p:nvSpPr>
        <p:spPr>
          <a:xfrm>
            <a:off x="3800475" y="4248150"/>
            <a:ext cx="687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E20ED1-D1C4-358A-FAA0-2DB851ED905C}"/>
              </a:ext>
            </a:extLst>
          </p:cNvPr>
          <p:cNvSpPr txBox="1"/>
          <p:nvPr/>
        </p:nvSpPr>
        <p:spPr>
          <a:xfrm>
            <a:off x="4181475" y="4772025"/>
            <a:ext cx="55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6F5A24-489B-B929-732B-2ED57B540F6E}"/>
              </a:ext>
            </a:extLst>
          </p:cNvPr>
          <p:cNvSpPr txBox="1"/>
          <p:nvPr/>
        </p:nvSpPr>
        <p:spPr>
          <a:xfrm>
            <a:off x="3905250" y="5343525"/>
            <a:ext cx="558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vang,…</a:t>
            </a:r>
          </a:p>
        </p:txBody>
      </p:sp>
    </p:spTree>
    <p:extLst>
      <p:ext uri="{BB962C8B-B14F-4D97-AF65-F5344CB8AC3E}">
        <p14:creationId xmlns:p14="http://schemas.microsoft.com/office/powerpoint/2010/main" val="15098447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934</TotalTime>
  <Words>549</Words>
  <Application>Microsoft Office PowerPoint</Application>
  <PresentationFormat>Widescreen</PresentationFormat>
  <Paragraphs>58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#9Slide01 Tieu de ngan</vt:lpstr>
      <vt:lpstr>Arial</vt:lpstr>
      <vt:lpstr>Arial Unicode MS</vt:lpstr>
      <vt:lpstr>Calibri</vt:lpstr>
      <vt:lpstr>Calibri Light</vt:lpstr>
      <vt:lpstr>Cambria</vt:lpstr>
      <vt:lpstr>等线</vt:lpstr>
      <vt:lpstr>等线 Light</vt:lpstr>
      <vt:lpstr>Montserrat Light</vt:lpstr>
      <vt:lpstr>Segoe UI Historic</vt:lpstr>
      <vt:lpstr>SVN-Poky's</vt:lpstr>
      <vt:lpstr>PPTMON theme</vt:lpstr>
      <vt:lpstr>Custom Design</vt:lpstr>
      <vt:lpstr>1_Custom Design</vt:lpstr>
      <vt:lpstr>2_Custom Design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Windows 10</cp:lastModifiedBy>
  <cp:revision>48</cp:revision>
  <dcterms:created xsi:type="dcterms:W3CDTF">2024-05-24T02:46:29Z</dcterms:created>
  <dcterms:modified xsi:type="dcterms:W3CDTF">2024-09-13T10:02:27Z</dcterms:modified>
  <cp:category>9Slide.vn</cp:category>
</cp:coreProperties>
</file>