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7" r:id="rId2"/>
  </p:sldMasterIdLst>
  <p:notesMasterIdLst>
    <p:notesMasterId r:id="rId22"/>
  </p:notesMasterIdLst>
  <p:sldIdLst>
    <p:sldId id="285" r:id="rId3"/>
    <p:sldId id="392" r:id="rId4"/>
    <p:sldId id="355" r:id="rId5"/>
    <p:sldId id="378" r:id="rId6"/>
    <p:sldId id="379" r:id="rId7"/>
    <p:sldId id="365" r:id="rId8"/>
    <p:sldId id="360" r:id="rId9"/>
    <p:sldId id="380" r:id="rId10"/>
    <p:sldId id="381" r:id="rId11"/>
    <p:sldId id="382" r:id="rId12"/>
    <p:sldId id="358" r:id="rId13"/>
    <p:sldId id="384" r:id="rId14"/>
    <p:sldId id="383" r:id="rId15"/>
    <p:sldId id="389" r:id="rId16"/>
    <p:sldId id="390" r:id="rId17"/>
    <p:sldId id="391" r:id="rId18"/>
    <p:sldId id="386" r:id="rId19"/>
    <p:sldId id="393" r:id="rId20"/>
    <p:sldId id="3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B2E6F4"/>
    <a:srgbClr val="FFF0C7"/>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8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0F4A2A-1F08-4089-B2BF-DE339026ADC7}" type="datetimeFigureOut">
              <a:rPr lang="en-US" smtClean="0"/>
              <a:t>9/13/2024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87CBF-E9A9-481D-904C-FCE55060FEA3}" type="slidenum">
              <a:rPr lang="en-US" smtClean="0"/>
              <a:t>‹#›</a:t>
            </a:fld>
            <a:endParaRPr lang="en-US"/>
          </a:p>
        </p:txBody>
      </p:sp>
    </p:spTree>
    <p:extLst>
      <p:ext uri="{BB962C8B-B14F-4D97-AF65-F5344CB8AC3E}">
        <p14:creationId xmlns:p14="http://schemas.microsoft.com/office/powerpoint/2010/main" val="2496839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p:txBody>
      </p:sp>
      <p:sp>
        <p:nvSpPr>
          <p:cNvPr id="4" name="Slide Number Placeholder 3"/>
          <p:cNvSpPr>
            <a:spLocks noGrp="1"/>
          </p:cNvSpPr>
          <p:nvPr>
            <p:ph type="sldNum" sz="quarter" idx="5"/>
          </p:nvPr>
        </p:nvSpPr>
        <p:spPr/>
        <p:txBody>
          <a:bodyPr/>
          <a:lstStyle/>
          <a:p>
            <a:fld id="{3DA87CBF-E9A9-481D-904C-FCE55060FEA3}" type="slidenum">
              <a:rPr lang="en-US" smtClean="0"/>
              <a:t>1</a:t>
            </a:fld>
            <a:endParaRPr lang="en-US"/>
          </a:p>
        </p:txBody>
      </p:sp>
    </p:spTree>
    <p:extLst>
      <p:ext uri="{BB962C8B-B14F-4D97-AF65-F5344CB8AC3E}">
        <p14:creationId xmlns:p14="http://schemas.microsoft.com/office/powerpoint/2010/main" val="44574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a:t>
            </a:r>
          </a:p>
          <a:p>
            <a:endParaRPr lang="en-US" dirty="0"/>
          </a:p>
        </p:txBody>
      </p:sp>
      <p:sp>
        <p:nvSpPr>
          <p:cNvPr id="4" name="Slide Number Placeholder 3"/>
          <p:cNvSpPr>
            <a:spLocks noGrp="1"/>
          </p:cNvSpPr>
          <p:nvPr>
            <p:ph type="sldNum" sz="quarter" idx="5"/>
          </p:nvPr>
        </p:nvSpPr>
        <p:spPr/>
        <p:txBody>
          <a:bodyPr/>
          <a:lstStyle/>
          <a:p>
            <a:fld id="{3DA87CBF-E9A9-481D-904C-FCE55060FEA3}" type="slidenum">
              <a:rPr lang="en-US" smtClean="0"/>
              <a:t>19</a:t>
            </a:fld>
            <a:endParaRPr lang="en-US"/>
          </a:p>
        </p:txBody>
      </p:sp>
    </p:spTree>
    <p:extLst>
      <p:ext uri="{BB962C8B-B14F-4D97-AF65-F5344CB8AC3E}">
        <p14:creationId xmlns:p14="http://schemas.microsoft.com/office/powerpoint/2010/main" val="59674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2024/9/13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81862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8925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77556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8925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641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5960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95137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0672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57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2024/9/13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17325379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2024/9/13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374963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2024/9/13</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extLst>
      <p:ext uri="{BB962C8B-B14F-4D97-AF65-F5344CB8AC3E}">
        <p14:creationId xmlns:p14="http://schemas.microsoft.com/office/powerpoint/2010/main" val="573069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34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5FDEAE73-EF1C-86D8-8FB2-64817EC7F306}"/>
              </a:ext>
            </a:extLst>
          </p:cNvPr>
          <p:cNvGrpSpPr/>
          <p:nvPr userDrawn="1"/>
        </p:nvGrpSpPr>
        <p:grpSpPr>
          <a:xfrm>
            <a:off x="119454" y="-467832"/>
            <a:ext cx="11872521" cy="7072076"/>
            <a:chOff x="639096" y="1013468"/>
            <a:chExt cx="10913807" cy="4821275"/>
          </a:xfrm>
        </p:grpSpPr>
        <p:sp>
          <p:nvSpPr>
            <p:cNvPr id="4" name="Rectangle 3">
              <a:extLst>
                <a:ext uri="{FF2B5EF4-FFF2-40B4-BE49-F238E27FC236}">
                  <a16:creationId xmlns:a16="http://schemas.microsoft.com/office/drawing/2014/main" id="{5BA499D9-BFF9-64BC-7325-69E16D187493}"/>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5" name="Freeform: Shape 4">
              <a:extLst>
                <a:ext uri="{FF2B5EF4-FFF2-40B4-BE49-F238E27FC236}">
                  <a16:creationId xmlns:a16="http://schemas.microsoft.com/office/drawing/2014/main" id="{86214AA9-B7AD-416B-080D-DEE1AC567742}"/>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6" name="Freeform: Shape 5">
              <a:extLst>
                <a:ext uri="{FF2B5EF4-FFF2-40B4-BE49-F238E27FC236}">
                  <a16:creationId xmlns:a16="http://schemas.microsoft.com/office/drawing/2014/main" id="{1526F8CB-CF79-547D-2C84-C5A04EC13B68}"/>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7" name="Heart 6">
              <a:extLst>
                <a:ext uri="{FF2B5EF4-FFF2-40B4-BE49-F238E27FC236}">
                  <a16:creationId xmlns:a16="http://schemas.microsoft.com/office/drawing/2014/main" id="{F6455C9F-7FDD-65E2-E1EA-A28DA1A79DD1}"/>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8" name="Picture 7">
            <a:extLst>
              <a:ext uri="{FF2B5EF4-FFF2-40B4-BE49-F238E27FC236}">
                <a16:creationId xmlns:a16="http://schemas.microsoft.com/office/drawing/2014/main" id="{304851B3-41F2-BB0F-B74C-76A9A580D3CE}"/>
              </a:ext>
            </a:extLst>
          </p:cNvPr>
          <p:cNvPicPr>
            <a:picLocks noChangeAspect="1"/>
          </p:cNvPicPr>
          <p:nvPr userDrawn="1"/>
        </p:nvPicPr>
        <p:blipFill>
          <a:blip r:embed="rId3"/>
          <a:stretch>
            <a:fillRect/>
          </a:stretch>
        </p:blipFill>
        <p:spPr>
          <a:xfrm>
            <a:off x="180532" y="5191566"/>
            <a:ext cx="1373221" cy="1373221"/>
          </a:xfrm>
          <a:prstGeom prst="rect">
            <a:avLst/>
          </a:prstGeom>
        </p:spPr>
      </p:pic>
    </p:spTree>
    <p:extLst>
      <p:ext uri="{BB962C8B-B14F-4D97-AF65-F5344CB8AC3E}">
        <p14:creationId xmlns:p14="http://schemas.microsoft.com/office/powerpoint/2010/main" val="12592929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7160415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81283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50109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548719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46021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54563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0422900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103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75200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648570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6" name="TextBox 5"/>
          <p:cNvSpPr txBox="1"/>
          <p:nvPr userDrawn="1"/>
        </p:nvSpPr>
        <p:spPr>
          <a:xfrm>
            <a:off x="761076" y="6284288"/>
            <a:ext cx="1440159" cy="118430"/>
          </a:xfrm>
          <a:prstGeom prst="rect">
            <a:avLst/>
          </a:prstGeom>
          <a:noFill/>
        </p:spPr>
        <p:txBody>
          <a:bodyPr wrap="square" rtlCol="0">
            <a:spAutoFit/>
          </a:bodyPr>
          <a:lstStyle/>
          <a:p>
            <a:pPr defTabSz="914400">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4724525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816770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2454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460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839660-6634-4970-BE17-421DF122CBB4}"/>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622163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DCBCF809-2464-4682-A031-C39DFEFC9F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3529584" cy="3529584"/>
          </a:xfrm>
          <a:prstGeom prst="rect">
            <a:avLst/>
          </a:prstGeom>
        </p:spPr>
      </p:pic>
      <p:pic>
        <p:nvPicPr>
          <p:cNvPr id="5" name="Picture 4" descr="Background pattern&#10;&#10;Description automatically generated">
            <a:extLst>
              <a:ext uri="{FF2B5EF4-FFF2-40B4-BE49-F238E27FC236}">
                <a16:creationId xmlns:a16="http://schemas.microsoft.com/office/drawing/2014/main" id="{6E4BEF2B-FC01-4FCC-ABBF-AFC6A6796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29584"/>
            <a:ext cx="3529584" cy="3529584"/>
          </a:xfrm>
          <a:prstGeom prst="rect">
            <a:avLst/>
          </a:prstGeom>
        </p:spPr>
      </p:pic>
      <p:pic>
        <p:nvPicPr>
          <p:cNvPr id="6" name="Picture 5" descr="Background pattern&#10;&#10;Description automatically generated">
            <a:extLst>
              <a:ext uri="{FF2B5EF4-FFF2-40B4-BE49-F238E27FC236}">
                <a16:creationId xmlns:a16="http://schemas.microsoft.com/office/drawing/2014/main" id="{52BA5CC9-883F-4FA2-87C8-8680CAC3BC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100584"/>
            <a:ext cx="3529584" cy="3529584"/>
          </a:xfrm>
          <a:prstGeom prst="rect">
            <a:avLst/>
          </a:prstGeom>
          <a:solidFill>
            <a:schemeClr val="bg1">
              <a:lumMod val="95000"/>
            </a:schemeClr>
          </a:solidFill>
        </p:spPr>
      </p:pic>
      <p:pic>
        <p:nvPicPr>
          <p:cNvPr id="7" name="Picture 6" descr="Background pattern&#10;&#10;Description automatically generated">
            <a:extLst>
              <a:ext uri="{FF2B5EF4-FFF2-40B4-BE49-F238E27FC236}">
                <a16:creationId xmlns:a16="http://schemas.microsoft.com/office/drawing/2014/main" id="{5D4DB596-2930-4935-9A4F-BC206F550B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62418" y="3429000"/>
            <a:ext cx="3529584" cy="3529584"/>
          </a:xfrm>
          <a:prstGeom prst="rect">
            <a:avLst/>
          </a:prstGeom>
          <a:solidFill>
            <a:schemeClr val="bg1">
              <a:lumMod val="95000"/>
            </a:schemeClr>
          </a:solidFill>
        </p:spPr>
      </p:pic>
    </p:spTree>
    <p:extLst>
      <p:ext uri="{BB962C8B-B14F-4D97-AF65-F5344CB8AC3E}">
        <p14:creationId xmlns:p14="http://schemas.microsoft.com/office/powerpoint/2010/main" val="96248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C0759-E02C-47CA-8071-33D6965ADC28}"/>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567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76988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12392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47574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4BC73D45-0492-9CE1-DF1E-AD224BE6DDE6}"/>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854827" y="150829"/>
            <a:ext cx="1706252" cy="1706252"/>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6F98B802-A3BE-995A-F85F-AFF22C1A2D1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5566700" y="8654902"/>
            <a:ext cx="1706252" cy="1706252"/>
          </a:xfrm>
          <a:prstGeom prst="rect">
            <a:avLst/>
          </a:prstGeom>
        </p:spPr>
      </p:pic>
    </p:spTree>
    <p:extLst>
      <p:ext uri="{BB962C8B-B14F-4D97-AF65-F5344CB8AC3E}">
        <p14:creationId xmlns:p14="http://schemas.microsoft.com/office/powerpoint/2010/main" val="38800349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5FD5896E-347D-9F69-B6D5-3645EEA6535E}"/>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2669248" y="0"/>
            <a:ext cx="1706252" cy="1706252"/>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F63EA442-95C6-F47E-8336-C9429CAC49C4}"/>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4163202" y="-3997842"/>
            <a:ext cx="1706252" cy="1706252"/>
          </a:xfrm>
          <a:prstGeom prst="rect">
            <a:avLst/>
          </a:prstGeom>
        </p:spPr>
      </p:pic>
    </p:spTree>
    <p:extLst>
      <p:ext uri="{BB962C8B-B14F-4D97-AF65-F5344CB8AC3E}">
        <p14:creationId xmlns:p14="http://schemas.microsoft.com/office/powerpoint/2010/main" val="17556012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42.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42.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52.svg"/><Relationship Id="rId7" Type="http://schemas.openxmlformats.org/officeDocument/2006/relationships/image" Target="../media/image56.svg"/><Relationship Id="rId12" Type="http://schemas.openxmlformats.org/officeDocument/2006/relationships/image" Target="../media/image61.svg"/><Relationship Id="rId2" Type="http://schemas.openxmlformats.org/officeDocument/2006/relationships/image" Target="../media/image25.png"/><Relationship Id="rId16" Type="http://schemas.openxmlformats.org/officeDocument/2006/relationships/image" Target="../media/image65.svg"/><Relationship Id="rId1" Type="http://schemas.openxmlformats.org/officeDocument/2006/relationships/slideLayout" Target="../slideLayouts/slideLayout21.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54.svg"/><Relationship Id="rId15" Type="http://schemas.openxmlformats.org/officeDocument/2006/relationships/image" Target="../media/image32.png"/><Relationship Id="rId10" Type="http://schemas.openxmlformats.org/officeDocument/2006/relationships/image" Target="../media/image29.gif"/><Relationship Id="rId4" Type="http://schemas.openxmlformats.org/officeDocument/2006/relationships/image" Target="../media/image26.png"/><Relationship Id="rId9" Type="http://schemas.openxmlformats.org/officeDocument/2006/relationships/image" Target="../media/image58.svg"/><Relationship Id="rId14" Type="http://schemas.openxmlformats.org/officeDocument/2006/relationships/image" Target="../media/image63.svg"/></Relationships>
</file>

<file path=ppt/slides/_rels/slide1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17.png"/><Relationship Id="rId7"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67.svg"/><Relationship Id="rId5" Type="http://schemas.openxmlformats.org/officeDocument/2006/relationships/image" Target="../media/image3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7.svg"/><Relationship Id="rId2" Type="http://schemas.openxmlformats.org/officeDocument/2006/relationships/image" Target="../media/image33.png"/><Relationship Id="rId1" Type="http://schemas.openxmlformats.org/officeDocument/2006/relationships/slideLayout" Target="../slideLayouts/slideLayout4.xml"/><Relationship Id="rId5" Type="http://schemas.openxmlformats.org/officeDocument/2006/relationships/image" Target="../media/image69.sv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16.png"/><Relationship Id="rId7" Type="http://schemas.openxmlformats.org/officeDocument/2006/relationships/image" Target="../media/image33.svg"/><Relationship Id="rId12" Type="http://schemas.openxmlformats.org/officeDocument/2006/relationships/image" Target="../media/image42.png"/><Relationship Id="rId2" Type="http://schemas.openxmlformats.org/officeDocument/2006/relationships/image" Target="../media/image35.jpe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1.sv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3.svg"/><Relationship Id="rId3" Type="http://schemas.openxmlformats.org/officeDocument/2006/relationships/image" Target="../media/image16.png"/><Relationship Id="rId7" Type="http://schemas.openxmlformats.org/officeDocument/2006/relationships/image" Target="../media/image41.png"/><Relationship Id="rId12"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31.svg"/><Relationship Id="rId5" Type="http://schemas.openxmlformats.org/officeDocument/2006/relationships/image" Target="../media/image39.png"/><Relationship Id="rId10" Type="http://schemas.openxmlformats.org/officeDocument/2006/relationships/image" Target="../media/image36.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2.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42.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2.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42.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97669B6-E00A-485D-983C-AF726093AC57}"/>
              </a:ext>
            </a:extLst>
          </p:cNvPr>
          <p:cNvPicPr>
            <a:picLocks noChangeAspect="1"/>
          </p:cNvPicPr>
          <p:nvPr/>
        </p:nvPicPr>
        <p:blipFill>
          <a:blip r:embed="rId3"/>
          <a:stretch>
            <a:fillRect/>
          </a:stretch>
        </p:blipFill>
        <p:spPr>
          <a:xfrm>
            <a:off x="0" y="0"/>
            <a:ext cx="12192000" cy="6858000"/>
          </a:xfrm>
          <a:prstGeom prst="rect">
            <a:avLst/>
          </a:prstGeom>
        </p:spPr>
      </p:pic>
      <p:sp>
        <p:nvSpPr>
          <p:cNvPr id="16" name="Isosceles Triangle 15">
            <a:extLst>
              <a:ext uri="{FF2B5EF4-FFF2-40B4-BE49-F238E27FC236}">
                <a16:creationId xmlns:a16="http://schemas.microsoft.com/office/drawing/2014/main" id="{0D2382E2-A124-4D4A-AF15-D20F5B0C2CDC}"/>
              </a:ext>
            </a:extLst>
          </p:cNvPr>
          <p:cNvSpPr/>
          <p:nvPr/>
        </p:nvSpPr>
        <p:spPr>
          <a:xfrm rot="1713007">
            <a:off x="38040" y="124648"/>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2CF9BBB-03E0-4508-BCB1-9F252909B32A}"/>
              </a:ext>
            </a:extLst>
          </p:cNvPr>
          <p:cNvSpPr/>
          <p:nvPr/>
        </p:nvSpPr>
        <p:spPr>
          <a:xfrm>
            <a:off x="5189241" y="658030"/>
            <a:ext cx="1977006" cy="5325531"/>
          </a:xfrm>
          <a:custGeom>
            <a:avLst/>
            <a:gdLst>
              <a:gd name="connsiteX0" fmla="*/ 0 w 1977006"/>
              <a:gd name="connsiteY0" fmla="*/ 7160512 h 7160512"/>
              <a:gd name="connsiteX1" fmla="*/ 988503 w 1977006"/>
              <a:gd name="connsiteY1" fmla="*/ 0 h 7160512"/>
              <a:gd name="connsiteX2" fmla="*/ 1977006 w 1977006"/>
              <a:gd name="connsiteY2" fmla="*/ 7160512 h 7160512"/>
              <a:gd name="connsiteX3" fmla="*/ 0 w 1977006"/>
              <a:gd name="connsiteY3" fmla="*/ 7160512 h 7160512"/>
              <a:gd name="connsiteX0" fmla="*/ 0 w 1977006"/>
              <a:gd name="connsiteY0" fmla="*/ 5320423 h 5320423"/>
              <a:gd name="connsiteX1" fmla="*/ 819170 w 1977006"/>
              <a:gd name="connsiteY1" fmla="*/ 0 h 5320423"/>
              <a:gd name="connsiteX2" fmla="*/ 1977006 w 1977006"/>
              <a:gd name="connsiteY2" fmla="*/ 5320423 h 5320423"/>
              <a:gd name="connsiteX3" fmla="*/ 0 w 1977006"/>
              <a:gd name="connsiteY3" fmla="*/ 5320423 h 5320423"/>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 name="connsiteX0" fmla="*/ 0 w 1977006"/>
              <a:gd name="connsiteY0" fmla="*/ 5325531 h 5325531"/>
              <a:gd name="connsiteX1" fmla="*/ 819170 w 1977006"/>
              <a:gd name="connsiteY1" fmla="*/ 5108 h 5325531"/>
              <a:gd name="connsiteX2" fmla="*/ 1095022 w 1977006"/>
              <a:gd name="connsiteY2" fmla="*/ 46301 h 5325531"/>
              <a:gd name="connsiteX3" fmla="*/ 1977006 w 1977006"/>
              <a:gd name="connsiteY3" fmla="*/ 5325531 h 5325531"/>
              <a:gd name="connsiteX4" fmla="*/ 0 w 1977006"/>
              <a:gd name="connsiteY4" fmla="*/ 5325531 h 5325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06" h="5325531">
                <a:moveTo>
                  <a:pt x="0" y="5325531"/>
                </a:moveTo>
                <a:lnTo>
                  <a:pt x="819170" y="5108"/>
                </a:lnTo>
                <a:cubicBezTo>
                  <a:pt x="847150" y="146780"/>
                  <a:pt x="1067042" y="-95371"/>
                  <a:pt x="1095022" y="46301"/>
                </a:cubicBezTo>
                <a:lnTo>
                  <a:pt x="1977006" y="5325531"/>
                </a:lnTo>
                <a:lnTo>
                  <a:pt x="0" y="5325531"/>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6" name="Picture 25" descr="A picture containing night sky&#10;&#10;Description automatically generated">
            <a:extLst>
              <a:ext uri="{FF2B5EF4-FFF2-40B4-BE49-F238E27FC236}">
                <a16:creationId xmlns:a16="http://schemas.microsoft.com/office/drawing/2014/main" id="{341FBC51-3941-4C05-BE64-14FED5BE16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6065" r="46974" b="42467"/>
          <a:stretch/>
        </p:blipFill>
        <p:spPr>
          <a:xfrm>
            <a:off x="5863734" y="205588"/>
            <a:ext cx="590158" cy="694431"/>
          </a:xfrm>
          <a:prstGeom prst="rect">
            <a:avLst/>
          </a:prstGeom>
        </p:spPr>
      </p:pic>
      <p:sp>
        <p:nvSpPr>
          <p:cNvPr id="23" name="Isosceles Triangle 22">
            <a:extLst>
              <a:ext uri="{FF2B5EF4-FFF2-40B4-BE49-F238E27FC236}">
                <a16:creationId xmlns:a16="http://schemas.microsoft.com/office/drawing/2014/main" id="{9DC0A078-CB26-4CFF-826C-FC447666AB95}"/>
              </a:ext>
            </a:extLst>
          </p:cNvPr>
          <p:cNvSpPr/>
          <p:nvPr/>
        </p:nvSpPr>
        <p:spPr>
          <a:xfrm rot="1097091">
            <a:off x="7946380" y="704380"/>
            <a:ext cx="1826472" cy="5580780"/>
          </a:xfrm>
          <a:custGeom>
            <a:avLst/>
            <a:gdLst>
              <a:gd name="connsiteX0" fmla="*/ 0 w 1826472"/>
              <a:gd name="connsiteY0" fmla="*/ 6642758 h 6642758"/>
              <a:gd name="connsiteX1" fmla="*/ 402463 w 1826472"/>
              <a:gd name="connsiteY1" fmla="*/ 0 h 6642758"/>
              <a:gd name="connsiteX2" fmla="*/ 1826472 w 1826472"/>
              <a:gd name="connsiteY2" fmla="*/ 6642758 h 6642758"/>
              <a:gd name="connsiteX3" fmla="*/ 0 w 1826472"/>
              <a:gd name="connsiteY3" fmla="*/ 6642758 h 6642758"/>
              <a:gd name="connsiteX0" fmla="*/ 0 w 1826472"/>
              <a:gd name="connsiteY0" fmla="*/ 5536198 h 5536198"/>
              <a:gd name="connsiteX1" fmla="*/ 363864 w 1826472"/>
              <a:gd name="connsiteY1" fmla="*/ 0 h 5536198"/>
              <a:gd name="connsiteX2" fmla="*/ 1826472 w 1826472"/>
              <a:gd name="connsiteY2" fmla="*/ 5536198 h 5536198"/>
              <a:gd name="connsiteX3" fmla="*/ 0 w 1826472"/>
              <a:gd name="connsiteY3" fmla="*/ 5536198 h 5536198"/>
              <a:gd name="connsiteX0" fmla="*/ 0 w 1826472"/>
              <a:gd name="connsiteY0" fmla="*/ 5580780 h 5580780"/>
              <a:gd name="connsiteX1" fmla="*/ 363864 w 1826472"/>
              <a:gd name="connsiteY1" fmla="*/ 44582 h 5580780"/>
              <a:gd name="connsiteX2" fmla="*/ 624125 w 1826472"/>
              <a:gd name="connsiteY2" fmla="*/ 26087 h 5580780"/>
              <a:gd name="connsiteX3" fmla="*/ 1826472 w 1826472"/>
              <a:gd name="connsiteY3" fmla="*/ 5580780 h 5580780"/>
              <a:gd name="connsiteX4" fmla="*/ 0 w 1826472"/>
              <a:gd name="connsiteY4" fmla="*/ 5580780 h 558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6472" h="5580780">
                <a:moveTo>
                  <a:pt x="0" y="5580780"/>
                </a:moveTo>
                <a:lnTo>
                  <a:pt x="363864" y="44582"/>
                </a:lnTo>
                <a:cubicBezTo>
                  <a:pt x="389659" y="141784"/>
                  <a:pt x="598330" y="-71115"/>
                  <a:pt x="624125" y="26087"/>
                </a:cubicBezTo>
                <a:lnTo>
                  <a:pt x="1826472" y="5580780"/>
                </a:lnTo>
                <a:lnTo>
                  <a:pt x="0" y="5580780"/>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Isosceles Triangle 15">
            <a:extLst>
              <a:ext uri="{FF2B5EF4-FFF2-40B4-BE49-F238E27FC236}">
                <a16:creationId xmlns:a16="http://schemas.microsoft.com/office/drawing/2014/main" id="{C8558611-4986-4B11-88EF-7B7004489C9A}"/>
              </a:ext>
            </a:extLst>
          </p:cNvPr>
          <p:cNvSpPr/>
          <p:nvPr/>
        </p:nvSpPr>
        <p:spPr>
          <a:xfrm rot="20269675">
            <a:off x="1406185" y="221293"/>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descr="A picture containing night sky&#10;&#10;Description automatically generated">
            <a:extLst>
              <a:ext uri="{FF2B5EF4-FFF2-40B4-BE49-F238E27FC236}">
                <a16:creationId xmlns:a16="http://schemas.microsoft.com/office/drawing/2014/main" id="{3E220550-7AC0-450A-9369-A34169E0548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261" r="85073" b="28343"/>
          <a:stretch/>
        </p:blipFill>
        <p:spPr>
          <a:xfrm rot="593221">
            <a:off x="2359377" y="87253"/>
            <a:ext cx="904299" cy="864901"/>
          </a:xfrm>
          <a:prstGeom prst="rect">
            <a:avLst/>
          </a:prstGeom>
        </p:spPr>
      </p:pic>
      <p:sp>
        <p:nvSpPr>
          <p:cNvPr id="32" name="Isosceles Triangle 15">
            <a:extLst>
              <a:ext uri="{FF2B5EF4-FFF2-40B4-BE49-F238E27FC236}">
                <a16:creationId xmlns:a16="http://schemas.microsoft.com/office/drawing/2014/main" id="{6FA9906F-1BBD-433E-953B-590F83E2105B}"/>
              </a:ext>
            </a:extLst>
          </p:cNvPr>
          <p:cNvSpPr/>
          <p:nvPr/>
        </p:nvSpPr>
        <p:spPr>
          <a:xfrm rot="19383673">
            <a:off x="9627832" y="328000"/>
            <a:ext cx="2359305" cy="5844041"/>
          </a:xfrm>
          <a:custGeom>
            <a:avLst/>
            <a:gdLst>
              <a:gd name="connsiteX0" fmla="*/ 0 w 2359305"/>
              <a:gd name="connsiteY0" fmla="*/ 7160512 h 7160512"/>
              <a:gd name="connsiteX1" fmla="*/ 1179653 w 2359305"/>
              <a:gd name="connsiteY1" fmla="*/ 0 h 7160512"/>
              <a:gd name="connsiteX2" fmla="*/ 2359305 w 2359305"/>
              <a:gd name="connsiteY2" fmla="*/ 7160512 h 7160512"/>
              <a:gd name="connsiteX3" fmla="*/ 0 w 2359305"/>
              <a:gd name="connsiteY3" fmla="*/ 7160512 h 7160512"/>
              <a:gd name="connsiteX0" fmla="*/ 0 w 2359305"/>
              <a:gd name="connsiteY0" fmla="*/ 5986224 h 5986224"/>
              <a:gd name="connsiteX1" fmla="*/ 936342 w 2359305"/>
              <a:gd name="connsiteY1" fmla="*/ 0 h 5986224"/>
              <a:gd name="connsiteX2" fmla="*/ 2359305 w 2359305"/>
              <a:gd name="connsiteY2" fmla="*/ 5986224 h 5986224"/>
              <a:gd name="connsiteX3" fmla="*/ 0 w 2359305"/>
              <a:gd name="connsiteY3" fmla="*/ 5986224 h 5986224"/>
              <a:gd name="connsiteX0" fmla="*/ 0 w 2359305"/>
              <a:gd name="connsiteY0" fmla="*/ 5986224 h 5986224"/>
              <a:gd name="connsiteX1" fmla="*/ 936342 w 2359305"/>
              <a:gd name="connsiteY1" fmla="*/ 0 h 5986224"/>
              <a:gd name="connsiteX2" fmla="*/ 1294363 w 2359305"/>
              <a:gd name="connsiteY2" fmla="*/ 119780 h 5986224"/>
              <a:gd name="connsiteX3" fmla="*/ 2359305 w 2359305"/>
              <a:gd name="connsiteY3" fmla="*/ 5986224 h 5986224"/>
              <a:gd name="connsiteX4" fmla="*/ 0 w 2359305"/>
              <a:gd name="connsiteY4" fmla="*/ 5986224 h 5986224"/>
              <a:gd name="connsiteX0" fmla="*/ 0 w 2359305"/>
              <a:gd name="connsiteY0" fmla="*/ 6004842 h 6004842"/>
              <a:gd name="connsiteX1" fmla="*/ 936342 w 2359305"/>
              <a:gd name="connsiteY1" fmla="*/ 18618 h 6004842"/>
              <a:gd name="connsiteX2" fmla="*/ 1236292 w 2359305"/>
              <a:gd name="connsiteY2" fmla="*/ 52027 h 6004842"/>
              <a:gd name="connsiteX3" fmla="*/ 2359305 w 2359305"/>
              <a:gd name="connsiteY3" fmla="*/ 6004842 h 6004842"/>
              <a:gd name="connsiteX4" fmla="*/ 0 w 2359305"/>
              <a:gd name="connsiteY4" fmla="*/ 6004842 h 6004842"/>
              <a:gd name="connsiteX0" fmla="*/ 0 w 2359305"/>
              <a:gd name="connsiteY0" fmla="*/ 5986224 h 5986224"/>
              <a:gd name="connsiteX1" fmla="*/ 936342 w 2359305"/>
              <a:gd name="connsiteY1" fmla="*/ 0 h 5986224"/>
              <a:gd name="connsiteX2" fmla="*/ 1276794 w 2359305"/>
              <a:gd name="connsiteY2" fmla="*/ 56343 h 5986224"/>
              <a:gd name="connsiteX3" fmla="*/ 2359305 w 2359305"/>
              <a:gd name="connsiteY3" fmla="*/ 5986224 h 5986224"/>
              <a:gd name="connsiteX4" fmla="*/ 0 w 2359305"/>
              <a:gd name="connsiteY4" fmla="*/ 5986224 h 5986224"/>
              <a:gd name="connsiteX0" fmla="*/ 0 w 2359305"/>
              <a:gd name="connsiteY0" fmla="*/ 5986224 h 5986224"/>
              <a:gd name="connsiteX1" fmla="*/ 936342 w 2359305"/>
              <a:gd name="connsiteY1" fmla="*/ 0 h 5986224"/>
              <a:gd name="connsiteX2" fmla="*/ 1546934 w 2359305"/>
              <a:gd name="connsiteY2" fmla="*/ 96967 h 5986224"/>
              <a:gd name="connsiteX3" fmla="*/ 2359305 w 2359305"/>
              <a:gd name="connsiteY3" fmla="*/ 5986224 h 5986224"/>
              <a:gd name="connsiteX4" fmla="*/ 0 w 2359305"/>
              <a:gd name="connsiteY4" fmla="*/ 5986224 h 5986224"/>
              <a:gd name="connsiteX0" fmla="*/ 0 w 2359305"/>
              <a:gd name="connsiteY0" fmla="*/ 5980883 h 5980883"/>
              <a:gd name="connsiteX1" fmla="*/ 1251176 w 2359305"/>
              <a:gd name="connsiteY1" fmla="*/ 0 h 5980883"/>
              <a:gd name="connsiteX2" fmla="*/ 1546934 w 2359305"/>
              <a:gd name="connsiteY2" fmla="*/ 91626 h 5980883"/>
              <a:gd name="connsiteX3" fmla="*/ 2359305 w 2359305"/>
              <a:gd name="connsiteY3" fmla="*/ 5980883 h 5980883"/>
              <a:gd name="connsiteX4" fmla="*/ 0 w 2359305"/>
              <a:gd name="connsiteY4" fmla="*/ 5980883 h 5980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9305" h="5980883">
                <a:moveTo>
                  <a:pt x="0" y="5980883"/>
                </a:moveTo>
                <a:lnTo>
                  <a:pt x="1251176" y="0"/>
                </a:lnTo>
                <a:cubicBezTo>
                  <a:pt x="1288825" y="165674"/>
                  <a:pt x="1509285" y="-74048"/>
                  <a:pt x="1546934" y="91626"/>
                </a:cubicBezTo>
                <a:lnTo>
                  <a:pt x="2359305" y="5980883"/>
                </a:lnTo>
                <a:lnTo>
                  <a:pt x="0" y="5980883"/>
                </a:lnTo>
                <a:close/>
              </a:path>
            </a:pathLst>
          </a:custGeom>
          <a:gradFill>
            <a:gsLst>
              <a:gs pos="10000">
                <a:srgbClr val="9A3E7E"/>
              </a:gs>
              <a:gs pos="77000">
                <a:schemeClr val="bg1">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7" name="Picture 26" descr="A picture containing night sky&#10;&#10;Description automatically generated">
            <a:extLst>
              <a:ext uri="{FF2B5EF4-FFF2-40B4-BE49-F238E27FC236}">
                <a16:creationId xmlns:a16="http://schemas.microsoft.com/office/drawing/2014/main" id="{E1BB11EA-7A48-448B-BB94-4F29F45A8F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747" r="11193"/>
          <a:stretch/>
        </p:blipFill>
        <p:spPr>
          <a:xfrm>
            <a:off x="9091812" y="195150"/>
            <a:ext cx="428978" cy="1207010"/>
          </a:xfrm>
          <a:prstGeom prst="rect">
            <a:avLst/>
          </a:prstGeom>
        </p:spPr>
      </p:pic>
      <p:pic>
        <p:nvPicPr>
          <p:cNvPr id="5" name="Picture 4">
            <a:extLst>
              <a:ext uri="{FF2B5EF4-FFF2-40B4-BE49-F238E27FC236}">
                <a16:creationId xmlns:a16="http://schemas.microsoft.com/office/drawing/2014/main" id="{78DE80A2-2996-4CA9-8411-2B9EA8BEDB0A}"/>
              </a:ext>
            </a:extLst>
          </p:cNvPr>
          <p:cNvPicPr>
            <a:picLocks noChangeAspect="1"/>
          </p:cNvPicPr>
          <p:nvPr/>
        </p:nvPicPr>
        <p:blipFill>
          <a:blip r:embed="rId5"/>
          <a:stretch>
            <a:fillRect/>
          </a:stretch>
        </p:blipFill>
        <p:spPr>
          <a:xfrm>
            <a:off x="3585964" y="679899"/>
            <a:ext cx="4986960" cy="1012024"/>
          </a:xfrm>
          <a:prstGeom prst="rect">
            <a:avLst/>
          </a:prstGeom>
        </p:spPr>
      </p:pic>
      <p:pic>
        <p:nvPicPr>
          <p:cNvPr id="7" name="Picture 6" descr="A picture containing toy, doll, vector graphics&#10;&#10;Description automatically generated">
            <a:extLst>
              <a:ext uri="{FF2B5EF4-FFF2-40B4-BE49-F238E27FC236}">
                <a16:creationId xmlns:a16="http://schemas.microsoft.com/office/drawing/2014/main" id="{392001B9-AE5C-B286-9B69-F19C94421A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8233" y="2740754"/>
            <a:ext cx="2737300" cy="4050571"/>
          </a:xfrm>
          <a:prstGeom prst="rect">
            <a:avLst/>
          </a:prstGeom>
        </p:spPr>
      </p:pic>
      <p:pic>
        <p:nvPicPr>
          <p:cNvPr id="8" name="Picture 7" descr="A cartoon of a person holding a sword&#10;&#10;Description automatically generated with low confidence">
            <a:extLst>
              <a:ext uri="{FF2B5EF4-FFF2-40B4-BE49-F238E27FC236}">
                <a16:creationId xmlns:a16="http://schemas.microsoft.com/office/drawing/2014/main" id="{C9A96854-7677-6A12-8A3B-29DA4812BA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pic>
        <p:nvPicPr>
          <p:cNvPr id="11" name="Picture 10">
            <a:extLst>
              <a:ext uri="{FF2B5EF4-FFF2-40B4-BE49-F238E27FC236}">
                <a16:creationId xmlns:a16="http://schemas.microsoft.com/office/drawing/2014/main" id="{30B5AD83-F8B3-8BC3-4E87-1998EEBA8017}"/>
              </a:ext>
            </a:extLst>
          </p:cNvPr>
          <p:cNvPicPr>
            <a:picLocks noChangeAspect="1"/>
          </p:cNvPicPr>
          <p:nvPr/>
        </p:nvPicPr>
        <p:blipFill>
          <a:blip r:embed="rId8"/>
          <a:stretch>
            <a:fillRect/>
          </a:stretch>
        </p:blipFill>
        <p:spPr>
          <a:xfrm>
            <a:off x="1551411" y="1332888"/>
            <a:ext cx="9260627" cy="5316173"/>
          </a:xfrm>
          <a:prstGeom prst="rect">
            <a:avLst/>
          </a:prstGeom>
        </p:spPr>
      </p:pic>
      <p:sp>
        <p:nvSpPr>
          <p:cNvPr id="2" name="Rectangle 1">
            <a:extLst>
              <a:ext uri="{FF2B5EF4-FFF2-40B4-BE49-F238E27FC236}">
                <a16:creationId xmlns:a16="http://schemas.microsoft.com/office/drawing/2014/main" id="{B47C7839-9BF0-3A65-65A8-70B5166A4784}"/>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8C15E5C-B1D9-B911-01F7-F90AECA4622A}"/>
              </a:ext>
            </a:extLst>
          </p:cNvPr>
          <p:cNvSpPr/>
          <p:nvPr/>
        </p:nvSpPr>
        <p:spPr>
          <a:xfrm>
            <a:off x="5406756" y="858428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27C9029-2DD0-45BA-B58B-8FD3BB161547}"/>
              </a:ext>
            </a:extLst>
          </p:cNvPr>
          <p:cNvSpPr txBox="1"/>
          <p:nvPr/>
        </p:nvSpPr>
        <p:spPr>
          <a:xfrm>
            <a:off x="5807659" y="4949501"/>
            <a:ext cx="3289402"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chemeClr val="bg1"/>
                </a:solidFill>
                <a:effectLst/>
                <a:uLnTx/>
                <a:uFillTx/>
                <a:latin typeface="Times New Roman" panose="02020603050405020304" pitchFamily="18" charset="0"/>
                <a:ea typeface="+mn-ea"/>
                <a:cs typeface="Times New Roman" panose="02020603050405020304" pitchFamily="18" charset="0"/>
              </a:rPr>
              <a:t>Tuần</a:t>
            </a:r>
            <a:r>
              <a:rPr kumimoji="0" lang="en-US" sz="3200" b="1"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2 – </a:t>
            </a:r>
            <a:r>
              <a:rPr kumimoji="0" lang="en-US" sz="3200" b="1" i="0" u="none" strike="noStrike" kern="1200" cap="none" spc="0" normalizeH="0" noProof="0" dirty="0" err="1" smtClean="0">
                <a:ln>
                  <a:noFill/>
                </a:ln>
                <a:solidFill>
                  <a:schemeClr val="bg1"/>
                </a:solidFill>
                <a:effectLst/>
                <a:uLnTx/>
                <a:uFillTx/>
                <a:latin typeface="Times New Roman" panose="02020603050405020304" pitchFamily="18" charset="0"/>
                <a:ea typeface="+mn-ea"/>
                <a:cs typeface="Times New Roman" panose="02020603050405020304" pitchFamily="18" charset="0"/>
              </a:rPr>
              <a:t>Tiết</a:t>
            </a:r>
            <a:r>
              <a:rPr kumimoji="0" lang="en-US" sz="3200" b="1" i="0" u="none" strike="noStrike" kern="1200" cap="none" spc="0" normalizeH="0" noProof="0" dirty="0" smtClean="0">
                <a:ln>
                  <a:noFill/>
                </a:ln>
                <a:solidFill>
                  <a:schemeClr val="bg1"/>
                </a:solidFill>
                <a:effectLst/>
                <a:uLnTx/>
                <a:uFillTx/>
                <a:latin typeface="Times New Roman" panose="02020603050405020304" pitchFamily="18" charset="0"/>
                <a:ea typeface="+mn-ea"/>
                <a:cs typeface="Times New Roman" panose="02020603050405020304" pitchFamily="18" charset="0"/>
              </a:rPr>
              <a:t> 9</a:t>
            </a:r>
            <a:endParaRPr kumimoji="0" lang="id-ID" sz="32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2"/>
                                        </p:tgtEl>
                                      </p:cBhvr>
                                    </p:animEffect>
                                    <p:set>
                                      <p:cBhvr>
                                        <p:cTn id="10" dur="1" fill="hold">
                                          <p:stCondLst>
                                            <p:cond delay="499"/>
                                          </p:stCondLst>
                                        </p:cTn>
                                        <p:tgtEl>
                                          <p:spTgt spid="32"/>
                                        </p:tgtEl>
                                        <p:attrNameLst>
                                          <p:attrName>style.visibility</p:attrName>
                                        </p:attrNameLst>
                                      </p:cBhvr>
                                      <p:to>
                                        <p:strVal val="hidden"/>
                                      </p:to>
                                    </p:se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up)">
                                      <p:cBhvr>
                                        <p:cTn id="14" dur="500"/>
                                        <p:tgtEl>
                                          <p:spTgt spid="31"/>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up)">
                                      <p:cBhvr>
                                        <p:cTn id="17" dur="500"/>
                                        <p:tgtEl>
                                          <p:spTgt spid="23"/>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animBg="1"/>
      <p:bldP spid="23" grpId="0" animBg="1"/>
      <p:bldP spid="31" grpId="0" animBg="1"/>
      <p:bldP spid="3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57574" y="1990725"/>
            <a:ext cx="6315075" cy="2862322"/>
          </a:xfrm>
          <a:prstGeom prst="rect">
            <a:avLst/>
          </a:prstGeom>
          <a:noFill/>
        </p:spPr>
        <p:txBody>
          <a:bodyPr wrap="square" rtlCol="0">
            <a:spAutoFit/>
          </a:bodyPr>
          <a:lstStyle/>
          <a:p>
            <a:pPr lvl="0" algn="ctr"/>
            <a:r>
              <a:rPr lang="vi-VN" sz="3600" b="1" dirty="0">
                <a:solidFill>
                  <a:prstClr val="white"/>
                </a:solidFill>
                <a:latin typeface="Calibri"/>
              </a:rPr>
              <a:t>Các từ dùng để hỏi sẽ được gọi là đại từ nghi vấn. Những từ này đi cùng với dấu hỏi chấm, giúp ta nhận diện rõ câu hỏi và mục đích hỏi. </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
        <p:nvSpPr>
          <p:cNvPr id="2" name="Rectangle 1">
            <a:extLst>
              <a:ext uri="{FF2B5EF4-FFF2-40B4-BE49-F238E27FC236}">
                <a16:creationId xmlns:a16="http://schemas.microsoft.com/office/drawing/2014/main" id="{5774E74A-B078-471F-F374-66D424D1306B}"/>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EBE950A2-57E8-46A3-553D-7459D071973D}"/>
              </a:ext>
            </a:extLst>
          </p:cNvPr>
          <p:cNvSpPr/>
          <p:nvPr/>
        </p:nvSpPr>
        <p:spPr>
          <a:xfrm>
            <a:off x="5307030" y="843534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196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endPar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5" name="TextBox 94">
            <a:extLst>
              <a:ext uri="{FF2B5EF4-FFF2-40B4-BE49-F238E27FC236}">
                <a16:creationId xmlns:a16="http://schemas.microsoft.com/office/drawing/2014/main" id="{325EEE39-B085-436D-AA9B-A93C0B71486A}"/>
              </a:ext>
            </a:extLst>
          </p:cNvPr>
          <p:cNvSpPr txBox="1"/>
          <p:nvPr/>
        </p:nvSpPr>
        <p:spPr>
          <a:xfrm>
            <a:off x="1714753" y="545636"/>
            <a:ext cx="7915022"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Đọc câu chuyện dưới đây và trả lời câu hỏi.</a:t>
            </a:r>
            <a:endParaRPr kumimoji="0" lang="id-ID"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4" name="TextBox 3">
            <a:extLst>
              <a:ext uri="{FF2B5EF4-FFF2-40B4-BE49-F238E27FC236}">
                <a16:creationId xmlns:a16="http://schemas.microsoft.com/office/drawing/2014/main" id="{3A15DD2B-09F9-A5C4-229D-307021608A67}"/>
              </a:ext>
            </a:extLst>
          </p:cNvPr>
          <p:cNvSpPr txBox="1"/>
          <p:nvPr/>
        </p:nvSpPr>
        <p:spPr>
          <a:xfrm>
            <a:off x="485776" y="1181100"/>
            <a:ext cx="7743824" cy="3785652"/>
          </a:xfrm>
          <a:prstGeom prst="rect">
            <a:avLst/>
          </a:prstGeom>
          <a:noFill/>
        </p:spPr>
        <p:txBody>
          <a:bodyPr wrap="square" rtlCol="0">
            <a:spAutoFit/>
          </a:bodyPr>
          <a:lstStyle/>
          <a:p>
            <a:pPr algn="ctr"/>
            <a:r>
              <a:rPr lang="vi-VN" sz="2400" b="1" i="0" dirty="0">
                <a:solidFill>
                  <a:srgbClr val="000000"/>
                </a:solidFill>
                <a:effectLst/>
                <a:latin typeface="Cambria" panose="02040503050406030204" pitchFamily="18" charset="0"/>
                <a:ea typeface="Cambria" panose="02040503050406030204" pitchFamily="18" charset="0"/>
              </a:rPr>
              <a:t>Hạt thóc</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Hạt thóc được mẹ lúa yêu thương, chiều chuộng nên rất kiêu. Thóc nói với ngô, khoai, sắn:</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T</a:t>
            </a:r>
            <a:r>
              <a:rPr lang="en-US" sz="2400" b="1" dirty="0" err="1">
                <a:solidFill>
                  <a:srgbClr val="000000"/>
                </a:solidFill>
                <a:latin typeface="Cambria" panose="02040503050406030204" pitchFamily="18" charset="0"/>
                <a:ea typeface="Cambria" panose="02040503050406030204" pitchFamily="18" charset="0"/>
              </a:rPr>
              <a:t>ôi</a:t>
            </a:r>
            <a:r>
              <a:rPr lang="vi-VN" sz="2400" b="0" i="0" dirty="0">
                <a:solidFill>
                  <a:srgbClr val="000000"/>
                </a:solidFill>
                <a:effectLst/>
                <a:latin typeface="Cambria" panose="02040503050406030204" pitchFamily="18" charset="0"/>
                <a:ea typeface="Cambria" panose="02040503050406030204" pitchFamily="18" charset="0"/>
              </a:rPr>
              <a:t> là hạt vàng đấy, các </a:t>
            </a:r>
            <a:r>
              <a:rPr lang="vi-VN" sz="2400" b="1" i="0" dirty="0">
                <a:solidFill>
                  <a:srgbClr val="000000"/>
                </a:solidFill>
                <a:effectLst/>
                <a:latin typeface="Cambria" panose="02040503050406030204" pitchFamily="18" charset="0"/>
                <a:ea typeface="Cambria" panose="02040503050406030204" pitchFamily="18" charset="0"/>
              </a:rPr>
              <a:t>bạn</a:t>
            </a:r>
            <a:r>
              <a:rPr lang="vi-VN" sz="2400" b="0" i="0" dirty="0">
                <a:solidFill>
                  <a:srgbClr val="000000"/>
                </a:solidFill>
                <a:effectLst/>
                <a:latin typeface="Cambria" panose="02040503050406030204" pitchFamily="18" charset="0"/>
                <a:ea typeface="Cambria" panose="02040503050406030204" pitchFamily="18" charset="0"/>
              </a:rPr>
              <a:t> ạ. Chẳng ai bằng </a:t>
            </a:r>
            <a:r>
              <a:rPr lang="vi-VN" sz="2400" b="1" i="0" dirty="0">
                <a:solidFill>
                  <a:srgbClr val="000000"/>
                </a:solidFill>
                <a:effectLst/>
                <a:latin typeface="Cambria" panose="02040503050406030204" pitchFamily="18" charset="0"/>
                <a:ea typeface="Cambria" panose="02040503050406030204" pitchFamily="18" charset="0"/>
              </a:rPr>
              <a:t>t</a:t>
            </a:r>
            <a:r>
              <a:rPr lang="en-US" sz="2400" b="1" dirty="0" err="1">
                <a:solidFill>
                  <a:srgbClr val="000000"/>
                </a:solidFill>
                <a:latin typeface="Cambria" panose="02040503050406030204" pitchFamily="18" charset="0"/>
                <a:ea typeface="Cambria" panose="02040503050406030204" pitchFamily="18" charset="0"/>
              </a:rPr>
              <a:t>ôi</a:t>
            </a:r>
            <a:r>
              <a:rPr lang="vi-VN" sz="2400" b="0" i="0" dirty="0">
                <a:solidFill>
                  <a:srgbClr val="000000"/>
                </a:solidFill>
                <a:effectLst/>
                <a:latin typeface="Cambria" panose="02040503050406030204" pitchFamily="18" charset="0"/>
                <a:ea typeface="Cambria" panose="02040503050406030204" pitchFamily="18" charset="0"/>
              </a:rPr>
              <a:t> được.</a:t>
            </a:r>
          </a:p>
          <a:p>
            <a:pPr algn="just"/>
            <a:r>
              <a:rPr lang="vi-VN" sz="2400" b="0" i="0" dirty="0">
                <a:solidFill>
                  <a:srgbClr val="000000"/>
                </a:solidFill>
                <a:effectLst/>
                <a:latin typeface="Cambria" panose="02040503050406030204" pitchFamily="18" charset="0"/>
                <a:ea typeface="Cambria" panose="02040503050406030204" pitchFamily="18" charset="0"/>
              </a:rPr>
              <a:t>Ngô liền nói:</a:t>
            </a:r>
          </a:p>
          <a:p>
            <a:pPr algn="just"/>
            <a:r>
              <a:rPr lang="vi-VN" sz="2400" b="0" i="0" dirty="0">
                <a:solidFill>
                  <a:srgbClr val="000000"/>
                </a:solidFill>
                <a:effectLst/>
                <a:latin typeface="Cambria" panose="02040503050406030204" pitchFamily="18" charset="0"/>
                <a:ea typeface="Cambria" panose="02040503050406030204" pitchFamily="18" charset="0"/>
              </a:rPr>
              <a:t>–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ơi, </a:t>
            </a:r>
            <a:r>
              <a:rPr lang="vi-VN" sz="2400" b="1" i="0" dirty="0">
                <a:solidFill>
                  <a:srgbClr val="000000"/>
                </a:solidFill>
                <a:effectLst/>
                <a:latin typeface="Cambria" panose="02040503050406030204" pitchFamily="18" charset="0"/>
                <a:ea typeface="Cambria" panose="02040503050406030204" pitchFamily="18" charset="0"/>
              </a:rPr>
              <a:t>tớ</a:t>
            </a:r>
            <a:r>
              <a:rPr lang="vi-VN" sz="2400" b="0" i="0" dirty="0">
                <a:solidFill>
                  <a:srgbClr val="000000"/>
                </a:solidFill>
                <a:effectLst/>
                <a:latin typeface="Cambria" panose="02040503050406030204" pitchFamily="18" charset="0"/>
                <a:ea typeface="Cambria" panose="02040503050406030204" pitchFamily="18" charset="0"/>
              </a:rPr>
              <a:t> nghĩ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chỉ là hạt vàng khi ở trên cánh đồng này thôi. Còn nếu ở trong bát cơm, chắc chắn </a:t>
            </a:r>
            <a:r>
              <a:rPr lang="vi-VN" sz="2400" b="1" i="0" dirty="0">
                <a:solidFill>
                  <a:srgbClr val="000000"/>
                </a:solidFill>
                <a:effectLst/>
                <a:latin typeface="Cambria" panose="02040503050406030204" pitchFamily="18" charset="0"/>
                <a:ea typeface="Cambria" panose="02040503050406030204" pitchFamily="18" charset="0"/>
              </a:rPr>
              <a:t>cậu</a:t>
            </a:r>
            <a:r>
              <a:rPr lang="vi-VN" sz="2400" b="0" i="0" dirty="0">
                <a:solidFill>
                  <a:srgbClr val="000000"/>
                </a:solidFill>
                <a:effectLst/>
                <a:latin typeface="Cambria" panose="02040503050406030204" pitchFamily="18" charset="0"/>
                <a:ea typeface="Cambria" panose="02040503050406030204" pitchFamily="18" charset="0"/>
              </a:rPr>
              <a:t> sẽ bị gắp bỏ ra ngoài.</a:t>
            </a:r>
          </a:p>
          <a:p>
            <a:pPr algn="just"/>
            <a:r>
              <a:rPr lang="vi-VN" sz="2400" b="0" i="0" dirty="0">
                <a:solidFill>
                  <a:srgbClr val="000000"/>
                </a:solidFill>
                <a:effectLst/>
                <a:latin typeface="Cambria" panose="02040503050406030204" pitchFamily="18" charset="0"/>
                <a:ea typeface="Cambria" panose="02040503050406030204" pitchFamily="18" charset="0"/>
              </a:rPr>
              <a:t>Hạt thóc nghe xong, im lặng.</a:t>
            </a:r>
          </a:p>
          <a:p>
            <a:pPr algn="r"/>
            <a:r>
              <a:rPr lang="vi-VN" sz="2400" b="0" i="0" dirty="0">
                <a:solidFill>
                  <a:srgbClr val="000000"/>
                </a:solidFill>
                <a:effectLst/>
                <a:latin typeface="Cambria" panose="02040503050406030204" pitchFamily="18" charset="0"/>
                <a:ea typeface="Cambria" panose="02040503050406030204" pitchFamily="18" charset="0"/>
              </a:rPr>
              <a:t>(Phan Tự Gia Bách)</a:t>
            </a:r>
          </a:p>
        </p:txBody>
      </p:sp>
      <p:pic>
        <p:nvPicPr>
          <p:cNvPr id="7" name="Picture 6">
            <a:extLst>
              <a:ext uri="{FF2B5EF4-FFF2-40B4-BE49-F238E27FC236}">
                <a16:creationId xmlns:a16="http://schemas.microsoft.com/office/drawing/2014/main" id="{F67AE40D-69D0-DE9E-8F35-26DEBA100EF9}"/>
              </a:ext>
            </a:extLst>
          </p:cNvPr>
          <p:cNvPicPr>
            <a:picLocks noChangeAspect="1"/>
          </p:cNvPicPr>
          <p:nvPr/>
        </p:nvPicPr>
        <p:blipFill>
          <a:blip r:embed="rId6"/>
          <a:stretch>
            <a:fillRect/>
          </a:stretch>
        </p:blipFill>
        <p:spPr>
          <a:xfrm>
            <a:off x="8301037" y="2224087"/>
            <a:ext cx="3781425" cy="2562225"/>
          </a:xfrm>
          <a:prstGeom prst="rect">
            <a:avLst/>
          </a:prstGeom>
        </p:spPr>
      </p:pic>
      <p:sp>
        <p:nvSpPr>
          <p:cNvPr id="9" name="Rectangle 8">
            <a:extLst>
              <a:ext uri="{FF2B5EF4-FFF2-40B4-BE49-F238E27FC236}">
                <a16:creationId xmlns:a16="http://schemas.microsoft.com/office/drawing/2014/main" id="{F4E96DAB-0359-0787-1C5E-198B15C881C4}"/>
              </a:ext>
            </a:extLst>
          </p:cNvPr>
          <p:cNvSpPr/>
          <p:nvPr/>
        </p:nvSpPr>
        <p:spPr>
          <a:xfrm>
            <a:off x="419100" y="4981575"/>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i="0" dirty="0">
                <a:solidFill>
                  <a:srgbClr val="C00000"/>
                </a:solidFill>
                <a:effectLst/>
                <a:latin typeface="Cambria" panose="02040503050406030204" pitchFamily="18" charset="0"/>
                <a:ea typeface="Cambria" panose="02040503050406030204" pitchFamily="18" charset="0"/>
              </a:rPr>
              <a:t>a. Các từ in đậm trong câu chuyện trên được dùng để làm gì?</a:t>
            </a:r>
            <a:endParaRPr lang="en-US" sz="2800" b="1" dirty="0">
              <a:solidFill>
                <a:srgbClr val="C00000"/>
              </a:solidFill>
              <a:latin typeface="Cambria" panose="02040503050406030204" pitchFamily="18" charset="0"/>
              <a:ea typeface="Cambria" panose="02040503050406030204" pitchFamily="18" charset="0"/>
            </a:endParaRPr>
          </a:p>
        </p:txBody>
      </p:sp>
      <p:sp>
        <p:nvSpPr>
          <p:cNvPr id="10" name="Rectangle 9">
            <a:extLst>
              <a:ext uri="{FF2B5EF4-FFF2-40B4-BE49-F238E27FC236}">
                <a16:creationId xmlns:a16="http://schemas.microsoft.com/office/drawing/2014/main" id="{D7715883-10E9-6609-F9F4-48B562E102C8}"/>
              </a:ext>
            </a:extLst>
          </p:cNvPr>
          <p:cNvSpPr/>
          <p:nvPr/>
        </p:nvSpPr>
        <p:spPr>
          <a:xfrm>
            <a:off x="381000" y="5734050"/>
            <a:ext cx="10172700" cy="8286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endParaRPr lang="en-US" sz="2800" b="1" dirty="0">
              <a:solidFill>
                <a:srgbClr val="C00000"/>
              </a:solidFill>
              <a:latin typeface="Cambria" panose="02040503050406030204" pitchFamily="18" charset="0"/>
              <a:ea typeface="Cambria" panose="02040503050406030204" pitchFamily="18" charset="0"/>
            </a:endParaRPr>
          </a:p>
        </p:txBody>
      </p:sp>
      <p:pic>
        <p:nvPicPr>
          <p:cNvPr id="11" name="Picture 10">
            <a:extLst>
              <a:ext uri="{FF2B5EF4-FFF2-40B4-BE49-F238E27FC236}">
                <a16:creationId xmlns:a16="http://schemas.microsoft.com/office/drawing/2014/main" id="{E7B443BC-7706-D2EB-724E-A7A75826E84B}"/>
              </a:ext>
            </a:extLst>
          </p:cNvPr>
          <p:cNvPicPr>
            <a:picLocks noChangeAspect="1"/>
          </p:cNvPicPr>
          <p:nvPr/>
        </p:nvPicPr>
        <p:blipFill>
          <a:blip r:embed="rId7"/>
          <a:stretch>
            <a:fillRect/>
          </a:stretch>
        </p:blipFill>
        <p:spPr>
          <a:xfrm>
            <a:off x="9190355" y="0"/>
            <a:ext cx="3129131" cy="2540802"/>
          </a:xfrm>
          <a:prstGeom prst="rect">
            <a:avLst/>
          </a:prstGeom>
        </p:spPr>
      </p:pic>
      <p:sp>
        <p:nvSpPr>
          <p:cNvPr id="3" name="Rectangle 2">
            <a:extLst>
              <a:ext uri="{FF2B5EF4-FFF2-40B4-BE49-F238E27FC236}">
                <a16:creationId xmlns:a16="http://schemas.microsoft.com/office/drawing/2014/main" id="{1F7E368F-3AC4-6A4B-8DA2-8D7C9105C478}"/>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BBDE186-2A90-8789-C76F-A5BE54702D6A}"/>
              </a:ext>
            </a:extLst>
          </p:cNvPr>
          <p:cNvSpPr/>
          <p:nvPr/>
        </p:nvSpPr>
        <p:spPr>
          <a:xfrm>
            <a:off x="5264306" y="8449503"/>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4865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523875" y="1257300"/>
            <a:ext cx="10172700" cy="5619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rPr>
              <a:t>a. Các từ in đậm trong câu chuyện trên được dùng để làm gì?</a:t>
            </a:r>
            <a:endParaRPr kumimoji="0" lang="en-US" sz="28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mn-cs"/>
            </a:endParaRPr>
          </a:p>
        </p:txBody>
      </p:sp>
      <p:grpSp>
        <p:nvGrpSpPr>
          <p:cNvPr id="5" name="Group 4">
            <a:extLst>
              <a:ext uri="{FF2B5EF4-FFF2-40B4-BE49-F238E27FC236}">
                <a16:creationId xmlns:a16="http://schemas.microsoft.com/office/drawing/2014/main" id="{A0C5E998-D5C1-BFD5-8278-88A8B47FC157}"/>
              </a:ext>
            </a:extLst>
          </p:cNvPr>
          <p:cNvGrpSpPr/>
          <p:nvPr/>
        </p:nvGrpSpPr>
        <p:grpSpPr>
          <a:xfrm>
            <a:off x="257175" y="2656885"/>
            <a:ext cx="3952875" cy="166510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877049" y="4629150"/>
              <a:ext cx="33432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bạn</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3600" b="1" i="0" u="none" strike="noStrike" kern="1200" cap="none" spc="0" normalizeH="0" baseline="0" noProof="0" dirty="0" err="1">
                  <a:ln>
                    <a:noFill/>
                  </a:ln>
                  <a:solidFill>
                    <a:srgbClr val="FF0000"/>
                  </a:solidFill>
                  <a:effectLst/>
                  <a:uLnTx/>
                  <a:uFillTx/>
                  <a:latin typeface="Calibri" panose="020F0502020204030204"/>
                  <a:ea typeface="+mn-ea"/>
                  <a:cs typeface="+mn-cs"/>
                </a:rPr>
                <a:t>cậu</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18" name="Arrow: Right 17">
            <a:extLst>
              <a:ext uri="{FF2B5EF4-FFF2-40B4-BE49-F238E27FC236}">
                <a16:creationId xmlns:a16="http://schemas.microsoft.com/office/drawing/2014/main" id="{69402526-69A7-6185-36F3-1A18E27F08E6}"/>
              </a:ext>
            </a:extLst>
          </p:cNvPr>
          <p:cNvSpPr/>
          <p:nvPr/>
        </p:nvSpPr>
        <p:spPr>
          <a:xfrm>
            <a:off x="4352925" y="299085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9" name="Group 18">
            <a:extLst>
              <a:ext uri="{FF2B5EF4-FFF2-40B4-BE49-F238E27FC236}">
                <a16:creationId xmlns:a16="http://schemas.microsoft.com/office/drawing/2014/main" id="{9445B3AC-75B4-2C88-E64A-A73B2983F32C}"/>
              </a:ext>
            </a:extLst>
          </p:cNvPr>
          <p:cNvGrpSpPr/>
          <p:nvPr/>
        </p:nvGrpSpPr>
        <p:grpSpPr>
          <a:xfrm>
            <a:off x="5886451" y="2594536"/>
            <a:ext cx="5738824" cy="1707028"/>
            <a:chOff x="6486525" y="2594536"/>
            <a:chExt cx="5138749" cy="1707028"/>
          </a:xfrm>
        </p:grpSpPr>
        <p:pic>
          <p:nvPicPr>
            <p:cNvPr id="20" name="Picture 19">
              <a:extLst>
                <a:ext uri="{FF2B5EF4-FFF2-40B4-BE49-F238E27FC236}">
                  <a16:creationId xmlns:a16="http://schemas.microsoft.com/office/drawing/2014/main" id="{EA3BD46E-9E79-42E5-4510-7EF17FE8B842}"/>
                </a:ext>
              </a:extLst>
            </p:cNvPr>
            <p:cNvPicPr>
              <a:picLocks noChangeAspect="1"/>
            </p:cNvPicPr>
            <p:nvPr/>
          </p:nvPicPr>
          <p:blipFill>
            <a:blip r:embed="rId6"/>
            <a:stretch>
              <a:fillRect/>
            </a:stretch>
          </p:blipFill>
          <p:spPr>
            <a:xfrm>
              <a:off x="6486525" y="2594536"/>
              <a:ext cx="5138749" cy="1707028"/>
            </a:xfrm>
            <a:prstGeom prst="rect">
              <a:avLst/>
            </a:prstGeom>
          </p:spPr>
        </p:pic>
        <p:sp>
          <p:nvSpPr>
            <p:cNvPr id="21" name="TextBox 20">
              <a:extLst>
                <a:ext uri="{FF2B5EF4-FFF2-40B4-BE49-F238E27FC236}">
                  <a16:creationId xmlns:a16="http://schemas.microsoft.com/office/drawing/2014/main" id="{F302525F-FBD5-DE7A-655C-6FBEB00987CE}"/>
                </a:ext>
              </a:extLst>
            </p:cNvPr>
            <p:cNvSpPr txBox="1"/>
            <p:nvPr/>
          </p:nvSpPr>
          <p:spPr>
            <a:xfrm>
              <a:off x="7467599" y="3048000"/>
              <a:ext cx="396575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Dùng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để</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xưng</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4" name="Rectangle 3">
            <a:extLst>
              <a:ext uri="{FF2B5EF4-FFF2-40B4-BE49-F238E27FC236}">
                <a16:creationId xmlns:a16="http://schemas.microsoft.com/office/drawing/2014/main" id="{31D11CD4-BBD3-9FCD-0E21-C5CB6D8B55DF}"/>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285832F0-59EF-EC3D-84DB-C27B645BB761}"/>
              </a:ext>
            </a:extLst>
          </p:cNvPr>
          <p:cNvSpPr/>
          <p:nvPr/>
        </p:nvSpPr>
        <p:spPr>
          <a:xfrm>
            <a:off x="5479418" y="8310079"/>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8184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64270" y="267795"/>
            <a:ext cx="266374" cy="266374"/>
          </a:xfrm>
          <a:prstGeom prst="rect">
            <a:avLst/>
          </a:prstGeom>
        </p:spPr>
      </p:pic>
      <p:sp>
        <p:nvSpPr>
          <p:cNvPr id="2" name="TextBox 1">
            <a:extLst>
              <a:ext uri="{FF2B5EF4-FFF2-40B4-BE49-F238E27FC236}">
                <a16:creationId xmlns:a16="http://schemas.microsoft.com/office/drawing/2014/main" id="{59B45DD0-6F2F-187F-AA92-49273B684F5F}"/>
              </a:ext>
            </a:extLst>
          </p:cNvPr>
          <p:cNvSpPr txBox="1"/>
          <p:nvPr/>
        </p:nvSpPr>
        <p:spPr>
          <a:xfrm>
            <a:off x="11605368" y="576571"/>
            <a:ext cx="481426" cy="3803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3</a:t>
            </a:r>
          </a:p>
        </p:txBody>
      </p:sp>
      <p:sp>
        <p:nvSpPr>
          <p:cNvPr id="3" name="Rectangle 2">
            <a:extLst>
              <a:ext uri="{FF2B5EF4-FFF2-40B4-BE49-F238E27FC236}">
                <a16:creationId xmlns:a16="http://schemas.microsoft.com/office/drawing/2014/main" id="{B6F6CDA3-80E4-C70F-8BE6-9C181A8AA58A}"/>
              </a:ext>
            </a:extLst>
          </p:cNvPr>
          <p:cNvSpPr/>
          <p:nvPr/>
        </p:nvSpPr>
        <p:spPr>
          <a:xfrm>
            <a:off x="428624" y="228600"/>
            <a:ext cx="11591925" cy="9048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b="1" dirty="0">
                <a:solidFill>
                  <a:srgbClr val="C00000"/>
                </a:solidFill>
                <a:latin typeface="Cambria" panose="02040503050406030204" pitchFamily="18" charset="0"/>
                <a:ea typeface="Cambria" panose="02040503050406030204" pitchFamily="18" charset="0"/>
              </a:rPr>
              <a:t>b. Trong số các từ đó, những từ nào chỉ người nói, những từ nào chỉ người nghe?</a:t>
            </a:r>
          </a:p>
        </p:txBody>
      </p:sp>
      <p:grpSp>
        <p:nvGrpSpPr>
          <p:cNvPr id="5" name="Group 4">
            <a:extLst>
              <a:ext uri="{FF2B5EF4-FFF2-40B4-BE49-F238E27FC236}">
                <a16:creationId xmlns:a16="http://schemas.microsoft.com/office/drawing/2014/main" id="{A0C5E998-D5C1-BFD5-8278-88A8B47FC157}"/>
              </a:ext>
            </a:extLst>
          </p:cNvPr>
          <p:cNvGrpSpPr/>
          <p:nvPr/>
        </p:nvGrpSpPr>
        <p:grpSpPr>
          <a:xfrm>
            <a:off x="438150" y="1990725"/>
            <a:ext cx="3952875" cy="1378768"/>
            <a:chOff x="6448424" y="4218985"/>
            <a:chExt cx="3971925" cy="1665108"/>
          </a:xfrm>
        </p:grpSpPr>
        <p:grpSp>
          <p:nvGrpSpPr>
            <p:cNvPr id="6" name="Group 5">
              <a:extLst>
                <a:ext uri="{FF2B5EF4-FFF2-40B4-BE49-F238E27FC236}">
                  <a16:creationId xmlns:a16="http://schemas.microsoft.com/office/drawing/2014/main" id="{4C69F456-8CBB-3DF0-7874-B84F69EF33CD}"/>
                </a:ext>
              </a:extLst>
            </p:cNvPr>
            <p:cNvGrpSpPr/>
            <p:nvPr/>
          </p:nvGrpSpPr>
          <p:grpSpPr>
            <a:xfrm>
              <a:off x="6448424" y="4218985"/>
              <a:ext cx="3971925" cy="1665108"/>
              <a:chOff x="4142372" y="766762"/>
              <a:chExt cx="4710364" cy="2775224"/>
            </a:xfrm>
          </p:grpSpPr>
          <p:sp>
            <p:nvSpPr>
              <p:cNvPr id="11" name="Freeform 1286">
                <a:extLst>
                  <a:ext uri="{FF2B5EF4-FFF2-40B4-BE49-F238E27FC236}">
                    <a16:creationId xmlns:a16="http://schemas.microsoft.com/office/drawing/2014/main" id="{6106BBEF-3463-FF45-4F1E-223DB70252E7}"/>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7">
                <a:extLst>
                  <a:ext uri="{FF2B5EF4-FFF2-40B4-BE49-F238E27FC236}">
                    <a16:creationId xmlns:a16="http://schemas.microsoft.com/office/drawing/2014/main" id="{50C8B402-871B-DBC0-BE39-EB691404FC4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3" name="Freeform 1288">
                <a:extLst>
                  <a:ext uri="{FF2B5EF4-FFF2-40B4-BE49-F238E27FC236}">
                    <a16:creationId xmlns:a16="http://schemas.microsoft.com/office/drawing/2014/main" id="{E8B6AB46-A637-6FCA-9201-92CBDF5BD84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89">
                <a:extLst>
                  <a:ext uri="{FF2B5EF4-FFF2-40B4-BE49-F238E27FC236}">
                    <a16:creationId xmlns:a16="http://schemas.microsoft.com/office/drawing/2014/main" id="{106DD1B7-09DD-F8C3-7C87-07AB65E7165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0">
                <a:extLst>
                  <a:ext uri="{FF2B5EF4-FFF2-40B4-BE49-F238E27FC236}">
                    <a16:creationId xmlns:a16="http://schemas.microsoft.com/office/drawing/2014/main" id="{F3768D56-7B2F-0E62-30B4-45CF99E04BE2}"/>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6" name="Freeform 1291">
                <a:extLst>
                  <a:ext uri="{FF2B5EF4-FFF2-40B4-BE49-F238E27FC236}">
                    <a16:creationId xmlns:a16="http://schemas.microsoft.com/office/drawing/2014/main" id="{DE74C8F8-BAE4-15CF-ECD0-05DCFF7CFFD7}"/>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7" name="Freeform 1292">
                <a:extLst>
                  <a:ext uri="{FF2B5EF4-FFF2-40B4-BE49-F238E27FC236}">
                    <a16:creationId xmlns:a16="http://schemas.microsoft.com/office/drawing/2014/main" id="{82D685A0-73F2-32EC-AD33-A73876131093}"/>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8" name="TextBox 7">
              <a:extLst>
                <a:ext uri="{FF2B5EF4-FFF2-40B4-BE49-F238E27FC236}">
                  <a16:creationId xmlns:a16="http://schemas.microsoft.com/office/drawing/2014/main" id="{307F77DE-E6D2-E0D9-EC5A-9C8210D72E9C}"/>
                </a:ext>
              </a:extLst>
            </p:cNvPr>
            <p:cNvSpPr txBox="1"/>
            <p:nvPr/>
          </p:nvSpPr>
          <p:spPr>
            <a:xfrm>
              <a:off x="6658984" y="4505325"/>
              <a:ext cx="3523056" cy="1152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nhất là </a:t>
              </a:r>
              <a:r>
                <a:rPr lang="vi-VN" sz="2800" b="1" i="1" u="none" strike="noStrike" dirty="0">
                  <a:solidFill>
                    <a:srgbClr val="FF0000"/>
                  </a:solidFill>
                  <a:effectLst/>
                  <a:latin typeface="Cambria" panose="02040503050406030204" pitchFamily="18" charset="0"/>
                  <a:ea typeface="Cambria" panose="02040503050406030204" pitchFamily="18" charset="0"/>
                </a:rPr>
                <a:t>tôi</a:t>
              </a:r>
              <a:r>
                <a:rPr lang="vi-VN" sz="2800" b="1" i="0" u="none" strike="noStrike" dirty="0">
                  <a:solidFill>
                    <a:srgbClr val="FF0000"/>
                  </a:solidFill>
                  <a:effectLst/>
                  <a:latin typeface="Cambria" panose="02040503050406030204" pitchFamily="18" charset="0"/>
                  <a:ea typeface="Cambria" panose="02040503050406030204" pitchFamily="18" charset="0"/>
                </a:rPr>
                <a:t> và </a:t>
              </a:r>
              <a:r>
                <a:rPr lang="vi-VN" sz="2800" b="1" i="1" u="none" strike="noStrike" dirty="0">
                  <a:solidFill>
                    <a:srgbClr val="FF0000"/>
                  </a:solidFill>
                  <a:effectLst/>
                  <a:latin typeface="Cambria" panose="02040503050406030204" pitchFamily="18" charset="0"/>
                  <a:ea typeface="Cambria" panose="02040503050406030204" pitchFamily="18" charset="0"/>
                </a:rPr>
                <a:t>bạn</a:t>
              </a:r>
              <a:r>
                <a:rPr lang="vi-VN" sz="2800" b="1" i="0" u="none" strike="noStrike" dirty="0">
                  <a:solidFill>
                    <a:srgbClr val="FF0000"/>
                  </a:solidFill>
                  <a:effectLst/>
                  <a:latin typeface="Cambria" panose="02040503050406030204" pitchFamily="18" charset="0"/>
                  <a:ea typeface="Cambria" panose="02040503050406030204" pitchFamily="18" charset="0"/>
                </a:rPr>
                <a:t>.</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25" name="Straight Connector 24">
            <a:extLst>
              <a:ext uri="{FF2B5EF4-FFF2-40B4-BE49-F238E27FC236}">
                <a16:creationId xmlns:a16="http://schemas.microsoft.com/office/drawing/2014/main" id="{10FEFF83-127A-829A-7BE7-4C852B1FAEBE}"/>
              </a:ext>
            </a:extLst>
          </p:cNvPr>
          <p:cNvCxnSpPr>
            <a:cxnSpLocks/>
          </p:cNvCxnSpPr>
          <p:nvPr/>
        </p:nvCxnSpPr>
        <p:spPr>
          <a:xfrm flipV="1">
            <a:off x="4362450" y="2181225"/>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CD82448D-A8C2-8BA6-CDA3-522D5975D76A}"/>
              </a:ext>
            </a:extLst>
          </p:cNvPr>
          <p:cNvSpPr/>
          <p:nvPr/>
        </p:nvSpPr>
        <p:spPr>
          <a:xfrm>
            <a:off x="5857875" y="1590675"/>
            <a:ext cx="5867400" cy="83820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Từ </a:t>
            </a:r>
            <a:r>
              <a:rPr lang="vi-VN" sz="2000" b="1" i="1" dirty="0">
                <a:latin typeface="Cambria" panose="02040503050406030204" pitchFamily="18" charset="0"/>
                <a:ea typeface="Cambria" panose="02040503050406030204" pitchFamily="18" charset="0"/>
              </a:rPr>
              <a:t>tôi </a:t>
            </a:r>
            <a:r>
              <a:rPr lang="vi-VN" sz="2000" b="1" dirty="0">
                <a:latin typeface="Cambria" panose="02040503050406030204" pitchFamily="18" charset="0"/>
                <a:ea typeface="Cambria" panose="02040503050406030204" pitchFamily="18" charset="0"/>
              </a:rPr>
              <a:t>được dùng để chỉ người nói, là hạt thóc.</a:t>
            </a:r>
          </a:p>
        </p:txBody>
      </p:sp>
      <p:cxnSp>
        <p:nvCxnSpPr>
          <p:cNvPr id="27" name="Straight Connector 26">
            <a:extLst>
              <a:ext uri="{FF2B5EF4-FFF2-40B4-BE49-F238E27FC236}">
                <a16:creationId xmlns:a16="http://schemas.microsoft.com/office/drawing/2014/main" id="{C0541B0B-8CD6-3FE6-977F-2FD8F97C3F27}"/>
              </a:ext>
            </a:extLst>
          </p:cNvPr>
          <p:cNvCxnSpPr>
            <a:cxnSpLocks/>
            <a:endCxn id="28" idx="1"/>
          </p:cNvCxnSpPr>
          <p:nvPr/>
        </p:nvCxnSpPr>
        <p:spPr>
          <a:xfrm>
            <a:off x="4381500" y="2895600"/>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CB90DF5D-8579-78AF-EF29-5BCA630B85CC}"/>
              </a:ext>
            </a:extLst>
          </p:cNvPr>
          <p:cNvSpPr/>
          <p:nvPr/>
        </p:nvSpPr>
        <p:spPr>
          <a:xfrm>
            <a:off x="5886450" y="2790825"/>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000" b="1" dirty="0">
                <a:latin typeface="Cambria" panose="02040503050406030204" pitchFamily="18" charset="0"/>
                <a:ea typeface="Cambria" panose="02040503050406030204" pitchFamily="18" charset="0"/>
              </a:rPr>
              <a:t>Từ </a:t>
            </a:r>
            <a:r>
              <a:rPr lang="vi-VN" sz="2000" b="1" i="1" dirty="0">
                <a:latin typeface="Cambria" panose="02040503050406030204" pitchFamily="18" charset="0"/>
                <a:ea typeface="Cambria" panose="02040503050406030204" pitchFamily="18" charset="0"/>
              </a:rPr>
              <a:t>bạn</a:t>
            </a:r>
            <a:r>
              <a:rPr lang="vi-VN" sz="2000" b="1" dirty="0">
                <a:latin typeface="Cambria" panose="02040503050406030204" pitchFamily="18" charset="0"/>
                <a:ea typeface="Cambria" panose="02040503050406030204" pitchFamily="18" charset="0"/>
              </a:rPr>
              <a:t> được dùng để chỉ người nghe, ở đây </a:t>
            </a:r>
            <a:r>
              <a:rPr lang="vi-VN" sz="2000" b="1" i="1" dirty="0">
                <a:latin typeface="Cambria" panose="02040503050406030204" pitchFamily="18" charset="0"/>
                <a:ea typeface="Cambria" panose="02040503050406030204" pitchFamily="18" charset="0"/>
              </a:rPr>
              <a:t>các bạn </a:t>
            </a:r>
            <a:r>
              <a:rPr lang="vi-VN" sz="2000" b="1" dirty="0">
                <a:latin typeface="Cambria" panose="02040503050406030204" pitchFamily="18" charset="0"/>
                <a:ea typeface="Cambria" panose="02040503050406030204" pitchFamily="18" charset="0"/>
              </a:rPr>
              <a:t>dùng chỉ nhiều người nghe, là các cây ngô, khoai, sắn.</a:t>
            </a:r>
          </a:p>
        </p:txBody>
      </p:sp>
      <p:grpSp>
        <p:nvGrpSpPr>
          <p:cNvPr id="34" name="Group 33">
            <a:extLst>
              <a:ext uri="{FF2B5EF4-FFF2-40B4-BE49-F238E27FC236}">
                <a16:creationId xmlns:a16="http://schemas.microsoft.com/office/drawing/2014/main" id="{6594BD82-88E6-7A84-274D-9DEC78972CA5}"/>
              </a:ext>
            </a:extLst>
          </p:cNvPr>
          <p:cNvGrpSpPr/>
          <p:nvPr/>
        </p:nvGrpSpPr>
        <p:grpSpPr>
          <a:xfrm>
            <a:off x="485775" y="4305300"/>
            <a:ext cx="3952875" cy="1378768"/>
            <a:chOff x="6448424" y="4218985"/>
            <a:chExt cx="3971925" cy="1665108"/>
          </a:xfrm>
        </p:grpSpPr>
        <p:grpSp>
          <p:nvGrpSpPr>
            <p:cNvPr id="35" name="Group 34">
              <a:extLst>
                <a:ext uri="{FF2B5EF4-FFF2-40B4-BE49-F238E27FC236}">
                  <a16:creationId xmlns:a16="http://schemas.microsoft.com/office/drawing/2014/main" id="{F0F0F7FB-2BE3-368C-5D38-E656B93E3F04}"/>
                </a:ext>
              </a:extLst>
            </p:cNvPr>
            <p:cNvGrpSpPr/>
            <p:nvPr/>
          </p:nvGrpSpPr>
          <p:grpSpPr>
            <a:xfrm>
              <a:off x="6448424" y="4218985"/>
              <a:ext cx="3971925" cy="1665108"/>
              <a:chOff x="4142372" y="766762"/>
              <a:chExt cx="4710364" cy="2775224"/>
            </a:xfrm>
          </p:grpSpPr>
          <p:sp>
            <p:nvSpPr>
              <p:cNvPr id="38" name="Freeform 1286">
                <a:extLst>
                  <a:ext uri="{FF2B5EF4-FFF2-40B4-BE49-F238E27FC236}">
                    <a16:creationId xmlns:a16="http://schemas.microsoft.com/office/drawing/2014/main" id="{27274AA5-87CA-33EA-94CE-31AACF38FCA2}"/>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0" name="Freeform 1287">
                <a:extLst>
                  <a:ext uri="{FF2B5EF4-FFF2-40B4-BE49-F238E27FC236}">
                    <a16:creationId xmlns:a16="http://schemas.microsoft.com/office/drawing/2014/main" id="{497FAC2D-CA74-7776-0223-BAB7519D57EB}"/>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1" name="Freeform 1288">
                <a:extLst>
                  <a:ext uri="{FF2B5EF4-FFF2-40B4-BE49-F238E27FC236}">
                    <a16:creationId xmlns:a16="http://schemas.microsoft.com/office/drawing/2014/main" id="{19252F18-D02A-E82B-CBCA-66E7299A6782}"/>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2" name="Freeform 1289">
                <a:extLst>
                  <a:ext uri="{FF2B5EF4-FFF2-40B4-BE49-F238E27FC236}">
                    <a16:creationId xmlns:a16="http://schemas.microsoft.com/office/drawing/2014/main" id="{C878205C-7B4E-B862-329F-ED80EB8D1F2F}"/>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3" name="Freeform 1290">
                <a:extLst>
                  <a:ext uri="{FF2B5EF4-FFF2-40B4-BE49-F238E27FC236}">
                    <a16:creationId xmlns:a16="http://schemas.microsoft.com/office/drawing/2014/main" id="{6AFB9535-EC59-348B-F6AE-A1DC774F44B0}"/>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4" name="Freeform 1291">
                <a:extLst>
                  <a:ext uri="{FF2B5EF4-FFF2-40B4-BE49-F238E27FC236}">
                    <a16:creationId xmlns:a16="http://schemas.microsoft.com/office/drawing/2014/main" id="{C14B6C31-5492-6808-B166-AD01E2221331}"/>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45" name="Freeform 1292">
                <a:extLst>
                  <a:ext uri="{FF2B5EF4-FFF2-40B4-BE49-F238E27FC236}">
                    <a16:creationId xmlns:a16="http://schemas.microsoft.com/office/drawing/2014/main" id="{59D0D0C6-BE99-B90A-CBC5-CB1834D6F5EC}"/>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36" name="TextBox 35">
              <a:extLst>
                <a:ext uri="{FF2B5EF4-FFF2-40B4-BE49-F238E27FC236}">
                  <a16:creationId xmlns:a16="http://schemas.microsoft.com/office/drawing/2014/main" id="{E8DB716A-6DC3-0846-ECD6-4CD795FE4FBD}"/>
                </a:ext>
              </a:extLst>
            </p:cNvPr>
            <p:cNvSpPr txBox="1"/>
            <p:nvPr/>
          </p:nvSpPr>
          <p:spPr>
            <a:xfrm>
              <a:off x="6658984" y="4505325"/>
              <a:ext cx="3523056" cy="11522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u="none" strike="noStrike" dirty="0">
                  <a:solidFill>
                    <a:srgbClr val="FF0000"/>
                  </a:solidFill>
                  <a:effectLst/>
                  <a:latin typeface="Cambria" panose="02040503050406030204" pitchFamily="18" charset="0"/>
                  <a:ea typeface="Cambria" panose="02040503050406030204" pitchFamily="18" charset="0"/>
                </a:rPr>
                <a:t>Cặp xưng hô thứ hai là </a:t>
              </a:r>
              <a:r>
                <a:rPr lang="vi-VN" sz="2800" b="1" i="1" u="none" strike="noStrike" dirty="0">
                  <a:solidFill>
                    <a:srgbClr val="FF0000"/>
                  </a:solidFill>
                  <a:effectLst/>
                  <a:latin typeface="Cambria" panose="02040503050406030204" pitchFamily="18" charset="0"/>
                  <a:ea typeface="Cambria" panose="02040503050406030204" pitchFamily="18" charset="0"/>
                </a:rPr>
                <a:t>tớ</a:t>
              </a:r>
              <a:r>
                <a:rPr lang="vi-VN" sz="2800" b="1" i="0" u="none" strike="noStrike" dirty="0">
                  <a:solidFill>
                    <a:srgbClr val="FF0000"/>
                  </a:solidFill>
                  <a:effectLst/>
                  <a:latin typeface="Cambria" panose="02040503050406030204" pitchFamily="18" charset="0"/>
                  <a:ea typeface="Cambria" panose="02040503050406030204" pitchFamily="18" charset="0"/>
                </a:rPr>
                <a:t> và </a:t>
              </a:r>
              <a:r>
                <a:rPr lang="vi-VN" sz="2800" b="1" i="1" u="none" strike="noStrike" dirty="0">
                  <a:solidFill>
                    <a:srgbClr val="FF0000"/>
                  </a:solidFill>
                  <a:effectLst/>
                  <a:latin typeface="Cambria" panose="02040503050406030204" pitchFamily="18" charset="0"/>
                  <a:ea typeface="Cambria" panose="02040503050406030204" pitchFamily="18" charset="0"/>
                </a:rPr>
                <a:t>cậu</a:t>
              </a:r>
              <a:r>
                <a:rPr lang="vi-VN" sz="2800" b="1" i="0" u="none" strike="noStrike" dirty="0">
                  <a:solidFill>
                    <a:srgbClr val="FF0000"/>
                  </a:solidFill>
                  <a:effectLst/>
                  <a:latin typeface="Cambria" panose="02040503050406030204" pitchFamily="18" charset="0"/>
                  <a:ea typeface="Cambria" panose="02040503050406030204" pitchFamily="18" charset="0"/>
                </a:rPr>
                <a:t>. </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46" name="Straight Connector 45">
            <a:extLst>
              <a:ext uri="{FF2B5EF4-FFF2-40B4-BE49-F238E27FC236}">
                <a16:creationId xmlns:a16="http://schemas.microsoft.com/office/drawing/2014/main" id="{C748E6E7-4D57-DE31-77C1-61E00CBE80DA}"/>
              </a:ext>
            </a:extLst>
          </p:cNvPr>
          <p:cNvCxnSpPr>
            <a:cxnSpLocks/>
          </p:cNvCxnSpPr>
          <p:nvPr/>
        </p:nvCxnSpPr>
        <p:spPr>
          <a:xfrm flipV="1">
            <a:off x="4410075" y="4495800"/>
            <a:ext cx="1504950" cy="504825"/>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1D6A0A7E-376C-9DD6-A417-9B64B3D1D7B3}"/>
              </a:ext>
            </a:extLst>
          </p:cNvPr>
          <p:cNvSpPr/>
          <p:nvPr/>
        </p:nvSpPr>
        <p:spPr>
          <a:xfrm>
            <a:off x="5905500" y="4038600"/>
            <a:ext cx="5867400" cy="704850"/>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200" b="1" dirty="0">
                <a:latin typeface="Cambria" panose="02040503050406030204" pitchFamily="18" charset="0"/>
                <a:ea typeface="Cambria" panose="02040503050406030204" pitchFamily="18" charset="0"/>
              </a:rPr>
              <a:t>Từ</a:t>
            </a:r>
            <a:r>
              <a:rPr lang="vi-VN" sz="2200" b="1" i="1" dirty="0">
                <a:latin typeface="Cambria" panose="02040503050406030204" pitchFamily="18" charset="0"/>
                <a:ea typeface="Cambria" panose="02040503050406030204" pitchFamily="18" charset="0"/>
              </a:rPr>
              <a:t> tớ </a:t>
            </a:r>
            <a:r>
              <a:rPr lang="vi-VN" sz="2200" b="1" dirty="0">
                <a:latin typeface="Cambria" panose="02040503050406030204" pitchFamily="18" charset="0"/>
                <a:ea typeface="Cambria" panose="02040503050406030204" pitchFamily="18" charset="0"/>
              </a:rPr>
              <a:t>được dùng để chỉ người nói là ngô </a:t>
            </a:r>
          </a:p>
        </p:txBody>
      </p:sp>
      <p:cxnSp>
        <p:nvCxnSpPr>
          <p:cNvPr id="48" name="Straight Connector 47">
            <a:extLst>
              <a:ext uri="{FF2B5EF4-FFF2-40B4-BE49-F238E27FC236}">
                <a16:creationId xmlns:a16="http://schemas.microsoft.com/office/drawing/2014/main" id="{0E1CA239-960B-3CBB-F743-448DE0AD689E}"/>
              </a:ext>
            </a:extLst>
          </p:cNvPr>
          <p:cNvCxnSpPr>
            <a:cxnSpLocks/>
            <a:endCxn id="49" idx="1"/>
          </p:cNvCxnSpPr>
          <p:nvPr/>
        </p:nvCxnSpPr>
        <p:spPr>
          <a:xfrm>
            <a:off x="4429125" y="5210175"/>
            <a:ext cx="1504950" cy="3762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Rectangle: Rounded Corners 48">
            <a:extLst>
              <a:ext uri="{FF2B5EF4-FFF2-40B4-BE49-F238E27FC236}">
                <a16:creationId xmlns:a16="http://schemas.microsoft.com/office/drawing/2014/main" id="{FF62FD49-8A74-4356-E093-408CB4271933}"/>
              </a:ext>
            </a:extLst>
          </p:cNvPr>
          <p:cNvSpPr/>
          <p:nvPr/>
        </p:nvSpPr>
        <p:spPr>
          <a:xfrm>
            <a:off x="5934075" y="5105400"/>
            <a:ext cx="5867400" cy="962025"/>
          </a:xfrm>
          <a:prstGeom prst="roundRect">
            <a:avLst/>
          </a:prstGeom>
          <a:ln w="38100">
            <a:solidFill>
              <a:srgbClr val="0070C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b="1" dirty="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T</a:t>
            </a:r>
            <a:r>
              <a:rPr lang="vi-VN" sz="2400" b="1" dirty="0">
                <a:latin typeface="Cambria" panose="02040503050406030204" pitchFamily="18" charset="0"/>
                <a:ea typeface="Cambria" panose="02040503050406030204" pitchFamily="18" charset="0"/>
              </a:rPr>
              <a:t>ừ </a:t>
            </a:r>
            <a:r>
              <a:rPr lang="vi-VN" sz="2400" b="1" i="1" dirty="0">
                <a:latin typeface="Cambria" panose="02040503050406030204" pitchFamily="18" charset="0"/>
                <a:ea typeface="Cambria" panose="02040503050406030204" pitchFamily="18" charset="0"/>
              </a:rPr>
              <a:t>cậu</a:t>
            </a:r>
            <a:r>
              <a:rPr lang="vi-VN" sz="2400" b="1" dirty="0">
                <a:latin typeface="Cambria" panose="02040503050406030204" pitchFamily="18" charset="0"/>
                <a:ea typeface="Cambria" panose="02040503050406030204" pitchFamily="18" charset="0"/>
              </a:rPr>
              <a:t> được dùng để chỉ người nghe là hạt thóc.</a:t>
            </a:r>
          </a:p>
        </p:txBody>
      </p:sp>
      <p:sp>
        <p:nvSpPr>
          <p:cNvPr id="4" name="Rectangle 3">
            <a:extLst>
              <a:ext uri="{FF2B5EF4-FFF2-40B4-BE49-F238E27FC236}">
                <a16:creationId xmlns:a16="http://schemas.microsoft.com/office/drawing/2014/main" id="{66582F42-78CA-FAC4-1073-E53464D8B141}"/>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DB19C77-168E-F920-4504-3FF15B649CC8}"/>
              </a:ext>
            </a:extLst>
          </p:cNvPr>
          <p:cNvSpPr/>
          <p:nvPr/>
        </p:nvSpPr>
        <p:spPr>
          <a:xfrm>
            <a:off x="5433119" y="8511492"/>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25837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par>
                                <p:cTn id="18" presetID="2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par>
                                <p:cTn id="39" presetID="22" presetClass="entr" presetSubtype="8"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wipe(left)">
                                      <p:cBhvr>
                                        <p:cTn id="46" dur="500"/>
                                        <p:tgtEl>
                                          <p:spTgt spid="49"/>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6" grpId="0" animBg="1"/>
      <p:bldP spid="28" grpId="0" animBg="1"/>
      <p:bldP spid="47"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5C6533-53BD-ADEC-4698-E06649026844}"/>
              </a:ext>
            </a:extLst>
          </p:cNvPr>
          <p:cNvGrpSpPr/>
          <p:nvPr/>
        </p:nvGrpSpPr>
        <p:grpSpPr>
          <a:xfrm>
            <a:off x="428625" y="2223917"/>
            <a:ext cx="3024000" cy="2264220"/>
            <a:chOff x="428625" y="2223917"/>
            <a:chExt cx="3024000" cy="2264220"/>
          </a:xfrm>
        </p:grpSpPr>
        <p:sp>
          <p:nvSpPr>
            <p:cNvPr id="4" name="Freeform 2">
              <a:extLst>
                <a:ext uri="{FF2B5EF4-FFF2-40B4-BE49-F238E27FC236}">
                  <a16:creationId xmlns:a16="http://schemas.microsoft.com/office/drawing/2014/main" id="{21DCB8BD-A4DE-0C65-31B9-70234068E3DD}"/>
                </a:ext>
              </a:extLst>
            </p:cNvPr>
            <p:cNvSpPr/>
            <p:nvPr/>
          </p:nvSpPr>
          <p:spPr>
            <a:xfrm>
              <a:off x="428625" y="2223917"/>
              <a:ext cx="3024000" cy="2264220"/>
            </a:xfrm>
            <a:custGeom>
              <a:avLst/>
              <a:gdLst/>
              <a:ahLst/>
              <a:cxnLst/>
              <a:rect l="l" t="t" r="r" b="b"/>
              <a:pathLst>
                <a:path w="3024000" h="2264220">
                  <a:moveTo>
                    <a:pt x="0" y="0"/>
                  </a:moveTo>
                  <a:lnTo>
                    <a:pt x="3024000" y="0"/>
                  </a:lnTo>
                  <a:lnTo>
                    <a:pt x="3024000" y="2264220"/>
                  </a:lnTo>
                  <a:lnTo>
                    <a:pt x="0" y="226422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TextBox 6">
              <a:extLst>
                <a:ext uri="{FF2B5EF4-FFF2-40B4-BE49-F238E27FC236}">
                  <a16:creationId xmlns:a16="http://schemas.microsoft.com/office/drawing/2014/main" id="{2A5B0831-E2CC-8D71-5F36-E13FFDA4DAEB}"/>
                </a:ext>
              </a:extLst>
            </p:cNvPr>
            <p:cNvSpPr txBox="1"/>
            <p:nvPr/>
          </p:nvSpPr>
          <p:spPr>
            <a:xfrm>
              <a:off x="1047750" y="2895600"/>
              <a:ext cx="2143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0066"/>
                  </a:solidFill>
                  <a:effectLst/>
                  <a:uLnTx/>
                  <a:uFillTx/>
                  <a:latin typeface="SVN-Gretoon" panose="02040603050506020204" pitchFamily="18" charset="0"/>
                  <a:ea typeface="+mn-ea"/>
                  <a:cs typeface="+mn-cs"/>
                </a:rPr>
                <a:t>ĐẠI TỪ</a:t>
              </a:r>
            </a:p>
          </p:txBody>
        </p:sp>
      </p:grpSp>
      <p:sp>
        <p:nvSpPr>
          <p:cNvPr id="18" name="Freeform 2">
            <a:extLst>
              <a:ext uri="{FF2B5EF4-FFF2-40B4-BE49-F238E27FC236}">
                <a16:creationId xmlns:a16="http://schemas.microsoft.com/office/drawing/2014/main" id="{48A3E7BF-BA7A-C054-DD9B-84370AE2136A}"/>
              </a:ext>
            </a:extLst>
          </p:cNvPr>
          <p:cNvSpPr/>
          <p:nvPr/>
        </p:nvSpPr>
        <p:spPr>
          <a:xfrm>
            <a:off x="2391825" y="1209676"/>
            <a:ext cx="1951575" cy="1240366"/>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21" name="Group 20">
            <a:extLst>
              <a:ext uri="{FF2B5EF4-FFF2-40B4-BE49-F238E27FC236}">
                <a16:creationId xmlns:a16="http://schemas.microsoft.com/office/drawing/2014/main" id="{5859521F-C9BD-D2E0-19E5-B092F22F88B3}"/>
              </a:ext>
            </a:extLst>
          </p:cNvPr>
          <p:cNvGrpSpPr/>
          <p:nvPr/>
        </p:nvGrpSpPr>
        <p:grpSpPr>
          <a:xfrm>
            <a:off x="4175475" y="716851"/>
            <a:ext cx="4025550" cy="1111950"/>
            <a:chOff x="4404075" y="602550"/>
            <a:chExt cx="5315519" cy="1483055"/>
          </a:xfrm>
        </p:grpSpPr>
        <p:sp>
          <p:nvSpPr>
            <p:cNvPr id="19" name="Freeform 3">
              <a:extLst>
                <a:ext uri="{FF2B5EF4-FFF2-40B4-BE49-F238E27FC236}">
                  <a16:creationId xmlns:a16="http://schemas.microsoft.com/office/drawing/2014/main" id="{D8390102-BBBA-4996-72D5-69DDE4D9B02F}"/>
                </a:ext>
              </a:extLst>
            </p:cNvPr>
            <p:cNvSpPr/>
            <p:nvPr/>
          </p:nvSpPr>
          <p:spPr>
            <a:xfrm>
              <a:off x="4404075" y="602550"/>
              <a:ext cx="4957286" cy="1483055"/>
            </a:xfrm>
            <a:custGeom>
              <a:avLst/>
              <a:gdLst/>
              <a:ahLst/>
              <a:cxnLst/>
              <a:rect l="l" t="t" r="r" b="b"/>
              <a:pathLst>
                <a:path w="4957286" h="1483055">
                  <a:moveTo>
                    <a:pt x="0" y="0"/>
                  </a:moveTo>
                  <a:lnTo>
                    <a:pt x="4957286" y="0"/>
                  </a:lnTo>
                  <a:lnTo>
                    <a:pt x="4957286" y="1483055"/>
                  </a:lnTo>
                  <a:lnTo>
                    <a:pt x="0" y="1483055"/>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20" name="TextBox 19">
              <a:extLst>
                <a:ext uri="{FF2B5EF4-FFF2-40B4-BE49-F238E27FC236}">
                  <a16:creationId xmlns:a16="http://schemas.microsoft.com/office/drawing/2014/main" id="{11546C0C-295D-473A-FCCC-E54D7471A051}"/>
                </a:ext>
              </a:extLst>
            </p:cNvPr>
            <p:cNvSpPr txBox="1"/>
            <p:nvPr/>
          </p:nvSpPr>
          <p:spPr>
            <a:xfrm>
              <a:off x="5876925" y="1038225"/>
              <a:ext cx="3842669" cy="6978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thay</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thế</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sp>
        <p:nvSpPr>
          <p:cNvPr id="22" name="Freeform 6">
            <a:extLst>
              <a:ext uri="{FF2B5EF4-FFF2-40B4-BE49-F238E27FC236}">
                <a16:creationId xmlns:a16="http://schemas.microsoft.com/office/drawing/2014/main" id="{ED88B380-53D4-02C3-C1F1-E0E2DABB7252}"/>
              </a:ext>
            </a:extLst>
          </p:cNvPr>
          <p:cNvSpPr/>
          <p:nvPr/>
        </p:nvSpPr>
        <p:spPr>
          <a:xfrm>
            <a:off x="3101975" y="2933700"/>
            <a:ext cx="1393825" cy="553062"/>
          </a:xfrm>
          <a:custGeom>
            <a:avLst/>
            <a:gdLst/>
            <a:ahLst/>
            <a:cxnLst/>
            <a:rect l="l" t="t" r="r" b="b"/>
            <a:pathLst>
              <a:path w="3024000" h="1321412">
                <a:moveTo>
                  <a:pt x="0" y="0"/>
                </a:moveTo>
                <a:lnTo>
                  <a:pt x="3024000" y="0"/>
                </a:lnTo>
                <a:lnTo>
                  <a:pt x="3024000" y="1321412"/>
                </a:lnTo>
                <a:lnTo>
                  <a:pt x="0" y="1321412"/>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pic>
        <p:nvPicPr>
          <p:cNvPr id="23" name="Picture 3">
            <a:extLst>
              <a:ext uri="{FF2B5EF4-FFF2-40B4-BE49-F238E27FC236}">
                <a16:creationId xmlns:a16="http://schemas.microsoft.com/office/drawing/2014/main" id="{BA3E2F78-4C27-B6A5-5107-8D0CBFDE3BAE}"/>
              </a:ext>
            </a:extLst>
          </p:cNvPr>
          <p:cNvPicPr>
            <a:picLocks noChangeAspect="1"/>
          </p:cNvPicPr>
          <p:nvPr/>
        </p:nvPicPr>
        <p:blipFill>
          <a:blip r:embed="rId10"/>
          <a:srcRect/>
          <a:stretch>
            <a:fillRect/>
          </a:stretch>
        </p:blipFill>
        <p:spPr>
          <a:xfrm>
            <a:off x="7852125" y="1117950"/>
            <a:ext cx="1029333" cy="463200"/>
          </a:xfrm>
          <a:prstGeom prst="rect">
            <a:avLst/>
          </a:prstGeom>
        </p:spPr>
      </p:pic>
      <p:grpSp>
        <p:nvGrpSpPr>
          <p:cNvPr id="30" name="Group 29">
            <a:extLst>
              <a:ext uri="{FF2B5EF4-FFF2-40B4-BE49-F238E27FC236}">
                <a16:creationId xmlns:a16="http://schemas.microsoft.com/office/drawing/2014/main" id="{DB6D9C64-645F-5DBA-A466-36CF2283D3F3}"/>
              </a:ext>
            </a:extLst>
          </p:cNvPr>
          <p:cNvGrpSpPr/>
          <p:nvPr/>
        </p:nvGrpSpPr>
        <p:grpSpPr>
          <a:xfrm>
            <a:off x="9010649" y="95250"/>
            <a:ext cx="2428876" cy="1762125"/>
            <a:chOff x="8877299" y="85725"/>
            <a:chExt cx="2428876" cy="1876425"/>
          </a:xfrm>
        </p:grpSpPr>
        <p:sp>
          <p:nvSpPr>
            <p:cNvPr id="24" name="Freeform 8">
              <a:extLst>
                <a:ext uri="{FF2B5EF4-FFF2-40B4-BE49-F238E27FC236}">
                  <a16:creationId xmlns:a16="http://schemas.microsoft.com/office/drawing/2014/main" id="{CC372A77-0C6E-6CC7-0420-01200C43068F}"/>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29" name="TextBox 28">
              <a:extLst>
                <a:ext uri="{FF2B5EF4-FFF2-40B4-BE49-F238E27FC236}">
                  <a16:creationId xmlns:a16="http://schemas.microsoft.com/office/drawing/2014/main" id="{B10C2353-DCDA-2A88-0D7A-4B0A22615283}"/>
                </a:ext>
              </a:extLst>
            </p:cNvPr>
            <p:cNvSpPr txBox="1"/>
            <p:nvPr/>
          </p:nvSpPr>
          <p:spPr>
            <a:xfrm>
              <a:off x="9010650" y="875940"/>
              <a:ext cx="2200275" cy="1015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này</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grpSp>
        <p:nvGrpSpPr>
          <p:cNvPr id="50" name="Group 49">
            <a:extLst>
              <a:ext uri="{FF2B5EF4-FFF2-40B4-BE49-F238E27FC236}">
                <a16:creationId xmlns:a16="http://schemas.microsoft.com/office/drawing/2014/main" id="{D1822E32-F0BD-4AA8-2941-CEBC7927E753}"/>
              </a:ext>
            </a:extLst>
          </p:cNvPr>
          <p:cNvGrpSpPr/>
          <p:nvPr/>
        </p:nvGrpSpPr>
        <p:grpSpPr>
          <a:xfrm>
            <a:off x="4414649" y="2652152"/>
            <a:ext cx="3910201" cy="1234048"/>
            <a:chOff x="4414649" y="2652152"/>
            <a:chExt cx="3910201" cy="1234048"/>
          </a:xfrm>
        </p:grpSpPr>
        <p:sp>
          <p:nvSpPr>
            <p:cNvPr id="31" name="Freeform 6">
              <a:extLst>
                <a:ext uri="{FF2B5EF4-FFF2-40B4-BE49-F238E27FC236}">
                  <a16:creationId xmlns:a16="http://schemas.microsoft.com/office/drawing/2014/main" id="{90D335C5-2258-3700-1576-A21FF7391A45}"/>
                </a:ext>
              </a:extLst>
            </p:cNvPr>
            <p:cNvSpPr/>
            <p:nvPr/>
          </p:nvSpPr>
          <p:spPr>
            <a:xfrm>
              <a:off x="4414649" y="2652152"/>
              <a:ext cx="3624451" cy="1234048"/>
            </a:xfrm>
            <a:custGeom>
              <a:avLst/>
              <a:gdLst/>
              <a:ahLst/>
              <a:cxnLst/>
              <a:rect l="l" t="t" r="r" b="b"/>
              <a:pathLst>
                <a:path w="3024000" h="1045800">
                  <a:moveTo>
                    <a:pt x="0" y="0"/>
                  </a:moveTo>
                  <a:lnTo>
                    <a:pt x="3024000" y="0"/>
                  </a:lnTo>
                  <a:lnTo>
                    <a:pt x="3024000" y="1045800"/>
                  </a:lnTo>
                  <a:lnTo>
                    <a:pt x="0" y="1045800"/>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33" name="TextBox 32">
              <a:extLst>
                <a:ext uri="{FF2B5EF4-FFF2-40B4-BE49-F238E27FC236}">
                  <a16:creationId xmlns:a16="http://schemas.microsoft.com/office/drawing/2014/main" id="{929CC745-6443-EBB5-9E3F-CDF2EC8D71DB}"/>
                </a:ext>
              </a:extLst>
            </p:cNvPr>
            <p:cNvSpPr txBox="1"/>
            <p:nvPr/>
          </p:nvSpPr>
          <p:spPr>
            <a:xfrm>
              <a:off x="5414719" y="3034232"/>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nghi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vấn</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1" name="Picture 3">
            <a:extLst>
              <a:ext uri="{FF2B5EF4-FFF2-40B4-BE49-F238E27FC236}">
                <a16:creationId xmlns:a16="http://schemas.microsoft.com/office/drawing/2014/main" id="{75368B9F-F091-2918-2B58-664E348ACC99}"/>
              </a:ext>
            </a:extLst>
          </p:cNvPr>
          <p:cNvPicPr>
            <a:picLocks noChangeAspect="1"/>
          </p:cNvPicPr>
          <p:nvPr/>
        </p:nvPicPr>
        <p:blipFill>
          <a:blip r:embed="rId10"/>
          <a:srcRect/>
          <a:stretch>
            <a:fillRect/>
          </a:stretch>
        </p:blipFill>
        <p:spPr>
          <a:xfrm>
            <a:off x="8042625" y="3032475"/>
            <a:ext cx="1029333" cy="463200"/>
          </a:xfrm>
          <a:prstGeom prst="rect">
            <a:avLst/>
          </a:prstGeom>
        </p:spPr>
      </p:pic>
      <p:grpSp>
        <p:nvGrpSpPr>
          <p:cNvPr id="52" name="Group 51">
            <a:extLst>
              <a:ext uri="{FF2B5EF4-FFF2-40B4-BE49-F238E27FC236}">
                <a16:creationId xmlns:a16="http://schemas.microsoft.com/office/drawing/2014/main" id="{33F86C82-BDA6-40F3-85B9-1DFC193AC23F}"/>
              </a:ext>
            </a:extLst>
          </p:cNvPr>
          <p:cNvGrpSpPr/>
          <p:nvPr/>
        </p:nvGrpSpPr>
        <p:grpSpPr>
          <a:xfrm>
            <a:off x="9025268" y="1957720"/>
            <a:ext cx="2743201" cy="1876425"/>
            <a:chOff x="8877299" y="85725"/>
            <a:chExt cx="2428876" cy="1876425"/>
          </a:xfrm>
        </p:grpSpPr>
        <p:sp>
          <p:nvSpPr>
            <p:cNvPr id="53" name="Freeform 8">
              <a:extLst>
                <a:ext uri="{FF2B5EF4-FFF2-40B4-BE49-F238E27FC236}">
                  <a16:creationId xmlns:a16="http://schemas.microsoft.com/office/drawing/2014/main" id="{A642BE11-9B0D-0BCD-2CEA-A33729087D77}"/>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54" name="TextBox 53">
              <a:extLst>
                <a:ext uri="{FF2B5EF4-FFF2-40B4-BE49-F238E27FC236}">
                  <a16:creationId xmlns:a16="http://schemas.microsoft.com/office/drawing/2014/main" id="{7900E110-A09B-3722-CB84-F68C654A3C2B}"/>
                </a:ext>
              </a:extLst>
            </p:cNvPr>
            <p:cNvSpPr txBox="1"/>
            <p:nvPr/>
          </p:nvSpPr>
          <p:spPr>
            <a:xfrm>
              <a:off x="8953797" y="990600"/>
              <a:ext cx="220027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gì</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sao</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bao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nhiêu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a:t>
              </a:r>
            </a:p>
          </p:txBody>
        </p:sp>
      </p:grpSp>
      <p:sp>
        <p:nvSpPr>
          <p:cNvPr id="55" name="Freeform 2">
            <a:extLst>
              <a:ext uri="{FF2B5EF4-FFF2-40B4-BE49-F238E27FC236}">
                <a16:creationId xmlns:a16="http://schemas.microsoft.com/office/drawing/2014/main" id="{1052381C-C5EF-4B93-2B7B-0BB443267561}"/>
              </a:ext>
            </a:extLst>
          </p:cNvPr>
          <p:cNvSpPr/>
          <p:nvPr/>
        </p:nvSpPr>
        <p:spPr>
          <a:xfrm flipV="1">
            <a:off x="2506125" y="3857625"/>
            <a:ext cx="1951575" cy="1409701"/>
          </a:xfrm>
          <a:custGeom>
            <a:avLst/>
            <a:gdLst/>
            <a:ahLst/>
            <a:cxnLst/>
            <a:rect l="l" t="t" r="r" b="b"/>
            <a:pathLst>
              <a:path w="3024000" h="2475782">
                <a:moveTo>
                  <a:pt x="0" y="0"/>
                </a:moveTo>
                <a:lnTo>
                  <a:pt x="3024000" y="0"/>
                </a:lnTo>
                <a:lnTo>
                  <a:pt x="3024000" y="2475782"/>
                </a:lnTo>
                <a:lnTo>
                  <a:pt x="0" y="247578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60" name="Group 59">
            <a:extLst>
              <a:ext uri="{FF2B5EF4-FFF2-40B4-BE49-F238E27FC236}">
                <a16:creationId xmlns:a16="http://schemas.microsoft.com/office/drawing/2014/main" id="{B13996B7-17CE-DC3F-2BB6-5F33382034A0}"/>
              </a:ext>
            </a:extLst>
          </p:cNvPr>
          <p:cNvGrpSpPr/>
          <p:nvPr/>
        </p:nvGrpSpPr>
        <p:grpSpPr>
          <a:xfrm>
            <a:off x="4377799" y="4362450"/>
            <a:ext cx="3908951" cy="1200149"/>
            <a:chOff x="4377799" y="4362450"/>
            <a:chExt cx="3908951" cy="1200149"/>
          </a:xfrm>
        </p:grpSpPr>
        <p:sp>
          <p:nvSpPr>
            <p:cNvPr id="58" name="Freeform 4">
              <a:extLst>
                <a:ext uri="{FF2B5EF4-FFF2-40B4-BE49-F238E27FC236}">
                  <a16:creationId xmlns:a16="http://schemas.microsoft.com/office/drawing/2014/main" id="{7C0B88C9-33B5-57D6-8DDA-EEE94CFD4C4C}"/>
                </a:ext>
              </a:extLst>
            </p:cNvPr>
            <p:cNvSpPr/>
            <p:nvPr/>
          </p:nvSpPr>
          <p:spPr>
            <a:xfrm>
              <a:off x="4377799" y="4362450"/>
              <a:ext cx="3708925" cy="1200149"/>
            </a:xfrm>
            <a:custGeom>
              <a:avLst/>
              <a:gdLst/>
              <a:ahLst/>
              <a:cxnLst/>
              <a:rect l="l" t="t" r="r" b="b"/>
              <a:pathLst>
                <a:path w="3024000" h="876960">
                  <a:moveTo>
                    <a:pt x="0" y="0"/>
                  </a:moveTo>
                  <a:lnTo>
                    <a:pt x="3024000" y="0"/>
                  </a:lnTo>
                  <a:lnTo>
                    <a:pt x="3024000" y="876960"/>
                  </a:lnTo>
                  <a:lnTo>
                    <a:pt x="0" y="87696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txBody>
            <a:bodyPr/>
            <a:lstStyle/>
            <a:p>
              <a:endParaRPr lang="en-US"/>
            </a:p>
          </p:txBody>
        </p:sp>
        <p:sp>
          <p:nvSpPr>
            <p:cNvPr id="59" name="TextBox 58">
              <a:extLst>
                <a:ext uri="{FF2B5EF4-FFF2-40B4-BE49-F238E27FC236}">
                  <a16:creationId xmlns:a16="http://schemas.microsoft.com/office/drawing/2014/main" id="{DB1CDEF3-D29E-3B54-4E4E-394C3E480F71}"/>
                </a:ext>
              </a:extLst>
            </p:cNvPr>
            <p:cNvSpPr txBox="1"/>
            <p:nvPr/>
          </p:nvSpPr>
          <p:spPr>
            <a:xfrm>
              <a:off x="5376619" y="4720157"/>
              <a:ext cx="291013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Đại</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từ</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xưng</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hô</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61" name="Picture 3">
            <a:extLst>
              <a:ext uri="{FF2B5EF4-FFF2-40B4-BE49-F238E27FC236}">
                <a16:creationId xmlns:a16="http://schemas.microsoft.com/office/drawing/2014/main" id="{FFBDE370-A1D5-E7D8-4C50-072C79157E64}"/>
              </a:ext>
            </a:extLst>
          </p:cNvPr>
          <p:cNvPicPr>
            <a:picLocks noChangeAspect="1"/>
          </p:cNvPicPr>
          <p:nvPr/>
        </p:nvPicPr>
        <p:blipFill>
          <a:blip r:embed="rId10"/>
          <a:srcRect/>
          <a:stretch>
            <a:fillRect/>
          </a:stretch>
        </p:blipFill>
        <p:spPr>
          <a:xfrm>
            <a:off x="8099775" y="4842225"/>
            <a:ext cx="1029333" cy="463200"/>
          </a:xfrm>
          <a:prstGeom prst="rect">
            <a:avLst/>
          </a:prstGeom>
        </p:spPr>
      </p:pic>
      <p:grpSp>
        <p:nvGrpSpPr>
          <p:cNvPr id="62" name="Group 61">
            <a:extLst>
              <a:ext uri="{FF2B5EF4-FFF2-40B4-BE49-F238E27FC236}">
                <a16:creationId xmlns:a16="http://schemas.microsoft.com/office/drawing/2014/main" id="{AB3213A8-F97D-EA20-2147-8F8CA5808D08}"/>
              </a:ext>
            </a:extLst>
          </p:cNvPr>
          <p:cNvGrpSpPr/>
          <p:nvPr/>
        </p:nvGrpSpPr>
        <p:grpSpPr>
          <a:xfrm>
            <a:off x="9029697" y="3914774"/>
            <a:ext cx="2819401" cy="2371725"/>
            <a:chOff x="8877299" y="85725"/>
            <a:chExt cx="2496345" cy="2002758"/>
          </a:xfrm>
        </p:grpSpPr>
        <p:sp>
          <p:nvSpPr>
            <p:cNvPr id="63" name="Freeform 8">
              <a:extLst>
                <a:ext uri="{FF2B5EF4-FFF2-40B4-BE49-F238E27FC236}">
                  <a16:creationId xmlns:a16="http://schemas.microsoft.com/office/drawing/2014/main" id="{E5779D23-4289-7713-776C-8C388C880353}"/>
                </a:ext>
              </a:extLst>
            </p:cNvPr>
            <p:cNvSpPr/>
            <p:nvPr/>
          </p:nvSpPr>
          <p:spPr>
            <a:xfrm>
              <a:off x="8877299" y="85725"/>
              <a:ext cx="2428876" cy="1876425"/>
            </a:xfrm>
            <a:custGeom>
              <a:avLst/>
              <a:gdLst/>
              <a:ahLst/>
              <a:cxnLst/>
              <a:rect l="l" t="t" r="r" b="b"/>
              <a:pathLst>
                <a:path w="3024000" h="2691360">
                  <a:moveTo>
                    <a:pt x="0" y="0"/>
                  </a:moveTo>
                  <a:lnTo>
                    <a:pt x="3024000" y="0"/>
                  </a:lnTo>
                  <a:lnTo>
                    <a:pt x="3024000" y="2691360"/>
                  </a:lnTo>
                  <a:lnTo>
                    <a:pt x="0" y="269136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sp>
          <p:nvSpPr>
            <p:cNvPr id="64" name="TextBox 63">
              <a:extLst>
                <a:ext uri="{FF2B5EF4-FFF2-40B4-BE49-F238E27FC236}">
                  <a16:creationId xmlns:a16="http://schemas.microsoft.com/office/drawing/2014/main" id="{5E6270CE-CA70-FC90-631F-22F592F0FB98}"/>
                </a:ext>
              </a:extLst>
            </p:cNvPr>
            <p:cNvSpPr txBox="1"/>
            <p:nvPr/>
          </p:nvSpPr>
          <p:spPr>
            <a:xfrm>
              <a:off x="8885734" y="888154"/>
              <a:ext cx="248791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lang="en-US" sz="2400" b="1" dirty="0">
                  <a:solidFill>
                    <a:srgbClr val="FF0000"/>
                  </a:solidFill>
                  <a:latin typeface="Calibri" panose="020F0502020204030204"/>
                </a:rPr>
                <a:t>t</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ớ,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tôi</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tớ</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mày</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FF0000"/>
                  </a:solidFill>
                  <a:effectLst/>
                  <a:uLnTx/>
                  <a:uFillTx/>
                  <a:latin typeface="Calibri" panose="020F0502020204030204"/>
                  <a:ea typeface="+mn-ea"/>
                  <a:cs typeface="+mn-cs"/>
                </a:rPr>
                <a:t>chúng</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 ta,…</a:t>
              </a:r>
            </a:p>
          </p:txBody>
        </p:sp>
      </p:grpSp>
      <p:sp>
        <p:nvSpPr>
          <p:cNvPr id="2" name="Rectangle 1">
            <a:extLst>
              <a:ext uri="{FF2B5EF4-FFF2-40B4-BE49-F238E27FC236}">
                <a16:creationId xmlns:a16="http://schemas.microsoft.com/office/drawing/2014/main" id="{22DC83F1-03BE-1B28-E310-0149CF156C4D}"/>
              </a:ext>
            </a:extLst>
          </p:cNvPr>
          <p:cNvSpPr/>
          <p:nvPr/>
        </p:nvSpPr>
        <p:spPr>
          <a:xfrm>
            <a:off x="3840893" y="-4036088"/>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935E8F8A-22DE-E41D-D2CD-6B649A1884ED}"/>
              </a:ext>
            </a:extLst>
          </p:cNvPr>
          <p:cNvSpPr/>
          <p:nvPr/>
        </p:nvSpPr>
        <p:spPr>
          <a:xfrm>
            <a:off x="12596977" y="-179714"/>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469B1DF4-428D-C45D-5334-163C73E498D2}"/>
              </a:ext>
            </a:extLst>
          </p:cNvPr>
          <p:cNvSpPr/>
          <p:nvPr/>
        </p:nvSpPr>
        <p:spPr>
          <a:xfrm>
            <a:off x="220808" y="4905830"/>
            <a:ext cx="1334553" cy="15867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6255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left)">
                                      <p:cBhvr>
                                        <p:cTn id="39" dur="500"/>
                                        <p:tgtEl>
                                          <p:spTgt spid="5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down)">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left)">
                                      <p:cBhvr>
                                        <p:cTn id="61" dur="500"/>
                                        <p:tgtEl>
                                          <p:spTgt spid="6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fade">
                                      <p:cBhvr>
                                        <p:cTn id="66" dur="500"/>
                                        <p:tgtEl>
                                          <p:spTgt spid="61"/>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62"/>
                                        </p:tgtEl>
                                        <p:attrNameLst>
                                          <p:attrName>style.visibility</p:attrName>
                                        </p:attrNameLst>
                                      </p:cBhvr>
                                      <p:to>
                                        <p:strVal val="visible"/>
                                      </p:to>
                                    </p:set>
                                    <p:animEffect transition="in" filter="fade">
                                      <p:cBhvr>
                                        <p:cTn id="71" dur="1000"/>
                                        <p:tgtEl>
                                          <p:spTgt spid="62"/>
                                        </p:tgtEl>
                                      </p:cBhvr>
                                    </p:animEffect>
                                    <p:anim calcmode="lin" valueType="num">
                                      <p:cBhvr>
                                        <p:cTn id="72" dur="1000" fill="hold"/>
                                        <p:tgtEl>
                                          <p:spTgt spid="62"/>
                                        </p:tgtEl>
                                        <p:attrNameLst>
                                          <p:attrName>ppt_x</p:attrName>
                                        </p:attrNameLst>
                                      </p:cBhvr>
                                      <p:tavLst>
                                        <p:tav tm="0">
                                          <p:val>
                                            <p:strVal val="#ppt_x"/>
                                          </p:val>
                                        </p:tav>
                                        <p:tav tm="100000">
                                          <p:val>
                                            <p:strVal val="#ppt_x"/>
                                          </p:val>
                                        </p:tav>
                                      </p:tavLst>
                                    </p:anim>
                                    <p:anim calcmode="lin" valueType="num">
                                      <p:cBhvr>
                                        <p:cTn id="7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2101371" y="-1010642"/>
            <a:ext cx="9562589" cy="6298073"/>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803014" y="1127125"/>
            <a:ext cx="6473550" cy="2308324"/>
          </a:xfrm>
          <a:prstGeom prst="rect">
            <a:avLst/>
          </a:prstGeom>
          <a:noFill/>
        </p:spPr>
        <p:txBody>
          <a:bodyPr wrap="square" rtlCol="0">
            <a:spAutoFit/>
          </a:bodyPr>
          <a:lstStyle/>
          <a:p>
            <a:pPr lvl="0" algn="ctr"/>
            <a:r>
              <a:rPr lang="en-US" sz="3600" b="1" dirty="0">
                <a:solidFill>
                  <a:prstClr val="white"/>
                </a:solidFill>
                <a:latin typeface="Calibri"/>
              </a:rPr>
              <a:t>4. </a:t>
            </a:r>
            <a:r>
              <a:rPr lang="vi-VN" sz="3600" b="1" dirty="0">
                <a:solidFill>
                  <a:prstClr val="white"/>
                </a:solidFill>
                <a:latin typeface="Calibri"/>
              </a:rPr>
              <a:t>Đóng vai hạt thóc trong câu chuyện Hạt thóc, viết câu đáp lại lời của ngô, trong câu có sử dụng một đại từ.</a:t>
            </a:r>
            <a:endParaRPr kumimoji="0" lang="en-US" sz="36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Freeform 3">
            <a:extLst>
              <a:ext uri="{FF2B5EF4-FFF2-40B4-BE49-F238E27FC236}">
                <a16:creationId xmlns:a16="http://schemas.microsoft.com/office/drawing/2014/main" id="{A9C28304-E5D3-0989-F99F-045643226DC5}"/>
              </a:ext>
            </a:extLst>
          </p:cNvPr>
          <p:cNvSpPr/>
          <p:nvPr/>
        </p:nvSpPr>
        <p:spPr>
          <a:xfrm>
            <a:off x="8890000" y="4145280"/>
            <a:ext cx="1983977" cy="2138592"/>
          </a:xfrm>
          <a:custGeom>
            <a:avLst/>
            <a:gdLst/>
            <a:ahLst/>
            <a:cxnLst/>
            <a:rect l="l" t="t" r="r" b="b"/>
            <a:pathLst>
              <a:path w="4017073" h="4114800">
                <a:moveTo>
                  <a:pt x="0" y="0"/>
                </a:moveTo>
                <a:lnTo>
                  <a:pt x="4017073" y="0"/>
                </a:lnTo>
                <a:lnTo>
                  <a:pt x="4017073"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C44AB705-5B94-DE6A-511E-3C7174212EC2}"/>
              </a:ext>
            </a:extLst>
          </p:cNvPr>
          <p:cNvSpPr/>
          <p:nvPr/>
        </p:nvSpPr>
        <p:spPr>
          <a:xfrm>
            <a:off x="3569847" y="3647440"/>
            <a:ext cx="2617594" cy="3037840"/>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2" name="Rectangle 1">
            <a:extLst>
              <a:ext uri="{FF2B5EF4-FFF2-40B4-BE49-F238E27FC236}">
                <a16:creationId xmlns:a16="http://schemas.microsoft.com/office/drawing/2014/main" id="{A7092747-9CF1-C330-54D5-45918042C2ED}"/>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8B2BDA9-E65C-F9C6-3C42-B01639F1EC7C}"/>
              </a:ext>
            </a:extLst>
          </p:cNvPr>
          <p:cNvSpPr/>
          <p:nvPr/>
        </p:nvSpPr>
        <p:spPr>
          <a:xfrm>
            <a:off x="5307030" y="83242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552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51682D97-7E88-4F64-8CAF-F854BC4A41BD}"/>
              </a:ext>
            </a:extLst>
          </p:cNvPr>
          <p:cNvGrpSpPr/>
          <p:nvPr/>
        </p:nvGrpSpPr>
        <p:grpSpPr>
          <a:xfrm>
            <a:off x="119454" y="603771"/>
            <a:ext cx="12013580" cy="6000472"/>
            <a:chOff x="639096" y="1013468"/>
            <a:chExt cx="10913807" cy="4821275"/>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4" name="Freeform 3">
            <a:extLst>
              <a:ext uri="{FF2B5EF4-FFF2-40B4-BE49-F238E27FC236}">
                <a16:creationId xmlns:a16="http://schemas.microsoft.com/office/drawing/2014/main" id="{A4219DF8-F914-993F-A1C2-C4A47979EF77}"/>
              </a:ext>
            </a:extLst>
          </p:cNvPr>
          <p:cNvSpPr/>
          <p:nvPr/>
        </p:nvSpPr>
        <p:spPr>
          <a:xfrm>
            <a:off x="8249920" y="4064000"/>
            <a:ext cx="2237977" cy="2514512"/>
          </a:xfrm>
          <a:custGeom>
            <a:avLst/>
            <a:gdLst/>
            <a:ahLst/>
            <a:cxnLst/>
            <a:rect l="l" t="t" r="r" b="b"/>
            <a:pathLst>
              <a:path w="4017073" h="4114800">
                <a:moveTo>
                  <a:pt x="0" y="0"/>
                </a:moveTo>
                <a:lnTo>
                  <a:pt x="4017073" y="0"/>
                </a:lnTo>
                <a:lnTo>
                  <a:pt x="4017073"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7" name="Freeform 4">
            <a:extLst>
              <a:ext uri="{FF2B5EF4-FFF2-40B4-BE49-F238E27FC236}">
                <a16:creationId xmlns:a16="http://schemas.microsoft.com/office/drawing/2014/main" id="{72B5E15A-31BC-3DEB-7C93-99AFBC525CD2}"/>
              </a:ext>
            </a:extLst>
          </p:cNvPr>
          <p:cNvSpPr/>
          <p:nvPr/>
        </p:nvSpPr>
        <p:spPr>
          <a:xfrm>
            <a:off x="1233047" y="3525520"/>
            <a:ext cx="2617594" cy="3037840"/>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grpSp>
        <p:nvGrpSpPr>
          <p:cNvPr id="9" name="Group 8">
            <a:extLst>
              <a:ext uri="{FF2B5EF4-FFF2-40B4-BE49-F238E27FC236}">
                <a16:creationId xmlns:a16="http://schemas.microsoft.com/office/drawing/2014/main" id="{69558122-1F0B-2E69-6C06-77A05AF340CB}"/>
              </a:ext>
            </a:extLst>
          </p:cNvPr>
          <p:cNvGrpSpPr/>
          <p:nvPr/>
        </p:nvGrpSpPr>
        <p:grpSpPr>
          <a:xfrm>
            <a:off x="1059815" y="1295444"/>
            <a:ext cx="6214745" cy="2260555"/>
            <a:chOff x="6448424" y="4218985"/>
            <a:chExt cx="3971925" cy="1665108"/>
          </a:xfrm>
        </p:grpSpPr>
        <p:grpSp>
          <p:nvGrpSpPr>
            <p:cNvPr id="10" name="Group 9">
              <a:extLst>
                <a:ext uri="{FF2B5EF4-FFF2-40B4-BE49-F238E27FC236}">
                  <a16:creationId xmlns:a16="http://schemas.microsoft.com/office/drawing/2014/main" id="{6F7008E0-A276-1661-8E83-5E986DDBBC8F}"/>
                </a:ext>
              </a:extLst>
            </p:cNvPr>
            <p:cNvGrpSpPr/>
            <p:nvPr/>
          </p:nvGrpSpPr>
          <p:grpSpPr>
            <a:xfrm>
              <a:off x="6448424" y="4218985"/>
              <a:ext cx="3971925" cy="1665108"/>
              <a:chOff x="4142372" y="766762"/>
              <a:chExt cx="4710364" cy="2775224"/>
            </a:xfrm>
          </p:grpSpPr>
          <p:sp>
            <p:nvSpPr>
              <p:cNvPr id="19" name="Freeform 1286">
                <a:extLst>
                  <a:ext uri="{FF2B5EF4-FFF2-40B4-BE49-F238E27FC236}">
                    <a16:creationId xmlns:a16="http://schemas.microsoft.com/office/drawing/2014/main" id="{3C42D26E-43F2-935B-E84A-4BFA28A26316}"/>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0" name="Freeform 1287">
                <a:extLst>
                  <a:ext uri="{FF2B5EF4-FFF2-40B4-BE49-F238E27FC236}">
                    <a16:creationId xmlns:a16="http://schemas.microsoft.com/office/drawing/2014/main" id="{9E8FC548-4347-F77E-727F-515B8765E1B5}"/>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1" name="Freeform 1288">
                <a:extLst>
                  <a:ext uri="{FF2B5EF4-FFF2-40B4-BE49-F238E27FC236}">
                    <a16:creationId xmlns:a16="http://schemas.microsoft.com/office/drawing/2014/main" id="{99B1FDDE-C14A-FFCF-F8C0-7686E808F0AD}"/>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2" name="Freeform 1289">
                <a:extLst>
                  <a:ext uri="{FF2B5EF4-FFF2-40B4-BE49-F238E27FC236}">
                    <a16:creationId xmlns:a16="http://schemas.microsoft.com/office/drawing/2014/main" id="{C933335C-6F22-9519-9102-044D62D7972E}"/>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3" name="Freeform 1290">
                <a:extLst>
                  <a:ext uri="{FF2B5EF4-FFF2-40B4-BE49-F238E27FC236}">
                    <a16:creationId xmlns:a16="http://schemas.microsoft.com/office/drawing/2014/main" id="{E0744D40-D4FB-15B7-842E-5A720EE2E173}"/>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4" name="Freeform 1291">
                <a:extLst>
                  <a:ext uri="{FF2B5EF4-FFF2-40B4-BE49-F238E27FC236}">
                    <a16:creationId xmlns:a16="http://schemas.microsoft.com/office/drawing/2014/main" id="{C9B6F7B5-0838-D94E-FD0C-F3E42F3686FF}"/>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29" name="Freeform 1292">
                <a:extLst>
                  <a:ext uri="{FF2B5EF4-FFF2-40B4-BE49-F238E27FC236}">
                    <a16:creationId xmlns:a16="http://schemas.microsoft.com/office/drawing/2014/main" id="{73795DEC-A7FF-85F2-A568-5052C8FE1FEF}"/>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18" name="TextBox 17">
              <a:extLst>
                <a:ext uri="{FF2B5EF4-FFF2-40B4-BE49-F238E27FC236}">
                  <a16:creationId xmlns:a16="http://schemas.microsoft.com/office/drawing/2014/main" id="{99C229CC-E732-D9F5-F606-1CDBBF234347}"/>
                </a:ext>
              </a:extLst>
            </p:cNvPr>
            <p:cNvSpPr txBox="1"/>
            <p:nvPr/>
          </p:nvSpPr>
          <p:spPr>
            <a:xfrm>
              <a:off x="6779648" y="4471991"/>
              <a:ext cx="3343275" cy="10201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Cambria" panose="02040503050406030204" pitchFamily="18" charset="0"/>
                  <a:ea typeface="Cambria" panose="02040503050406030204" pitchFamily="18" charset="0"/>
                </a:rPr>
                <a:t>Cậu</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nói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đúng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tớ</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xin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lỗi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vì</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đã</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trót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kiêu</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căng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Chúng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mình</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cùng</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làm</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bạn</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tốt</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nhé</a:t>
              </a:r>
              <a:r>
                <a:rPr lang="en-US" sz="2800" b="1" i="0" dirty="0">
                  <a:solidFill>
                    <a:srgbClr val="FF0000"/>
                  </a:solidFill>
                  <a:effectLst/>
                  <a:latin typeface="Cambria" panose="02040503050406030204" pitchFamily="18" charset="0"/>
                  <a:ea typeface="Cambria" panose="02040503050406030204" pitchFamily="18" charset="0"/>
                </a:rPr>
                <a:t>!</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cxnSp>
        <p:nvCxnSpPr>
          <p:cNvPr id="3" name="Straight Connector 2">
            <a:extLst>
              <a:ext uri="{FF2B5EF4-FFF2-40B4-BE49-F238E27FC236}">
                <a16:creationId xmlns:a16="http://schemas.microsoft.com/office/drawing/2014/main" id="{0BC61484-3F01-43BD-A218-E271755D20FB}"/>
              </a:ext>
            </a:extLst>
          </p:cNvPr>
          <p:cNvCxnSpPr/>
          <p:nvPr/>
        </p:nvCxnSpPr>
        <p:spPr>
          <a:xfrm>
            <a:off x="4206240" y="2072640"/>
            <a:ext cx="3556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D9E6EE91-42DE-3C10-5C50-8B7B726DFB25}"/>
              </a:ext>
            </a:extLst>
          </p:cNvPr>
          <p:cNvCxnSpPr>
            <a:cxnSpLocks/>
          </p:cNvCxnSpPr>
          <p:nvPr/>
        </p:nvCxnSpPr>
        <p:spPr>
          <a:xfrm>
            <a:off x="4551680" y="2519680"/>
            <a:ext cx="185928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39CE9B8-28BC-1B5F-D982-20CC89E967D1}"/>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EC46837-4627-BB3E-3180-561E36E86E77}"/>
              </a:ext>
            </a:extLst>
          </p:cNvPr>
          <p:cNvSpPr/>
          <p:nvPr/>
        </p:nvSpPr>
        <p:spPr>
          <a:xfrm>
            <a:off x="5214630" y="8376179"/>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56257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2" name="图片 81" descr="D:\资料\图层 2.png图层 2"/>
          <p:cNvPicPr>
            <a:picLocks noChangeAspect="1"/>
          </p:cNvPicPr>
          <p:nvPr/>
        </p:nvPicPr>
        <p:blipFill>
          <a:blip r:embed="rId3"/>
          <a:srcRect/>
          <a:stretch>
            <a:fillRect/>
          </a:stretch>
        </p:blipFill>
        <p:spPr>
          <a:xfrm>
            <a:off x="433705" y="452988"/>
            <a:ext cx="11231245" cy="6031230"/>
          </a:xfrm>
          <a:prstGeom prst="rect">
            <a:avLst/>
          </a:prstGeom>
        </p:spPr>
      </p:pic>
      <p:grpSp>
        <p:nvGrpSpPr>
          <p:cNvPr id="38" name="组合 37"/>
          <p:cNvGrpSpPr/>
          <p:nvPr/>
        </p:nvGrpSpPr>
        <p:grpSpPr>
          <a:xfrm>
            <a:off x="3901342" y="5714365"/>
            <a:ext cx="1082040" cy="189230"/>
            <a:chOff x="11167" y="8133"/>
            <a:chExt cx="1704" cy="298"/>
          </a:xfrm>
        </p:grpSpPr>
        <p:sp>
          <p:nvSpPr>
            <p:cNvPr id="18" name="椭圆 17"/>
            <p:cNvSpPr/>
            <p:nvPr/>
          </p:nvSpPr>
          <p:spPr>
            <a:xfrm>
              <a:off x="11167"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19" name="椭圆 18"/>
            <p:cNvSpPr/>
            <p:nvPr/>
          </p:nvSpPr>
          <p:spPr>
            <a:xfrm>
              <a:off x="11834"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sp>
          <p:nvSpPr>
            <p:cNvPr id="20" name="椭圆 19"/>
            <p:cNvSpPr/>
            <p:nvPr/>
          </p:nvSpPr>
          <p:spPr>
            <a:xfrm>
              <a:off x="12573" y="8133"/>
              <a:ext cx="299" cy="299"/>
            </a:xfrm>
            <a:prstGeom prst="ellipse">
              <a:avLst/>
            </a:prstGeom>
            <a:solidFill>
              <a:srgbClr val="F4E418"/>
            </a:solidFill>
            <a:ln w="25400">
              <a:solidFill>
                <a:schemeClr val="tx1"/>
              </a:solid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a:ea typeface="宋体" panose="02010600030101010101" pitchFamily="2" charset="-122"/>
                <a:cs typeface="+mn-ea"/>
                <a:sym typeface="+mn-lt"/>
              </a:endParaRPr>
            </a:p>
          </p:txBody>
        </p:sp>
      </p:grpSp>
      <p:grpSp>
        <p:nvGrpSpPr>
          <p:cNvPr id="65" name="组合 64"/>
          <p:cNvGrpSpPr/>
          <p:nvPr/>
        </p:nvGrpSpPr>
        <p:grpSpPr>
          <a:xfrm>
            <a:off x="988060" y="248920"/>
            <a:ext cx="10124614" cy="6156642"/>
            <a:chOff x="1556" y="392"/>
            <a:chExt cx="15362" cy="9499"/>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6" cstate="screen">
                <a:extLst>
                  <a:ext uri="{96DAC541-7B7A-43D3-8B79-37D633B846F1}">
                    <asvg:svgBlip xmlns="" xmlns:asvg="http://schemas.microsoft.com/office/drawing/2016/SVG/main" r:embed="rId7"/>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4" cstate="screen">
              <a:extLst>
                <a:ext uri="{96DAC541-7B7A-43D3-8B79-37D633B846F1}">
                  <asvg:svgBlip xmlns="" xmlns:asvg="http://schemas.microsoft.com/office/drawing/2016/SVG/main" r:embed="rId5"/>
                </a:ext>
              </a:extLst>
            </a:blip>
            <a:stretch>
              <a:fillRect/>
            </a:stretch>
          </p:blipFill>
          <p:spPr>
            <a:xfrm>
              <a:off x="14580" y="8350"/>
              <a:ext cx="1245" cy="1541"/>
            </a:xfrm>
            <a:prstGeom prst="rect">
              <a:avLst/>
            </a:prstGeom>
          </p:spPr>
        </p:pic>
      </p:grpSp>
      <p:grpSp>
        <p:nvGrpSpPr>
          <p:cNvPr id="83" name="组合 82"/>
          <p:cNvGrpSpPr/>
          <p:nvPr/>
        </p:nvGrpSpPr>
        <p:grpSpPr>
          <a:xfrm>
            <a:off x="6985" y="15875"/>
            <a:ext cx="12418060" cy="7087870"/>
            <a:chOff x="-28" y="0"/>
            <a:chExt cx="19556" cy="11162"/>
          </a:xfrm>
        </p:grpSpPr>
        <p:pic>
          <p:nvPicPr>
            <p:cNvPr id="84" name="图片 83" descr="橡皮"/>
            <p:cNvPicPr>
              <a:picLocks noChangeAspect="1"/>
            </p:cNvPicPr>
            <p:nvPr/>
          </p:nvPicPr>
          <p:blipFill>
            <a:blip r:embed="rId8"/>
            <a:stretch>
              <a:fillRect/>
            </a:stretch>
          </p:blipFill>
          <p:spPr>
            <a:xfrm>
              <a:off x="16861" y="6232"/>
              <a:ext cx="2573" cy="2573"/>
            </a:xfrm>
            <a:prstGeom prst="rect">
              <a:avLst/>
            </a:prstGeom>
          </p:spPr>
        </p:pic>
        <p:pic>
          <p:nvPicPr>
            <p:cNvPr id="85" name="图片 84" descr="纸张"/>
            <p:cNvPicPr>
              <a:picLocks noChangeAspect="1"/>
            </p:cNvPicPr>
            <p:nvPr/>
          </p:nvPicPr>
          <p:blipFill>
            <a:blip r:embed="rId9"/>
            <a:stretch>
              <a:fillRect/>
            </a:stretch>
          </p:blipFill>
          <p:spPr>
            <a:xfrm>
              <a:off x="9813" y="7490"/>
              <a:ext cx="3672" cy="3672"/>
            </a:xfrm>
            <a:prstGeom prst="rect">
              <a:avLst/>
            </a:prstGeom>
          </p:spPr>
        </p:pic>
        <p:pic>
          <p:nvPicPr>
            <p:cNvPr id="87" name="图片 86" descr="书本"/>
            <p:cNvPicPr>
              <a:picLocks noChangeAspect="1"/>
            </p:cNvPicPr>
            <p:nvPr/>
          </p:nvPicPr>
          <p:blipFill>
            <a:blip r:embed="rId10"/>
            <a:stretch>
              <a:fillRect/>
            </a:stretch>
          </p:blipFill>
          <p:spPr>
            <a:xfrm>
              <a:off x="-28" y="0"/>
              <a:ext cx="3055" cy="3055"/>
            </a:xfrm>
            <a:prstGeom prst="rect">
              <a:avLst/>
            </a:prstGeom>
          </p:spPr>
        </p:pic>
        <p:pic>
          <p:nvPicPr>
            <p:cNvPr id="89" name="图片 88" descr="冰激凌"/>
            <p:cNvPicPr>
              <a:picLocks noChangeAspect="1"/>
            </p:cNvPicPr>
            <p:nvPr/>
          </p:nvPicPr>
          <p:blipFill>
            <a:blip r:embed="rId11"/>
            <a:stretch>
              <a:fillRect/>
            </a:stretch>
          </p:blipFill>
          <p:spPr>
            <a:xfrm>
              <a:off x="15830" y="431"/>
              <a:ext cx="3698" cy="3698"/>
            </a:xfrm>
            <a:prstGeom prst="rect">
              <a:avLst/>
            </a:prstGeom>
          </p:spPr>
        </p:pic>
        <p:pic>
          <p:nvPicPr>
            <p:cNvPr id="90" name="图片 89" descr="笔"/>
            <p:cNvPicPr>
              <a:picLocks noChangeAspect="1"/>
            </p:cNvPicPr>
            <p:nvPr/>
          </p:nvPicPr>
          <p:blipFill>
            <a:blip r:embed="rId12"/>
            <a:stretch>
              <a:fillRect/>
            </a:stretch>
          </p:blipFill>
          <p:spPr>
            <a:xfrm>
              <a:off x="8569" y="226"/>
              <a:ext cx="2467" cy="2467"/>
            </a:xfrm>
            <a:prstGeom prst="rect">
              <a:avLst/>
            </a:prstGeom>
          </p:spPr>
        </p:pic>
        <p:pic>
          <p:nvPicPr>
            <p:cNvPr id="91" name="图片 90" descr="草莓"/>
            <p:cNvPicPr>
              <a:picLocks noChangeAspect="1"/>
            </p:cNvPicPr>
            <p:nvPr/>
          </p:nvPicPr>
          <p:blipFill>
            <a:blip r:embed="rId13"/>
            <a:stretch>
              <a:fillRect/>
            </a:stretch>
          </p:blipFill>
          <p:spPr>
            <a:xfrm>
              <a:off x="791" y="7193"/>
              <a:ext cx="2698" cy="2698"/>
            </a:xfrm>
            <a:prstGeom prst="rect">
              <a:avLst/>
            </a:prstGeom>
          </p:spPr>
        </p:pic>
      </p:grpSp>
      <p:pic>
        <p:nvPicPr>
          <p:cNvPr id="2" name="Picture 1" descr="A picture containing toy, doll, vector graphics&#10;&#10;Description automatically generated">
            <a:extLst>
              <a:ext uri="{FF2B5EF4-FFF2-40B4-BE49-F238E27FC236}">
                <a16:creationId xmlns:a16="http://schemas.microsoft.com/office/drawing/2014/main" id="{CFC2B15F-4AFB-99E5-601C-AB60026051E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53783" y="2269972"/>
            <a:ext cx="2737300" cy="4050571"/>
          </a:xfrm>
          <a:prstGeom prst="rect">
            <a:avLst/>
          </a:prstGeom>
        </p:spPr>
      </p:pic>
      <p:pic>
        <p:nvPicPr>
          <p:cNvPr id="5" name="Picture 4">
            <a:extLst>
              <a:ext uri="{FF2B5EF4-FFF2-40B4-BE49-F238E27FC236}">
                <a16:creationId xmlns:a16="http://schemas.microsoft.com/office/drawing/2014/main" id="{AE005FC8-9F3E-4DBB-8FD4-1E8F1BCE5C3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47749" y="2029309"/>
            <a:ext cx="7686675" cy="2552216"/>
          </a:xfrm>
          <a:prstGeom prst="rect">
            <a:avLst/>
          </a:prstGeom>
        </p:spPr>
      </p:pic>
      <p:sp>
        <p:nvSpPr>
          <p:cNvPr id="3" name="Rectangle 2">
            <a:extLst>
              <a:ext uri="{FF2B5EF4-FFF2-40B4-BE49-F238E27FC236}">
                <a16:creationId xmlns:a16="http://schemas.microsoft.com/office/drawing/2014/main" id="{F7630924-7C75-BAEB-70C4-6AD2F40C0A77}"/>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9CE5C10-8B61-B3E3-C6AF-DB8ABE0CF4C2}"/>
              </a:ext>
            </a:extLst>
          </p:cNvPr>
          <p:cNvSpPr/>
          <p:nvPr/>
        </p:nvSpPr>
        <p:spPr>
          <a:xfrm>
            <a:off x="5166773" y="8371690"/>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1442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4" presetClass="entr" presetSubtype="16"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box(in)">
                                      <p:cBhvr>
                                        <p:cTn id="10" dur="2000"/>
                                        <p:tgtEl>
                                          <p:spTgt spid="83"/>
                                        </p:tgtEl>
                                      </p:cBhvr>
                                    </p:animEffect>
                                  </p:childTnLst>
                                </p:cTn>
                              </p:par>
                              <p:par>
                                <p:cTn id="11" presetID="50" presetClass="entr" presetSubtype="0" decel="10000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strVal val="#ppt_w+.3"/>
                                          </p:val>
                                        </p:tav>
                                        <p:tav tm="100000">
                                          <p:val>
                                            <p:strVal val="#ppt_w"/>
                                          </p:val>
                                        </p:tav>
                                      </p:tavLst>
                                    </p:anim>
                                    <p:anim calcmode="lin" valueType="num">
                                      <p:cBhvr>
                                        <p:cTn id="14" dur="1000" fill="hold"/>
                                        <p:tgtEl>
                                          <p:spTgt spid="38"/>
                                        </p:tgtEl>
                                        <p:attrNameLst>
                                          <p:attrName>ppt_h</p:attrName>
                                        </p:attrNameLst>
                                      </p:cBhvr>
                                      <p:tavLst>
                                        <p:tav tm="0">
                                          <p:val>
                                            <p:strVal val="#ppt_h"/>
                                          </p:val>
                                        </p:tav>
                                        <p:tav tm="100000">
                                          <p:val>
                                            <p:strVal val="#ppt_h"/>
                                          </p:val>
                                        </p:tav>
                                      </p:tavLst>
                                    </p:anim>
                                    <p:animEffect transition="in" filter="fade">
                                      <p:cBhvr>
                                        <p:cTn id="15" dur="1000"/>
                                        <p:tgtEl>
                                          <p:spTgt spid="38"/>
                                        </p:tgtEl>
                                      </p:cBhvr>
                                    </p:animEffect>
                                  </p:childTnLst>
                                </p:cTn>
                              </p:par>
                            </p:childTnLst>
                          </p:cTn>
                        </p:par>
                        <p:par>
                          <p:cTn id="16" fill="hold">
                            <p:stCondLst>
                              <p:cond delay="2000"/>
                            </p:stCondLst>
                            <p:childTnLst>
                              <p:par>
                                <p:cTn id="17" presetID="2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0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846285" y="4125684"/>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lvl="0" defTabSz="457200">
              <a:defRPr/>
            </a:pPr>
            <a:r>
              <a:rPr 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B</a:t>
            </a:r>
            <a:endParaRPr lang="en-US" sz="2800" b="1" dirty="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p:cNvSpPr txBox="1"/>
          <p:nvPr/>
        </p:nvSpPr>
        <p:spPr>
          <a:xfrm>
            <a:off x="3922485" y="6019800"/>
            <a:ext cx="457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a:t>
            </a:r>
          </a:p>
        </p:txBody>
      </p:sp>
      <p:sp>
        <p:nvSpPr>
          <p:cNvPr id="4" name="TextBox 3"/>
          <p:cNvSpPr txBox="1"/>
          <p:nvPr/>
        </p:nvSpPr>
        <p:spPr>
          <a:xfrm>
            <a:off x="3922485" y="3200400"/>
            <a:ext cx="457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a:t>
            </a:r>
          </a:p>
        </p:txBody>
      </p:sp>
      <p:sp>
        <p:nvSpPr>
          <p:cNvPr id="5" name="TextBox 4"/>
          <p:cNvSpPr txBox="1"/>
          <p:nvPr/>
        </p:nvSpPr>
        <p:spPr>
          <a:xfrm>
            <a:off x="3922485" y="5105400"/>
            <a:ext cx="457200"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a:t>
            </a:r>
          </a:p>
        </p:txBody>
      </p:sp>
      <p:sp>
        <p:nvSpPr>
          <p:cNvPr id="6" name="TextBox 5"/>
          <p:cNvSpPr txBox="1"/>
          <p:nvPr/>
        </p:nvSpPr>
        <p:spPr>
          <a:xfrm>
            <a:off x="4836885" y="3305805"/>
            <a:ext cx="3276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Bà</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6"/>
          <p:cNvSpPr txBox="1"/>
          <p:nvPr/>
        </p:nvSpPr>
        <p:spPr>
          <a:xfrm>
            <a:off x="4760685" y="4208567"/>
            <a:ext cx="3276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Ông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TextBox 7"/>
          <p:cNvSpPr txBox="1"/>
          <p:nvPr/>
        </p:nvSpPr>
        <p:spPr>
          <a:xfrm>
            <a:off x="4836885" y="5105400"/>
            <a:ext cx="3276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Anh</a:t>
            </a:r>
          </a:p>
        </p:txBody>
      </p:sp>
      <p:sp>
        <p:nvSpPr>
          <p:cNvPr id="9" name="TextBox 8"/>
          <p:cNvSpPr txBox="1"/>
          <p:nvPr/>
        </p:nvSpPr>
        <p:spPr>
          <a:xfrm>
            <a:off x="4836885" y="6019800"/>
            <a:ext cx="32766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Tôi</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Cloud 9">
            <a:extLst>
              <a:ext uri="{FF2B5EF4-FFF2-40B4-BE49-F238E27FC236}">
                <a16:creationId xmlns:a16="http://schemas.microsoft.com/office/drawing/2014/main" id="{B4E48463-FC4E-4CF0-B324-1E20BD246842}"/>
              </a:ext>
            </a:extLst>
          </p:cNvPr>
          <p:cNvSpPr/>
          <p:nvPr/>
        </p:nvSpPr>
        <p:spPr>
          <a:xfrm>
            <a:off x="1499022" y="3392384"/>
            <a:ext cx="1752600" cy="1075765"/>
          </a:xfrm>
          <a:prstGeom prst="cloud">
            <a:avLst/>
          </a:prstGeom>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rPr>
              <a:t>HẾT GIỜ</a:t>
            </a:r>
          </a:p>
        </p:txBody>
      </p:sp>
      <p:sp>
        <p:nvSpPr>
          <p:cNvPr id="11" name="TextBox 10"/>
          <p:cNvSpPr txBox="1"/>
          <p:nvPr/>
        </p:nvSpPr>
        <p:spPr>
          <a:xfrm>
            <a:off x="3000375" y="1114226"/>
            <a:ext cx="6324600" cy="1323439"/>
          </a:xfrm>
          <a:prstGeom prst="rect">
            <a:avLst/>
          </a:prstGeom>
          <a:noFill/>
        </p:spPr>
        <p:txBody>
          <a:bodyPr wrap="square" rtlCol="0">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2. </a:t>
            </a:r>
            <a:r>
              <a:rPr kumimoji="0" lang="en-US" altLang="en-US" sz="40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nào</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các</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dưới</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đây</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luôn</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là</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đại</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4000" b="1" i="1"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từ</a:t>
            </a:r>
            <a:r>
              <a:rPr kumimoji="0" lang="en-US" altLang="en-US" sz="4000" b="1" i="1"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altLang="en-US" sz="40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7969008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2"/>
                                        </p:tgtEl>
                                        <p:attrNameLst>
                                          <p:attrName>fillcolor</p:attrName>
                                        </p:attrNameLst>
                                      </p:cBhvr>
                                      <p:to>
                                        <a:schemeClr val="accent2"/>
                                      </p:to>
                                    </p:animClr>
                                    <p:set>
                                      <p:cBhvr>
                                        <p:cTn id="11" dur="2000" fill="hold"/>
                                        <p:tgtEl>
                                          <p:spTgt spid="2"/>
                                        </p:tgtEl>
                                        <p:attrNameLst>
                                          <p:attrName>fill.type</p:attrName>
                                        </p:attrNameLst>
                                      </p:cBhvr>
                                      <p:to>
                                        <p:strVal val="solid"/>
                                      </p:to>
                                    </p:set>
                                    <p:set>
                                      <p:cBhvr>
                                        <p:cTn id="12" dur="2000" fill="hold"/>
                                        <p:tgtEl>
                                          <p:spTgt spid="2"/>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sai-1.wav"/>
                                        </p:tgtEl>
                                      </p:cMediaNode>
                                    </p:audio>
                                  </p:subTnLst>
                                </p:cTn>
                              </p:par>
                            </p:childTnLst>
                          </p:cTn>
                        </p:par>
                        <p:par>
                          <p:cTn id="13" fill="hold">
                            <p:stCondLst>
                              <p:cond delay="2000"/>
                            </p:stCondLst>
                            <p:childTnLst>
                              <p:par>
                                <p:cTn id="14" presetID="26"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80">
                                          <p:stCondLst>
                                            <p:cond delay="0"/>
                                          </p:stCondLst>
                                        </p:cTn>
                                        <p:tgtEl>
                                          <p:spTgt spid="11"/>
                                        </p:tgtEl>
                                      </p:cBhvr>
                                    </p:animEffect>
                                    <p:anim calcmode="lin" valueType="num">
                                      <p:cBhvr>
                                        <p:cTn id="1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2" dur="26">
                                          <p:stCondLst>
                                            <p:cond delay="650"/>
                                          </p:stCondLst>
                                        </p:cTn>
                                        <p:tgtEl>
                                          <p:spTgt spid="11"/>
                                        </p:tgtEl>
                                      </p:cBhvr>
                                      <p:to x="100000" y="60000"/>
                                    </p:animScale>
                                    <p:animScale>
                                      <p:cBhvr>
                                        <p:cTn id="23" dur="166" decel="50000">
                                          <p:stCondLst>
                                            <p:cond delay="676"/>
                                          </p:stCondLst>
                                        </p:cTn>
                                        <p:tgtEl>
                                          <p:spTgt spid="11"/>
                                        </p:tgtEl>
                                      </p:cBhvr>
                                      <p:to x="100000" y="100000"/>
                                    </p:animScale>
                                    <p:animScale>
                                      <p:cBhvr>
                                        <p:cTn id="24" dur="26">
                                          <p:stCondLst>
                                            <p:cond delay="1312"/>
                                          </p:stCondLst>
                                        </p:cTn>
                                        <p:tgtEl>
                                          <p:spTgt spid="11"/>
                                        </p:tgtEl>
                                      </p:cBhvr>
                                      <p:to x="100000" y="80000"/>
                                    </p:animScale>
                                    <p:animScale>
                                      <p:cBhvr>
                                        <p:cTn id="25" dur="166" decel="50000">
                                          <p:stCondLst>
                                            <p:cond delay="1338"/>
                                          </p:stCondLst>
                                        </p:cTn>
                                        <p:tgtEl>
                                          <p:spTgt spid="11"/>
                                        </p:tgtEl>
                                      </p:cBhvr>
                                      <p:to x="100000" y="100000"/>
                                    </p:animScale>
                                    <p:animScale>
                                      <p:cBhvr>
                                        <p:cTn id="26" dur="26">
                                          <p:stCondLst>
                                            <p:cond delay="1642"/>
                                          </p:stCondLst>
                                        </p:cTn>
                                        <p:tgtEl>
                                          <p:spTgt spid="11"/>
                                        </p:tgtEl>
                                      </p:cBhvr>
                                      <p:to x="100000" y="90000"/>
                                    </p:animScale>
                                    <p:animScale>
                                      <p:cBhvr>
                                        <p:cTn id="27" dur="166" decel="50000">
                                          <p:stCondLst>
                                            <p:cond delay="1668"/>
                                          </p:stCondLst>
                                        </p:cTn>
                                        <p:tgtEl>
                                          <p:spTgt spid="11"/>
                                        </p:tgtEl>
                                      </p:cBhvr>
                                      <p:to x="100000" y="100000"/>
                                    </p:animScale>
                                    <p:animScale>
                                      <p:cBhvr>
                                        <p:cTn id="28" dur="26">
                                          <p:stCondLst>
                                            <p:cond delay="1808"/>
                                          </p:stCondLst>
                                        </p:cTn>
                                        <p:tgtEl>
                                          <p:spTgt spid="11"/>
                                        </p:tgtEl>
                                      </p:cBhvr>
                                      <p:to x="100000" y="95000"/>
                                    </p:animScale>
                                    <p:animScale>
                                      <p:cBhvr>
                                        <p:cTn id="29"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DBDF4"/>
        </a:solidFill>
        <a:effectLst/>
      </p:bgPr>
    </p:bg>
    <p:spTree>
      <p:nvGrpSpPr>
        <p:cNvPr id="1" name=""/>
        <p:cNvGrpSpPr/>
        <p:nvPr/>
      </p:nvGrpSpPr>
      <p:grpSpPr>
        <a:xfrm>
          <a:off x="0" y="0"/>
          <a:ext cx="0" cy="0"/>
          <a:chOff x="0" y="0"/>
          <a:chExt cx="0" cy="0"/>
        </a:xfrm>
      </p:grpSpPr>
      <p:grpSp>
        <p:nvGrpSpPr>
          <p:cNvPr id="35" name="组合 34"/>
          <p:cNvGrpSpPr/>
          <p:nvPr/>
        </p:nvGrpSpPr>
        <p:grpSpPr>
          <a:xfrm>
            <a:off x="-418186" y="-385991"/>
            <a:ext cx="12814300" cy="7835265"/>
            <a:chOff x="-613" y="-602"/>
            <a:chExt cx="20180" cy="12339"/>
          </a:xfrm>
        </p:grpSpPr>
        <p:pic>
          <p:nvPicPr>
            <p:cNvPr id="27" name="图片 26" descr="D:\资料\图层 2.png图层 2"/>
            <p:cNvPicPr>
              <a:picLocks noChangeAspect="1"/>
            </p:cNvPicPr>
            <p:nvPr/>
          </p:nvPicPr>
          <p:blipFill>
            <a:blip r:embed="rId3"/>
            <a:srcRect/>
            <a:stretch>
              <a:fillRect/>
            </a:stretch>
          </p:blipFill>
          <p:spPr>
            <a:xfrm>
              <a:off x="756" y="713"/>
              <a:ext cx="17687" cy="9498"/>
            </a:xfrm>
            <a:prstGeom prst="rect">
              <a:avLst/>
            </a:prstGeom>
          </p:spPr>
        </p:pic>
        <p:grpSp>
          <p:nvGrpSpPr>
            <p:cNvPr id="28" name="组合 27"/>
            <p:cNvGrpSpPr/>
            <p:nvPr/>
          </p:nvGrpSpPr>
          <p:grpSpPr>
            <a:xfrm>
              <a:off x="-613" y="-602"/>
              <a:ext cx="20180" cy="12339"/>
              <a:chOff x="-28" y="-270"/>
              <a:chExt cx="19556" cy="11965"/>
            </a:xfrm>
          </p:grpSpPr>
          <p:pic>
            <p:nvPicPr>
              <p:cNvPr id="29" name="图片 28" descr="橡皮"/>
              <p:cNvPicPr>
                <a:picLocks noChangeAspect="1"/>
              </p:cNvPicPr>
              <p:nvPr/>
            </p:nvPicPr>
            <p:blipFill>
              <a:blip r:embed="rId4"/>
              <a:stretch>
                <a:fillRect/>
              </a:stretch>
            </p:blipFill>
            <p:spPr>
              <a:xfrm>
                <a:off x="16238" y="6200"/>
                <a:ext cx="3112" cy="3112"/>
              </a:xfrm>
              <a:prstGeom prst="rect">
                <a:avLst/>
              </a:prstGeom>
            </p:spPr>
          </p:pic>
          <p:pic>
            <p:nvPicPr>
              <p:cNvPr id="30" name="图片 29" descr="纸张"/>
              <p:cNvPicPr>
                <a:picLocks noChangeAspect="1"/>
              </p:cNvPicPr>
              <p:nvPr/>
            </p:nvPicPr>
            <p:blipFill>
              <a:blip r:embed="rId5"/>
              <a:stretch>
                <a:fillRect/>
              </a:stretch>
            </p:blipFill>
            <p:spPr>
              <a:xfrm>
                <a:off x="9437" y="8023"/>
                <a:ext cx="3672" cy="3672"/>
              </a:xfrm>
              <a:prstGeom prst="rect">
                <a:avLst/>
              </a:prstGeom>
            </p:spPr>
          </p:pic>
          <p:pic>
            <p:nvPicPr>
              <p:cNvPr id="31" name="图片 30" descr="书本"/>
              <p:cNvPicPr>
                <a:picLocks noChangeAspect="1"/>
              </p:cNvPicPr>
              <p:nvPr/>
            </p:nvPicPr>
            <p:blipFill>
              <a:blip r:embed="rId6"/>
              <a:stretch>
                <a:fillRect/>
              </a:stretch>
            </p:blipFill>
            <p:spPr>
              <a:xfrm>
                <a:off x="-28" y="0"/>
                <a:ext cx="3055" cy="3055"/>
              </a:xfrm>
              <a:prstGeom prst="rect">
                <a:avLst/>
              </a:prstGeom>
            </p:spPr>
          </p:pic>
          <p:pic>
            <p:nvPicPr>
              <p:cNvPr id="32" name="图片 31" descr="冰激凌"/>
              <p:cNvPicPr>
                <a:picLocks noChangeAspect="1"/>
              </p:cNvPicPr>
              <p:nvPr/>
            </p:nvPicPr>
            <p:blipFill>
              <a:blip r:embed="rId7"/>
              <a:stretch>
                <a:fillRect/>
              </a:stretch>
            </p:blipFill>
            <p:spPr>
              <a:xfrm>
                <a:off x="15830" y="431"/>
                <a:ext cx="3698" cy="3698"/>
              </a:xfrm>
              <a:prstGeom prst="rect">
                <a:avLst/>
              </a:prstGeom>
            </p:spPr>
          </p:pic>
          <p:pic>
            <p:nvPicPr>
              <p:cNvPr id="33" name="图片 32" descr="笔"/>
              <p:cNvPicPr>
                <a:picLocks noChangeAspect="1"/>
              </p:cNvPicPr>
              <p:nvPr/>
            </p:nvPicPr>
            <p:blipFill>
              <a:blip r:embed="rId8"/>
              <a:stretch>
                <a:fillRect/>
              </a:stretch>
            </p:blipFill>
            <p:spPr>
              <a:xfrm>
                <a:off x="10305" y="-270"/>
                <a:ext cx="2467" cy="2467"/>
              </a:xfrm>
              <a:prstGeom prst="rect">
                <a:avLst/>
              </a:prstGeom>
            </p:spPr>
          </p:pic>
          <p:pic>
            <p:nvPicPr>
              <p:cNvPr id="34" name="图片 33" descr="草莓"/>
              <p:cNvPicPr>
                <a:picLocks noChangeAspect="1"/>
              </p:cNvPicPr>
              <p:nvPr/>
            </p:nvPicPr>
            <p:blipFill>
              <a:blip r:embed="rId9"/>
              <a:stretch>
                <a:fillRect/>
              </a:stretch>
            </p:blipFill>
            <p:spPr>
              <a:xfrm>
                <a:off x="5773" y="7407"/>
                <a:ext cx="2698" cy="2698"/>
              </a:xfrm>
              <a:prstGeom prst="rect">
                <a:avLst/>
              </a:prstGeom>
            </p:spPr>
          </p:pic>
        </p:grpSp>
      </p:grpSp>
      <p:grpSp>
        <p:nvGrpSpPr>
          <p:cNvPr id="65" name="组合 64"/>
          <p:cNvGrpSpPr/>
          <p:nvPr/>
        </p:nvGrpSpPr>
        <p:grpSpPr>
          <a:xfrm>
            <a:off x="1111529" y="272187"/>
            <a:ext cx="9754870" cy="6375400"/>
            <a:chOff x="1556" y="392"/>
            <a:chExt cx="15362" cy="10040"/>
          </a:xfrm>
        </p:grpSpPr>
        <p:grpSp>
          <p:nvGrpSpPr>
            <p:cNvPr id="66" name="组合 65"/>
            <p:cNvGrpSpPr/>
            <p:nvPr/>
          </p:nvGrpSpPr>
          <p:grpSpPr>
            <a:xfrm>
              <a:off x="1556" y="431"/>
              <a:ext cx="15362" cy="8286"/>
              <a:chOff x="2107" y="864"/>
              <a:chExt cx="15362" cy="8286"/>
            </a:xfrm>
          </p:grpSpPr>
          <p:pic>
            <p:nvPicPr>
              <p:cNvPr id="67" name="图形 8"/>
              <p:cNvPicPr>
                <a:picLocks noChangeAspect="1"/>
              </p:cNvPicPr>
              <p:nvPr/>
            </p:nvPicPr>
            <p:blipFill>
              <a:blip r:embed="rId10" cstate="screen">
                <a:extLst>
                  <a:ext uri="{96DAC541-7B7A-43D3-8B79-37D633B846F1}">
                    <asvg:svgBlip xmlns="" xmlns:asvg="http://schemas.microsoft.com/office/drawing/2016/SVG/main" r:embed="rId11"/>
                  </a:ext>
                </a:extLst>
              </a:blip>
              <a:stretch>
                <a:fillRect/>
              </a:stretch>
            </p:blipFill>
            <p:spPr>
              <a:xfrm>
                <a:off x="2400" y="2456"/>
                <a:ext cx="1010" cy="1250"/>
              </a:xfrm>
              <a:prstGeom prst="rect">
                <a:avLst/>
              </a:prstGeom>
            </p:spPr>
          </p:pic>
          <p:pic>
            <p:nvPicPr>
              <p:cNvPr id="68" name="图形 9"/>
              <p:cNvPicPr>
                <a:picLocks noChangeAspect="1"/>
              </p:cNvPicPr>
              <p:nvPr/>
            </p:nvPicPr>
            <p:blipFill>
              <a:blip r:embed="rId10" cstate="screen">
                <a:extLst>
                  <a:ext uri="{96DAC541-7B7A-43D3-8B79-37D633B846F1}">
                    <asvg:svgBlip xmlns="" xmlns:asvg="http://schemas.microsoft.com/office/drawing/2016/SVG/main" r:embed="rId11"/>
                  </a:ext>
                </a:extLst>
              </a:blip>
              <a:stretch>
                <a:fillRect/>
              </a:stretch>
            </p:blipFill>
            <p:spPr>
              <a:xfrm>
                <a:off x="16578" y="4855"/>
                <a:ext cx="891" cy="1103"/>
              </a:xfrm>
              <a:prstGeom prst="rect">
                <a:avLst/>
              </a:prstGeom>
            </p:spPr>
          </p:pic>
          <p:pic>
            <p:nvPicPr>
              <p:cNvPr id="69" name="图形 10"/>
              <p:cNvPicPr>
                <a:picLocks noChangeAspect="1"/>
              </p:cNvPicPr>
              <p:nvPr/>
            </p:nvPicPr>
            <p:blipFill>
              <a:blip r:embed="rId10" cstate="screen">
                <a:extLst>
                  <a:ext uri="{96DAC541-7B7A-43D3-8B79-37D633B846F1}">
                    <asvg:svgBlip xmlns="" xmlns:asvg="http://schemas.microsoft.com/office/drawing/2016/SVG/main" r:embed="rId11"/>
                  </a:ext>
                </a:extLst>
              </a:blip>
              <a:stretch>
                <a:fillRect/>
              </a:stretch>
            </p:blipFill>
            <p:spPr>
              <a:xfrm>
                <a:off x="2596" y="7609"/>
                <a:ext cx="1245" cy="1541"/>
              </a:xfrm>
              <a:prstGeom prst="rect">
                <a:avLst/>
              </a:prstGeom>
            </p:spPr>
          </p:pic>
          <p:pic>
            <p:nvPicPr>
              <p:cNvPr id="70" name="图形 15"/>
              <p:cNvPicPr>
                <a:picLocks noChangeAspect="1"/>
              </p:cNvPicPr>
              <p:nvPr/>
            </p:nvPicPr>
            <p:blipFill>
              <a:blip r:embed="rId12" cstate="screen">
                <a:extLst>
                  <a:ext uri="{96DAC541-7B7A-43D3-8B79-37D633B846F1}">
                    <asvg:svgBlip xmlns="" xmlns:asvg="http://schemas.microsoft.com/office/drawing/2016/SVG/main" r:embed="rId13"/>
                  </a:ext>
                </a:extLst>
              </a:blip>
              <a:stretch>
                <a:fillRect/>
              </a:stretch>
            </p:blipFill>
            <p:spPr>
              <a:xfrm>
                <a:off x="5090" y="864"/>
                <a:ext cx="753" cy="1130"/>
              </a:xfrm>
              <a:prstGeom prst="rect">
                <a:avLst/>
              </a:prstGeom>
            </p:spPr>
          </p:pic>
          <p:pic>
            <p:nvPicPr>
              <p:cNvPr id="71" name="图形 16"/>
              <p:cNvPicPr>
                <a:picLocks noChangeAspect="1"/>
              </p:cNvPicPr>
              <p:nvPr/>
            </p:nvPicPr>
            <p:blipFill>
              <a:blip r:embed="rId12" cstate="screen">
                <a:extLst>
                  <a:ext uri="{96DAC541-7B7A-43D3-8B79-37D633B846F1}">
                    <asvg:svgBlip xmlns="" xmlns:asvg="http://schemas.microsoft.com/office/drawing/2016/SVG/main" r:embed="rId13"/>
                  </a:ext>
                </a:extLst>
              </a:blip>
              <a:stretch>
                <a:fillRect/>
              </a:stretch>
            </p:blipFill>
            <p:spPr>
              <a:xfrm>
                <a:off x="2107" y="4841"/>
                <a:ext cx="722" cy="1084"/>
              </a:xfrm>
              <a:prstGeom prst="rect">
                <a:avLst/>
              </a:prstGeom>
            </p:spPr>
          </p:pic>
        </p:grpSp>
        <p:pic>
          <p:nvPicPr>
            <p:cNvPr id="73" name="图形 10"/>
            <p:cNvPicPr>
              <a:picLocks noChangeAspect="1"/>
            </p:cNvPicPr>
            <p:nvPr/>
          </p:nvPicPr>
          <p:blipFill>
            <a:blip r:embed="rId10" cstate="screen">
              <a:extLst>
                <a:ext uri="{96DAC541-7B7A-43D3-8B79-37D633B846F1}">
                  <asvg:svgBlip xmlns="" xmlns:asvg="http://schemas.microsoft.com/office/drawing/2016/SVG/main" r:embed="rId11"/>
                </a:ext>
              </a:extLst>
            </a:blip>
            <a:stretch>
              <a:fillRect/>
            </a:stretch>
          </p:blipFill>
          <p:spPr>
            <a:xfrm>
              <a:off x="13842" y="392"/>
              <a:ext cx="1245" cy="1541"/>
            </a:xfrm>
            <a:prstGeom prst="rect">
              <a:avLst/>
            </a:prstGeom>
          </p:spPr>
        </p:pic>
        <p:pic>
          <p:nvPicPr>
            <p:cNvPr id="74" name="图形 10"/>
            <p:cNvPicPr>
              <a:picLocks noChangeAspect="1"/>
            </p:cNvPicPr>
            <p:nvPr/>
          </p:nvPicPr>
          <p:blipFill>
            <a:blip r:embed="rId10" cstate="screen">
              <a:extLst>
                <a:ext uri="{96DAC541-7B7A-43D3-8B79-37D633B846F1}">
                  <asvg:svgBlip xmlns="" xmlns:asvg="http://schemas.microsoft.com/office/drawing/2016/SVG/main" r:embed="rId11"/>
                </a:ext>
              </a:extLst>
            </a:blip>
            <a:stretch>
              <a:fillRect/>
            </a:stretch>
          </p:blipFill>
          <p:spPr>
            <a:xfrm>
              <a:off x="15347" y="8891"/>
              <a:ext cx="1245" cy="1541"/>
            </a:xfrm>
            <a:prstGeom prst="rect">
              <a:avLst/>
            </a:prstGeom>
          </p:spPr>
        </p:pic>
      </p:grpSp>
      <p:cxnSp>
        <p:nvCxnSpPr>
          <p:cNvPr id="54" name="直接连接符 53"/>
          <p:cNvCxnSpPr>
            <a:cxnSpLocks/>
          </p:cNvCxnSpPr>
          <p:nvPr/>
        </p:nvCxnSpPr>
        <p:spPr>
          <a:xfrm>
            <a:off x="6187719" y="2899892"/>
            <a:ext cx="0" cy="1924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988964" y="2691929"/>
            <a:ext cx="384175" cy="384175"/>
          </a:xfrm>
          <a:prstGeom prst="ellipse">
            <a:avLst/>
          </a:prstGeom>
          <a:solidFill>
            <a:srgbClr val="FFBE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1" name="文本框 20"/>
          <p:cNvSpPr txBox="1"/>
          <p:nvPr/>
        </p:nvSpPr>
        <p:spPr>
          <a:xfrm flipH="1">
            <a:off x="1832607" y="2537084"/>
            <a:ext cx="3762569" cy="52322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Ôn</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lại</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kiến</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thức</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đã</a:t>
            </a:r>
            <a:r>
              <a:rPr lang="en-US" altLang="zh-CN" sz="2800" b="1" dirty="0">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2800" b="1" dirty="0" err="1">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mn-lt"/>
              </a:rPr>
              <a:t>học</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23" name="直接箭头连接符 22"/>
          <p:cNvCxnSpPr/>
          <p:nvPr/>
        </p:nvCxnSpPr>
        <p:spPr>
          <a:xfrm flipH="1">
            <a:off x="5412384" y="2884017"/>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6015634" y="4648047"/>
            <a:ext cx="384175" cy="384175"/>
          </a:xfrm>
          <a:prstGeom prst="ellipse">
            <a:avLst/>
          </a:prstGeom>
          <a:solidFill>
            <a:srgbClr val="A4E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25"/>
          <p:cNvSpPr txBox="1"/>
          <p:nvPr/>
        </p:nvSpPr>
        <p:spPr>
          <a:xfrm>
            <a:off x="7035048" y="4563253"/>
            <a:ext cx="2273378" cy="95410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Chuẩn bị bài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lt"/>
              </a:rPr>
              <a:t>tiếp theo.</a:t>
            </a:r>
            <a:endPar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字魂50号-白鸽天行体" panose="00000500000000000000" charset="-122"/>
              <a:cs typeface="Times New Roman" panose="02020603050405020304" pitchFamily="18" charset="0"/>
              <a:sym typeface="+mn-ea"/>
            </a:endParaRPr>
          </a:p>
        </p:txBody>
      </p:sp>
      <p:cxnSp>
        <p:nvCxnSpPr>
          <p:cNvPr id="52" name="直接箭头连接符 51"/>
          <p:cNvCxnSpPr/>
          <p:nvPr/>
        </p:nvCxnSpPr>
        <p:spPr>
          <a:xfrm>
            <a:off x="6399809" y="4823942"/>
            <a:ext cx="57658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文本框 3">
            <a:extLst>
              <a:ext uri="{FF2B5EF4-FFF2-40B4-BE49-F238E27FC236}">
                <a16:creationId xmlns:a16="http://schemas.microsoft.com/office/drawing/2014/main" id="{0AA3831C-C040-4F4D-9112-10D8DAB841AC}"/>
              </a:ext>
            </a:extLst>
          </p:cNvPr>
          <p:cNvSpPr txBox="1"/>
          <p:nvPr/>
        </p:nvSpPr>
        <p:spPr>
          <a:xfrm>
            <a:off x="3353531" y="1081252"/>
            <a:ext cx="5520690"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rPr>
              <a:t>DẶN DÒ</a:t>
            </a:r>
            <a:endParaRPr kumimoji="0" lang="en-US" altLang="zh-CN" sz="8000" b="1" i="0" u="none" strike="noStrike" kern="1200" cap="none" spc="0" normalizeH="0" baseline="0" noProof="0" dirty="0">
              <a:ln w="13462">
                <a:solidFill>
                  <a:prstClr val="white"/>
                </a:solidFill>
                <a:prstDash val="solid"/>
              </a:ln>
              <a:solidFill>
                <a:prstClr val="black">
                  <a:lumMod val="85000"/>
                  <a:lumOff val="15000"/>
                </a:prstClr>
              </a:solidFill>
              <a:effectLst>
                <a:outerShdw dist="38100" dir="2700000" algn="bl" rotWithShape="0">
                  <a:srgbClr val="0070C0"/>
                </a:outerShdw>
              </a:effectLst>
              <a:uLnTx/>
              <a:uFillTx/>
              <a:latin typeface="UTM Gradoo" panose="02040603050506020204" pitchFamily="18" charset="0"/>
              <a:ea typeface="宋体" panose="02010600030101010101" pitchFamily="2" charset="-122"/>
              <a:cs typeface="Arial Rounded MT Bold" panose="020F0704030504030204" charset="0"/>
              <a:sym typeface="+mn-lt"/>
            </a:endParaRPr>
          </a:p>
        </p:txBody>
      </p:sp>
      <p:pic>
        <p:nvPicPr>
          <p:cNvPr id="4" name="Picture 3" descr="A picture containing toy, doll, vector graphics&#10;&#10;Description automatically generated">
            <a:extLst>
              <a:ext uri="{FF2B5EF4-FFF2-40B4-BE49-F238E27FC236}">
                <a16:creationId xmlns:a16="http://schemas.microsoft.com/office/drawing/2014/main" id="{FB4A8C29-5779-4690-85CB-FE0EA9FAB98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28983" y="2708122"/>
            <a:ext cx="2737300" cy="4050571"/>
          </a:xfrm>
          <a:prstGeom prst="rect">
            <a:avLst/>
          </a:prstGeom>
        </p:spPr>
      </p:pic>
      <p:sp>
        <p:nvSpPr>
          <p:cNvPr id="2" name="Rectangle 1">
            <a:extLst>
              <a:ext uri="{FF2B5EF4-FFF2-40B4-BE49-F238E27FC236}">
                <a16:creationId xmlns:a16="http://schemas.microsoft.com/office/drawing/2014/main" id="{D6069A2F-1699-6DEE-AF58-97A46AFC4946}"/>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6426178B-18EC-517B-050E-C64B0DE54964}"/>
              </a:ext>
            </a:extLst>
          </p:cNvPr>
          <p:cNvSpPr/>
          <p:nvPr/>
        </p:nvSpPr>
        <p:spPr>
          <a:xfrm>
            <a:off x="5560545" y="8432636"/>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1000"/>
                                        <p:tgtEl>
                                          <p:spTgt spid="4"/>
                                        </p:tgtEl>
                                      </p:cBhvr>
                                    </p:animEffect>
                                  </p:childTnLst>
                                </p:cTn>
                              </p:par>
                            </p:childTnLst>
                          </p:cTn>
                        </p:par>
                        <p:par>
                          <p:cTn id="14" fill="hold">
                            <p:stCondLst>
                              <p:cond delay="1500"/>
                            </p:stCondLst>
                            <p:childTnLst>
                              <p:par>
                                <p:cTn id="15" presetID="25" presetClass="entr" presetSubtype="0" fill="hold" grpId="0" nodeType="afterEffect">
                                  <p:stCondLst>
                                    <p:cond delay="0"/>
                                  </p:stCondLst>
                                  <p:childTnLst>
                                    <p:set>
                                      <p:cBhvr>
                                        <p:cTn id="16" dur="1" fill="hold">
                                          <p:stCondLst>
                                            <p:cond delay="0"/>
                                          </p:stCondLst>
                                        </p:cTn>
                                        <p:tgtEl>
                                          <p:spTgt spid="97"/>
                                        </p:tgtEl>
                                        <p:attrNameLst>
                                          <p:attrName>style.visibility</p:attrName>
                                        </p:attrNameLst>
                                      </p:cBhvr>
                                      <p:to>
                                        <p:strVal val="visible"/>
                                      </p:to>
                                    </p:set>
                                    <p:anim calcmode="lin" valueType="num">
                                      <p:cBhvr>
                                        <p:cTn id="17" dur="500" decel="50000" fill="hold">
                                          <p:stCondLst>
                                            <p:cond delay="0"/>
                                          </p:stCondLst>
                                        </p:cTn>
                                        <p:tgtEl>
                                          <p:spTgt spid="97"/>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97"/>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97"/>
                                        </p:tgtEl>
                                        <p:attrNameLst>
                                          <p:attrName>ppt_w</p:attrName>
                                        </p:attrNameLst>
                                      </p:cBhvr>
                                      <p:tavLst>
                                        <p:tav tm="0">
                                          <p:val>
                                            <p:strVal val="#ppt_w*.05"/>
                                          </p:val>
                                        </p:tav>
                                        <p:tav tm="100000">
                                          <p:val>
                                            <p:strVal val="#ppt_w"/>
                                          </p:val>
                                        </p:tav>
                                      </p:tavLst>
                                    </p:anim>
                                    <p:anim calcmode="lin" valueType="num">
                                      <p:cBhvr>
                                        <p:cTn id="20" dur="1000" fill="hold"/>
                                        <p:tgtEl>
                                          <p:spTgt spid="97"/>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97"/>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97"/>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97"/>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97"/>
                                        </p:tgtEl>
                                      </p:cBhvr>
                                    </p:animEffect>
                                  </p:childTnLst>
                                </p:cTn>
                              </p:par>
                            </p:childTnLst>
                          </p:cTn>
                        </p:par>
                        <p:par>
                          <p:cTn id="25" fill="hold">
                            <p:stCondLst>
                              <p:cond delay="2500"/>
                            </p:stCondLst>
                            <p:childTnLst>
                              <p:par>
                                <p:cTn id="26" presetID="3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right)">
                                      <p:cBhvr>
                                        <p:cTn id="35" dur="500"/>
                                        <p:tgtEl>
                                          <p:spTgt spid="23"/>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up)">
                                      <p:cBhvr>
                                        <p:cTn id="45" dur="500"/>
                                        <p:tgtEl>
                                          <p:spTgt spid="54"/>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wipe(left)">
                                      <p:cBhvr>
                                        <p:cTn id="56" dur="500"/>
                                        <p:tgtEl>
                                          <p:spTgt spid="52"/>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1" presetClass="entr" presetSubtype="1"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Effect transition="in" filter="wheel(1)">
                                      <p:cBhvr>
                                        <p:cTn id="66"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p:bldP spid="25" grpId="0" animBg="1"/>
      <p:bldP spid="26" grpId="0"/>
      <p:bldP spid="9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94A6E4-D6D1-1F5E-8EFF-4EEB310DE129}"/>
              </a:ext>
            </a:extLst>
          </p:cNvPr>
          <p:cNvPicPr>
            <a:picLocks noChangeAspect="1"/>
          </p:cNvPicPr>
          <p:nvPr/>
        </p:nvPicPr>
        <p:blipFill>
          <a:blip r:embed="rId2"/>
          <a:stretch>
            <a:fillRect/>
          </a:stretch>
        </p:blipFill>
        <p:spPr>
          <a:xfrm>
            <a:off x="1593065" y="1348150"/>
            <a:ext cx="6376969" cy="4828450"/>
          </a:xfrm>
          <a:prstGeom prst="rect">
            <a:avLst/>
          </a:prstGeom>
        </p:spPr>
      </p:pic>
    </p:spTree>
    <p:extLst>
      <p:ext uri="{BB962C8B-B14F-4D97-AF65-F5344CB8AC3E}">
        <p14:creationId xmlns:p14="http://schemas.microsoft.com/office/powerpoint/2010/main" val="4071967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lvl="0" algn="ctr" defTabSz="457200"/>
            <a:r>
              <a:rPr lang="vi-VN" sz="2400" b="1" dirty="0">
                <a:solidFill>
                  <a:srgbClr val="FF0000"/>
                </a:solidFill>
                <a:latin typeface="Cambria" panose="02040503050406030204" pitchFamily="18" charset="0"/>
                <a:ea typeface="Cambria" panose="02040503050406030204" pitchFamily="18" charset="0"/>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algn="just"/>
            <a:r>
              <a:rPr lang="vi-VN" sz="3200" b="0" i="0" dirty="0">
                <a:solidFill>
                  <a:srgbClr val="000000"/>
                </a:solidFill>
                <a:effectLst/>
                <a:latin typeface="Calibri" panose="020F0502020204030204" pitchFamily="34" charset="0"/>
                <a:cs typeface="Calibri" panose="020F0502020204030204" pitchFamily="34" charset="0"/>
              </a:rPr>
              <a:t>a. Nắng vàng </a:t>
            </a:r>
            <a:r>
              <a:rPr lang="en-US" sz="3200" dirty="0">
                <a:solidFill>
                  <a:srgbClr val="000000"/>
                </a:solidFill>
                <a:latin typeface="Calibri" panose="020F0502020204030204" pitchFamily="34" charset="0"/>
                <a:cs typeface="Calibri" panose="020F0502020204030204" pitchFamily="34" charset="0"/>
              </a:rPr>
              <a:t>ó</a:t>
            </a:r>
            <a:r>
              <a:rPr lang="vi-VN" sz="3200" b="0" i="0" dirty="0">
                <a:solidFill>
                  <a:srgbClr val="000000"/>
                </a:solidFill>
                <a:effectLst/>
                <a:latin typeface="Calibri" panose="020F0502020204030204" pitchFamily="34" charset="0"/>
                <a:cs typeface="Calibri" panose="020F0502020204030204" pitchFamily="34" charset="0"/>
              </a:rPr>
              <a:t>ng. Lúa cũng </a:t>
            </a:r>
            <a:r>
              <a:rPr lang="vi-VN" sz="3200" b="1" i="0" dirty="0">
                <a:solidFill>
                  <a:srgbClr val="000000"/>
                </a:solidFill>
                <a:effectLst/>
                <a:latin typeface="Calibri" panose="020F0502020204030204" pitchFamily="34" charset="0"/>
                <a:cs typeface="Calibri" panose="020F0502020204030204" pitchFamily="34" charset="0"/>
              </a:rPr>
              <a:t>vậy</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b. Cây tre này cao và </a:t>
            </a:r>
            <a:r>
              <a:rPr lang="vi-VN" sz="3200" b="0" i="0" dirty="0" smtClean="0">
                <a:solidFill>
                  <a:srgbClr val="000000"/>
                </a:solidFill>
                <a:effectLst/>
                <a:latin typeface="Calibri" panose="020F0502020204030204" pitchFamily="34" charset="0"/>
                <a:cs typeface="Calibri" panose="020F0502020204030204" pitchFamily="34" charset="0"/>
              </a:rPr>
              <a:t>thẳng</a:t>
            </a:r>
            <a:r>
              <a:rPr lang="en-US" sz="3200" b="0" i="0" dirty="0" smtClean="0">
                <a:solidFill>
                  <a:srgbClr val="000000"/>
                </a:solidFill>
                <a:effectLst/>
                <a:latin typeface="Calibri" panose="020F0502020204030204" pitchFamily="34" charset="0"/>
                <a:cs typeface="Calibri" panose="020F0502020204030204" pitchFamily="34" charset="0"/>
              </a:rPr>
              <a:t>.</a:t>
            </a:r>
            <a:r>
              <a:rPr lang="vi-VN" sz="3200" b="0" i="0" dirty="0" smtClean="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Các cây kia cũng </a:t>
            </a:r>
            <a:r>
              <a:rPr lang="vi-VN" sz="3200" b="1" i="0" dirty="0">
                <a:solidFill>
                  <a:srgbClr val="000000"/>
                </a:solidFill>
                <a:effectLst/>
                <a:latin typeface="Calibri" panose="020F0502020204030204" pitchFamily="34" charset="0"/>
                <a:cs typeface="Calibri" panose="020F0502020204030204" pitchFamily="34" charset="0"/>
              </a:rPr>
              <a:t>thế</a:t>
            </a:r>
            <a:r>
              <a:rPr lang="vi-VN" sz="3200" b="0" i="0" dirty="0">
                <a:solidFill>
                  <a:srgbClr val="000000"/>
                </a:solidFill>
                <a:effectLst/>
                <a:latin typeface="Calibri" panose="020F0502020204030204" pitchFamily="34" charset="0"/>
                <a:cs typeface="Calibri" panose="020F0502020204030204" pitchFamily="34" charset="0"/>
              </a:rPr>
              <a:t>.</a:t>
            </a:r>
          </a:p>
          <a:p>
            <a:pPr algn="just"/>
            <a:r>
              <a:rPr lang="vi-VN" sz="3200" b="0" i="0" dirty="0">
                <a:solidFill>
                  <a:srgbClr val="000000"/>
                </a:solidFill>
                <a:effectLst/>
                <a:latin typeface="Calibri" panose="020F0502020204030204" pitchFamily="34" charset="0"/>
                <a:cs typeface="Calibri" panose="020F0502020204030204" pitchFamily="34" charset="0"/>
              </a:rPr>
              <a:t>c. Cánh đồng vàng ruộm báo hiệu một vụ mùa bội thu. </a:t>
            </a:r>
            <a:r>
              <a:rPr lang="vi-VN" sz="3200" b="1" i="0" dirty="0">
                <a:solidFill>
                  <a:srgbClr val="000000"/>
                </a:solidFill>
                <a:effectLst/>
                <a:latin typeface="Calibri" panose="020F0502020204030204" pitchFamily="34" charset="0"/>
                <a:cs typeface="Calibri" panose="020F0502020204030204" pitchFamily="34" charset="0"/>
              </a:rPr>
              <a:t>Đó</a:t>
            </a:r>
            <a:r>
              <a:rPr lang="vi-VN" sz="3200" b="0" i="0" dirty="0">
                <a:solidFill>
                  <a:srgbClr val="000000"/>
                </a:solidFill>
                <a:effectLst/>
                <a:latin typeface="Calibri" panose="020F0502020204030204" pitchFamily="34" charset="0"/>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sp>
        <p:nvSpPr>
          <p:cNvPr id="2" name="Rectangle 1">
            <a:extLst>
              <a:ext uri="{FF2B5EF4-FFF2-40B4-BE49-F238E27FC236}">
                <a16:creationId xmlns:a16="http://schemas.microsoft.com/office/drawing/2014/main" id="{702E0B04-998A-9817-6357-662D35C0CC3B}"/>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98E57A3-0C20-9F94-C116-117ABCC1976E}"/>
              </a:ext>
            </a:extLst>
          </p:cNvPr>
          <p:cNvSpPr/>
          <p:nvPr/>
        </p:nvSpPr>
        <p:spPr>
          <a:xfrm>
            <a:off x="5395713" y="8634941"/>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8638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95">
                                            <p:txEl>
                                              <p:pRg st="0" end="0"/>
                                            </p:txEl>
                                          </p:spTgt>
                                        </p:tgtEl>
                                        <p:attrNameLst>
                                          <p:attrName>style.visibility</p:attrName>
                                        </p:attrNameLst>
                                      </p:cBhvr>
                                      <p:to>
                                        <p:strVal val="visible"/>
                                      </p:to>
                                    </p:set>
                                    <p:animEffect transition="in" filter="wipe(left)">
                                      <p:cBhvr>
                                        <p:cTn id="16" dur="1000"/>
                                        <p:tgtEl>
                                          <p:spTgt spid="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grpSp>
        <p:nvGrpSpPr>
          <p:cNvPr id="83" name="Group 82">
            <a:extLst>
              <a:ext uri="{FF2B5EF4-FFF2-40B4-BE49-F238E27FC236}">
                <a16:creationId xmlns:a16="http://schemas.microsoft.com/office/drawing/2014/main" id="{C8B5A9B4-B9F7-4A00-910E-9026730C642D}"/>
              </a:ext>
            </a:extLst>
          </p:cNvPr>
          <p:cNvGrpSpPr/>
          <p:nvPr/>
        </p:nvGrpSpPr>
        <p:grpSpPr>
          <a:xfrm>
            <a:off x="3218587" y="187592"/>
            <a:ext cx="695056" cy="442451"/>
            <a:chOff x="3550860" y="468074"/>
            <a:chExt cx="695056" cy="442451"/>
          </a:xfrm>
        </p:grpSpPr>
        <p:sp>
          <p:nvSpPr>
            <p:cNvPr id="85" name="Parallelogram 84">
              <a:extLst>
                <a:ext uri="{FF2B5EF4-FFF2-40B4-BE49-F238E27FC236}">
                  <a16:creationId xmlns:a16="http://schemas.microsoft.com/office/drawing/2014/main" id="{263D3628-E665-400E-9692-9DC5CE0B7620}"/>
                </a:ext>
              </a:extLst>
            </p:cNvPr>
            <p:cNvSpPr/>
            <p:nvPr/>
          </p:nvSpPr>
          <p:spPr>
            <a:xfrm flipH="1">
              <a:off x="3550860" y="468074"/>
              <a:ext cx="695056" cy="442451"/>
            </a:xfrm>
            <a:prstGeom prst="parallelogram">
              <a:avLst>
                <a:gd name="adj" fmla="val 33612"/>
              </a:avLst>
            </a:prstGeom>
            <a:solidFill>
              <a:srgbClr val="DABDDB"/>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86" name="Graphic 85" descr="Add">
              <a:extLst>
                <a:ext uri="{FF2B5EF4-FFF2-40B4-BE49-F238E27FC236}">
                  <a16:creationId xmlns:a16="http://schemas.microsoft.com/office/drawing/2014/main" id="{D7BB8D4C-6A9B-48ED-AE16-FA7AA81548D6}"/>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4" name="TextBox 93">
            <a:extLst>
              <a:ext uri="{FF2B5EF4-FFF2-40B4-BE49-F238E27FC236}">
                <a16:creationId xmlns:a16="http://schemas.microsoft.com/office/drawing/2014/main" id="{227C9029-2DD0-45BA-B58B-8FD3BB161547}"/>
              </a:ext>
            </a:extLst>
          </p:cNvPr>
          <p:cNvSpPr txBox="1"/>
          <p:nvPr/>
        </p:nvSpPr>
        <p:spPr>
          <a:xfrm>
            <a:off x="381808" y="152655"/>
            <a:ext cx="111908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id-ID"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a:t>
            </a:r>
          </a:p>
        </p:txBody>
      </p:sp>
      <p:sp>
        <p:nvSpPr>
          <p:cNvPr id="95" name="TextBox 94">
            <a:extLst>
              <a:ext uri="{FF2B5EF4-FFF2-40B4-BE49-F238E27FC236}">
                <a16:creationId xmlns:a16="http://schemas.microsoft.com/office/drawing/2014/main" id="{325EEE39-B085-436D-AA9B-A93C0B71486A}"/>
              </a:ext>
            </a:extLst>
          </p:cNvPr>
          <p:cNvSpPr txBox="1"/>
          <p:nvPr/>
        </p:nvSpPr>
        <p:spPr>
          <a:xfrm>
            <a:off x="1343277" y="459911"/>
            <a:ext cx="10172447"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Những từ in đậm trong mỗi câu sau được dùng để thay cho từ ngữ nào?</a:t>
            </a:r>
            <a:endParaRPr kumimoji="0" lang="id-ID"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96" name="Graphic 95" descr="Close">
            <a:extLst>
              <a:ext uri="{FF2B5EF4-FFF2-40B4-BE49-F238E27FC236}">
                <a16:creationId xmlns:a16="http://schemas.microsoft.com/office/drawing/2014/main" id="{94C49F70-A38D-41F0-8005-7E7283483950}"/>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964270" y="267795"/>
            <a:ext cx="266374" cy="266374"/>
          </a:xfrm>
          <a:prstGeom prst="rect">
            <a:avLst/>
          </a:prstGeom>
        </p:spPr>
      </p:pic>
      <p:sp>
        <p:nvSpPr>
          <p:cNvPr id="4" name="TextBox 3">
            <a:extLst>
              <a:ext uri="{FF2B5EF4-FFF2-40B4-BE49-F238E27FC236}">
                <a16:creationId xmlns:a16="http://schemas.microsoft.com/office/drawing/2014/main" id="{5AD5C506-7923-A9FA-D264-37BA836715C6}"/>
              </a:ext>
            </a:extLst>
          </p:cNvPr>
          <p:cNvSpPr txBox="1"/>
          <p:nvPr/>
        </p:nvSpPr>
        <p:spPr>
          <a:xfrm>
            <a:off x="466725" y="1343025"/>
            <a:ext cx="11582400"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Nắng vàng </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ng. Lúa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vậy</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 Cây tre này cao và thẳng, Các cây kia cũng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thế</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Cánh đồng vàng ruộm báo hiệu một vụ mùa bội thu. </a:t>
            </a:r>
            <a:r>
              <a:rPr kumimoji="0" lang="vi-VN"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Đó</a:t>
            </a: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là thành quả lao động vất vả, “một nắng hai sương” của các cô bác nông dân.</a:t>
            </a:r>
          </a:p>
        </p:txBody>
      </p:sp>
      <p:pic>
        <p:nvPicPr>
          <p:cNvPr id="8" name="Picture 7">
            <a:extLst>
              <a:ext uri="{FF2B5EF4-FFF2-40B4-BE49-F238E27FC236}">
                <a16:creationId xmlns:a16="http://schemas.microsoft.com/office/drawing/2014/main" id="{E45FE492-B7F9-C647-2A18-67B8930FDF6F}"/>
              </a:ext>
            </a:extLst>
          </p:cNvPr>
          <p:cNvPicPr>
            <a:picLocks noChangeAspect="1"/>
          </p:cNvPicPr>
          <p:nvPr/>
        </p:nvPicPr>
        <p:blipFill>
          <a:blip r:embed="rId6"/>
          <a:stretch>
            <a:fillRect/>
          </a:stretch>
        </p:blipFill>
        <p:spPr>
          <a:xfrm>
            <a:off x="1776412" y="3529012"/>
            <a:ext cx="8315325" cy="2943225"/>
          </a:xfrm>
          <a:prstGeom prst="rect">
            <a:avLst/>
          </a:prstGeom>
        </p:spPr>
      </p:pic>
      <p:cxnSp>
        <p:nvCxnSpPr>
          <p:cNvPr id="3" name="Straight Connector 2">
            <a:extLst>
              <a:ext uri="{FF2B5EF4-FFF2-40B4-BE49-F238E27FC236}">
                <a16:creationId xmlns:a16="http://schemas.microsoft.com/office/drawing/2014/main" id="{CE60F7D8-953E-F782-26E8-A7B823F59ACB}"/>
              </a:ext>
            </a:extLst>
          </p:cNvPr>
          <p:cNvCxnSpPr>
            <a:cxnSpLocks/>
          </p:cNvCxnSpPr>
          <p:nvPr/>
        </p:nvCxnSpPr>
        <p:spPr>
          <a:xfrm>
            <a:off x="5191125" y="1828800"/>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7098AB-83BB-9808-5AFF-4E866B79BF02}"/>
              </a:ext>
            </a:extLst>
          </p:cNvPr>
          <p:cNvCxnSpPr>
            <a:cxnSpLocks/>
          </p:cNvCxnSpPr>
          <p:nvPr/>
        </p:nvCxnSpPr>
        <p:spPr>
          <a:xfrm>
            <a:off x="7972425" y="233362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F69A828-0E29-1D99-8AE4-C403988ADC55}"/>
              </a:ext>
            </a:extLst>
          </p:cNvPr>
          <p:cNvCxnSpPr>
            <a:cxnSpLocks/>
          </p:cNvCxnSpPr>
          <p:nvPr/>
        </p:nvCxnSpPr>
        <p:spPr>
          <a:xfrm>
            <a:off x="9991725" y="2809875"/>
            <a:ext cx="571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DA773B-B233-F0E6-627F-2F96DD58CDF2}"/>
              </a:ext>
            </a:extLst>
          </p:cNvPr>
          <p:cNvCxnSpPr/>
          <p:nvPr/>
        </p:nvCxnSpPr>
        <p:spPr>
          <a:xfrm>
            <a:off x="1943100" y="1866900"/>
            <a:ext cx="135255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41A25A2-2BA6-8A3E-77E6-BA15C29ABC79}"/>
              </a:ext>
            </a:extLst>
          </p:cNvPr>
          <p:cNvCxnSpPr>
            <a:cxnSpLocks/>
          </p:cNvCxnSpPr>
          <p:nvPr/>
        </p:nvCxnSpPr>
        <p:spPr>
          <a:xfrm>
            <a:off x="2905125" y="2333625"/>
            <a:ext cx="21812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C6EB0A-F68E-C0F9-79D9-CA4F2DB2E9EA}"/>
              </a:ext>
            </a:extLst>
          </p:cNvPr>
          <p:cNvCxnSpPr>
            <a:cxnSpLocks/>
          </p:cNvCxnSpPr>
          <p:nvPr/>
        </p:nvCxnSpPr>
        <p:spPr>
          <a:xfrm>
            <a:off x="981075" y="2809875"/>
            <a:ext cx="8810625"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2721BA-87DA-1CD0-AABE-02521C53B9E7}"/>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803D827-A02F-6821-3767-48A237C35D8F}"/>
              </a:ext>
            </a:extLst>
          </p:cNvPr>
          <p:cNvSpPr/>
          <p:nvPr/>
        </p:nvSpPr>
        <p:spPr>
          <a:xfrm>
            <a:off x="5407905" y="8577910"/>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6514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vậy</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thế</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đó</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ĐẠI TỪ THAY THẾ</a:t>
              </a:r>
            </a:p>
          </p:txBody>
        </p:sp>
      </p:grpSp>
      <p:sp>
        <p:nvSpPr>
          <p:cNvPr id="3" name="Rectangle 2">
            <a:extLst>
              <a:ext uri="{FF2B5EF4-FFF2-40B4-BE49-F238E27FC236}">
                <a16:creationId xmlns:a16="http://schemas.microsoft.com/office/drawing/2014/main" id="{82DAFF9A-814E-BD49-C4A8-53F3ED62CBD3}"/>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7A9F121C-0255-0361-3EAF-9A1BE459DF66}"/>
              </a:ext>
            </a:extLst>
          </p:cNvPr>
          <p:cNvSpPr/>
          <p:nvPr/>
        </p:nvSpPr>
        <p:spPr>
          <a:xfrm>
            <a:off x="5373329" y="8682266"/>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16074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E5FF"/>
        </a:solidFill>
        <a:effectLst/>
      </p:bgPr>
    </p:bg>
    <p:spTree>
      <p:nvGrpSpPr>
        <p:cNvPr id="1" name=""/>
        <p:cNvGrpSpPr/>
        <p:nvPr/>
      </p:nvGrpSpPr>
      <p:grpSpPr>
        <a:xfrm>
          <a:off x="0" y="0"/>
          <a:ext cx="0" cy="0"/>
          <a:chOff x="0" y="0"/>
          <a:chExt cx="0" cy="0"/>
        </a:xfrm>
      </p:grpSpPr>
      <p:sp>
        <p:nvSpPr>
          <p:cNvPr id="37" name="椭圆 36"/>
          <p:cNvSpPr/>
          <p:nvPr/>
        </p:nvSpPr>
        <p:spPr>
          <a:xfrm>
            <a:off x="5092292" y="-5935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41793" y="224396"/>
            <a:ext cx="6488343" cy="6409207"/>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pic>
        <p:nvPicPr>
          <p:cNvPr id="105" name="图片 81" descr="D:\资料\图层 2.png图层 2">
            <a:extLst>
              <a:ext uri="{FF2B5EF4-FFF2-40B4-BE49-F238E27FC236}">
                <a16:creationId xmlns:a16="http://schemas.microsoft.com/office/drawing/2014/main" id="{4FD5B5C7-0708-449B-9605-B13951EA6E64}"/>
              </a:ext>
            </a:extLst>
          </p:cNvPr>
          <p:cNvPicPr>
            <a:picLocks noChangeAspect="1"/>
          </p:cNvPicPr>
          <p:nvPr/>
        </p:nvPicPr>
        <p:blipFill>
          <a:blip r:embed="rId2"/>
          <a:srcRect/>
          <a:stretch>
            <a:fillRect/>
          </a:stretch>
        </p:blipFill>
        <p:spPr>
          <a:xfrm>
            <a:off x="818962" y="413385"/>
            <a:ext cx="11231245" cy="6444615"/>
          </a:xfrm>
          <a:prstGeom prst="rect">
            <a:avLst/>
          </a:prstGeom>
        </p:spPr>
      </p:pic>
      <p:pic>
        <p:nvPicPr>
          <p:cNvPr id="5" name="Picture 4">
            <a:extLst>
              <a:ext uri="{FF2B5EF4-FFF2-40B4-BE49-F238E27FC236}">
                <a16:creationId xmlns:a16="http://schemas.microsoft.com/office/drawing/2014/main" id="{A82B46E1-A7D9-40B7-82BA-DE11776CAAA1}"/>
              </a:ext>
            </a:extLst>
          </p:cNvPr>
          <p:cNvPicPr>
            <a:picLocks noChangeAspect="1"/>
          </p:cNvPicPr>
          <p:nvPr/>
        </p:nvPicPr>
        <p:blipFill>
          <a:blip r:embed="rId3"/>
          <a:stretch>
            <a:fillRect/>
          </a:stretch>
        </p:blipFill>
        <p:spPr>
          <a:xfrm rot="213147">
            <a:off x="1730639" y="-1022139"/>
            <a:ext cx="9877730" cy="8102255"/>
          </a:xfrm>
          <a:prstGeom prst="rect">
            <a:avLst/>
          </a:prstGeom>
        </p:spPr>
      </p:pic>
      <p:pic>
        <p:nvPicPr>
          <p:cNvPr id="4" name="Picture 3" descr="A cartoon of a person holding a sword&#10;&#10;Description automatically generated with low confidence">
            <a:extLst>
              <a:ext uri="{FF2B5EF4-FFF2-40B4-BE49-F238E27FC236}">
                <a16:creationId xmlns:a16="http://schemas.microsoft.com/office/drawing/2014/main" id="{63D6506F-AFCA-BC31-B5DC-D1FF58DF98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80" y="3205326"/>
            <a:ext cx="5006662" cy="3753823"/>
          </a:xfrm>
          <a:prstGeom prst="rect">
            <a:avLst/>
          </a:prstGeom>
        </p:spPr>
      </p:pic>
      <p:sp>
        <p:nvSpPr>
          <p:cNvPr id="7" name="TextBox 6">
            <a:extLst>
              <a:ext uri="{FF2B5EF4-FFF2-40B4-BE49-F238E27FC236}">
                <a16:creationId xmlns:a16="http://schemas.microsoft.com/office/drawing/2014/main" id="{FFA04543-B7F7-95FE-C2D3-424B89B18B75}"/>
              </a:ext>
            </a:extLst>
          </p:cNvPr>
          <p:cNvSpPr txBox="1"/>
          <p:nvPr/>
        </p:nvSpPr>
        <p:spPr>
          <a:xfrm>
            <a:off x="3467099" y="2257425"/>
            <a:ext cx="6315075" cy="1569660"/>
          </a:xfrm>
          <a:prstGeom prst="rect">
            <a:avLst/>
          </a:prstGeom>
          <a:noFill/>
        </p:spPr>
        <p:txBody>
          <a:bodyPr wrap="square" rtlCol="0">
            <a:spAutoFit/>
          </a:bodyPr>
          <a:lstStyle/>
          <a:p>
            <a:pPr algn="ctr"/>
            <a:r>
              <a:rPr lang="en-US" sz="4800" b="1" dirty="0" err="1">
                <a:solidFill>
                  <a:schemeClr val="bg1"/>
                </a:solidFill>
              </a:rPr>
              <a:t>Các</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dùng</a:t>
            </a:r>
            <a:r>
              <a:rPr lang="en-US" sz="4800" b="1" dirty="0">
                <a:solidFill>
                  <a:schemeClr val="bg1"/>
                </a:solidFill>
              </a:rPr>
              <a:t> </a:t>
            </a:r>
            <a:r>
              <a:rPr lang="en-US" sz="4800" b="1" dirty="0" err="1">
                <a:solidFill>
                  <a:schemeClr val="bg1"/>
                </a:solidFill>
              </a:rPr>
              <a:t>để</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gọi</a:t>
            </a:r>
            <a:r>
              <a:rPr lang="en-US" sz="4800" b="1" dirty="0">
                <a:solidFill>
                  <a:schemeClr val="bg1"/>
                </a:solidFill>
              </a:rPr>
              <a:t> </a:t>
            </a:r>
            <a:r>
              <a:rPr lang="en-US" sz="4800" b="1" dirty="0" err="1">
                <a:solidFill>
                  <a:schemeClr val="bg1"/>
                </a:solidFill>
              </a:rPr>
              <a:t>là</a:t>
            </a:r>
            <a:r>
              <a:rPr lang="en-US" sz="4800" b="1" dirty="0">
                <a:solidFill>
                  <a:schemeClr val="bg1"/>
                </a:solidFill>
              </a:rPr>
              <a:t> </a:t>
            </a:r>
            <a:r>
              <a:rPr lang="en-US" sz="4800" b="1" dirty="0" err="1">
                <a:solidFill>
                  <a:schemeClr val="bg1"/>
                </a:solidFill>
              </a:rPr>
              <a:t>đại</a:t>
            </a:r>
            <a:r>
              <a:rPr lang="en-US" sz="4800" b="1" dirty="0">
                <a:solidFill>
                  <a:schemeClr val="bg1"/>
                </a:solidFill>
              </a:rPr>
              <a:t> </a:t>
            </a:r>
            <a:r>
              <a:rPr lang="en-US" sz="4800" b="1" dirty="0" err="1">
                <a:solidFill>
                  <a:schemeClr val="bg1"/>
                </a:solidFill>
              </a:rPr>
              <a:t>từ</a:t>
            </a:r>
            <a:r>
              <a:rPr lang="en-US" sz="4800" b="1" dirty="0">
                <a:solidFill>
                  <a:schemeClr val="bg1"/>
                </a:solidFill>
              </a:rPr>
              <a:t> </a:t>
            </a:r>
            <a:r>
              <a:rPr lang="en-US" sz="4800" b="1" dirty="0" err="1">
                <a:solidFill>
                  <a:schemeClr val="bg1"/>
                </a:solidFill>
              </a:rPr>
              <a:t>thay</a:t>
            </a:r>
            <a:r>
              <a:rPr lang="en-US" sz="4800" b="1" dirty="0">
                <a:solidFill>
                  <a:schemeClr val="bg1"/>
                </a:solidFill>
              </a:rPr>
              <a:t> </a:t>
            </a:r>
            <a:r>
              <a:rPr lang="en-US" sz="4800" b="1" dirty="0" err="1">
                <a:solidFill>
                  <a:schemeClr val="bg1"/>
                </a:solidFill>
              </a:rPr>
              <a:t>thế</a:t>
            </a:r>
            <a:r>
              <a:rPr lang="en-US" sz="4800" b="1" dirty="0">
                <a:solidFill>
                  <a:schemeClr val="bg1"/>
                </a:solidFill>
              </a:rPr>
              <a:t>.</a:t>
            </a:r>
          </a:p>
        </p:txBody>
      </p:sp>
      <p:pic>
        <p:nvPicPr>
          <p:cNvPr id="9" name="Picture 8">
            <a:extLst>
              <a:ext uri="{FF2B5EF4-FFF2-40B4-BE49-F238E27FC236}">
                <a16:creationId xmlns:a16="http://schemas.microsoft.com/office/drawing/2014/main" id="{7BEA8ECC-C8E7-5A88-853E-8E7149B58E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152" y="390526"/>
            <a:ext cx="4357047" cy="1876424"/>
          </a:xfrm>
          <a:prstGeom prst="rect">
            <a:avLst/>
          </a:prstGeom>
        </p:spPr>
      </p:pic>
      <p:sp>
        <p:nvSpPr>
          <p:cNvPr id="2" name="Rectangle 1">
            <a:extLst>
              <a:ext uri="{FF2B5EF4-FFF2-40B4-BE49-F238E27FC236}">
                <a16:creationId xmlns:a16="http://schemas.microsoft.com/office/drawing/2014/main" id="{7AC1C33E-8A3F-10C1-DF59-6896BD692487}"/>
              </a:ext>
            </a:extLst>
          </p:cNvPr>
          <p:cNvSpPr/>
          <p:nvPr/>
        </p:nvSpPr>
        <p:spPr>
          <a:xfrm>
            <a:off x="-2210066" y="11613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EC2D0CB-4D34-498C-89F2-7D6DE9867250}"/>
              </a:ext>
            </a:extLst>
          </p:cNvPr>
          <p:cNvSpPr/>
          <p:nvPr/>
        </p:nvSpPr>
        <p:spPr>
          <a:xfrm>
            <a:off x="5577500" y="8639377"/>
            <a:ext cx="2094271" cy="1814052"/>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7817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vi-VN" sz="2600" b="1" i="0" dirty="0">
                  <a:solidFill>
                    <a:srgbClr val="000000"/>
                  </a:solidFill>
                  <a:effectLst/>
                  <a:latin typeface="Cambria" panose="02040503050406030204" pitchFamily="18" charset="0"/>
                  <a:ea typeface="Cambria" panose="02040503050406030204" pitchFamily="18" charset="0"/>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indent="-342900">
                <a:buAutoNum type="alphaLcParenR"/>
              </a:pP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Cốc</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Ai </a:t>
              </a:r>
              <a:r>
                <a:rPr lang="en-US" sz="2400" dirty="0" err="1">
                  <a:latin typeface="Cambria" panose="02040503050406030204" pitchFamily="18" charset="0"/>
                  <a:ea typeface="Cambria" panose="02040503050406030204" pitchFamily="18" charset="0"/>
                </a:rPr>
                <a:t>gọi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đó</a:t>
              </a:r>
              <a:r>
                <a:rPr lang="en-US" sz="2400" dirty="0">
                  <a:latin typeface="Cambria" panose="02040503050406030204" pitchFamily="18" charset="0"/>
                  <a:ea typeface="Cambria" panose="02040503050406030204" pitchFamily="18" charset="0"/>
                </a:rPr>
                <a:t>!</a:t>
              </a:r>
            </a:p>
            <a:p>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Tôi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là</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thỏ</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(Võ </a:t>
              </a:r>
              <a:r>
                <a:rPr lang="en-US" sz="2400" dirty="0" err="1">
                  <a:latin typeface="Cambria" panose="02040503050406030204" pitchFamily="18" charset="0"/>
                  <a:ea typeface="Cambria" panose="02040503050406030204" pitchFamily="18" charset="0"/>
                </a:rPr>
                <a:t>Quảng</a:t>
              </a:r>
              <a:r>
                <a:rPr lang="en-US" sz="2400" dirty="0">
                  <a:latin typeface="Cambria" panose="02040503050406030204" pitchFamily="18" charset="0"/>
                  <a:ea typeface="Cambria" panose="02040503050406030204" pitchFamily="18" charset="0"/>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19716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b) </a:t>
              </a:r>
              <a:r>
                <a:rPr lang="en-US" sz="2400" dirty="0" err="1">
                  <a:latin typeface="Cambria" panose="02040503050406030204" pitchFamily="18" charset="0"/>
                  <a:ea typeface="Cambria" panose="02040503050406030204" pitchFamily="18" charset="0"/>
                </a:rPr>
                <a:t>Mùa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phượng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vĩ</a:t>
              </a:r>
              <a:endParaRPr lang="en-US" sz="2400" dirty="0">
                <a:latin typeface="Cambria" panose="02040503050406030204" pitchFamily="18" charset="0"/>
                <a:ea typeface="Cambria" panose="02040503050406030204" pitchFamily="18" charset="0"/>
              </a:endParaRPr>
            </a:p>
            <a:p>
              <a:r>
                <a:rPr lang="en-US" sz="2400" dirty="0" err="1">
                  <a:latin typeface="Cambria" panose="02040503050406030204" pitchFamily="18" charset="0"/>
                  <a:ea typeface="Cambria" panose="02040503050406030204" pitchFamily="18" charset="0"/>
                </a:rPr>
                <a:t>Nở</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đỏ</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rực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trời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Ở </a:t>
              </a:r>
              <a:r>
                <a:rPr lang="en-US" sz="2400" dirty="0" err="1">
                  <a:latin typeface="Cambria" panose="02040503050406030204" pitchFamily="18" charset="0"/>
                  <a:ea typeface="Cambria" panose="02040503050406030204" pitchFamily="18" charset="0"/>
                </a:rPr>
                <a:t>khắp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nơi</a:t>
              </a: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Ve </a:t>
              </a:r>
              <a:r>
                <a:rPr lang="en-US" sz="2400" dirty="0" err="1">
                  <a:latin typeface="Cambria" panose="02040503050406030204" pitchFamily="18" charset="0"/>
                  <a:ea typeface="Cambria" panose="02040503050406030204" pitchFamily="18" charset="0"/>
                </a:rPr>
                <a:t>kêu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rả</a:t>
              </a:r>
              <a:r>
                <a:rPr lang="en-US" sz="2400" dirty="0">
                  <a:latin typeface="Cambria" panose="02040503050406030204" pitchFamily="18" charset="0"/>
                  <a:ea typeface="Cambria" panose="02040503050406030204" pitchFamily="18" charset="0"/>
                </a:rPr>
                <a:t>?</a:t>
              </a:r>
            </a:p>
            <a:p>
              <a:pPr algn="r"/>
              <a:r>
                <a:rPr lang="en-US" sz="2400" dirty="0">
                  <a:latin typeface="Cambria" panose="02040503050406030204" pitchFamily="18" charset="0"/>
                  <a:ea typeface="Cambria" panose="02040503050406030204" pitchFamily="18" charset="0"/>
                </a:rPr>
                <a:t>(</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đố</a:t>
              </a:r>
              <a:r>
                <a:rPr lang="en-US" sz="2400" dirty="0">
                  <a:latin typeface="Cambria" panose="02040503050406030204" pitchFamily="18" charset="0"/>
                  <a:ea typeface="Cambria" panose="02040503050406030204" pitchFamily="18" charset="0"/>
                </a:rPr>
                <a:t>)</a:t>
              </a:r>
            </a:p>
          </p:txBody>
        </p:sp>
      </p:grpSp>
      <p:pic>
        <p:nvPicPr>
          <p:cNvPr id="17" name="Picture 16">
            <a:extLst>
              <a:ext uri="{FF2B5EF4-FFF2-40B4-BE49-F238E27FC236}">
                <a16:creationId xmlns:a16="http://schemas.microsoft.com/office/drawing/2014/main" id="{05FD199A-BA00-4A38-3F29-56A03C028501}"/>
              </a:ext>
            </a:extLst>
          </p:cNvPr>
          <p:cNvPicPr>
            <a:picLocks noChangeAspect="1"/>
          </p:cNvPicPr>
          <p:nvPr/>
        </p:nvPicPr>
        <p:blipFill>
          <a:blip r:embed="rId6"/>
          <a:stretch>
            <a:fillRect/>
          </a:stretch>
        </p:blipFill>
        <p:spPr>
          <a:xfrm>
            <a:off x="647699" y="3876675"/>
            <a:ext cx="10563225" cy="2228850"/>
          </a:xfrm>
          <a:prstGeom prst="rect">
            <a:avLst/>
          </a:prstGeom>
        </p:spPr>
      </p:pic>
      <p:grpSp>
        <p:nvGrpSpPr>
          <p:cNvPr id="18" name="Group 17">
            <a:extLst>
              <a:ext uri="{FF2B5EF4-FFF2-40B4-BE49-F238E27FC236}">
                <a16:creationId xmlns:a16="http://schemas.microsoft.com/office/drawing/2014/main" id="{F8591D1C-DF03-B23E-0B10-42B0A27EB1C2}"/>
              </a:ext>
            </a:extLst>
          </p:cNvPr>
          <p:cNvGrpSpPr/>
          <p:nvPr/>
        </p:nvGrpSpPr>
        <p:grpSpPr>
          <a:xfrm>
            <a:off x="3740329" y="4301364"/>
            <a:ext cx="4278451" cy="2175001"/>
            <a:chOff x="892354" y="3758439"/>
            <a:chExt cx="4278451" cy="2175001"/>
          </a:xfrm>
        </p:grpSpPr>
        <p:pic>
          <p:nvPicPr>
            <p:cNvPr id="19" name="Picture 18">
              <a:extLst>
                <a:ext uri="{FF2B5EF4-FFF2-40B4-BE49-F238E27FC236}">
                  <a16:creationId xmlns:a16="http://schemas.microsoft.com/office/drawing/2014/main" id="{BCA45529-E706-D4A2-4126-4ED5A24CB76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EDDC586B-6E4F-8347-0B1E-D73474BA9434}"/>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
        <p:nvSpPr>
          <p:cNvPr id="2" name="Rectangle 1">
            <a:extLst>
              <a:ext uri="{FF2B5EF4-FFF2-40B4-BE49-F238E27FC236}">
                <a16:creationId xmlns:a16="http://schemas.microsoft.com/office/drawing/2014/main" id="{6A09BAE1-2891-3AF7-FA59-95492B3E4475}"/>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1BA6D9FD-BBA1-5CDC-92B4-0D34BA1EDD62}"/>
              </a:ext>
            </a:extLst>
          </p:cNvPr>
          <p:cNvSpPr/>
          <p:nvPr/>
        </p:nvSpPr>
        <p:spPr>
          <a:xfrm>
            <a:off x="5223877" y="8482184"/>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011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099650" y="-2330616"/>
            <a:ext cx="7390029" cy="7390095"/>
          </a:xfrm>
          <a:prstGeom prst="ellipse">
            <a:avLst/>
          </a:prstGeom>
          <a:solidFill>
            <a:srgbClr val="FFB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39" name="椭圆 38"/>
          <p:cNvSpPr/>
          <p:nvPr/>
        </p:nvSpPr>
        <p:spPr>
          <a:xfrm>
            <a:off x="-191155" y="2094841"/>
            <a:ext cx="7390029" cy="7390095"/>
          </a:xfrm>
          <a:prstGeom prst="ellipse">
            <a:avLst/>
          </a:prstGeom>
          <a:solidFill>
            <a:srgbClr val="A4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ea typeface="宋体" panose="02010600030101010101" pitchFamily="2" charset="-122"/>
              <a:cs typeface="+mn-cs"/>
            </a:endParaRPr>
          </a:p>
        </p:txBody>
      </p:sp>
      <p:sp>
        <p:nvSpPr>
          <p:cNvPr id="87" name="Freeform: Shape 86">
            <a:extLst>
              <a:ext uri="{FF2B5EF4-FFF2-40B4-BE49-F238E27FC236}">
                <a16:creationId xmlns:a16="http://schemas.microsoft.com/office/drawing/2014/main" id="{0BFB334E-8BDD-42A1-84E9-485C1C0EE858}"/>
              </a:ext>
            </a:extLst>
          </p:cNvPr>
          <p:cNvSpPr/>
          <p:nvPr/>
        </p:nvSpPr>
        <p:spPr>
          <a:xfrm>
            <a:off x="168245" y="278044"/>
            <a:ext cx="11842697" cy="6262182"/>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A6DF8BAC-8C95-4BEA-8C58-01764494B011}"/>
              </a:ext>
            </a:extLst>
          </p:cNvPr>
          <p:cNvGrpSpPr/>
          <p:nvPr/>
        </p:nvGrpSpPr>
        <p:grpSpPr>
          <a:xfrm>
            <a:off x="168245" y="820360"/>
            <a:ext cx="11842697" cy="5350526"/>
            <a:chOff x="639096" y="945439"/>
            <a:chExt cx="10913807" cy="4889304"/>
          </a:xfrm>
        </p:grpSpPr>
        <p:grpSp>
          <p:nvGrpSpPr>
            <p:cNvPr id="89" name="Group 88">
              <a:extLst>
                <a:ext uri="{FF2B5EF4-FFF2-40B4-BE49-F238E27FC236}">
                  <a16:creationId xmlns:a16="http://schemas.microsoft.com/office/drawing/2014/main" id="{9B3214A4-55E7-48BE-B702-F64E830CF177}"/>
                </a:ext>
              </a:extLst>
            </p:cNvPr>
            <p:cNvGrpSpPr/>
            <p:nvPr/>
          </p:nvGrpSpPr>
          <p:grpSpPr>
            <a:xfrm>
              <a:off x="639096" y="1013468"/>
              <a:ext cx="10913807" cy="4821275"/>
              <a:chOff x="639096" y="1013468"/>
              <a:chExt cx="10913807" cy="4821275"/>
            </a:xfrm>
          </p:grpSpPr>
          <p:sp>
            <p:nvSpPr>
              <p:cNvPr id="92" name="Rectangle 91">
                <a:extLst>
                  <a:ext uri="{FF2B5EF4-FFF2-40B4-BE49-F238E27FC236}">
                    <a16:creationId xmlns:a16="http://schemas.microsoft.com/office/drawing/2014/main" id="{74FB9D76-BB9A-44E7-A1ED-C01BDD30804D}"/>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3" name="Rectangle: Rounded Corners 92">
                <a:extLst>
                  <a:ext uri="{FF2B5EF4-FFF2-40B4-BE49-F238E27FC236}">
                    <a16:creationId xmlns:a16="http://schemas.microsoft.com/office/drawing/2014/main" id="{CDB5E1E5-22A4-430A-90CF-43F0FAB837D2}"/>
                  </a:ext>
                </a:extLst>
              </p:cNvPr>
              <p:cNvSpPr/>
              <p:nvPr/>
            </p:nvSpPr>
            <p:spPr>
              <a:xfrm>
                <a:off x="1809750" y="1016000"/>
                <a:ext cx="9055100" cy="307266"/>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4" name="Freeform: Shape 93">
                <a:extLst>
                  <a:ext uri="{FF2B5EF4-FFF2-40B4-BE49-F238E27FC236}">
                    <a16:creationId xmlns:a16="http://schemas.microsoft.com/office/drawing/2014/main" id="{9485256F-295F-431F-B181-5ECED393806E}"/>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5" name="Freeform: Shape 94">
                <a:extLst>
                  <a:ext uri="{FF2B5EF4-FFF2-40B4-BE49-F238E27FC236}">
                    <a16:creationId xmlns:a16="http://schemas.microsoft.com/office/drawing/2014/main" id="{E06E87B1-0519-4F1E-9D2A-943AB6A5C9AF}"/>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6" name="Heart 95">
                <a:extLst>
                  <a:ext uri="{FF2B5EF4-FFF2-40B4-BE49-F238E27FC236}">
                    <a16:creationId xmlns:a16="http://schemas.microsoft.com/office/drawing/2014/main" id="{E36F51A9-EF81-4AF7-A126-B05A19F5FAE4}"/>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91" name="TextBox 90">
              <a:extLst>
                <a:ext uri="{FF2B5EF4-FFF2-40B4-BE49-F238E27FC236}">
                  <a16:creationId xmlns:a16="http://schemas.microsoft.com/office/drawing/2014/main" id="{2AA8CD3D-4E12-423D-8980-4B3659BB3292}"/>
                </a:ext>
              </a:extLst>
            </p:cNvPr>
            <p:cNvSpPr txBox="1"/>
            <p:nvPr/>
          </p:nvSpPr>
          <p:spPr>
            <a:xfrm>
              <a:off x="1427828" y="945439"/>
              <a:ext cx="277495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d-ID" sz="2000" b="0" i="0" u="none" strike="noStrike" kern="1200" cap="none" spc="0" normalizeH="0" baseline="0" noProof="0" dirty="0">
                  <a:ln>
                    <a:noFill/>
                  </a:ln>
                  <a:solidFill>
                    <a:prstClr val="black"/>
                  </a:solidFill>
                  <a:effectLst/>
                  <a:uLnTx/>
                  <a:uFillTx/>
                  <a:latin typeface="Cutewritten" panose="02000503000000000000" pitchFamily="2" charset="0"/>
                  <a:ea typeface="+mn-ea"/>
                  <a:cs typeface="+mn-cs"/>
                </a:rPr>
                <a:t>www.zanasyra.com</a:t>
              </a:r>
            </a:p>
          </p:txBody>
        </p:sp>
      </p:grpSp>
      <p:grpSp>
        <p:nvGrpSpPr>
          <p:cNvPr id="97" name="Group 96">
            <a:extLst>
              <a:ext uri="{FF2B5EF4-FFF2-40B4-BE49-F238E27FC236}">
                <a16:creationId xmlns:a16="http://schemas.microsoft.com/office/drawing/2014/main" id="{4FEFFBDE-AA9A-4A27-9DD2-75AC8678F978}"/>
              </a:ext>
            </a:extLst>
          </p:cNvPr>
          <p:cNvGrpSpPr/>
          <p:nvPr/>
        </p:nvGrpSpPr>
        <p:grpSpPr>
          <a:xfrm>
            <a:off x="5781340" y="295910"/>
            <a:ext cx="754214" cy="484189"/>
            <a:chOff x="3550860" y="468074"/>
            <a:chExt cx="695056" cy="442451"/>
          </a:xfrm>
        </p:grpSpPr>
        <p:sp>
          <p:nvSpPr>
            <p:cNvPr id="98" name="Parallelogram 97">
              <a:extLst>
                <a:ext uri="{FF2B5EF4-FFF2-40B4-BE49-F238E27FC236}">
                  <a16:creationId xmlns:a16="http://schemas.microsoft.com/office/drawing/2014/main" id="{6E28BBC0-A0D6-4176-A5A4-9FABDFEFE75D}"/>
                </a:ext>
              </a:extLst>
            </p:cNvPr>
            <p:cNvSpPr/>
            <p:nvPr/>
          </p:nvSpPr>
          <p:spPr>
            <a:xfrm flipH="1">
              <a:off x="3550860" y="468074"/>
              <a:ext cx="695056" cy="442451"/>
            </a:xfrm>
            <a:prstGeom prst="parallelogram">
              <a:avLst>
                <a:gd name="adj" fmla="val 33612"/>
              </a:avLst>
            </a:pr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pic>
          <p:nvPicPr>
            <p:cNvPr id="99" name="Graphic 98" descr="Add">
              <a:extLst>
                <a:ext uri="{FF2B5EF4-FFF2-40B4-BE49-F238E27FC236}">
                  <a16:creationId xmlns:a16="http://schemas.microsoft.com/office/drawing/2014/main" id="{72545980-1232-488B-963A-6F3DBDDDA7D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81019" y="563108"/>
              <a:ext cx="244176" cy="244176"/>
            </a:xfrm>
            <a:prstGeom prst="rect">
              <a:avLst/>
            </a:prstGeom>
          </p:spPr>
        </p:pic>
      </p:grpSp>
      <p:sp>
        <p:nvSpPr>
          <p:cNvPr id="100" name="Freeform: Shape 99">
            <a:extLst>
              <a:ext uri="{FF2B5EF4-FFF2-40B4-BE49-F238E27FC236}">
                <a16:creationId xmlns:a16="http://schemas.microsoft.com/office/drawing/2014/main" id="{38B07616-D9C0-4BA4-AAE2-90DF6AF0AE93}"/>
              </a:ext>
            </a:extLst>
          </p:cNvPr>
          <p:cNvSpPr/>
          <p:nvPr/>
        </p:nvSpPr>
        <p:spPr>
          <a:xfrm>
            <a:off x="168245" y="278115"/>
            <a:ext cx="11842697" cy="6259738"/>
          </a:xfrm>
          <a:custGeom>
            <a:avLst/>
            <a:gdLst>
              <a:gd name="connsiteX0" fmla="*/ 2729252 w 10913807"/>
              <a:gd name="connsiteY0" fmla="*/ 0 h 5720141"/>
              <a:gd name="connsiteX1" fmla="*/ 5080364 w 10913807"/>
              <a:gd name="connsiteY1" fmla="*/ 7706 h 5720141"/>
              <a:gd name="connsiteX2" fmla="*/ 5319272 w 10913807"/>
              <a:gd name="connsiteY2" fmla="*/ 381767 h 5720141"/>
              <a:gd name="connsiteX3" fmla="*/ 5350148 w 10913807"/>
              <a:gd name="connsiteY3" fmla="*/ 440218 h 5720141"/>
              <a:gd name="connsiteX4" fmla="*/ 10913807 w 10913807"/>
              <a:gd name="connsiteY4" fmla="*/ 440218 h 5720141"/>
              <a:gd name="connsiteX5" fmla="*/ 10913807 w 10913807"/>
              <a:gd name="connsiteY5" fmla="*/ 5720141 h 5720141"/>
              <a:gd name="connsiteX6" fmla="*/ 0 w 10913807"/>
              <a:gd name="connsiteY6" fmla="*/ 5720141 h 5720141"/>
              <a:gd name="connsiteX7" fmla="*/ 0 w 10913807"/>
              <a:gd name="connsiteY7" fmla="*/ 440218 h 5720141"/>
              <a:gd name="connsiteX8" fmla="*/ 2440951 w 10913807"/>
              <a:gd name="connsiteY8" fmla="*/ 440218 h 5720141"/>
              <a:gd name="connsiteX9" fmla="*/ 2477602 w 10913807"/>
              <a:gd name="connsiteY9" fmla="*/ 381232 h 5720141"/>
              <a:gd name="connsiteX10" fmla="*/ 2729252 w 10913807"/>
              <a:gd name="connsiteY10" fmla="*/ 0 h 572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13807" h="5720141">
                <a:moveTo>
                  <a:pt x="2729252" y="0"/>
                </a:moveTo>
                <a:lnTo>
                  <a:pt x="5080364" y="7706"/>
                </a:lnTo>
                <a:cubicBezTo>
                  <a:pt x="5281847" y="14955"/>
                  <a:pt x="5258573" y="229453"/>
                  <a:pt x="5319272" y="381767"/>
                </a:cubicBezTo>
                <a:lnTo>
                  <a:pt x="5350148" y="440218"/>
                </a:lnTo>
                <a:lnTo>
                  <a:pt x="10913807" y="440218"/>
                </a:lnTo>
                <a:lnTo>
                  <a:pt x="10913807" y="5720141"/>
                </a:lnTo>
                <a:lnTo>
                  <a:pt x="0" y="5720141"/>
                </a:lnTo>
                <a:lnTo>
                  <a:pt x="0" y="440218"/>
                </a:lnTo>
                <a:lnTo>
                  <a:pt x="2440951" y="440218"/>
                </a:lnTo>
                <a:lnTo>
                  <a:pt x="2477602" y="381232"/>
                </a:lnTo>
                <a:cubicBezTo>
                  <a:pt x="2549164" y="226560"/>
                  <a:pt x="2516937" y="2900"/>
                  <a:pt x="2729252" y="0"/>
                </a:cubicBezTo>
                <a:close/>
              </a:path>
            </a:pathLst>
          </a:custGeom>
          <a:solidFill>
            <a:srgbClr val="99CAEC"/>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101" name="Group 100">
            <a:extLst>
              <a:ext uri="{FF2B5EF4-FFF2-40B4-BE49-F238E27FC236}">
                <a16:creationId xmlns:a16="http://schemas.microsoft.com/office/drawing/2014/main" id="{C172CEA1-E583-41C4-BBFD-4F0D6E51A9F6}"/>
              </a:ext>
            </a:extLst>
          </p:cNvPr>
          <p:cNvGrpSpPr/>
          <p:nvPr/>
        </p:nvGrpSpPr>
        <p:grpSpPr>
          <a:xfrm>
            <a:off x="168244" y="317397"/>
            <a:ext cx="11842697" cy="5862482"/>
            <a:chOff x="639096" y="477614"/>
            <a:chExt cx="10913807" cy="5357129"/>
          </a:xfrm>
        </p:grpSpPr>
        <p:grpSp>
          <p:nvGrpSpPr>
            <p:cNvPr id="102" name="Group 101">
              <a:extLst>
                <a:ext uri="{FF2B5EF4-FFF2-40B4-BE49-F238E27FC236}">
                  <a16:creationId xmlns:a16="http://schemas.microsoft.com/office/drawing/2014/main" id="{E8C0A96C-F9AB-4B64-B056-3BBF0D872ED6}"/>
                </a:ext>
              </a:extLst>
            </p:cNvPr>
            <p:cNvGrpSpPr/>
            <p:nvPr/>
          </p:nvGrpSpPr>
          <p:grpSpPr>
            <a:xfrm>
              <a:off x="639096" y="975390"/>
              <a:ext cx="10913807" cy="4859353"/>
              <a:chOff x="639096" y="975390"/>
              <a:chExt cx="10913807" cy="4859353"/>
            </a:xfrm>
          </p:grpSpPr>
          <p:sp>
            <p:nvSpPr>
              <p:cNvPr id="106" name="Rectangle 105">
                <a:extLst>
                  <a:ext uri="{FF2B5EF4-FFF2-40B4-BE49-F238E27FC236}">
                    <a16:creationId xmlns:a16="http://schemas.microsoft.com/office/drawing/2014/main" id="{19FF69DA-30AA-4874-A84E-E997B033EF40}"/>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7" name="Rectangle: Rounded Corners 106">
                <a:extLst>
                  <a:ext uri="{FF2B5EF4-FFF2-40B4-BE49-F238E27FC236}">
                    <a16:creationId xmlns:a16="http://schemas.microsoft.com/office/drawing/2014/main" id="{1E785784-B0BF-41AA-B28D-071ADCA781B8}"/>
                  </a:ext>
                </a:extLst>
              </p:cNvPr>
              <p:cNvSpPr/>
              <p:nvPr/>
            </p:nvSpPr>
            <p:spPr>
              <a:xfrm>
                <a:off x="1809750" y="975390"/>
                <a:ext cx="9067714" cy="378761"/>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108" name="Freeform: Shape 107">
                <a:extLst>
                  <a:ext uri="{FF2B5EF4-FFF2-40B4-BE49-F238E27FC236}">
                    <a16:creationId xmlns:a16="http://schemas.microsoft.com/office/drawing/2014/main" id="{34EB79CC-EB11-482C-B1B3-94F4B3104815}"/>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09" name="Freeform: Shape 108">
                <a:extLst>
                  <a:ext uri="{FF2B5EF4-FFF2-40B4-BE49-F238E27FC236}">
                    <a16:creationId xmlns:a16="http://schemas.microsoft.com/office/drawing/2014/main" id="{773306E8-F964-4352-B78F-9970BA9E875A}"/>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110" name="Heart 109">
                <a:extLst>
                  <a:ext uri="{FF2B5EF4-FFF2-40B4-BE49-F238E27FC236}">
                    <a16:creationId xmlns:a16="http://schemas.microsoft.com/office/drawing/2014/main" id="{0E6FD7FE-1629-41AC-B700-519E2CE90C52}"/>
                  </a:ext>
                </a:extLst>
              </p:cNvPr>
              <p:cNvSpPr/>
              <p:nvPr/>
            </p:nvSpPr>
            <p:spPr>
              <a:xfrm>
                <a:off x="11015867" y="1013468"/>
                <a:ext cx="377828" cy="307266"/>
              </a:xfrm>
              <a:prstGeom prst="heart">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sp>
          <p:nvSpPr>
            <p:cNvPr id="103" name="TextBox 102">
              <a:extLst>
                <a:ext uri="{FF2B5EF4-FFF2-40B4-BE49-F238E27FC236}">
                  <a16:creationId xmlns:a16="http://schemas.microsoft.com/office/drawing/2014/main" id="{F9465A80-69B2-4C4A-BFB4-6027FD1F633F}"/>
                </a:ext>
              </a:extLst>
            </p:cNvPr>
            <p:cNvSpPr txBox="1"/>
            <p:nvPr/>
          </p:nvSpPr>
          <p:spPr>
            <a:xfrm>
              <a:off x="3345032" y="477614"/>
              <a:ext cx="2305050" cy="4781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id-ID"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04" name="TextBox 103">
              <a:extLst>
                <a:ext uri="{FF2B5EF4-FFF2-40B4-BE49-F238E27FC236}">
                  <a16:creationId xmlns:a16="http://schemas.microsoft.com/office/drawing/2014/main" id="{BD6A9433-A711-4232-9BE5-19FAB17785B1}"/>
                </a:ext>
              </a:extLst>
            </p:cNvPr>
            <p:cNvSpPr txBox="1"/>
            <p:nvPr/>
          </p:nvSpPr>
          <p:spPr>
            <a:xfrm>
              <a:off x="817649" y="945244"/>
              <a:ext cx="10445660" cy="44999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những đoạn trích dưới đây, từ nào được dùng để hỏi?</a:t>
              </a:r>
              <a:endParaRPr kumimoji="0" lang="id-ID" sz="2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105" name="Graphic 104" descr="Close">
              <a:extLst>
                <a:ext uri="{FF2B5EF4-FFF2-40B4-BE49-F238E27FC236}">
                  <a16:creationId xmlns:a16="http://schemas.microsoft.com/office/drawing/2014/main" id="{00C0060A-8924-4F27-A045-2ED81A58CB9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6895" y="603233"/>
              <a:ext cx="266374" cy="266374"/>
            </a:xfrm>
            <a:prstGeom prst="rect">
              <a:avLst/>
            </a:prstGeom>
          </p:spPr>
        </p:pic>
      </p:grpSp>
      <p:grpSp>
        <p:nvGrpSpPr>
          <p:cNvPr id="9" name="Group 8">
            <a:extLst>
              <a:ext uri="{FF2B5EF4-FFF2-40B4-BE49-F238E27FC236}">
                <a16:creationId xmlns:a16="http://schemas.microsoft.com/office/drawing/2014/main" id="{F5D84FDA-BDEB-AC4E-8F4A-E605778D917C}"/>
              </a:ext>
            </a:extLst>
          </p:cNvPr>
          <p:cNvGrpSpPr/>
          <p:nvPr/>
        </p:nvGrpSpPr>
        <p:grpSpPr>
          <a:xfrm>
            <a:off x="495300" y="1600200"/>
            <a:ext cx="2800350" cy="2305050"/>
            <a:chOff x="495300" y="1752600"/>
            <a:chExt cx="2800350" cy="2305050"/>
          </a:xfrm>
        </p:grpSpPr>
        <p:sp>
          <p:nvSpPr>
            <p:cNvPr id="7" name="Rectangle 6">
              <a:extLst>
                <a:ext uri="{FF2B5EF4-FFF2-40B4-BE49-F238E27FC236}">
                  <a16:creationId xmlns:a16="http://schemas.microsoft.com/office/drawing/2014/main" id="{42C1E594-4797-7A73-40F2-733B07B52E1E}"/>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FBEE3819-D1DC-7180-8CF3-423534260E0E}"/>
                </a:ext>
              </a:extLst>
            </p:cNvPr>
            <p:cNvSpPr txBox="1"/>
            <p:nvPr/>
          </p:nvSpPr>
          <p:spPr>
            <a:xfrm>
              <a:off x="600075" y="2047875"/>
              <a:ext cx="2695575" cy="156966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Cốc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gọi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đó</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Tôi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thỏ</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(Võ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grpSp>
        <p:nvGrpSpPr>
          <p:cNvPr id="10" name="Group 9">
            <a:extLst>
              <a:ext uri="{FF2B5EF4-FFF2-40B4-BE49-F238E27FC236}">
                <a16:creationId xmlns:a16="http://schemas.microsoft.com/office/drawing/2014/main" id="{8B7D2290-B3AC-A87C-E3CB-AC90338569A9}"/>
              </a:ext>
            </a:extLst>
          </p:cNvPr>
          <p:cNvGrpSpPr/>
          <p:nvPr/>
        </p:nvGrpSpPr>
        <p:grpSpPr>
          <a:xfrm>
            <a:off x="4057650" y="1609725"/>
            <a:ext cx="3390900" cy="2305050"/>
            <a:chOff x="495300" y="1752600"/>
            <a:chExt cx="2800350" cy="2305050"/>
          </a:xfrm>
        </p:grpSpPr>
        <p:sp>
          <p:nvSpPr>
            <p:cNvPr id="11" name="Rectangle 10">
              <a:extLst>
                <a:ext uri="{FF2B5EF4-FFF2-40B4-BE49-F238E27FC236}">
                  <a16:creationId xmlns:a16="http://schemas.microsoft.com/office/drawing/2014/main" id="{712A0219-DF14-8CE1-2BA6-C0E9C54DCE75}"/>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B621AC30-3B3B-D30E-DC79-392F4E069CCA}"/>
                </a:ext>
              </a:extLst>
            </p:cNvPr>
            <p:cNvSpPr txBox="1"/>
            <p:nvPr/>
          </p:nvSpPr>
          <p:spPr>
            <a:xfrm>
              <a:off x="600075" y="20478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nằm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ngẫm</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nghĩ</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Nắng</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ngủ</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ngủ</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nắng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Mai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gặp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Thuỵ</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Anh)</a:t>
              </a:r>
            </a:p>
          </p:txBody>
        </p:sp>
      </p:grpSp>
      <p:grpSp>
        <p:nvGrpSpPr>
          <p:cNvPr id="13" name="Group 12">
            <a:extLst>
              <a:ext uri="{FF2B5EF4-FFF2-40B4-BE49-F238E27FC236}">
                <a16:creationId xmlns:a16="http://schemas.microsoft.com/office/drawing/2014/main" id="{2F611CE9-0B8C-4E15-233B-4B084EA17128}"/>
              </a:ext>
            </a:extLst>
          </p:cNvPr>
          <p:cNvGrpSpPr/>
          <p:nvPr/>
        </p:nvGrpSpPr>
        <p:grpSpPr>
          <a:xfrm>
            <a:off x="8315325" y="1581150"/>
            <a:ext cx="3390900" cy="2305050"/>
            <a:chOff x="495300" y="1752600"/>
            <a:chExt cx="2800350" cy="2305050"/>
          </a:xfrm>
        </p:grpSpPr>
        <p:sp>
          <p:nvSpPr>
            <p:cNvPr id="14" name="Rectangle 13">
              <a:extLst>
                <a:ext uri="{FF2B5EF4-FFF2-40B4-BE49-F238E27FC236}">
                  <a16:creationId xmlns:a16="http://schemas.microsoft.com/office/drawing/2014/main" id="{424701FB-7059-4FD6-E0C1-6176DF34026B}"/>
                </a:ext>
              </a:extLst>
            </p:cNvPr>
            <p:cNvSpPr/>
            <p:nvPr/>
          </p:nvSpPr>
          <p:spPr>
            <a:xfrm>
              <a:off x="495300" y="1752600"/>
              <a:ext cx="2790825" cy="2305050"/>
            </a:xfrm>
            <a:prstGeom prst="rect">
              <a:avLst/>
            </a:prstGeom>
            <a:solidFill>
              <a:srgbClr val="B2E6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4C34C637-3C4A-84F6-306F-6FAC4D4ACBDE}"/>
                </a:ext>
              </a:extLst>
            </p:cNvPr>
            <p:cNvSpPr txBox="1"/>
            <p:nvPr/>
          </p:nvSpPr>
          <p:spPr>
            <a:xfrm>
              <a:off x="600075" y="2047875"/>
              <a:ext cx="2695575"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Mùa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nào</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phượng</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vĩ</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Nở</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đỏ</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rực</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trời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Ở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khắp</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nơi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Ve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kêu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ra</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rả</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cxnSp>
        <p:nvCxnSpPr>
          <p:cNvPr id="3" name="Straight Connector 2">
            <a:extLst>
              <a:ext uri="{FF2B5EF4-FFF2-40B4-BE49-F238E27FC236}">
                <a16:creationId xmlns:a16="http://schemas.microsoft.com/office/drawing/2014/main" id="{A0B70A23-F532-9D36-7F89-50B91B43C558}"/>
              </a:ext>
            </a:extLst>
          </p:cNvPr>
          <p:cNvCxnSpPr/>
          <p:nvPr/>
        </p:nvCxnSpPr>
        <p:spPr>
          <a:xfrm>
            <a:off x="838200" y="2667000"/>
            <a:ext cx="304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9C0974E0-27CC-371B-B55F-DC493D3897DC}"/>
              </a:ext>
            </a:extLst>
          </p:cNvPr>
          <p:cNvGrpSpPr/>
          <p:nvPr/>
        </p:nvGrpSpPr>
        <p:grpSpPr>
          <a:xfrm>
            <a:off x="402301" y="3282251"/>
            <a:ext cx="2087681" cy="2074075"/>
            <a:chOff x="402301" y="3282251"/>
            <a:chExt cx="1986221" cy="2074075"/>
          </a:xfrm>
        </p:grpSpPr>
        <p:sp>
          <p:nvSpPr>
            <p:cNvPr id="4" name="Speech Bubble: Oval 3">
              <a:extLst>
                <a:ext uri="{FF2B5EF4-FFF2-40B4-BE49-F238E27FC236}">
                  <a16:creationId xmlns:a16="http://schemas.microsoft.com/office/drawing/2014/main" id="{5E84AD79-5B41-3BF0-2BC1-7D289578FFAA}"/>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TextBox 4">
              <a:extLst>
                <a:ext uri="{FF2B5EF4-FFF2-40B4-BE49-F238E27FC236}">
                  <a16:creationId xmlns:a16="http://schemas.microsoft.com/office/drawing/2014/main" id="{4371C677-AE0E-EB08-A91F-3F77EADBE44F}"/>
                </a:ext>
              </a:extLst>
            </p:cNvPr>
            <p:cNvSpPr txBox="1"/>
            <p:nvPr/>
          </p:nvSpPr>
          <p:spPr>
            <a:xfrm>
              <a:off x="561975" y="3724275"/>
              <a:ext cx="1752600" cy="1384995"/>
            </a:xfrm>
            <a:prstGeom prst="rect">
              <a:avLst/>
            </a:prstGeom>
            <a:noFill/>
          </p:spPr>
          <p:txBody>
            <a:bodyPr wrap="square" rtlCol="0">
              <a:spAutoFit/>
            </a:bodyPr>
            <a:lstStyle/>
            <a:p>
              <a:pPr algn="ctr"/>
              <a:r>
                <a:rPr lang="en-US" sz="2800" b="1" dirty="0" err="1">
                  <a:solidFill>
                    <a:srgbClr val="002060"/>
                  </a:solidFill>
                </a:rPr>
                <a:t>Hỏi</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người</a:t>
              </a:r>
              <a:r>
                <a:rPr lang="en-US" sz="2800" b="1" dirty="0">
                  <a:solidFill>
                    <a:srgbClr val="002060"/>
                  </a:solidFill>
                </a:rPr>
                <a:t> </a:t>
              </a:r>
              <a:r>
                <a:rPr lang="en-US" sz="2800" b="1" dirty="0" err="1">
                  <a:solidFill>
                    <a:srgbClr val="002060"/>
                  </a:solidFill>
                </a:rPr>
                <a:t>gõ</a:t>
              </a:r>
              <a:r>
                <a:rPr lang="en-US" sz="2800" b="1" dirty="0">
                  <a:solidFill>
                    <a:srgbClr val="002060"/>
                  </a:solidFill>
                </a:rPr>
                <a:t> </a:t>
              </a:r>
              <a:r>
                <a:rPr lang="en-US" sz="2800" b="1" dirty="0" err="1">
                  <a:solidFill>
                    <a:srgbClr val="002060"/>
                  </a:solidFill>
                </a:rPr>
                <a:t>cửa</a:t>
              </a:r>
              <a:endParaRPr lang="en-US" sz="2800" b="1" dirty="0">
                <a:solidFill>
                  <a:srgbClr val="002060"/>
                </a:solidFill>
              </a:endParaRPr>
            </a:p>
          </p:txBody>
        </p:sp>
      </p:grpSp>
      <p:cxnSp>
        <p:nvCxnSpPr>
          <p:cNvPr id="16" name="Straight Connector 15">
            <a:extLst>
              <a:ext uri="{FF2B5EF4-FFF2-40B4-BE49-F238E27FC236}">
                <a16:creationId xmlns:a16="http://schemas.microsoft.com/office/drawing/2014/main" id="{C34A1AA0-22E3-DC30-EAEF-B7BE7DFB73CA}"/>
              </a:ext>
            </a:extLst>
          </p:cNvPr>
          <p:cNvCxnSpPr>
            <a:cxnSpLocks/>
          </p:cNvCxnSpPr>
          <p:nvPr/>
        </p:nvCxnSpPr>
        <p:spPr>
          <a:xfrm>
            <a:off x="6010275" y="2695575"/>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23ACBD61-4A40-BF57-3715-CE48146CB789}"/>
              </a:ext>
            </a:extLst>
          </p:cNvPr>
          <p:cNvGrpSpPr/>
          <p:nvPr/>
        </p:nvGrpSpPr>
        <p:grpSpPr>
          <a:xfrm>
            <a:off x="5564851" y="3082226"/>
            <a:ext cx="1986221" cy="2074075"/>
            <a:chOff x="402301" y="3282251"/>
            <a:chExt cx="1986221" cy="2074075"/>
          </a:xfrm>
        </p:grpSpPr>
        <p:sp>
          <p:nvSpPr>
            <p:cNvPr id="23" name="Speech Bubble: Oval 22">
              <a:extLst>
                <a:ext uri="{FF2B5EF4-FFF2-40B4-BE49-F238E27FC236}">
                  <a16:creationId xmlns:a16="http://schemas.microsoft.com/office/drawing/2014/main" id="{737D733C-0E69-6FED-E1E3-0CD134F746B7}"/>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TextBox 23">
              <a:extLst>
                <a:ext uri="{FF2B5EF4-FFF2-40B4-BE49-F238E27FC236}">
                  <a16:creationId xmlns:a16="http://schemas.microsoft.com/office/drawing/2014/main" id="{AC351D36-7A17-8024-2E25-77AEE3BB191C}"/>
                </a:ext>
              </a:extLst>
            </p:cNvPr>
            <p:cNvSpPr txBox="1"/>
            <p:nvPr/>
          </p:nvSpPr>
          <p:spPr>
            <a:xfrm>
              <a:off x="561975" y="3724275"/>
              <a:ext cx="1752600" cy="1384995"/>
            </a:xfrm>
            <a:prstGeom prst="rect">
              <a:avLst/>
            </a:prstGeom>
            <a:noFill/>
          </p:spPr>
          <p:txBody>
            <a:bodyPr wrap="square" rtlCol="0">
              <a:spAutoFit/>
            </a:bodyPr>
            <a:lstStyle/>
            <a:p>
              <a:pPr algn="ctr"/>
              <a:r>
                <a:rPr lang="en-US" sz="2800" b="1" dirty="0" err="1">
                  <a:solidFill>
                    <a:srgbClr val="002060"/>
                  </a:solidFill>
                </a:rPr>
                <a:t>Hỏi</a:t>
              </a:r>
              <a:r>
                <a:rPr lang="en-US" sz="2800" b="1" dirty="0">
                  <a:solidFill>
                    <a:srgbClr val="002060"/>
                  </a:solidFill>
                </a:rPr>
                <a:t> </a:t>
              </a:r>
              <a:r>
                <a:rPr lang="en-US" sz="2800" b="1" dirty="0" err="1">
                  <a:solidFill>
                    <a:srgbClr val="002060"/>
                  </a:solidFill>
                </a:rPr>
                <a:t>về</a:t>
              </a:r>
              <a:r>
                <a:rPr lang="en-US" sz="2800" b="1" dirty="0">
                  <a:solidFill>
                    <a:srgbClr val="002060"/>
                  </a:solidFill>
                </a:rPr>
                <a:t> </a:t>
              </a:r>
              <a:r>
                <a:rPr lang="en-US" sz="2800" b="1" dirty="0" err="1">
                  <a:solidFill>
                    <a:srgbClr val="002060"/>
                  </a:solidFill>
                </a:rPr>
                <a:t>nơi</a:t>
              </a:r>
              <a:r>
                <a:rPr lang="en-US" sz="2800" b="1" dirty="0">
                  <a:solidFill>
                    <a:srgbClr val="002060"/>
                  </a:solidFill>
                </a:rPr>
                <a:t> </a:t>
              </a:r>
              <a:r>
                <a:rPr lang="en-US" sz="2800" b="1" dirty="0" err="1">
                  <a:solidFill>
                    <a:srgbClr val="002060"/>
                  </a:solidFill>
                </a:rPr>
                <a:t>ngủ</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nắng</a:t>
              </a:r>
              <a:endParaRPr lang="en-US" sz="2800" b="1" dirty="0">
                <a:solidFill>
                  <a:srgbClr val="002060"/>
                </a:solidFill>
              </a:endParaRPr>
            </a:p>
          </p:txBody>
        </p:sp>
      </p:grpSp>
      <p:cxnSp>
        <p:nvCxnSpPr>
          <p:cNvPr id="28" name="Straight Connector 27">
            <a:extLst>
              <a:ext uri="{FF2B5EF4-FFF2-40B4-BE49-F238E27FC236}">
                <a16:creationId xmlns:a16="http://schemas.microsoft.com/office/drawing/2014/main" id="{F7D63D19-07BE-3538-22E6-1FDCF0DEBDEB}"/>
              </a:ext>
            </a:extLst>
          </p:cNvPr>
          <p:cNvCxnSpPr>
            <a:cxnSpLocks/>
          </p:cNvCxnSpPr>
          <p:nvPr/>
        </p:nvCxnSpPr>
        <p:spPr>
          <a:xfrm>
            <a:off x="9544050" y="2266950"/>
            <a:ext cx="495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5FBA1869-A309-365B-4DC4-552731CC560A}"/>
              </a:ext>
            </a:extLst>
          </p:cNvPr>
          <p:cNvGrpSpPr/>
          <p:nvPr/>
        </p:nvGrpSpPr>
        <p:grpSpPr>
          <a:xfrm>
            <a:off x="8915400" y="2710751"/>
            <a:ext cx="2676525" cy="2074075"/>
            <a:chOff x="402301" y="3282251"/>
            <a:chExt cx="1986221" cy="2074075"/>
          </a:xfrm>
        </p:grpSpPr>
        <p:sp>
          <p:nvSpPr>
            <p:cNvPr id="30" name="Speech Bubble: Oval 29">
              <a:extLst>
                <a:ext uri="{FF2B5EF4-FFF2-40B4-BE49-F238E27FC236}">
                  <a16:creationId xmlns:a16="http://schemas.microsoft.com/office/drawing/2014/main" id="{121BFF0B-B9ED-2AAC-7225-00B40DAF8F74}"/>
                </a:ext>
              </a:extLst>
            </p:cNvPr>
            <p:cNvSpPr/>
            <p:nvPr/>
          </p:nvSpPr>
          <p:spPr>
            <a:xfrm rot="8843606">
              <a:off x="402301" y="3282251"/>
              <a:ext cx="1986221" cy="2074075"/>
            </a:xfrm>
            <a:prstGeom prst="wedgeEllipseCallou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1" name="TextBox 30">
              <a:extLst>
                <a:ext uri="{FF2B5EF4-FFF2-40B4-BE49-F238E27FC236}">
                  <a16:creationId xmlns:a16="http://schemas.microsoft.com/office/drawing/2014/main" id="{7EB57AB8-B588-FB67-00B3-AAB3C14BBC2F}"/>
                </a:ext>
              </a:extLst>
            </p:cNvPr>
            <p:cNvSpPr txBox="1"/>
            <p:nvPr/>
          </p:nvSpPr>
          <p:spPr>
            <a:xfrm>
              <a:off x="713311" y="3476625"/>
              <a:ext cx="1558854" cy="1569660"/>
            </a:xfrm>
            <a:prstGeom prst="rect">
              <a:avLst/>
            </a:prstGeom>
            <a:noFill/>
          </p:spPr>
          <p:txBody>
            <a:bodyPr wrap="square" rtlCol="0">
              <a:spAutoFit/>
            </a:bodyPr>
            <a:lstStyle/>
            <a:p>
              <a:pPr algn="ctr"/>
              <a:r>
                <a:rPr lang="en-US" sz="2400" b="1" dirty="0" err="1">
                  <a:solidFill>
                    <a:srgbClr val="002060"/>
                  </a:solidFill>
                </a:rPr>
                <a:t>Hỏi</a:t>
              </a:r>
              <a:r>
                <a:rPr lang="en-US" sz="2400" b="1" dirty="0">
                  <a:solidFill>
                    <a:srgbClr val="002060"/>
                  </a:solidFill>
                </a:rPr>
                <a:t> </a:t>
              </a:r>
              <a:r>
                <a:rPr lang="en-US" sz="2400" b="1" dirty="0" err="1">
                  <a:solidFill>
                    <a:srgbClr val="002060"/>
                  </a:solidFill>
                </a:rPr>
                <a:t>về</a:t>
              </a:r>
              <a:r>
                <a:rPr lang="en-US" sz="2400" b="1" dirty="0">
                  <a:solidFill>
                    <a:srgbClr val="002060"/>
                  </a:solidFill>
                </a:rPr>
                <a:t> </a:t>
              </a:r>
              <a:r>
                <a:rPr lang="en-US" sz="2400" b="1" dirty="0" err="1">
                  <a:solidFill>
                    <a:srgbClr val="002060"/>
                  </a:solidFill>
                </a:rPr>
                <a:t>mùa</a:t>
              </a:r>
              <a:r>
                <a:rPr lang="en-US" sz="2400" b="1" dirty="0">
                  <a:solidFill>
                    <a:srgbClr val="002060"/>
                  </a:solidFill>
                </a:rPr>
                <a:t> </a:t>
              </a:r>
              <a:r>
                <a:rPr lang="en-US" sz="2400" b="1" dirty="0" err="1">
                  <a:solidFill>
                    <a:srgbClr val="002060"/>
                  </a:solidFill>
                </a:rPr>
                <a:t>có</a:t>
              </a:r>
              <a:r>
                <a:rPr lang="en-US" sz="2400" b="1" dirty="0">
                  <a:solidFill>
                    <a:srgbClr val="002060"/>
                  </a:solidFill>
                </a:rPr>
                <a:t> </a:t>
              </a:r>
              <a:r>
                <a:rPr lang="en-US" sz="2400" b="1" dirty="0" err="1">
                  <a:solidFill>
                    <a:srgbClr val="002060"/>
                  </a:solidFill>
                </a:rPr>
                <a:t>hoa</a:t>
              </a:r>
              <a:r>
                <a:rPr lang="en-US" sz="2400" b="1" dirty="0">
                  <a:solidFill>
                    <a:srgbClr val="002060"/>
                  </a:solidFill>
                </a:rPr>
                <a:t> </a:t>
              </a:r>
              <a:r>
                <a:rPr lang="en-US" sz="2400" b="1" dirty="0" err="1">
                  <a:solidFill>
                    <a:srgbClr val="002060"/>
                  </a:solidFill>
                </a:rPr>
                <a:t>phượng</a:t>
              </a:r>
              <a:r>
                <a:rPr lang="en-US" sz="2400" b="1" dirty="0">
                  <a:solidFill>
                    <a:srgbClr val="002060"/>
                  </a:solidFill>
                </a:rPr>
                <a:t> </a:t>
              </a:r>
              <a:r>
                <a:rPr lang="en-US" sz="2400" b="1" dirty="0" err="1">
                  <a:solidFill>
                    <a:srgbClr val="002060"/>
                  </a:solidFill>
                </a:rPr>
                <a:t>nở</a:t>
              </a:r>
              <a:r>
                <a:rPr lang="en-US" sz="2400" b="1" dirty="0">
                  <a:solidFill>
                    <a:srgbClr val="002060"/>
                  </a:solidFill>
                </a:rPr>
                <a:t> </a:t>
              </a:r>
              <a:r>
                <a:rPr lang="en-US" sz="2400" b="1" dirty="0" err="1">
                  <a:solidFill>
                    <a:srgbClr val="002060"/>
                  </a:solidFill>
                </a:rPr>
                <a:t>và</a:t>
              </a:r>
              <a:r>
                <a:rPr lang="en-US" sz="2400" b="1" dirty="0">
                  <a:solidFill>
                    <a:srgbClr val="002060"/>
                  </a:solidFill>
                </a:rPr>
                <a:t> </a:t>
              </a:r>
              <a:r>
                <a:rPr lang="en-US" sz="2400" b="1" dirty="0" err="1">
                  <a:solidFill>
                    <a:srgbClr val="002060"/>
                  </a:solidFill>
                </a:rPr>
                <a:t>ve</a:t>
              </a:r>
              <a:r>
                <a:rPr lang="en-US" sz="2400" b="1" dirty="0">
                  <a:solidFill>
                    <a:srgbClr val="002060"/>
                  </a:solidFill>
                </a:rPr>
                <a:t> </a:t>
              </a:r>
              <a:r>
                <a:rPr lang="en-US" sz="2400" b="1" dirty="0" err="1">
                  <a:solidFill>
                    <a:srgbClr val="002060"/>
                  </a:solidFill>
                </a:rPr>
                <a:t>sầu</a:t>
              </a:r>
              <a:r>
                <a:rPr lang="en-US" sz="2400" b="1" dirty="0">
                  <a:solidFill>
                    <a:srgbClr val="002060"/>
                  </a:solidFill>
                </a:rPr>
                <a:t> </a:t>
              </a:r>
              <a:r>
                <a:rPr lang="en-US" sz="2400" b="1" dirty="0" err="1">
                  <a:solidFill>
                    <a:srgbClr val="002060"/>
                  </a:solidFill>
                </a:rPr>
                <a:t>kêu</a:t>
              </a:r>
              <a:endParaRPr lang="en-US" sz="2400" b="1" dirty="0">
                <a:solidFill>
                  <a:srgbClr val="002060"/>
                </a:solidFill>
              </a:endParaRPr>
            </a:p>
          </p:txBody>
        </p:sp>
      </p:grpSp>
      <p:sp>
        <p:nvSpPr>
          <p:cNvPr id="2" name="Rectangle 1">
            <a:extLst>
              <a:ext uri="{FF2B5EF4-FFF2-40B4-BE49-F238E27FC236}">
                <a16:creationId xmlns:a16="http://schemas.microsoft.com/office/drawing/2014/main" id="{6CDD06DA-3FA0-EDB6-6AD9-D01A337C9AF3}"/>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6EFBB568-F782-8B9E-053E-465D303EBF2C}"/>
              </a:ext>
            </a:extLst>
          </p:cNvPr>
          <p:cNvSpPr/>
          <p:nvPr/>
        </p:nvSpPr>
        <p:spPr>
          <a:xfrm>
            <a:off x="5378021" y="8456974"/>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4190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CC8B"/>
        </a:solidFill>
        <a:effectLst/>
      </p:bgPr>
    </p:bg>
    <p:spTree>
      <p:nvGrpSpPr>
        <p:cNvPr id="1" name=""/>
        <p:cNvGrpSpPr/>
        <p:nvPr/>
      </p:nvGrpSpPr>
      <p:grpSpPr>
        <a:xfrm>
          <a:off x="0" y="0"/>
          <a:ext cx="0" cy="0"/>
          <a:chOff x="0" y="0"/>
          <a:chExt cx="0" cy="0"/>
        </a:xfrm>
      </p:grpSpPr>
      <p:sp>
        <p:nvSpPr>
          <p:cNvPr id="87" name="Freeform: Shape 86">
            <a:extLst>
              <a:ext uri="{FF2B5EF4-FFF2-40B4-BE49-F238E27FC236}">
                <a16:creationId xmlns:a16="http://schemas.microsoft.com/office/drawing/2014/main" id="{1CD04E5C-65D5-4105-B6AC-895DD1F295D1}"/>
              </a:ext>
            </a:extLst>
          </p:cNvPr>
          <p:cNvSpPr/>
          <p:nvPr/>
        </p:nvSpPr>
        <p:spPr>
          <a:xfrm>
            <a:off x="119454" y="187592"/>
            <a:ext cx="12013580" cy="6355844"/>
          </a:xfrm>
          <a:custGeom>
            <a:avLst/>
            <a:gdLst>
              <a:gd name="connsiteX0" fmla="*/ 289689 w 10913807"/>
              <a:gd name="connsiteY0" fmla="*/ 0 h 5722374"/>
              <a:gd name="connsiteX1" fmla="*/ 2640801 w 10913807"/>
              <a:gd name="connsiteY1" fmla="*/ 7706 h 5722374"/>
              <a:gd name="connsiteX2" fmla="*/ 2911764 w 10913807"/>
              <a:gd name="connsiteY2" fmla="*/ 442451 h 5722374"/>
              <a:gd name="connsiteX3" fmla="*/ 10913807 w 10913807"/>
              <a:gd name="connsiteY3" fmla="*/ 442451 h 5722374"/>
              <a:gd name="connsiteX4" fmla="*/ 10913807 w 10913807"/>
              <a:gd name="connsiteY4" fmla="*/ 5722374 h 5722374"/>
              <a:gd name="connsiteX5" fmla="*/ 0 w 10913807"/>
              <a:gd name="connsiteY5" fmla="*/ 5722374 h 5722374"/>
              <a:gd name="connsiteX6" fmla="*/ 0 w 10913807"/>
              <a:gd name="connsiteY6" fmla="*/ 442451 h 5722374"/>
              <a:gd name="connsiteX7" fmla="*/ 289689 w 10913807"/>
              <a:gd name="connsiteY7" fmla="*/ 0 h 572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13807" h="5722374">
                <a:moveTo>
                  <a:pt x="289689" y="0"/>
                </a:moveTo>
                <a:lnTo>
                  <a:pt x="2640801" y="7706"/>
                </a:lnTo>
                <a:cubicBezTo>
                  <a:pt x="2871067" y="15991"/>
                  <a:pt x="2807773" y="294967"/>
                  <a:pt x="2911764" y="442451"/>
                </a:cubicBezTo>
                <a:lnTo>
                  <a:pt x="10913807" y="442451"/>
                </a:lnTo>
                <a:lnTo>
                  <a:pt x="10913807" y="5722374"/>
                </a:lnTo>
                <a:lnTo>
                  <a:pt x="0" y="5722374"/>
                </a:lnTo>
                <a:lnTo>
                  <a:pt x="0" y="442451"/>
                </a:lnTo>
                <a:cubicBezTo>
                  <a:pt x="123799" y="294967"/>
                  <a:pt x="47043" y="3314"/>
                  <a:pt x="289689" y="0"/>
                </a:cubicBezTo>
                <a:close/>
              </a:path>
            </a:pathLst>
          </a:custGeom>
          <a:solidFill>
            <a:srgbClr val="DABDDB"/>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nvGrpSpPr>
          <p:cNvPr id="88" name="Group 87">
            <a:extLst>
              <a:ext uri="{FF2B5EF4-FFF2-40B4-BE49-F238E27FC236}">
                <a16:creationId xmlns:a16="http://schemas.microsoft.com/office/drawing/2014/main" id="{51682D97-7E88-4F64-8CAF-F854BC4A41BD}"/>
              </a:ext>
            </a:extLst>
          </p:cNvPr>
          <p:cNvGrpSpPr/>
          <p:nvPr/>
        </p:nvGrpSpPr>
        <p:grpSpPr>
          <a:xfrm>
            <a:off x="119454" y="400050"/>
            <a:ext cx="12013580" cy="6204193"/>
            <a:chOff x="639096" y="849782"/>
            <a:chExt cx="10913807" cy="4984961"/>
          </a:xfrm>
        </p:grpSpPr>
        <p:sp>
          <p:nvSpPr>
            <p:cNvPr id="89" name="Rectangle 88">
              <a:extLst>
                <a:ext uri="{FF2B5EF4-FFF2-40B4-BE49-F238E27FC236}">
                  <a16:creationId xmlns:a16="http://schemas.microsoft.com/office/drawing/2014/main" id="{DF501D5A-7035-476C-9D81-C8DF98413846}"/>
                </a:ext>
              </a:extLst>
            </p:cNvPr>
            <p:cNvSpPr/>
            <p:nvPr/>
          </p:nvSpPr>
          <p:spPr>
            <a:xfrm>
              <a:off x="639096" y="1436914"/>
              <a:ext cx="10913807" cy="439782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0" name="Rectangle: Rounded Corners 89">
              <a:extLst>
                <a:ext uri="{FF2B5EF4-FFF2-40B4-BE49-F238E27FC236}">
                  <a16:creationId xmlns:a16="http://schemas.microsoft.com/office/drawing/2014/main" id="{263C2252-C03E-41CE-961A-375F826B8CBE}"/>
                </a:ext>
              </a:extLst>
            </p:cNvPr>
            <p:cNvSpPr/>
            <p:nvPr/>
          </p:nvSpPr>
          <p:spPr>
            <a:xfrm>
              <a:off x="1809750" y="849782"/>
              <a:ext cx="9147742" cy="473484"/>
            </a:xfrm>
            <a:prstGeom prst="roundRect">
              <a:avLst>
                <a:gd name="adj" fmla="val 50000"/>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sp>
          <p:nvSpPr>
            <p:cNvPr id="91" name="Freeform: Shape 90">
              <a:extLst>
                <a:ext uri="{FF2B5EF4-FFF2-40B4-BE49-F238E27FC236}">
                  <a16:creationId xmlns:a16="http://schemas.microsoft.com/office/drawing/2014/main" id="{BCBE9D81-1113-4FE1-9B4C-CE737B1E6B78}"/>
                </a:ext>
              </a:extLst>
            </p:cNvPr>
            <p:cNvSpPr/>
            <p:nvPr/>
          </p:nvSpPr>
          <p:spPr>
            <a:xfrm rot="8099516">
              <a:off x="1382240"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2" name="Freeform: Shape 91">
              <a:extLst>
                <a:ext uri="{FF2B5EF4-FFF2-40B4-BE49-F238E27FC236}">
                  <a16:creationId xmlns:a16="http://schemas.microsoft.com/office/drawing/2014/main" id="{893EBA88-FBCD-48CD-93D0-8B1FAFFB6645}"/>
                </a:ext>
              </a:extLst>
            </p:cNvPr>
            <p:cNvSpPr/>
            <p:nvPr/>
          </p:nvSpPr>
          <p:spPr>
            <a:xfrm rot="13500484" flipH="1">
              <a:off x="899639" y="1036292"/>
              <a:ext cx="267646" cy="266683"/>
            </a:xfrm>
            <a:custGeom>
              <a:avLst/>
              <a:gdLst>
                <a:gd name="connsiteX0" fmla="*/ 196871 w 1483741"/>
                <a:gd name="connsiteY0" fmla="*/ 196871 h 1493861"/>
                <a:gd name="connsiteX1" fmla="*/ 196871 w 1483741"/>
                <a:gd name="connsiteY1" fmla="*/ 201482 h 1493861"/>
                <a:gd name="connsiteX2" fmla="*/ 201453 w 1483741"/>
                <a:gd name="connsiteY2" fmla="*/ 196871 h 1493861"/>
                <a:gd name="connsiteX3" fmla="*/ 0 w 1483741"/>
                <a:gd name="connsiteY3" fmla="*/ 0 h 1493861"/>
                <a:gd name="connsiteX4" fmla="*/ 1352973 w 1483741"/>
                <a:gd name="connsiteY4" fmla="*/ 0 h 1493861"/>
                <a:gd name="connsiteX5" fmla="*/ 1161010 w 1483741"/>
                <a:gd name="connsiteY5" fmla="*/ 196871 h 1493861"/>
                <a:gd name="connsiteX6" fmla="*/ 341678 w 1483741"/>
                <a:gd name="connsiteY6" fmla="*/ 196871 h 1493861"/>
                <a:gd name="connsiteX7" fmla="*/ 1483741 w 1483741"/>
                <a:gd name="connsiteY7" fmla="*/ 1331704 h 1493861"/>
                <a:gd name="connsiteX8" fmla="*/ 1322611 w 1483741"/>
                <a:gd name="connsiteY8" fmla="*/ 1493861 h 1493861"/>
                <a:gd name="connsiteX9" fmla="*/ 196871 w 1483741"/>
                <a:gd name="connsiteY9" fmla="*/ 375248 h 1493861"/>
                <a:gd name="connsiteX10" fmla="*/ 196871 w 1483741"/>
                <a:gd name="connsiteY10" fmla="*/ 1185661 h 1493861"/>
                <a:gd name="connsiteX11" fmla="*/ 0 w 1483741"/>
                <a:gd name="connsiteY11" fmla="*/ 1387566 h 149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3741" h="1493861">
                  <a:moveTo>
                    <a:pt x="196871" y="196871"/>
                  </a:moveTo>
                  <a:lnTo>
                    <a:pt x="196871" y="201482"/>
                  </a:lnTo>
                  <a:lnTo>
                    <a:pt x="201453" y="196871"/>
                  </a:lnTo>
                  <a:close/>
                  <a:moveTo>
                    <a:pt x="0" y="0"/>
                  </a:moveTo>
                  <a:lnTo>
                    <a:pt x="1352973" y="0"/>
                  </a:lnTo>
                  <a:lnTo>
                    <a:pt x="1161010" y="196871"/>
                  </a:lnTo>
                  <a:lnTo>
                    <a:pt x="341678" y="196871"/>
                  </a:lnTo>
                  <a:lnTo>
                    <a:pt x="1483741" y="1331704"/>
                  </a:lnTo>
                  <a:lnTo>
                    <a:pt x="1322611" y="1493861"/>
                  </a:lnTo>
                  <a:lnTo>
                    <a:pt x="196871" y="375248"/>
                  </a:lnTo>
                  <a:lnTo>
                    <a:pt x="196871" y="1185661"/>
                  </a:lnTo>
                  <a:lnTo>
                    <a:pt x="0" y="1387566"/>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black"/>
                </a:solidFill>
                <a:effectLst/>
                <a:uLnTx/>
                <a:uFillTx/>
                <a:latin typeface="微软雅黑"/>
                <a:ea typeface="+mn-ea"/>
                <a:cs typeface="+mn-cs"/>
              </a:endParaRPr>
            </a:p>
          </p:txBody>
        </p:sp>
        <p:sp>
          <p:nvSpPr>
            <p:cNvPr id="93" name="Heart 92">
              <a:extLst>
                <a:ext uri="{FF2B5EF4-FFF2-40B4-BE49-F238E27FC236}">
                  <a16:creationId xmlns:a16="http://schemas.microsoft.com/office/drawing/2014/main" id="{30EDBE13-17B5-43BF-98FD-A41CD752068C}"/>
                </a:ext>
              </a:extLst>
            </p:cNvPr>
            <p:cNvSpPr/>
            <p:nvPr/>
          </p:nvSpPr>
          <p:spPr>
            <a:xfrm>
              <a:off x="11015867" y="1013468"/>
              <a:ext cx="377828" cy="307266"/>
            </a:xfrm>
            <a:prstGeom prst="heart">
              <a:avLst/>
            </a:prstGeom>
            <a:solidFill>
              <a:srgbClr val="7030A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微软雅黑"/>
                <a:ea typeface="+mn-ea"/>
                <a:cs typeface="+mn-cs"/>
              </a:endParaRPr>
            </a:p>
          </p:txBody>
        </p:sp>
      </p:grpSp>
      <p:grpSp>
        <p:nvGrpSpPr>
          <p:cNvPr id="2" name="Group 1">
            <a:extLst>
              <a:ext uri="{FF2B5EF4-FFF2-40B4-BE49-F238E27FC236}">
                <a16:creationId xmlns:a16="http://schemas.microsoft.com/office/drawing/2014/main" id="{A53656CD-0FFC-BE33-C3F0-EABE249E58DD}"/>
              </a:ext>
            </a:extLst>
          </p:cNvPr>
          <p:cNvGrpSpPr/>
          <p:nvPr/>
        </p:nvGrpSpPr>
        <p:grpSpPr>
          <a:xfrm>
            <a:off x="495299" y="2656885"/>
            <a:ext cx="3971925" cy="1665108"/>
            <a:chOff x="6448424" y="4218985"/>
            <a:chExt cx="3971925" cy="1665108"/>
          </a:xfrm>
        </p:grpSpPr>
        <p:grpSp>
          <p:nvGrpSpPr>
            <p:cNvPr id="5" name="Group 4">
              <a:extLst>
                <a:ext uri="{FF2B5EF4-FFF2-40B4-BE49-F238E27FC236}">
                  <a16:creationId xmlns:a16="http://schemas.microsoft.com/office/drawing/2014/main" id="{025AAE76-21C4-D60C-5975-EDE42DD53E1A}"/>
                </a:ext>
              </a:extLst>
            </p:cNvPr>
            <p:cNvGrpSpPr/>
            <p:nvPr/>
          </p:nvGrpSpPr>
          <p:grpSpPr>
            <a:xfrm>
              <a:off x="6448424" y="4218985"/>
              <a:ext cx="3971925" cy="1665108"/>
              <a:chOff x="4142372" y="766762"/>
              <a:chExt cx="4710364" cy="2775224"/>
            </a:xfrm>
          </p:grpSpPr>
          <p:sp>
            <p:nvSpPr>
              <p:cNvPr id="9" name="Freeform 1286">
                <a:extLst>
                  <a:ext uri="{FF2B5EF4-FFF2-40B4-BE49-F238E27FC236}">
                    <a16:creationId xmlns:a16="http://schemas.microsoft.com/office/drawing/2014/main" id="{640FC5E0-3215-2458-8235-FE25FD76DE88}"/>
                  </a:ext>
                </a:extLst>
              </p:cNvPr>
              <p:cNvSpPr>
                <a:spLocks/>
              </p:cNvSpPr>
              <p:nvPr/>
            </p:nvSpPr>
            <p:spPr bwMode="auto">
              <a:xfrm>
                <a:off x="4288535" y="946496"/>
                <a:ext cx="4564201" cy="2180533"/>
              </a:xfrm>
              <a:custGeom>
                <a:avLst/>
                <a:gdLst>
                  <a:gd name="T0" fmla="*/ 0 w 9680"/>
                  <a:gd name="T1" fmla="*/ 745 h 4929"/>
                  <a:gd name="T2" fmla="*/ 0 w 9680"/>
                  <a:gd name="T3" fmla="*/ 4468 h 4929"/>
                  <a:gd name="T4" fmla="*/ 488 w 9680"/>
                  <a:gd name="T5" fmla="*/ 4891 h 4929"/>
                  <a:gd name="T6" fmla="*/ 4840 w 9680"/>
                  <a:gd name="T7" fmla="*/ 4587 h 4929"/>
                  <a:gd name="T8" fmla="*/ 9192 w 9680"/>
                  <a:gd name="T9" fmla="*/ 4891 h 4929"/>
                  <a:gd name="T10" fmla="*/ 9680 w 9680"/>
                  <a:gd name="T11" fmla="*/ 4468 h 4929"/>
                  <a:gd name="T12" fmla="*/ 9680 w 9680"/>
                  <a:gd name="T13" fmla="*/ 745 h 4929"/>
                  <a:gd name="T14" fmla="*/ 9316 w 9680"/>
                  <a:gd name="T15" fmla="*/ 322 h 4929"/>
                  <a:gd name="T16" fmla="*/ 4840 w 9680"/>
                  <a:gd name="T17" fmla="*/ 0 h 4929"/>
                  <a:gd name="T18" fmla="*/ 364 w 9680"/>
                  <a:gd name="T19" fmla="*/ 322 h 4929"/>
                  <a:gd name="T20" fmla="*/ 0 w 9680"/>
                  <a:gd name="T21" fmla="*/ 745 h 4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680" h="4929">
                    <a:moveTo>
                      <a:pt x="0" y="745"/>
                    </a:moveTo>
                    <a:lnTo>
                      <a:pt x="0" y="4468"/>
                    </a:lnTo>
                    <a:cubicBezTo>
                      <a:pt x="0" y="4728"/>
                      <a:pt x="231" y="4929"/>
                      <a:pt x="488" y="4891"/>
                    </a:cubicBezTo>
                    <a:cubicBezTo>
                      <a:pt x="1854" y="4694"/>
                      <a:pt x="3317" y="4587"/>
                      <a:pt x="4840" y="4587"/>
                    </a:cubicBezTo>
                    <a:cubicBezTo>
                      <a:pt x="6363" y="4587"/>
                      <a:pt x="7826" y="4694"/>
                      <a:pt x="9192" y="4891"/>
                    </a:cubicBezTo>
                    <a:cubicBezTo>
                      <a:pt x="9449" y="4929"/>
                      <a:pt x="9680" y="4728"/>
                      <a:pt x="9680" y="4468"/>
                    </a:cubicBezTo>
                    <a:lnTo>
                      <a:pt x="9680" y="745"/>
                    </a:lnTo>
                    <a:cubicBezTo>
                      <a:pt x="9680" y="533"/>
                      <a:pt x="9525" y="353"/>
                      <a:pt x="9316" y="322"/>
                    </a:cubicBezTo>
                    <a:cubicBezTo>
                      <a:pt x="7915" y="113"/>
                      <a:pt x="6409" y="0"/>
                      <a:pt x="4840" y="0"/>
                    </a:cubicBezTo>
                    <a:cubicBezTo>
                      <a:pt x="3271" y="0"/>
                      <a:pt x="1765" y="113"/>
                      <a:pt x="364" y="322"/>
                    </a:cubicBezTo>
                    <a:cubicBezTo>
                      <a:pt x="155" y="353"/>
                      <a:pt x="0" y="533"/>
                      <a:pt x="0" y="745"/>
                    </a:cubicBezTo>
                  </a:path>
                </a:pathLst>
              </a:custGeom>
              <a:solidFill>
                <a:schemeClr val="accent6">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0" name="Freeform 1287">
                <a:extLst>
                  <a:ext uri="{FF2B5EF4-FFF2-40B4-BE49-F238E27FC236}">
                    <a16:creationId xmlns:a16="http://schemas.microsoft.com/office/drawing/2014/main" id="{BFF68591-48AC-BE4B-48BF-C59E2F1C1C00}"/>
                  </a:ext>
                </a:extLst>
              </p:cNvPr>
              <p:cNvSpPr>
                <a:spLocks/>
              </p:cNvSpPr>
              <p:nvPr/>
            </p:nvSpPr>
            <p:spPr bwMode="auto">
              <a:xfrm>
                <a:off x="4371676" y="2677291"/>
                <a:ext cx="4414973" cy="864695"/>
              </a:xfrm>
              <a:custGeom>
                <a:avLst/>
                <a:gdLst>
                  <a:gd name="T0" fmla="*/ 2488 w 9364"/>
                  <a:gd name="T1" fmla="*/ 1959 h 1959"/>
                  <a:gd name="T2" fmla="*/ 2116 w 9364"/>
                  <a:gd name="T3" fmla="*/ 1621 h 1959"/>
                  <a:gd name="T4" fmla="*/ 1884 w 9364"/>
                  <a:gd name="T5" fmla="*/ 1357 h 1959"/>
                  <a:gd name="T6" fmla="*/ 101 w 9364"/>
                  <a:gd name="T7" fmla="*/ 1557 h 1959"/>
                  <a:gd name="T8" fmla="*/ 7 w 9364"/>
                  <a:gd name="T9" fmla="*/ 1487 h 1959"/>
                  <a:gd name="T10" fmla="*/ 77 w 9364"/>
                  <a:gd name="T11" fmla="*/ 1393 h 1959"/>
                  <a:gd name="T12" fmla="*/ 1870 w 9364"/>
                  <a:gd name="T13" fmla="*/ 1192 h 1959"/>
                  <a:gd name="T14" fmla="*/ 2253 w 9364"/>
                  <a:gd name="T15" fmla="*/ 1527 h 1959"/>
                  <a:gd name="T16" fmla="*/ 2487 w 9364"/>
                  <a:gd name="T17" fmla="*/ 1794 h 1959"/>
                  <a:gd name="T18" fmla="*/ 2659 w 9364"/>
                  <a:gd name="T19" fmla="*/ 1506 h 1959"/>
                  <a:gd name="T20" fmla="*/ 2975 w 9364"/>
                  <a:gd name="T21" fmla="*/ 1122 h 1959"/>
                  <a:gd name="T22" fmla="*/ 4441 w 9364"/>
                  <a:gd name="T23" fmla="*/ 1088 h 1959"/>
                  <a:gd name="T24" fmla="*/ 8804 w 9364"/>
                  <a:gd name="T25" fmla="*/ 1393 h 1959"/>
                  <a:gd name="T26" fmla="*/ 9079 w 9364"/>
                  <a:gd name="T27" fmla="*/ 1313 h 1959"/>
                  <a:gd name="T28" fmla="*/ 9198 w 9364"/>
                  <a:gd name="T29" fmla="*/ 1052 h 1959"/>
                  <a:gd name="T30" fmla="*/ 9198 w 9364"/>
                  <a:gd name="T31" fmla="*/ 83 h 1959"/>
                  <a:gd name="T32" fmla="*/ 9281 w 9364"/>
                  <a:gd name="T33" fmla="*/ 0 h 1959"/>
                  <a:gd name="T34" fmla="*/ 9364 w 9364"/>
                  <a:gd name="T35" fmla="*/ 83 h 1959"/>
                  <a:gd name="T36" fmla="*/ 9364 w 9364"/>
                  <a:gd name="T37" fmla="*/ 1052 h 1959"/>
                  <a:gd name="T38" fmla="*/ 9187 w 9364"/>
                  <a:gd name="T39" fmla="*/ 1438 h 1959"/>
                  <a:gd name="T40" fmla="*/ 8780 w 9364"/>
                  <a:gd name="T41" fmla="*/ 1557 h 1959"/>
                  <a:gd name="T42" fmla="*/ 4441 w 9364"/>
                  <a:gd name="T43" fmla="*/ 1254 h 1959"/>
                  <a:gd name="T44" fmla="*/ 2984 w 9364"/>
                  <a:gd name="T45" fmla="*/ 1287 h 1959"/>
                  <a:gd name="T46" fmla="*/ 2809 w 9364"/>
                  <a:gd name="T47" fmla="*/ 1577 h 1959"/>
                  <a:gd name="T48" fmla="*/ 2499 w 9364"/>
                  <a:gd name="T49" fmla="*/ 1959 h 1959"/>
                  <a:gd name="T50" fmla="*/ 2488 w 9364"/>
                  <a:gd name="T51" fmla="*/ 1959 h 1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364" h="1959">
                    <a:moveTo>
                      <a:pt x="2488" y="1959"/>
                    </a:moveTo>
                    <a:cubicBezTo>
                      <a:pt x="2347" y="1959"/>
                      <a:pt x="2235" y="1795"/>
                      <a:pt x="2116" y="1621"/>
                    </a:cubicBezTo>
                    <a:cubicBezTo>
                      <a:pt x="2056" y="1534"/>
                      <a:pt x="1933" y="1353"/>
                      <a:pt x="1884" y="1357"/>
                    </a:cubicBezTo>
                    <a:cubicBezTo>
                      <a:pt x="1281" y="1406"/>
                      <a:pt x="681" y="1473"/>
                      <a:pt x="101" y="1557"/>
                    </a:cubicBezTo>
                    <a:cubicBezTo>
                      <a:pt x="56" y="1564"/>
                      <a:pt x="14" y="1532"/>
                      <a:pt x="7" y="1487"/>
                    </a:cubicBezTo>
                    <a:cubicBezTo>
                      <a:pt x="0" y="1442"/>
                      <a:pt x="32" y="1400"/>
                      <a:pt x="77" y="1393"/>
                    </a:cubicBezTo>
                    <a:cubicBezTo>
                      <a:pt x="661" y="1309"/>
                      <a:pt x="1264" y="1241"/>
                      <a:pt x="1870" y="1192"/>
                    </a:cubicBezTo>
                    <a:cubicBezTo>
                      <a:pt x="2016" y="1180"/>
                      <a:pt x="2131" y="1348"/>
                      <a:pt x="2253" y="1527"/>
                    </a:cubicBezTo>
                    <a:cubicBezTo>
                      <a:pt x="2316" y="1620"/>
                      <a:pt x="2435" y="1793"/>
                      <a:pt x="2487" y="1794"/>
                    </a:cubicBezTo>
                    <a:cubicBezTo>
                      <a:pt x="2532" y="1776"/>
                      <a:pt x="2615" y="1601"/>
                      <a:pt x="2659" y="1506"/>
                    </a:cubicBezTo>
                    <a:cubicBezTo>
                      <a:pt x="2755" y="1303"/>
                      <a:pt x="2838" y="1128"/>
                      <a:pt x="2975" y="1122"/>
                    </a:cubicBezTo>
                    <a:cubicBezTo>
                      <a:pt x="3458" y="1100"/>
                      <a:pt x="3951" y="1088"/>
                      <a:pt x="4441" y="1088"/>
                    </a:cubicBezTo>
                    <a:cubicBezTo>
                      <a:pt x="5934" y="1088"/>
                      <a:pt x="7402" y="1191"/>
                      <a:pt x="8804" y="1393"/>
                    </a:cubicBezTo>
                    <a:cubicBezTo>
                      <a:pt x="8903" y="1407"/>
                      <a:pt x="9003" y="1378"/>
                      <a:pt x="9079" y="1313"/>
                    </a:cubicBezTo>
                    <a:cubicBezTo>
                      <a:pt x="9155" y="1247"/>
                      <a:pt x="9198" y="1152"/>
                      <a:pt x="9198" y="1052"/>
                    </a:cubicBezTo>
                    <a:lnTo>
                      <a:pt x="9198" y="83"/>
                    </a:lnTo>
                    <a:cubicBezTo>
                      <a:pt x="9198" y="37"/>
                      <a:pt x="9235" y="0"/>
                      <a:pt x="9281" y="0"/>
                    </a:cubicBezTo>
                    <a:cubicBezTo>
                      <a:pt x="9327" y="0"/>
                      <a:pt x="9364" y="37"/>
                      <a:pt x="9364" y="83"/>
                    </a:cubicBezTo>
                    <a:lnTo>
                      <a:pt x="9364" y="1052"/>
                    </a:lnTo>
                    <a:cubicBezTo>
                      <a:pt x="9364" y="1200"/>
                      <a:pt x="9300" y="1341"/>
                      <a:pt x="9187" y="1438"/>
                    </a:cubicBezTo>
                    <a:cubicBezTo>
                      <a:pt x="9075" y="1535"/>
                      <a:pt x="8927" y="1578"/>
                      <a:pt x="8780" y="1557"/>
                    </a:cubicBezTo>
                    <a:cubicBezTo>
                      <a:pt x="7387" y="1356"/>
                      <a:pt x="5926" y="1254"/>
                      <a:pt x="4441" y="1254"/>
                    </a:cubicBezTo>
                    <a:cubicBezTo>
                      <a:pt x="3954" y="1254"/>
                      <a:pt x="3464" y="1265"/>
                      <a:pt x="2984" y="1287"/>
                    </a:cubicBezTo>
                    <a:cubicBezTo>
                      <a:pt x="2939" y="1303"/>
                      <a:pt x="2855" y="1481"/>
                      <a:pt x="2809" y="1577"/>
                    </a:cubicBezTo>
                    <a:cubicBezTo>
                      <a:pt x="2714" y="1778"/>
                      <a:pt x="2633" y="1951"/>
                      <a:pt x="2499" y="1959"/>
                    </a:cubicBezTo>
                    <a:cubicBezTo>
                      <a:pt x="2495" y="1959"/>
                      <a:pt x="2492" y="1959"/>
                      <a:pt x="2488" y="1959"/>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1" name="Freeform 1288">
                <a:extLst>
                  <a:ext uri="{FF2B5EF4-FFF2-40B4-BE49-F238E27FC236}">
                    <a16:creationId xmlns:a16="http://schemas.microsoft.com/office/drawing/2014/main" id="{574264F6-C737-1362-788A-2606142AA095}"/>
                  </a:ext>
                </a:extLst>
              </p:cNvPr>
              <p:cNvSpPr>
                <a:spLocks/>
              </p:cNvSpPr>
              <p:nvPr/>
            </p:nvSpPr>
            <p:spPr bwMode="auto">
              <a:xfrm>
                <a:off x="4142372" y="2701216"/>
                <a:ext cx="80074" cy="116204"/>
              </a:xfrm>
              <a:custGeom>
                <a:avLst/>
                <a:gdLst>
                  <a:gd name="T0" fmla="*/ 83 w 166"/>
                  <a:gd name="T1" fmla="*/ 265 h 265"/>
                  <a:gd name="T2" fmla="*/ 0 w 166"/>
                  <a:gd name="T3" fmla="*/ 182 h 265"/>
                  <a:gd name="T4" fmla="*/ 0 w 166"/>
                  <a:gd name="T5" fmla="*/ 83 h 265"/>
                  <a:gd name="T6" fmla="*/ 83 w 166"/>
                  <a:gd name="T7" fmla="*/ 0 h 265"/>
                  <a:gd name="T8" fmla="*/ 166 w 166"/>
                  <a:gd name="T9" fmla="*/ 83 h 265"/>
                  <a:gd name="T10" fmla="*/ 166 w 166"/>
                  <a:gd name="T11" fmla="*/ 182 h 265"/>
                  <a:gd name="T12" fmla="*/ 83 w 166"/>
                  <a:gd name="T13" fmla="*/ 265 h 265"/>
                </a:gdLst>
                <a:ahLst/>
                <a:cxnLst>
                  <a:cxn ang="0">
                    <a:pos x="T0" y="T1"/>
                  </a:cxn>
                  <a:cxn ang="0">
                    <a:pos x="T2" y="T3"/>
                  </a:cxn>
                  <a:cxn ang="0">
                    <a:pos x="T4" y="T5"/>
                  </a:cxn>
                  <a:cxn ang="0">
                    <a:pos x="T6" y="T7"/>
                  </a:cxn>
                  <a:cxn ang="0">
                    <a:pos x="T8" y="T9"/>
                  </a:cxn>
                  <a:cxn ang="0">
                    <a:pos x="T10" y="T11"/>
                  </a:cxn>
                  <a:cxn ang="0">
                    <a:pos x="T12" y="T13"/>
                  </a:cxn>
                </a:cxnLst>
                <a:rect l="0" t="0" r="r" b="b"/>
                <a:pathLst>
                  <a:path w="166" h="265">
                    <a:moveTo>
                      <a:pt x="83" y="265"/>
                    </a:moveTo>
                    <a:cubicBezTo>
                      <a:pt x="37" y="265"/>
                      <a:pt x="0" y="228"/>
                      <a:pt x="0" y="182"/>
                    </a:cubicBezTo>
                    <a:lnTo>
                      <a:pt x="0" y="83"/>
                    </a:lnTo>
                    <a:cubicBezTo>
                      <a:pt x="0" y="37"/>
                      <a:pt x="37" y="0"/>
                      <a:pt x="83" y="0"/>
                    </a:cubicBezTo>
                    <a:cubicBezTo>
                      <a:pt x="129" y="0"/>
                      <a:pt x="166" y="37"/>
                      <a:pt x="166" y="83"/>
                    </a:cubicBezTo>
                    <a:lnTo>
                      <a:pt x="166" y="182"/>
                    </a:lnTo>
                    <a:cubicBezTo>
                      <a:pt x="166" y="228"/>
                      <a:pt x="129" y="265"/>
                      <a:pt x="83" y="265"/>
                    </a:cubicBezTo>
                    <a:close/>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2" name="Freeform 1289">
                <a:extLst>
                  <a:ext uri="{FF2B5EF4-FFF2-40B4-BE49-F238E27FC236}">
                    <a16:creationId xmlns:a16="http://schemas.microsoft.com/office/drawing/2014/main" id="{DECBDC73-E7EC-299A-6476-EE0EE8280EBD}"/>
                  </a:ext>
                </a:extLst>
              </p:cNvPr>
              <p:cNvSpPr>
                <a:spLocks/>
              </p:cNvSpPr>
              <p:nvPr/>
            </p:nvSpPr>
            <p:spPr bwMode="auto">
              <a:xfrm>
                <a:off x="4142372" y="777014"/>
                <a:ext cx="1798018" cy="1828505"/>
              </a:xfrm>
              <a:custGeom>
                <a:avLst/>
                <a:gdLst>
                  <a:gd name="T0" fmla="*/ 83 w 3811"/>
                  <a:gd name="T1" fmla="*/ 4133 h 4133"/>
                  <a:gd name="T2" fmla="*/ 0 w 3811"/>
                  <a:gd name="T3" fmla="*/ 4050 h 4133"/>
                  <a:gd name="T4" fmla="*/ 0 w 3811"/>
                  <a:gd name="T5" fmla="*/ 808 h 4133"/>
                  <a:gd name="T6" fmla="*/ 436 w 3811"/>
                  <a:gd name="T7" fmla="*/ 303 h 4133"/>
                  <a:gd name="T8" fmla="*/ 3723 w 3811"/>
                  <a:gd name="T9" fmla="*/ 2 h 4133"/>
                  <a:gd name="T10" fmla="*/ 3809 w 3811"/>
                  <a:gd name="T11" fmla="*/ 82 h 4133"/>
                  <a:gd name="T12" fmla="*/ 3730 w 3811"/>
                  <a:gd name="T13" fmla="*/ 168 h 4133"/>
                  <a:gd name="T14" fmla="*/ 460 w 3811"/>
                  <a:gd name="T15" fmla="*/ 467 h 4133"/>
                  <a:gd name="T16" fmla="*/ 166 w 3811"/>
                  <a:gd name="T17" fmla="*/ 808 h 4133"/>
                  <a:gd name="T18" fmla="*/ 166 w 3811"/>
                  <a:gd name="T19" fmla="*/ 4050 h 4133"/>
                  <a:gd name="T20" fmla="*/ 83 w 3811"/>
                  <a:gd name="T21" fmla="*/ 4133 h 4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11" h="4133">
                    <a:moveTo>
                      <a:pt x="83" y="4133"/>
                    </a:moveTo>
                    <a:cubicBezTo>
                      <a:pt x="37" y="4133"/>
                      <a:pt x="0" y="4096"/>
                      <a:pt x="0" y="4050"/>
                    </a:cubicBezTo>
                    <a:lnTo>
                      <a:pt x="0" y="808"/>
                    </a:lnTo>
                    <a:cubicBezTo>
                      <a:pt x="0" y="557"/>
                      <a:pt x="188" y="340"/>
                      <a:pt x="436" y="303"/>
                    </a:cubicBezTo>
                    <a:cubicBezTo>
                      <a:pt x="1495" y="145"/>
                      <a:pt x="2601" y="44"/>
                      <a:pt x="3723" y="2"/>
                    </a:cubicBezTo>
                    <a:cubicBezTo>
                      <a:pt x="3769" y="0"/>
                      <a:pt x="3808" y="36"/>
                      <a:pt x="3809" y="82"/>
                    </a:cubicBezTo>
                    <a:cubicBezTo>
                      <a:pt x="3811" y="128"/>
                      <a:pt x="3775" y="166"/>
                      <a:pt x="3730" y="168"/>
                    </a:cubicBezTo>
                    <a:cubicBezTo>
                      <a:pt x="2613" y="210"/>
                      <a:pt x="1513" y="310"/>
                      <a:pt x="460" y="467"/>
                    </a:cubicBezTo>
                    <a:cubicBezTo>
                      <a:pt x="293" y="492"/>
                      <a:pt x="166" y="639"/>
                      <a:pt x="166" y="808"/>
                    </a:cubicBezTo>
                    <a:lnTo>
                      <a:pt x="166" y="4050"/>
                    </a:lnTo>
                    <a:cubicBezTo>
                      <a:pt x="166" y="4096"/>
                      <a:pt x="129" y="4133"/>
                      <a:pt x="83" y="4133"/>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4" name="Freeform 1290">
                <a:extLst>
                  <a:ext uri="{FF2B5EF4-FFF2-40B4-BE49-F238E27FC236}">
                    <a16:creationId xmlns:a16="http://schemas.microsoft.com/office/drawing/2014/main" id="{D8500B28-F936-72E7-DD84-6D2AF59EBB7C}"/>
                  </a:ext>
                </a:extLst>
              </p:cNvPr>
              <p:cNvSpPr>
                <a:spLocks/>
              </p:cNvSpPr>
              <p:nvPr/>
            </p:nvSpPr>
            <p:spPr bwMode="auto">
              <a:xfrm>
                <a:off x="6151494" y="766762"/>
                <a:ext cx="353053" cy="75191"/>
              </a:xfrm>
              <a:custGeom>
                <a:avLst/>
                <a:gdLst>
                  <a:gd name="T0" fmla="*/ 83 w 750"/>
                  <a:gd name="T1" fmla="*/ 171 h 171"/>
                  <a:gd name="T2" fmla="*/ 0 w 750"/>
                  <a:gd name="T3" fmla="*/ 90 h 171"/>
                  <a:gd name="T4" fmla="*/ 82 w 750"/>
                  <a:gd name="T5" fmla="*/ 5 h 171"/>
                  <a:gd name="T6" fmla="*/ 667 w 750"/>
                  <a:gd name="T7" fmla="*/ 0 h 171"/>
                  <a:gd name="T8" fmla="*/ 750 w 750"/>
                  <a:gd name="T9" fmla="*/ 83 h 171"/>
                  <a:gd name="T10" fmla="*/ 667 w 750"/>
                  <a:gd name="T11" fmla="*/ 166 h 171"/>
                  <a:gd name="T12" fmla="*/ 85 w 750"/>
                  <a:gd name="T13" fmla="*/ 171 h 171"/>
                  <a:gd name="T14" fmla="*/ 83 w 750"/>
                  <a:gd name="T15" fmla="*/ 171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0" h="171">
                    <a:moveTo>
                      <a:pt x="83" y="171"/>
                    </a:moveTo>
                    <a:cubicBezTo>
                      <a:pt x="38" y="171"/>
                      <a:pt x="1" y="135"/>
                      <a:pt x="0" y="90"/>
                    </a:cubicBezTo>
                    <a:cubicBezTo>
                      <a:pt x="0" y="44"/>
                      <a:pt x="36" y="6"/>
                      <a:pt x="82" y="5"/>
                    </a:cubicBezTo>
                    <a:cubicBezTo>
                      <a:pt x="276" y="2"/>
                      <a:pt x="472" y="0"/>
                      <a:pt x="667" y="0"/>
                    </a:cubicBezTo>
                    <a:cubicBezTo>
                      <a:pt x="712" y="0"/>
                      <a:pt x="750" y="37"/>
                      <a:pt x="750" y="83"/>
                    </a:cubicBezTo>
                    <a:cubicBezTo>
                      <a:pt x="750" y="129"/>
                      <a:pt x="712" y="166"/>
                      <a:pt x="667" y="166"/>
                    </a:cubicBezTo>
                    <a:cubicBezTo>
                      <a:pt x="473" y="166"/>
                      <a:pt x="278" y="168"/>
                      <a:pt x="85" y="171"/>
                    </a:cubicBezTo>
                    <a:lnTo>
                      <a:pt x="83" y="171"/>
                    </a:ln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5" name="Freeform 1291">
                <a:extLst>
                  <a:ext uri="{FF2B5EF4-FFF2-40B4-BE49-F238E27FC236}">
                    <a16:creationId xmlns:a16="http://schemas.microsoft.com/office/drawing/2014/main" id="{BD5457F2-F38B-F9E0-8E4A-148F645FE8C8}"/>
                  </a:ext>
                </a:extLst>
              </p:cNvPr>
              <p:cNvSpPr>
                <a:spLocks noEditPoints="1"/>
              </p:cNvSpPr>
              <p:nvPr/>
            </p:nvSpPr>
            <p:spPr bwMode="auto">
              <a:xfrm>
                <a:off x="4287961" y="1105120"/>
                <a:ext cx="371251" cy="297347"/>
              </a:xfrm>
              <a:custGeom>
                <a:avLst/>
                <a:gdLst>
                  <a:gd name="T0" fmla="*/ 557 w 782"/>
                  <a:gd name="T1" fmla="*/ 340 h 667"/>
                  <a:gd name="T2" fmla="*/ 561 w 782"/>
                  <a:gd name="T3" fmla="*/ 360 h 667"/>
                  <a:gd name="T4" fmla="*/ 568 w 782"/>
                  <a:gd name="T5" fmla="*/ 364 h 667"/>
                  <a:gd name="T6" fmla="*/ 583 w 782"/>
                  <a:gd name="T7" fmla="*/ 361 h 667"/>
                  <a:gd name="T8" fmla="*/ 616 w 782"/>
                  <a:gd name="T9" fmla="*/ 357 h 667"/>
                  <a:gd name="T10" fmla="*/ 736 w 782"/>
                  <a:gd name="T11" fmla="*/ 394 h 667"/>
                  <a:gd name="T12" fmla="*/ 782 w 782"/>
                  <a:gd name="T13" fmla="*/ 505 h 667"/>
                  <a:gd name="T14" fmla="*/ 731 w 782"/>
                  <a:gd name="T15" fmla="*/ 626 h 667"/>
                  <a:gd name="T16" fmla="*/ 610 w 782"/>
                  <a:gd name="T17" fmla="*/ 667 h 667"/>
                  <a:gd name="T18" fmla="*/ 486 w 782"/>
                  <a:gd name="T19" fmla="*/ 620 h 667"/>
                  <a:gd name="T20" fmla="*/ 432 w 782"/>
                  <a:gd name="T21" fmla="*/ 489 h 667"/>
                  <a:gd name="T22" fmla="*/ 509 w 782"/>
                  <a:gd name="T23" fmla="*/ 244 h 667"/>
                  <a:gd name="T24" fmla="*/ 698 w 782"/>
                  <a:gd name="T25" fmla="*/ 30 h 667"/>
                  <a:gd name="T26" fmla="*/ 751 w 782"/>
                  <a:gd name="T27" fmla="*/ 0 h 667"/>
                  <a:gd name="T28" fmla="*/ 767 w 782"/>
                  <a:gd name="T29" fmla="*/ 15 h 667"/>
                  <a:gd name="T30" fmla="*/ 752 w 782"/>
                  <a:gd name="T31" fmla="*/ 39 h 667"/>
                  <a:gd name="T32" fmla="*/ 603 w 782"/>
                  <a:gd name="T33" fmla="*/ 207 h 667"/>
                  <a:gd name="T34" fmla="*/ 557 w 782"/>
                  <a:gd name="T35" fmla="*/ 340 h 667"/>
                  <a:gd name="T36" fmla="*/ 126 w 782"/>
                  <a:gd name="T37" fmla="*/ 340 h 667"/>
                  <a:gd name="T38" fmla="*/ 129 w 782"/>
                  <a:gd name="T39" fmla="*/ 360 h 667"/>
                  <a:gd name="T40" fmla="*/ 137 w 782"/>
                  <a:gd name="T41" fmla="*/ 364 h 667"/>
                  <a:gd name="T42" fmla="*/ 151 w 782"/>
                  <a:gd name="T43" fmla="*/ 361 h 667"/>
                  <a:gd name="T44" fmla="*/ 184 w 782"/>
                  <a:gd name="T45" fmla="*/ 357 h 667"/>
                  <a:gd name="T46" fmla="*/ 304 w 782"/>
                  <a:gd name="T47" fmla="*/ 394 h 667"/>
                  <a:gd name="T48" fmla="*/ 350 w 782"/>
                  <a:gd name="T49" fmla="*/ 505 h 667"/>
                  <a:gd name="T50" fmla="*/ 300 w 782"/>
                  <a:gd name="T51" fmla="*/ 626 h 667"/>
                  <a:gd name="T52" fmla="*/ 179 w 782"/>
                  <a:gd name="T53" fmla="*/ 667 h 667"/>
                  <a:gd name="T54" fmla="*/ 55 w 782"/>
                  <a:gd name="T55" fmla="*/ 620 h 667"/>
                  <a:gd name="T56" fmla="*/ 0 w 782"/>
                  <a:gd name="T57" fmla="*/ 489 h 667"/>
                  <a:gd name="T58" fmla="*/ 77 w 782"/>
                  <a:gd name="T59" fmla="*/ 244 h 667"/>
                  <a:gd name="T60" fmla="*/ 266 w 782"/>
                  <a:gd name="T61" fmla="*/ 30 h 667"/>
                  <a:gd name="T62" fmla="*/ 319 w 782"/>
                  <a:gd name="T63" fmla="*/ 0 h 667"/>
                  <a:gd name="T64" fmla="*/ 335 w 782"/>
                  <a:gd name="T65" fmla="*/ 15 h 667"/>
                  <a:gd name="T66" fmla="*/ 321 w 782"/>
                  <a:gd name="T67" fmla="*/ 39 h 667"/>
                  <a:gd name="T68" fmla="*/ 171 w 782"/>
                  <a:gd name="T69" fmla="*/ 207 h 667"/>
                  <a:gd name="T70" fmla="*/ 126 w 782"/>
                  <a:gd name="T71" fmla="*/ 34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2" h="667">
                    <a:moveTo>
                      <a:pt x="557" y="340"/>
                    </a:moveTo>
                    <a:cubicBezTo>
                      <a:pt x="557" y="350"/>
                      <a:pt x="559" y="356"/>
                      <a:pt x="561" y="360"/>
                    </a:cubicBezTo>
                    <a:lnTo>
                      <a:pt x="568" y="364"/>
                    </a:lnTo>
                    <a:lnTo>
                      <a:pt x="583" y="361"/>
                    </a:lnTo>
                    <a:cubicBezTo>
                      <a:pt x="595" y="358"/>
                      <a:pt x="606" y="357"/>
                      <a:pt x="616" y="357"/>
                    </a:cubicBezTo>
                    <a:cubicBezTo>
                      <a:pt x="666" y="357"/>
                      <a:pt x="706" y="369"/>
                      <a:pt x="736" y="394"/>
                    </a:cubicBezTo>
                    <a:cubicBezTo>
                      <a:pt x="766" y="419"/>
                      <a:pt x="782" y="456"/>
                      <a:pt x="782" y="505"/>
                    </a:cubicBezTo>
                    <a:cubicBezTo>
                      <a:pt x="782" y="558"/>
                      <a:pt x="765" y="598"/>
                      <a:pt x="731" y="626"/>
                    </a:cubicBezTo>
                    <a:cubicBezTo>
                      <a:pt x="698" y="653"/>
                      <a:pt x="658" y="667"/>
                      <a:pt x="610" y="667"/>
                    </a:cubicBezTo>
                    <a:cubicBezTo>
                      <a:pt x="564" y="667"/>
                      <a:pt x="523" y="651"/>
                      <a:pt x="486" y="620"/>
                    </a:cubicBezTo>
                    <a:cubicBezTo>
                      <a:pt x="450" y="589"/>
                      <a:pt x="432" y="546"/>
                      <a:pt x="432" y="489"/>
                    </a:cubicBezTo>
                    <a:cubicBezTo>
                      <a:pt x="432" y="412"/>
                      <a:pt x="458" y="330"/>
                      <a:pt x="509" y="244"/>
                    </a:cubicBezTo>
                    <a:cubicBezTo>
                      <a:pt x="561" y="158"/>
                      <a:pt x="624" y="86"/>
                      <a:pt x="698" y="30"/>
                    </a:cubicBezTo>
                    <a:cubicBezTo>
                      <a:pt x="726" y="10"/>
                      <a:pt x="743" y="0"/>
                      <a:pt x="751" y="0"/>
                    </a:cubicBezTo>
                    <a:cubicBezTo>
                      <a:pt x="761" y="6"/>
                      <a:pt x="767" y="10"/>
                      <a:pt x="767" y="15"/>
                    </a:cubicBezTo>
                    <a:cubicBezTo>
                      <a:pt x="767" y="22"/>
                      <a:pt x="762" y="30"/>
                      <a:pt x="752" y="39"/>
                    </a:cubicBezTo>
                    <a:cubicBezTo>
                      <a:pt x="683" y="102"/>
                      <a:pt x="633" y="158"/>
                      <a:pt x="603" y="207"/>
                    </a:cubicBezTo>
                    <a:cubicBezTo>
                      <a:pt x="573" y="256"/>
                      <a:pt x="557" y="300"/>
                      <a:pt x="557" y="340"/>
                    </a:cubicBezTo>
                    <a:close/>
                    <a:moveTo>
                      <a:pt x="126" y="340"/>
                    </a:moveTo>
                    <a:cubicBezTo>
                      <a:pt x="126" y="350"/>
                      <a:pt x="127" y="356"/>
                      <a:pt x="129" y="360"/>
                    </a:cubicBezTo>
                    <a:lnTo>
                      <a:pt x="137" y="364"/>
                    </a:lnTo>
                    <a:lnTo>
                      <a:pt x="151" y="361"/>
                    </a:lnTo>
                    <a:cubicBezTo>
                      <a:pt x="163" y="358"/>
                      <a:pt x="174" y="357"/>
                      <a:pt x="184" y="357"/>
                    </a:cubicBezTo>
                    <a:cubicBezTo>
                      <a:pt x="234" y="357"/>
                      <a:pt x="274" y="369"/>
                      <a:pt x="304" y="394"/>
                    </a:cubicBezTo>
                    <a:cubicBezTo>
                      <a:pt x="335" y="419"/>
                      <a:pt x="350" y="456"/>
                      <a:pt x="350" y="505"/>
                    </a:cubicBezTo>
                    <a:cubicBezTo>
                      <a:pt x="350" y="558"/>
                      <a:pt x="333" y="598"/>
                      <a:pt x="300" y="626"/>
                    </a:cubicBezTo>
                    <a:cubicBezTo>
                      <a:pt x="266" y="653"/>
                      <a:pt x="226" y="667"/>
                      <a:pt x="179" y="667"/>
                    </a:cubicBezTo>
                    <a:cubicBezTo>
                      <a:pt x="132" y="667"/>
                      <a:pt x="91" y="651"/>
                      <a:pt x="55" y="620"/>
                    </a:cubicBezTo>
                    <a:cubicBezTo>
                      <a:pt x="18" y="589"/>
                      <a:pt x="0" y="546"/>
                      <a:pt x="0" y="489"/>
                    </a:cubicBezTo>
                    <a:cubicBezTo>
                      <a:pt x="0" y="412"/>
                      <a:pt x="26" y="330"/>
                      <a:pt x="77" y="244"/>
                    </a:cubicBezTo>
                    <a:cubicBezTo>
                      <a:pt x="129" y="158"/>
                      <a:pt x="192" y="86"/>
                      <a:pt x="266" y="30"/>
                    </a:cubicBezTo>
                    <a:cubicBezTo>
                      <a:pt x="294" y="10"/>
                      <a:pt x="311" y="0"/>
                      <a:pt x="319" y="0"/>
                    </a:cubicBezTo>
                    <a:cubicBezTo>
                      <a:pt x="330" y="6"/>
                      <a:pt x="335" y="10"/>
                      <a:pt x="335" y="15"/>
                    </a:cubicBezTo>
                    <a:cubicBezTo>
                      <a:pt x="335" y="22"/>
                      <a:pt x="330" y="30"/>
                      <a:pt x="321" y="39"/>
                    </a:cubicBezTo>
                    <a:cubicBezTo>
                      <a:pt x="251" y="102"/>
                      <a:pt x="202" y="158"/>
                      <a:pt x="171" y="207"/>
                    </a:cubicBezTo>
                    <a:cubicBezTo>
                      <a:pt x="141" y="256"/>
                      <a:pt x="126" y="300"/>
                      <a:pt x="126" y="340"/>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sp>
            <p:nvSpPr>
              <p:cNvPr id="18" name="Freeform 1292">
                <a:extLst>
                  <a:ext uri="{FF2B5EF4-FFF2-40B4-BE49-F238E27FC236}">
                    <a16:creationId xmlns:a16="http://schemas.microsoft.com/office/drawing/2014/main" id="{A475C219-7A63-6077-735C-58C715AA016A}"/>
                  </a:ext>
                </a:extLst>
              </p:cNvPr>
              <p:cNvSpPr>
                <a:spLocks noEditPoints="1"/>
              </p:cNvSpPr>
              <p:nvPr/>
            </p:nvSpPr>
            <p:spPr bwMode="auto">
              <a:xfrm>
                <a:off x="8146057" y="2745646"/>
                <a:ext cx="371251" cy="293928"/>
              </a:xfrm>
              <a:custGeom>
                <a:avLst/>
                <a:gdLst>
                  <a:gd name="T0" fmla="*/ 224 w 781"/>
                  <a:gd name="T1" fmla="*/ 326 h 666"/>
                  <a:gd name="T2" fmla="*/ 220 w 781"/>
                  <a:gd name="T3" fmla="*/ 307 h 666"/>
                  <a:gd name="T4" fmla="*/ 213 w 781"/>
                  <a:gd name="T5" fmla="*/ 303 h 666"/>
                  <a:gd name="T6" fmla="*/ 198 w 781"/>
                  <a:gd name="T7" fmla="*/ 306 h 666"/>
                  <a:gd name="T8" fmla="*/ 166 w 781"/>
                  <a:gd name="T9" fmla="*/ 310 h 666"/>
                  <a:gd name="T10" fmla="*/ 45 w 781"/>
                  <a:gd name="T11" fmla="*/ 273 h 666"/>
                  <a:gd name="T12" fmla="*/ 0 w 781"/>
                  <a:gd name="T13" fmla="*/ 162 h 666"/>
                  <a:gd name="T14" fmla="*/ 50 w 781"/>
                  <a:gd name="T15" fmla="*/ 41 h 666"/>
                  <a:gd name="T16" fmla="*/ 171 w 781"/>
                  <a:gd name="T17" fmla="*/ 0 h 666"/>
                  <a:gd name="T18" fmla="*/ 295 w 781"/>
                  <a:gd name="T19" fmla="*/ 46 h 666"/>
                  <a:gd name="T20" fmla="*/ 350 w 781"/>
                  <a:gd name="T21" fmla="*/ 177 h 666"/>
                  <a:gd name="T22" fmla="*/ 272 w 781"/>
                  <a:gd name="T23" fmla="*/ 423 h 666"/>
                  <a:gd name="T24" fmla="*/ 84 w 781"/>
                  <a:gd name="T25" fmla="*/ 636 h 666"/>
                  <a:gd name="T26" fmla="*/ 31 w 781"/>
                  <a:gd name="T27" fmla="*/ 666 h 666"/>
                  <a:gd name="T28" fmla="*/ 14 w 781"/>
                  <a:gd name="T29" fmla="*/ 652 h 666"/>
                  <a:gd name="T30" fmla="*/ 29 w 781"/>
                  <a:gd name="T31" fmla="*/ 627 h 666"/>
                  <a:gd name="T32" fmla="*/ 178 w 781"/>
                  <a:gd name="T33" fmla="*/ 459 h 666"/>
                  <a:gd name="T34" fmla="*/ 224 w 781"/>
                  <a:gd name="T35" fmla="*/ 326 h 666"/>
                  <a:gd name="T36" fmla="*/ 656 w 781"/>
                  <a:gd name="T37" fmla="*/ 326 h 666"/>
                  <a:gd name="T38" fmla="*/ 652 w 781"/>
                  <a:gd name="T39" fmla="*/ 307 h 666"/>
                  <a:gd name="T40" fmla="*/ 645 w 781"/>
                  <a:gd name="T41" fmla="*/ 303 h 666"/>
                  <a:gd name="T42" fmla="*/ 630 w 781"/>
                  <a:gd name="T43" fmla="*/ 306 h 666"/>
                  <a:gd name="T44" fmla="*/ 597 w 781"/>
                  <a:gd name="T45" fmla="*/ 310 h 666"/>
                  <a:gd name="T46" fmla="*/ 477 w 781"/>
                  <a:gd name="T47" fmla="*/ 273 h 666"/>
                  <a:gd name="T48" fmla="*/ 432 w 781"/>
                  <a:gd name="T49" fmla="*/ 162 h 666"/>
                  <a:gd name="T50" fmla="*/ 482 w 781"/>
                  <a:gd name="T51" fmla="*/ 41 h 666"/>
                  <a:gd name="T52" fmla="*/ 603 w 781"/>
                  <a:gd name="T53" fmla="*/ 0 h 666"/>
                  <a:gd name="T54" fmla="*/ 727 w 781"/>
                  <a:gd name="T55" fmla="*/ 46 h 666"/>
                  <a:gd name="T56" fmla="*/ 781 w 781"/>
                  <a:gd name="T57" fmla="*/ 177 h 666"/>
                  <a:gd name="T58" fmla="*/ 704 w 781"/>
                  <a:gd name="T59" fmla="*/ 423 h 666"/>
                  <a:gd name="T60" fmla="*/ 515 w 781"/>
                  <a:gd name="T61" fmla="*/ 636 h 666"/>
                  <a:gd name="T62" fmla="*/ 462 w 781"/>
                  <a:gd name="T63" fmla="*/ 666 h 666"/>
                  <a:gd name="T64" fmla="*/ 446 w 781"/>
                  <a:gd name="T65" fmla="*/ 652 h 666"/>
                  <a:gd name="T66" fmla="*/ 461 w 781"/>
                  <a:gd name="T67" fmla="*/ 627 h 666"/>
                  <a:gd name="T68" fmla="*/ 610 w 781"/>
                  <a:gd name="T69" fmla="*/ 459 h 666"/>
                  <a:gd name="T70" fmla="*/ 656 w 781"/>
                  <a:gd name="T71" fmla="*/ 326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81" h="666">
                    <a:moveTo>
                      <a:pt x="224" y="326"/>
                    </a:moveTo>
                    <a:cubicBezTo>
                      <a:pt x="224" y="317"/>
                      <a:pt x="223" y="310"/>
                      <a:pt x="220" y="307"/>
                    </a:cubicBezTo>
                    <a:lnTo>
                      <a:pt x="213" y="303"/>
                    </a:lnTo>
                    <a:lnTo>
                      <a:pt x="198" y="306"/>
                    </a:lnTo>
                    <a:cubicBezTo>
                      <a:pt x="186" y="308"/>
                      <a:pt x="175" y="310"/>
                      <a:pt x="166" y="310"/>
                    </a:cubicBezTo>
                    <a:cubicBezTo>
                      <a:pt x="116" y="310"/>
                      <a:pt x="76" y="297"/>
                      <a:pt x="45" y="273"/>
                    </a:cubicBezTo>
                    <a:cubicBezTo>
                      <a:pt x="15" y="248"/>
                      <a:pt x="0" y="211"/>
                      <a:pt x="0" y="162"/>
                    </a:cubicBezTo>
                    <a:cubicBezTo>
                      <a:pt x="0" y="109"/>
                      <a:pt x="16" y="69"/>
                      <a:pt x="50" y="41"/>
                    </a:cubicBezTo>
                    <a:cubicBezTo>
                      <a:pt x="83" y="13"/>
                      <a:pt x="124" y="0"/>
                      <a:pt x="171" y="0"/>
                    </a:cubicBezTo>
                    <a:cubicBezTo>
                      <a:pt x="217" y="0"/>
                      <a:pt x="258" y="15"/>
                      <a:pt x="295" y="46"/>
                    </a:cubicBezTo>
                    <a:cubicBezTo>
                      <a:pt x="331" y="77"/>
                      <a:pt x="350" y="121"/>
                      <a:pt x="350" y="177"/>
                    </a:cubicBezTo>
                    <a:cubicBezTo>
                      <a:pt x="350" y="255"/>
                      <a:pt x="324" y="337"/>
                      <a:pt x="272" y="423"/>
                    </a:cubicBezTo>
                    <a:cubicBezTo>
                      <a:pt x="221" y="509"/>
                      <a:pt x="158" y="580"/>
                      <a:pt x="84" y="636"/>
                    </a:cubicBezTo>
                    <a:cubicBezTo>
                      <a:pt x="56" y="656"/>
                      <a:pt x="38" y="666"/>
                      <a:pt x="31" y="666"/>
                    </a:cubicBezTo>
                    <a:cubicBezTo>
                      <a:pt x="20" y="661"/>
                      <a:pt x="14" y="656"/>
                      <a:pt x="14" y="652"/>
                    </a:cubicBezTo>
                    <a:cubicBezTo>
                      <a:pt x="14" y="645"/>
                      <a:pt x="19" y="637"/>
                      <a:pt x="29" y="627"/>
                    </a:cubicBezTo>
                    <a:cubicBezTo>
                      <a:pt x="98" y="564"/>
                      <a:pt x="148" y="508"/>
                      <a:pt x="178" y="459"/>
                    </a:cubicBezTo>
                    <a:cubicBezTo>
                      <a:pt x="209" y="410"/>
                      <a:pt x="224" y="366"/>
                      <a:pt x="224" y="326"/>
                    </a:cubicBezTo>
                    <a:close/>
                    <a:moveTo>
                      <a:pt x="656" y="326"/>
                    </a:moveTo>
                    <a:cubicBezTo>
                      <a:pt x="656" y="317"/>
                      <a:pt x="654" y="310"/>
                      <a:pt x="652" y="307"/>
                    </a:cubicBezTo>
                    <a:lnTo>
                      <a:pt x="645" y="303"/>
                    </a:lnTo>
                    <a:lnTo>
                      <a:pt x="630" y="306"/>
                    </a:lnTo>
                    <a:cubicBezTo>
                      <a:pt x="618" y="308"/>
                      <a:pt x="607" y="310"/>
                      <a:pt x="597" y="310"/>
                    </a:cubicBezTo>
                    <a:cubicBezTo>
                      <a:pt x="548" y="310"/>
                      <a:pt x="507" y="297"/>
                      <a:pt x="477" y="273"/>
                    </a:cubicBezTo>
                    <a:cubicBezTo>
                      <a:pt x="447" y="248"/>
                      <a:pt x="432" y="211"/>
                      <a:pt x="432" y="162"/>
                    </a:cubicBezTo>
                    <a:cubicBezTo>
                      <a:pt x="432" y="109"/>
                      <a:pt x="448" y="69"/>
                      <a:pt x="482" y="41"/>
                    </a:cubicBezTo>
                    <a:cubicBezTo>
                      <a:pt x="515" y="13"/>
                      <a:pt x="555" y="0"/>
                      <a:pt x="603" y="0"/>
                    </a:cubicBezTo>
                    <a:cubicBezTo>
                      <a:pt x="649" y="0"/>
                      <a:pt x="690" y="15"/>
                      <a:pt x="727" y="46"/>
                    </a:cubicBezTo>
                    <a:cubicBezTo>
                      <a:pt x="763" y="77"/>
                      <a:pt x="781" y="121"/>
                      <a:pt x="781" y="177"/>
                    </a:cubicBezTo>
                    <a:cubicBezTo>
                      <a:pt x="781" y="255"/>
                      <a:pt x="755" y="337"/>
                      <a:pt x="704" y="423"/>
                    </a:cubicBezTo>
                    <a:cubicBezTo>
                      <a:pt x="652" y="509"/>
                      <a:pt x="589" y="580"/>
                      <a:pt x="515" y="636"/>
                    </a:cubicBezTo>
                    <a:cubicBezTo>
                      <a:pt x="487" y="656"/>
                      <a:pt x="470" y="666"/>
                      <a:pt x="462" y="666"/>
                    </a:cubicBezTo>
                    <a:cubicBezTo>
                      <a:pt x="452" y="661"/>
                      <a:pt x="446" y="656"/>
                      <a:pt x="446" y="652"/>
                    </a:cubicBezTo>
                    <a:cubicBezTo>
                      <a:pt x="446" y="645"/>
                      <a:pt x="451" y="637"/>
                      <a:pt x="461" y="627"/>
                    </a:cubicBezTo>
                    <a:cubicBezTo>
                      <a:pt x="530" y="564"/>
                      <a:pt x="580" y="508"/>
                      <a:pt x="610" y="459"/>
                    </a:cubicBezTo>
                    <a:cubicBezTo>
                      <a:pt x="640" y="410"/>
                      <a:pt x="656" y="366"/>
                      <a:pt x="656" y="326"/>
                    </a:cubicBezTo>
                  </a:path>
                </a:pathLst>
              </a:custGeom>
              <a:solidFill>
                <a:srgbClr val="066D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Calibri" panose="020F0502020204030204" pitchFamily="34" charset="0"/>
                  <a:ea typeface="+mn-ea"/>
                  <a:cs typeface="Calibri" panose="020F0502020204030204" pitchFamily="34" charset="0"/>
                </a:endParaRPr>
              </a:p>
            </p:txBody>
          </p:sp>
        </p:grpSp>
        <p:sp>
          <p:nvSpPr>
            <p:cNvPr id="6" name="TextBox 5">
              <a:extLst>
                <a:ext uri="{FF2B5EF4-FFF2-40B4-BE49-F238E27FC236}">
                  <a16:creationId xmlns:a16="http://schemas.microsoft.com/office/drawing/2014/main" id="{4BF47C00-3AB0-F55F-DDEF-B3F298973334}"/>
                </a:ext>
              </a:extLst>
            </p:cNvPr>
            <p:cNvSpPr txBox="1"/>
            <p:nvPr/>
          </p:nvSpPr>
          <p:spPr>
            <a:xfrm>
              <a:off x="6877049" y="4629150"/>
              <a:ext cx="33432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Ai,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đâu</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FF0000"/>
                  </a:solidFill>
                  <a:effectLst/>
                  <a:uLnTx/>
                  <a:uFillTx/>
                  <a:latin typeface="Calibri" panose="020F0502020204030204"/>
                  <a:ea typeface="+mn-ea"/>
                  <a:cs typeface="+mn-cs"/>
                </a:rPr>
                <a:t>nào</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
        <p:nvSpPr>
          <p:cNvPr id="20" name="Arrow: Right 19">
            <a:extLst>
              <a:ext uri="{FF2B5EF4-FFF2-40B4-BE49-F238E27FC236}">
                <a16:creationId xmlns:a16="http://schemas.microsoft.com/office/drawing/2014/main" id="{4F0D6E2E-113C-5D61-632E-4122259255ED}"/>
              </a:ext>
            </a:extLst>
          </p:cNvPr>
          <p:cNvSpPr/>
          <p:nvPr/>
        </p:nvSpPr>
        <p:spPr>
          <a:xfrm>
            <a:off x="4810125" y="3009900"/>
            <a:ext cx="1590675" cy="9048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5" name="Group 24">
            <a:extLst>
              <a:ext uri="{FF2B5EF4-FFF2-40B4-BE49-F238E27FC236}">
                <a16:creationId xmlns:a16="http://schemas.microsoft.com/office/drawing/2014/main" id="{E46F2F50-E8D3-7376-2B5E-B1B91E349848}"/>
              </a:ext>
            </a:extLst>
          </p:cNvPr>
          <p:cNvGrpSpPr/>
          <p:nvPr/>
        </p:nvGrpSpPr>
        <p:grpSpPr>
          <a:xfrm>
            <a:off x="6486525" y="2594536"/>
            <a:ext cx="5138749" cy="1707028"/>
            <a:chOff x="6486525" y="2594536"/>
            <a:chExt cx="5138749" cy="1707028"/>
          </a:xfrm>
        </p:grpSpPr>
        <p:pic>
          <p:nvPicPr>
            <p:cNvPr id="23" name="Picture 22">
              <a:extLst>
                <a:ext uri="{FF2B5EF4-FFF2-40B4-BE49-F238E27FC236}">
                  <a16:creationId xmlns:a16="http://schemas.microsoft.com/office/drawing/2014/main" id="{3807AB9F-ECB5-0CD4-C2E4-51727674CB23}"/>
                </a:ext>
              </a:extLst>
            </p:cNvPr>
            <p:cNvPicPr>
              <a:picLocks noChangeAspect="1"/>
            </p:cNvPicPr>
            <p:nvPr/>
          </p:nvPicPr>
          <p:blipFill>
            <a:blip r:embed="rId2"/>
            <a:stretch>
              <a:fillRect/>
            </a:stretch>
          </p:blipFill>
          <p:spPr>
            <a:xfrm>
              <a:off x="6486525" y="2594536"/>
              <a:ext cx="5138749" cy="1707028"/>
            </a:xfrm>
            <a:prstGeom prst="rect">
              <a:avLst/>
            </a:prstGeom>
          </p:spPr>
        </p:pic>
        <p:sp>
          <p:nvSpPr>
            <p:cNvPr id="24" name="TextBox 23">
              <a:extLst>
                <a:ext uri="{FF2B5EF4-FFF2-40B4-BE49-F238E27FC236}">
                  <a16:creationId xmlns:a16="http://schemas.microsoft.com/office/drawing/2014/main" id="{61FDAD58-7D34-E450-A68F-A54D6DB1CA9B}"/>
                </a:ext>
              </a:extLst>
            </p:cNvPr>
            <p:cNvSpPr txBox="1"/>
            <p:nvPr/>
          </p:nvSpPr>
          <p:spPr>
            <a:xfrm>
              <a:off x="7467600" y="3048000"/>
              <a:ext cx="36671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ĐẠI TỪ NGHI VẤN</a:t>
              </a:r>
            </a:p>
          </p:txBody>
        </p:sp>
      </p:grpSp>
      <p:sp>
        <p:nvSpPr>
          <p:cNvPr id="3" name="Rectangle 2">
            <a:extLst>
              <a:ext uri="{FF2B5EF4-FFF2-40B4-BE49-F238E27FC236}">
                <a16:creationId xmlns:a16="http://schemas.microsoft.com/office/drawing/2014/main" id="{0AED862D-2205-0160-9A88-B28823CD751B}"/>
              </a:ext>
            </a:extLst>
          </p:cNvPr>
          <p:cNvSpPr/>
          <p:nvPr/>
        </p:nvSpPr>
        <p:spPr>
          <a:xfrm>
            <a:off x="-2370902" y="-140677"/>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C0EFB6E-F4DA-79A1-2370-96E8322D6B42}"/>
              </a:ext>
            </a:extLst>
          </p:cNvPr>
          <p:cNvSpPr/>
          <p:nvPr/>
        </p:nvSpPr>
        <p:spPr>
          <a:xfrm>
            <a:off x="5234621" y="8366943"/>
            <a:ext cx="2255107" cy="2070866"/>
          </a:xfrm>
          <a:prstGeom prst="rect">
            <a:avLst/>
          </a:prstGeom>
          <a:solidFill>
            <a:srgbClr val="E7E6E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18400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862</TotalTime>
  <Words>698</Words>
  <Application>Microsoft Office PowerPoint</Application>
  <PresentationFormat>Widescreen</PresentationFormat>
  <Paragraphs>106</Paragraphs>
  <Slides>19</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19</vt:i4>
      </vt:variant>
    </vt:vector>
  </HeadingPairs>
  <TitlesOfParts>
    <vt:vector size="32" baseType="lpstr">
      <vt:lpstr>微软雅黑</vt:lpstr>
      <vt:lpstr>宋体</vt:lpstr>
      <vt:lpstr>Arial</vt:lpstr>
      <vt:lpstr>Arial Rounded MT Bold</vt:lpstr>
      <vt:lpstr>Calibri</vt:lpstr>
      <vt:lpstr>Cambria</vt:lpstr>
      <vt:lpstr>Cutewritten</vt:lpstr>
      <vt:lpstr>SVN-Gretoon</vt:lpstr>
      <vt:lpstr>Times New Roman</vt:lpstr>
      <vt:lpstr>UTM Gradoo</vt:lpstr>
      <vt:lpstr>字魂50号-白鸽天行体</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 10</cp:lastModifiedBy>
  <cp:revision>52</cp:revision>
  <dcterms:created xsi:type="dcterms:W3CDTF">2024-06-12T09:55:41Z</dcterms:created>
  <dcterms:modified xsi:type="dcterms:W3CDTF">2024-09-13T10:12:31Z</dcterms:modified>
</cp:coreProperties>
</file>