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20" r:id="rId3"/>
    <p:sldId id="257" r:id="rId4"/>
    <p:sldId id="309" r:id="rId5"/>
    <p:sldId id="271" r:id="rId6"/>
    <p:sldId id="311" r:id="rId7"/>
    <p:sldId id="273" r:id="rId8"/>
    <p:sldId id="259" r:id="rId9"/>
    <p:sldId id="297" r:id="rId10"/>
    <p:sldId id="312" r:id="rId11"/>
    <p:sldId id="314" r:id="rId12"/>
    <p:sldId id="300" r:id="rId13"/>
    <p:sldId id="315" r:id="rId14"/>
    <p:sldId id="284" r:id="rId15"/>
    <p:sldId id="316" r:id="rId16"/>
    <p:sldId id="317" r:id="rId17"/>
    <p:sldId id="318" r:id="rId18"/>
    <p:sldId id="319" r:id="rId19"/>
    <p:sldId id="276" r:id="rId20"/>
    <p:sldId id="29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D16125"/>
    <a:srgbClr val="FFE272"/>
    <a:srgbClr val="49D99B"/>
    <a:srgbClr val="A53731"/>
    <a:srgbClr val="1B7F54"/>
    <a:srgbClr val="E8B5B2"/>
    <a:srgbClr val="833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2BCC-5BE0-4AFA-8B55-D3D3BD403254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884C-8C00-4394-9DB6-15A5CAE11C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2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8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5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63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76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2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843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4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5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6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30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3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18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59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8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8"/>
          <p:cNvGrpSpPr/>
          <p:nvPr/>
        </p:nvGrpSpPr>
        <p:grpSpPr>
          <a:xfrm rot="-2241120">
            <a:off x="11651331" y="499494"/>
            <a:ext cx="223377" cy="314312"/>
            <a:chOff x="5248950" y="2607450"/>
            <a:chExt cx="27575" cy="38800"/>
          </a:xfrm>
        </p:grpSpPr>
        <p:sp>
          <p:nvSpPr>
            <p:cNvPr id="34" name="Google Shape;34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 rot="-2700000">
            <a:off x="656354" y="613930"/>
            <a:ext cx="139484" cy="196264"/>
            <a:chOff x="5248950" y="2607450"/>
            <a:chExt cx="27575" cy="38800"/>
          </a:xfrm>
        </p:grpSpPr>
        <p:sp>
          <p:nvSpPr>
            <p:cNvPr id="37" name="Google Shape;3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8"/>
          <p:cNvGrpSpPr/>
          <p:nvPr/>
        </p:nvGrpSpPr>
        <p:grpSpPr>
          <a:xfrm rot="3488692">
            <a:off x="11664389" y="1111970"/>
            <a:ext cx="1201109" cy="1656626"/>
            <a:chOff x="330265" y="38700"/>
            <a:chExt cx="1614930" cy="2227174"/>
          </a:xfrm>
        </p:grpSpPr>
        <p:sp>
          <p:nvSpPr>
            <p:cNvPr id="40" name="Google Shape;40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8"/>
          <p:cNvGrpSpPr/>
          <p:nvPr/>
        </p:nvGrpSpPr>
        <p:grpSpPr>
          <a:xfrm rot="3488692">
            <a:off x="-568344" y="1653303"/>
            <a:ext cx="1201109" cy="1656626"/>
            <a:chOff x="330265" y="38700"/>
            <a:chExt cx="1614930" cy="2227174"/>
          </a:xfrm>
        </p:grpSpPr>
        <p:sp>
          <p:nvSpPr>
            <p:cNvPr id="44" name="Google Shape;4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8"/>
          <p:cNvSpPr/>
          <p:nvPr/>
        </p:nvSpPr>
        <p:spPr>
          <a:xfrm>
            <a:off x="415600" y="4608119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10060151" y="60411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28"/>
          <p:cNvGrpSpPr/>
          <p:nvPr/>
        </p:nvGrpSpPr>
        <p:grpSpPr>
          <a:xfrm rot="3488692">
            <a:off x="5226957" y="5477387"/>
            <a:ext cx="1201109" cy="1656626"/>
            <a:chOff x="330265" y="38700"/>
            <a:chExt cx="1614930" cy="2227174"/>
          </a:xfrm>
        </p:grpSpPr>
        <p:sp>
          <p:nvSpPr>
            <p:cNvPr id="50" name="Google Shape;50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8"/>
          <p:cNvSpPr/>
          <p:nvPr/>
        </p:nvSpPr>
        <p:spPr>
          <a:xfrm>
            <a:off x="2256667" y="62553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/>
          <p:nvPr/>
        </p:nvSpPr>
        <p:spPr>
          <a:xfrm>
            <a:off x="7716300" y="62553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81" y="2835875"/>
            <a:ext cx="3668754" cy="39277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23271C4-B094-46F9-81CA-AC8A5DB4E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428">
            <a:off x="8632162" y="1206368"/>
            <a:ext cx="863797" cy="41919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20" name="Google Shape;3993;p37">
            <a:extLst>
              <a:ext uri="{FF2B5EF4-FFF2-40B4-BE49-F238E27FC236}">
                <a16:creationId xmlns:a16="http://schemas.microsoft.com/office/drawing/2014/main" id="{6B3DC9C8-D26D-4002-B7AE-E7D1E3D77E9B}"/>
              </a:ext>
            </a:extLst>
          </p:cNvPr>
          <p:cNvSpPr txBox="1">
            <a:spLocks/>
          </p:cNvSpPr>
          <p:nvPr/>
        </p:nvSpPr>
        <p:spPr>
          <a:xfrm>
            <a:off x="1520070" y="739794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Tiếng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Việt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</a:p>
        </p:txBody>
      </p:sp>
      <p:sp>
        <p:nvSpPr>
          <p:cNvPr id="26" name="Google Shape;3993;p37">
            <a:extLst>
              <a:ext uri="{FF2B5EF4-FFF2-40B4-BE49-F238E27FC236}">
                <a16:creationId xmlns:a16="http://schemas.microsoft.com/office/drawing/2014/main" id="{1787830F-78C5-4BDC-A476-C7F1FBE332A9}"/>
              </a:ext>
            </a:extLst>
          </p:cNvPr>
          <p:cNvSpPr txBox="1">
            <a:spLocks/>
          </p:cNvSpPr>
          <p:nvPr/>
        </p:nvSpPr>
        <p:spPr>
          <a:xfrm>
            <a:off x="439648" y="2691466"/>
            <a:ext cx="7921744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Ôn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tập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cuối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học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kì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II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(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tiết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6 )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627312"/>
            <a:ext cx="12191781" cy="423068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4"/>
          <p:cNvSpPr/>
          <p:nvPr/>
        </p:nvSpPr>
        <p:spPr>
          <a:xfrm>
            <a:off x="219" y="27940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84D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0" y="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74BA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14"/>
          <p:cNvGrpSpPr/>
          <p:nvPr/>
        </p:nvGrpSpPr>
        <p:grpSpPr>
          <a:xfrm>
            <a:off x="10445531" y="3270549"/>
            <a:ext cx="1876002" cy="3664187"/>
            <a:chOff x="10445531" y="3270549"/>
            <a:chExt cx="1876002" cy="3664187"/>
          </a:xfrm>
        </p:grpSpPr>
        <p:sp>
          <p:nvSpPr>
            <p:cNvPr id="557" name="Google Shape;557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4"/>
          <p:cNvGrpSpPr/>
          <p:nvPr/>
        </p:nvGrpSpPr>
        <p:grpSpPr>
          <a:xfrm>
            <a:off x="11161825" y="3187825"/>
            <a:ext cx="1068908" cy="1281260"/>
            <a:chOff x="11161825" y="3187825"/>
            <a:chExt cx="1068908" cy="1281260"/>
          </a:xfrm>
        </p:grpSpPr>
        <p:sp>
          <p:nvSpPr>
            <p:cNvPr id="566" name="Google Shape;566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14"/>
          <p:cNvGrpSpPr/>
          <p:nvPr/>
        </p:nvGrpSpPr>
        <p:grpSpPr>
          <a:xfrm>
            <a:off x="9167261" y="3475651"/>
            <a:ext cx="1734183" cy="1380521"/>
            <a:chOff x="9167261" y="3475651"/>
            <a:chExt cx="1734183" cy="1380521"/>
          </a:xfrm>
        </p:grpSpPr>
        <p:sp>
          <p:nvSpPr>
            <p:cNvPr id="572" name="Google Shape;572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1" name="Google Shape;5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6101" y="2605828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14"/>
          <p:cNvGrpSpPr/>
          <p:nvPr/>
        </p:nvGrpSpPr>
        <p:grpSpPr>
          <a:xfrm>
            <a:off x="10022800" y="5553654"/>
            <a:ext cx="1630724" cy="1255169"/>
            <a:chOff x="7982733" y="5589867"/>
            <a:chExt cx="1630724" cy="1255169"/>
          </a:xfrm>
        </p:grpSpPr>
        <p:sp>
          <p:nvSpPr>
            <p:cNvPr id="593" name="Google Shape;593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14"/>
          <p:cNvGrpSpPr/>
          <p:nvPr/>
        </p:nvGrpSpPr>
        <p:grpSpPr>
          <a:xfrm flipH="1">
            <a:off x="-166391" y="3206820"/>
            <a:ext cx="1876002" cy="3664187"/>
            <a:chOff x="10445531" y="3270549"/>
            <a:chExt cx="1876002" cy="3664187"/>
          </a:xfrm>
        </p:grpSpPr>
        <p:sp>
          <p:nvSpPr>
            <p:cNvPr id="599" name="Google Shape;599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14"/>
          <p:cNvGrpSpPr/>
          <p:nvPr/>
        </p:nvGrpSpPr>
        <p:grpSpPr>
          <a:xfrm flipH="1">
            <a:off x="-75591" y="3124096"/>
            <a:ext cx="1068908" cy="1281260"/>
            <a:chOff x="11161825" y="3187825"/>
            <a:chExt cx="1068908" cy="1281260"/>
          </a:xfrm>
        </p:grpSpPr>
        <p:sp>
          <p:nvSpPr>
            <p:cNvPr id="608" name="Google Shape;608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14"/>
          <p:cNvGrpSpPr/>
          <p:nvPr/>
        </p:nvGrpSpPr>
        <p:grpSpPr>
          <a:xfrm flipH="1">
            <a:off x="1253698" y="3411922"/>
            <a:ext cx="1734183" cy="1380521"/>
            <a:chOff x="9167261" y="3475651"/>
            <a:chExt cx="1734183" cy="1380521"/>
          </a:xfrm>
        </p:grpSpPr>
        <p:sp>
          <p:nvSpPr>
            <p:cNvPr id="614" name="Google Shape;614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4287" y="2542099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14"/>
          <p:cNvGrpSpPr/>
          <p:nvPr/>
        </p:nvGrpSpPr>
        <p:grpSpPr>
          <a:xfrm flipH="1">
            <a:off x="429537" y="5431263"/>
            <a:ext cx="1630724" cy="1255169"/>
            <a:chOff x="7982733" y="5589867"/>
            <a:chExt cx="1630724" cy="1255169"/>
          </a:xfrm>
        </p:grpSpPr>
        <p:sp>
          <p:nvSpPr>
            <p:cNvPr id="635" name="Google Shape;635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0" name="Google Shape;6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0289" y="844462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8472" y="5161693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1504" y="2544742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3726" y="653783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6554" y="1033011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202" y="4449321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7403" y="620012"/>
            <a:ext cx="6941165" cy="540513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4"/>
          <p:cNvSpPr txBox="1"/>
          <p:nvPr/>
        </p:nvSpPr>
        <p:spPr>
          <a:xfrm>
            <a:off x="2485379" y="2657255"/>
            <a:ext cx="719854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C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NHÀ VĂN NHÍ</a:t>
            </a:r>
            <a:endParaRPr sz="7200" dirty="0">
              <a:solidFill>
                <a:srgbClr val="FFC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</p:spTree>
    <p:extLst>
      <p:ext uri="{BB962C8B-B14F-4D97-AF65-F5344CB8AC3E}">
        <p14:creationId xmlns:p14="http://schemas.microsoft.com/office/powerpoint/2010/main" val="18211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4" name="空心弧 3">
            <a:extLst>
              <a:ext uri="{FF2B5EF4-FFF2-40B4-BE49-F238E27FC236}">
                <a16:creationId xmlns:a16="http://schemas.microsoft.com/office/drawing/2014/main" id="{9502A218-0C60-4603-95CC-1D21B99FF5FD}"/>
              </a:ext>
            </a:extLst>
          </p:cNvPr>
          <p:cNvSpPr/>
          <p:nvPr/>
        </p:nvSpPr>
        <p:spPr>
          <a:xfrm>
            <a:off x="7653373" y="4766236"/>
            <a:ext cx="4268551" cy="3607057"/>
          </a:xfrm>
          <a:prstGeom prst="blockArc">
            <a:avLst>
              <a:gd name="adj1" fmla="val 10800000"/>
              <a:gd name="adj2" fmla="val 21588671"/>
              <a:gd name="adj3" fmla="val 2508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52F28AA-115F-4767-835E-8EFDEF799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7146487" y="3560290"/>
            <a:ext cx="5282322" cy="3490502"/>
          </a:xfrm>
          <a:prstGeom prst="rect">
            <a:avLst/>
          </a:prstGeom>
        </p:spPr>
      </p:pic>
      <p:grpSp>
        <p:nvGrpSpPr>
          <p:cNvPr id="35" name="Google Shape;1113;p20">
            <a:extLst>
              <a:ext uri="{FF2B5EF4-FFF2-40B4-BE49-F238E27FC236}">
                <a16:creationId xmlns:a16="http://schemas.microsoft.com/office/drawing/2014/main" id="{B89E37B6-17E0-465F-B710-C7E139A259F9}"/>
              </a:ext>
            </a:extLst>
          </p:cNvPr>
          <p:cNvGrpSpPr/>
          <p:nvPr/>
        </p:nvGrpSpPr>
        <p:grpSpPr>
          <a:xfrm>
            <a:off x="675114" y="372971"/>
            <a:ext cx="10837912" cy="1974037"/>
            <a:chOff x="3594085" y="2115363"/>
            <a:chExt cx="8530769" cy="1585698"/>
          </a:xfrm>
        </p:grpSpPr>
        <p:grpSp>
          <p:nvGrpSpPr>
            <p:cNvPr id="36" name="Google Shape;1114;p20">
              <a:extLst>
                <a:ext uri="{FF2B5EF4-FFF2-40B4-BE49-F238E27FC236}">
                  <a16:creationId xmlns:a16="http://schemas.microsoft.com/office/drawing/2014/main" id="{E56E7C0C-0D28-48F0-9FF1-C9AB21F34699}"/>
                </a:ext>
              </a:extLst>
            </p:cNvPr>
            <p:cNvGrpSpPr/>
            <p:nvPr/>
          </p:nvGrpSpPr>
          <p:grpSpPr>
            <a:xfrm>
              <a:off x="3646875" y="2115363"/>
              <a:ext cx="8477979" cy="1585698"/>
              <a:chOff x="5482818" y="939908"/>
              <a:chExt cx="5130788" cy="4476843"/>
            </a:xfrm>
          </p:grpSpPr>
          <p:sp>
            <p:nvSpPr>
              <p:cNvPr id="38" name="Google Shape;1115;p20">
                <a:extLst>
                  <a:ext uri="{FF2B5EF4-FFF2-40B4-BE49-F238E27FC236}">
                    <a16:creationId xmlns:a16="http://schemas.microsoft.com/office/drawing/2014/main" id="{51165E5A-2558-47AE-8A6C-6C9DF8B8C802}"/>
                  </a:ext>
                </a:extLst>
              </p:cNvPr>
              <p:cNvSpPr/>
              <p:nvPr/>
            </p:nvSpPr>
            <p:spPr>
              <a:xfrm>
                <a:off x="5482818" y="939908"/>
                <a:ext cx="5130788" cy="4476843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6;p20">
                <a:extLst>
                  <a:ext uri="{FF2B5EF4-FFF2-40B4-BE49-F238E27FC236}">
                    <a16:creationId xmlns:a16="http://schemas.microsoft.com/office/drawing/2014/main" id="{ED99C79A-0645-4F4A-8C42-89BC76641C2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7;p20">
              <a:extLst>
                <a:ext uri="{FF2B5EF4-FFF2-40B4-BE49-F238E27FC236}">
                  <a16:creationId xmlns:a16="http://schemas.microsoft.com/office/drawing/2014/main" id="{7549BE82-DF49-41BB-A0BA-037184451DC6}"/>
                </a:ext>
              </a:extLst>
            </p:cNvPr>
            <p:cNvSpPr txBox="1"/>
            <p:nvPr/>
          </p:nvSpPr>
          <p:spPr>
            <a:xfrm>
              <a:off x="3594085" y="2262216"/>
              <a:ext cx="8477980" cy="1438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Dựa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vào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hiểu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biết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của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em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và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những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hình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ảnh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gợi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ra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từ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thơ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Trẻ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con ở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Sơn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Mỹ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hãy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một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đoạn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văn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khoảng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5 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) 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theo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một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trong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các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đề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sau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:</a:t>
              </a:r>
              <a:endParaRPr sz="3200" b="1" dirty="0">
                <a:solidFill>
                  <a:srgbClr val="1856A6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1117;p20">
            <a:extLst>
              <a:ext uri="{FF2B5EF4-FFF2-40B4-BE49-F238E27FC236}">
                <a16:creationId xmlns:a16="http://schemas.microsoft.com/office/drawing/2014/main" id="{53F39BBD-384E-44D5-BDB1-B74D1286C6E4}"/>
              </a:ext>
            </a:extLst>
          </p:cNvPr>
          <p:cNvSpPr txBox="1"/>
          <p:nvPr/>
        </p:nvSpPr>
        <p:spPr>
          <a:xfrm>
            <a:off x="266216" y="2545953"/>
            <a:ext cx="11179743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Đề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1: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Tả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đám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bò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 </a:t>
            </a:r>
            <a:endParaRPr sz="3200" b="1" dirty="0">
              <a:solidFill>
                <a:srgbClr val="D16125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117;p20">
            <a:extLst>
              <a:ext uri="{FF2B5EF4-FFF2-40B4-BE49-F238E27FC236}">
                <a16:creationId xmlns:a16="http://schemas.microsoft.com/office/drawing/2014/main" id="{422C0B1A-CC5F-4120-A4EF-0414D1981C84}"/>
              </a:ext>
            </a:extLst>
          </p:cNvPr>
          <p:cNvSpPr txBox="1"/>
          <p:nvPr/>
        </p:nvSpPr>
        <p:spPr>
          <a:xfrm>
            <a:off x="266217" y="3868979"/>
            <a:ext cx="8500711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Đề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2: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Tả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buổi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chiều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tối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đêm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yên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tĩnh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vùng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biển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làng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quê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D16125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36" name="Google Shape;1114;p20">
            <a:extLst>
              <a:ext uri="{FF2B5EF4-FFF2-40B4-BE49-F238E27FC236}">
                <a16:creationId xmlns:a16="http://schemas.microsoft.com/office/drawing/2014/main" id="{E56E7C0C-0D28-48F0-9FF1-C9AB21F34699}"/>
              </a:ext>
            </a:extLst>
          </p:cNvPr>
          <p:cNvGrpSpPr/>
          <p:nvPr/>
        </p:nvGrpSpPr>
        <p:grpSpPr>
          <a:xfrm>
            <a:off x="-1151174" y="4916836"/>
            <a:ext cx="7826285" cy="1789514"/>
            <a:chOff x="5727941" y="-5261881"/>
            <a:chExt cx="4588946" cy="7943713"/>
          </a:xfrm>
        </p:grpSpPr>
        <p:sp>
          <p:nvSpPr>
            <p:cNvPr id="38" name="Google Shape;1115;p20">
              <a:extLst>
                <a:ext uri="{FF2B5EF4-FFF2-40B4-BE49-F238E27FC236}">
                  <a16:creationId xmlns:a16="http://schemas.microsoft.com/office/drawing/2014/main" id="{51165E5A-2558-47AE-8A6C-6C9DF8B8C802}"/>
                </a:ext>
              </a:extLst>
            </p:cNvPr>
            <p:cNvSpPr/>
            <p:nvPr/>
          </p:nvSpPr>
          <p:spPr>
            <a:xfrm>
              <a:off x="6944126" y="-5261881"/>
              <a:ext cx="2865807" cy="3389725"/>
            </a:xfrm>
            <a:prstGeom prst="roundRect">
              <a:avLst>
                <a:gd name="adj" fmla="val 16797"/>
              </a:avLst>
            </a:prstGeom>
            <a:solidFill>
              <a:schemeClr val="lt1"/>
            </a:solidFill>
            <a:ln w="28575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16;p20">
              <a:extLst>
                <a:ext uri="{FF2B5EF4-FFF2-40B4-BE49-F238E27FC236}">
                  <a16:creationId xmlns:a16="http://schemas.microsoft.com/office/drawing/2014/main" id="{ED99C79A-0645-4F4A-8C42-89BC76641C2E}"/>
                </a:ext>
              </a:extLst>
            </p:cNvPr>
            <p:cNvSpPr/>
            <p:nvPr/>
          </p:nvSpPr>
          <p:spPr>
            <a:xfrm>
              <a:off x="5727941" y="1378430"/>
              <a:ext cx="4588946" cy="130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1117;p20">
            <a:extLst>
              <a:ext uri="{FF2B5EF4-FFF2-40B4-BE49-F238E27FC236}">
                <a16:creationId xmlns:a16="http://schemas.microsoft.com/office/drawing/2014/main" id="{7549BE82-DF49-41BB-A0BA-037184451DC6}"/>
              </a:ext>
            </a:extLst>
          </p:cNvPr>
          <p:cNvSpPr txBox="1"/>
          <p:nvPr/>
        </p:nvSpPr>
        <p:spPr>
          <a:xfrm>
            <a:off x="-1868058" y="4979541"/>
            <a:ext cx="10770846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endParaRPr lang="vi-VN" sz="3200" b="1" dirty="0">
              <a:solidFill>
                <a:srgbClr val="0070C0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FD020-30A6-4FE2-98C8-B9E7519E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2" y="1030250"/>
            <a:ext cx="5660716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FC3FF8-1FB9-45F7-9310-768AB3C9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3" y="609048"/>
            <a:ext cx="4719995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5" name="Google Shape;1114;p20">
            <a:extLst>
              <a:ext uri="{FF2B5EF4-FFF2-40B4-BE49-F238E27FC236}">
                <a16:creationId xmlns:a16="http://schemas.microsoft.com/office/drawing/2014/main" id="{4B11E294-03B5-42AD-B4D8-60CE1BC7FB04}"/>
              </a:ext>
            </a:extLst>
          </p:cNvPr>
          <p:cNvGrpSpPr/>
          <p:nvPr/>
        </p:nvGrpSpPr>
        <p:grpSpPr>
          <a:xfrm>
            <a:off x="4851989" y="5426178"/>
            <a:ext cx="7666465" cy="1845154"/>
            <a:chOff x="5727941" y="-5261881"/>
            <a:chExt cx="4588946" cy="7943713"/>
          </a:xfrm>
        </p:grpSpPr>
        <p:sp>
          <p:nvSpPr>
            <p:cNvPr id="46" name="Google Shape;1115;p20">
              <a:extLst>
                <a:ext uri="{FF2B5EF4-FFF2-40B4-BE49-F238E27FC236}">
                  <a16:creationId xmlns:a16="http://schemas.microsoft.com/office/drawing/2014/main" id="{4E043DD3-1B20-4793-8142-E4ED1AA58F99}"/>
                </a:ext>
              </a:extLst>
            </p:cNvPr>
            <p:cNvSpPr/>
            <p:nvPr/>
          </p:nvSpPr>
          <p:spPr>
            <a:xfrm>
              <a:off x="6944126" y="-5261881"/>
              <a:ext cx="2865807" cy="3389725"/>
            </a:xfrm>
            <a:prstGeom prst="roundRect">
              <a:avLst>
                <a:gd name="adj" fmla="val 16797"/>
              </a:avLst>
            </a:prstGeom>
            <a:solidFill>
              <a:schemeClr val="lt1"/>
            </a:solidFill>
            <a:ln w="28575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16;p20">
              <a:extLst>
                <a:ext uri="{FF2B5EF4-FFF2-40B4-BE49-F238E27FC236}">
                  <a16:creationId xmlns:a16="http://schemas.microsoft.com/office/drawing/2014/main" id="{44E45021-FFBE-4521-843A-15DE340013BE}"/>
                </a:ext>
              </a:extLst>
            </p:cNvPr>
            <p:cNvSpPr/>
            <p:nvPr/>
          </p:nvSpPr>
          <p:spPr>
            <a:xfrm>
              <a:off x="5727941" y="1378430"/>
              <a:ext cx="4588946" cy="130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1117;p20">
            <a:extLst>
              <a:ext uri="{FF2B5EF4-FFF2-40B4-BE49-F238E27FC236}">
                <a16:creationId xmlns:a16="http://schemas.microsoft.com/office/drawing/2014/main" id="{9D2E1E08-B81E-43C8-A6DD-80797077200A}"/>
              </a:ext>
            </a:extLst>
          </p:cNvPr>
          <p:cNvSpPr txBox="1"/>
          <p:nvPr/>
        </p:nvSpPr>
        <p:spPr>
          <a:xfrm>
            <a:off x="3858367" y="5508249"/>
            <a:ext cx="10770846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endParaRPr lang="vi-VN" sz="3200" b="1" dirty="0">
              <a:solidFill>
                <a:srgbClr val="0070C0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CA9A15-E07E-4097-BB2A-A5DD17D38C57}"/>
              </a:ext>
            </a:extLst>
          </p:cNvPr>
          <p:cNvGrpSpPr/>
          <p:nvPr/>
        </p:nvGrpSpPr>
        <p:grpSpPr>
          <a:xfrm>
            <a:off x="-2085625" y="4942792"/>
            <a:ext cx="10770846" cy="1789514"/>
            <a:chOff x="-2085625" y="4942792"/>
            <a:chExt cx="10770846" cy="1789514"/>
          </a:xfrm>
        </p:grpSpPr>
        <p:grpSp>
          <p:nvGrpSpPr>
            <p:cNvPr id="36" name="Google Shape;1114;p20">
              <a:extLst>
                <a:ext uri="{FF2B5EF4-FFF2-40B4-BE49-F238E27FC236}">
                  <a16:creationId xmlns:a16="http://schemas.microsoft.com/office/drawing/2014/main" id="{E56E7C0C-0D28-48F0-9FF1-C9AB21F34699}"/>
                </a:ext>
              </a:extLst>
            </p:cNvPr>
            <p:cNvGrpSpPr/>
            <p:nvPr/>
          </p:nvGrpSpPr>
          <p:grpSpPr>
            <a:xfrm>
              <a:off x="-1369221" y="4942792"/>
              <a:ext cx="8253014" cy="1789514"/>
              <a:chOff x="5727941" y="-5261881"/>
              <a:chExt cx="4588946" cy="7943713"/>
            </a:xfrm>
          </p:grpSpPr>
          <p:sp>
            <p:nvSpPr>
              <p:cNvPr id="38" name="Google Shape;1115;p20">
                <a:extLst>
                  <a:ext uri="{FF2B5EF4-FFF2-40B4-BE49-F238E27FC236}">
                    <a16:creationId xmlns:a16="http://schemas.microsoft.com/office/drawing/2014/main" id="{51165E5A-2558-47AE-8A6C-6C9DF8B8C802}"/>
                  </a:ext>
                </a:extLst>
              </p:cNvPr>
              <p:cNvSpPr/>
              <p:nvPr/>
            </p:nvSpPr>
            <p:spPr>
              <a:xfrm>
                <a:off x="6944126" y="-5261881"/>
                <a:ext cx="2865807" cy="3389725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6;p20">
                <a:extLst>
                  <a:ext uri="{FF2B5EF4-FFF2-40B4-BE49-F238E27FC236}">
                    <a16:creationId xmlns:a16="http://schemas.microsoft.com/office/drawing/2014/main" id="{ED99C79A-0645-4F4A-8C42-89BC76641C2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7;p20">
              <a:extLst>
                <a:ext uri="{FF2B5EF4-FFF2-40B4-BE49-F238E27FC236}">
                  <a16:creationId xmlns:a16="http://schemas.microsoft.com/office/drawing/2014/main" id="{7549BE82-DF49-41BB-A0BA-037184451DC6}"/>
                </a:ext>
              </a:extLst>
            </p:cNvPr>
            <p:cNvSpPr txBox="1"/>
            <p:nvPr/>
          </p:nvSpPr>
          <p:spPr>
            <a:xfrm>
              <a:off x="-2085625" y="5055200"/>
              <a:ext cx="10770846" cy="65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Cảnh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buổi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chiều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làng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quê</a:t>
              </a:r>
              <a:endParaRPr lang="vi-VN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012BE3-687A-4783-8EDC-675C8103774B}"/>
              </a:ext>
            </a:extLst>
          </p:cNvPr>
          <p:cNvGrpSpPr/>
          <p:nvPr/>
        </p:nvGrpSpPr>
        <p:grpSpPr>
          <a:xfrm>
            <a:off x="3528424" y="4947452"/>
            <a:ext cx="10770846" cy="1845154"/>
            <a:chOff x="3528424" y="4947452"/>
            <a:chExt cx="10770846" cy="1845154"/>
          </a:xfrm>
        </p:grpSpPr>
        <p:grpSp>
          <p:nvGrpSpPr>
            <p:cNvPr id="45" name="Google Shape;1114;p20">
              <a:extLst>
                <a:ext uri="{FF2B5EF4-FFF2-40B4-BE49-F238E27FC236}">
                  <a16:creationId xmlns:a16="http://schemas.microsoft.com/office/drawing/2014/main" id="{4B11E294-03B5-42AD-B4D8-60CE1BC7FB04}"/>
                </a:ext>
              </a:extLst>
            </p:cNvPr>
            <p:cNvGrpSpPr/>
            <p:nvPr/>
          </p:nvGrpSpPr>
          <p:grpSpPr>
            <a:xfrm>
              <a:off x="4335196" y="4947452"/>
              <a:ext cx="8043980" cy="1845154"/>
              <a:chOff x="5727941" y="-5261881"/>
              <a:chExt cx="4588946" cy="7943713"/>
            </a:xfrm>
          </p:grpSpPr>
          <p:sp>
            <p:nvSpPr>
              <p:cNvPr id="46" name="Google Shape;1115;p20">
                <a:extLst>
                  <a:ext uri="{FF2B5EF4-FFF2-40B4-BE49-F238E27FC236}">
                    <a16:creationId xmlns:a16="http://schemas.microsoft.com/office/drawing/2014/main" id="{4E043DD3-1B20-4793-8142-E4ED1AA58F99}"/>
                  </a:ext>
                </a:extLst>
              </p:cNvPr>
              <p:cNvSpPr/>
              <p:nvPr/>
            </p:nvSpPr>
            <p:spPr>
              <a:xfrm>
                <a:off x="6944126" y="-5261881"/>
                <a:ext cx="2865807" cy="3389725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116;p20">
                <a:extLst>
                  <a:ext uri="{FF2B5EF4-FFF2-40B4-BE49-F238E27FC236}">
                    <a16:creationId xmlns:a16="http://schemas.microsoft.com/office/drawing/2014/main" id="{44E45021-FFBE-4521-843A-15DE340013B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1117;p20">
              <a:extLst>
                <a:ext uri="{FF2B5EF4-FFF2-40B4-BE49-F238E27FC236}">
                  <a16:creationId xmlns:a16="http://schemas.microsoft.com/office/drawing/2014/main" id="{9D2E1E08-B81E-43C8-A6DD-80797077200A}"/>
                </a:ext>
              </a:extLst>
            </p:cNvPr>
            <p:cNvSpPr txBox="1"/>
            <p:nvPr/>
          </p:nvSpPr>
          <p:spPr>
            <a:xfrm>
              <a:off x="3528424" y="5029176"/>
              <a:ext cx="10770846" cy="65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Cảnh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đêm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biển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Vũng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Tàu</a:t>
              </a:r>
              <a:endParaRPr lang="vi-VN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703AC05-82D8-4803-82A0-8C7ED10F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4" y="987971"/>
            <a:ext cx="5297297" cy="3666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7F44B-0F81-4870-81B8-54B94D1C7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62" y="1031317"/>
            <a:ext cx="4989771" cy="357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35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298902-3191-41FB-91C7-4B3C21134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" y="3625373"/>
            <a:ext cx="2750256" cy="2944392"/>
          </a:xfrm>
          <a:prstGeom prst="rect">
            <a:avLst/>
          </a:prstGeom>
        </p:spPr>
      </p:pic>
      <p:sp>
        <p:nvSpPr>
          <p:cNvPr id="27" name="文本框 3">
            <a:extLst>
              <a:ext uri="{FF2B5EF4-FFF2-40B4-BE49-F238E27FC236}">
                <a16:creationId xmlns:a16="http://schemas.microsoft.com/office/drawing/2014/main" id="{FD7F14E9-4B4B-4B17-AC4D-EEF83A60AD78}"/>
              </a:ext>
            </a:extLst>
          </p:cNvPr>
          <p:cNvSpPr txBox="1"/>
          <p:nvPr/>
        </p:nvSpPr>
        <p:spPr>
          <a:xfrm>
            <a:off x="266217" y="219918"/>
            <a:ext cx="1165570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Đề</a:t>
            </a:r>
            <a:r>
              <a:rPr lang="en-US" altLang="zh-CN" sz="2800" dirty="0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 1 : </a:t>
            </a:r>
            <a:r>
              <a:rPr lang="vi-VN" altLang="zh-CN" sz="2800" dirty="0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Viết một đoạn văn khoảng 5 câu tả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đám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 </a:t>
            </a:r>
            <a:endParaRPr lang="zh-CN" altLang="en-US" sz="2800" dirty="0">
              <a:solidFill>
                <a:srgbClr val="FF0000"/>
              </a:solidFill>
              <a:latin typeface="Fira Sans" panose="020B0803050000020004" pitchFamily="34" charset="0"/>
              <a:ea typeface="字魂46号-喵喵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57A57-CAB9-4AAA-857B-CF29CE72D51B}"/>
              </a:ext>
            </a:extLst>
          </p:cNvPr>
          <p:cNvSpPr txBox="1"/>
          <p:nvPr/>
        </p:nvSpPr>
        <p:spPr>
          <a:xfrm>
            <a:off x="1121909" y="2653745"/>
            <a:ext cx="1227297" cy="578882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Gợi ý</a:t>
            </a:r>
            <a:endParaRPr lang="vi-VN" sz="4000" b="1" dirty="0">
              <a:solidFill>
                <a:srgbClr val="C0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2565B1-0577-41DB-BEE9-60BB401E81D5}"/>
              </a:ext>
            </a:extLst>
          </p:cNvPr>
          <p:cNvSpPr txBox="1"/>
          <p:nvPr/>
        </p:nvSpPr>
        <p:spPr>
          <a:xfrm>
            <a:off x="3083232" y="1848447"/>
            <a:ext cx="8584042" cy="105560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514376" indent="-514376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Mở đoạn: Giới thiệu về người em định tả</a:t>
            </a:r>
            <a:endParaRPr lang="vi-VN" sz="4000" b="1" dirty="0">
              <a:solidFill>
                <a:srgbClr val="C00000"/>
              </a:solidFill>
              <a:cs typeface="Pattaya" panose="00000500000000000000" pitchFamily="2" charset="-34"/>
            </a:endParaRPr>
          </a:p>
          <a:p>
            <a:pPr algn="ctr"/>
            <a:r>
              <a:rPr lang="vi-VN" sz="2800" i="1" dirty="0">
                <a:solidFill>
                  <a:srgbClr val="00B050"/>
                </a:solidFill>
                <a:cs typeface="Pattaya" panose="00000500000000000000" pitchFamily="2" charset="-34"/>
              </a:rPr>
              <a:t>(</a:t>
            </a:r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là ai? Người đó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)</a:t>
            </a:r>
            <a:endParaRPr lang="vi-VN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6A26A8-7735-454F-B2AD-EB6B1FC619D4}"/>
              </a:ext>
            </a:extLst>
          </p:cNvPr>
          <p:cNvSpPr txBox="1"/>
          <p:nvPr/>
        </p:nvSpPr>
        <p:spPr>
          <a:xfrm>
            <a:off x="3083232" y="3448588"/>
            <a:ext cx="8517283" cy="1055608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2. Thân đoạn: (Tả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)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tả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9202B6-2B2C-42BE-9540-AE36A44A9489}"/>
              </a:ext>
            </a:extLst>
          </p:cNvPr>
          <p:cNvSpPr txBox="1"/>
          <p:nvPr/>
        </p:nvSpPr>
        <p:spPr>
          <a:xfrm>
            <a:off x="3083235" y="5009176"/>
            <a:ext cx="8517283" cy="1055608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3. Kết đoạn: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tình cảm của em với người đó.</a:t>
            </a:r>
          </a:p>
        </p:txBody>
      </p:sp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05FEF6-E186-4064-A012-59BC21B72D00}"/>
              </a:ext>
            </a:extLst>
          </p:cNvPr>
          <p:cNvSpPr txBox="1"/>
          <p:nvPr/>
        </p:nvSpPr>
        <p:spPr>
          <a:xfrm>
            <a:off x="1783140" y="1397393"/>
            <a:ext cx="3834114" cy="85129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Tham khảo</a:t>
            </a:r>
            <a:endParaRPr lang="vi-VN" sz="6600" b="1" dirty="0">
              <a:solidFill>
                <a:srgbClr val="FF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9AEA0F-8A89-49D2-93FF-5315E367D7A1}"/>
              </a:ext>
            </a:extLst>
          </p:cNvPr>
          <p:cNvSpPr txBox="1"/>
          <p:nvPr/>
        </p:nvSpPr>
        <p:spPr>
          <a:xfrm>
            <a:off x="607670" y="3429000"/>
            <a:ext cx="10972800" cy="286035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4200" b="1" dirty="0">
                <a:solidFill>
                  <a:srgbClr val="002060"/>
                </a:solidFill>
                <a:cs typeface="Pattaya" panose="00000500000000000000" pitchFamily="2" charset="-34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í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ới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lũy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vang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khắp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846B65-2464-468D-9ABC-79F75D169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0" y="441056"/>
            <a:ext cx="4485138" cy="2766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24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7" name="文本框 3">
            <a:extLst>
              <a:ext uri="{FF2B5EF4-FFF2-40B4-BE49-F238E27FC236}">
                <a16:creationId xmlns:a16="http://schemas.microsoft.com/office/drawing/2014/main" id="{FD7F14E9-4B4B-4B17-AC4D-EEF83A60AD78}"/>
              </a:ext>
            </a:extLst>
          </p:cNvPr>
          <p:cNvSpPr txBox="1"/>
          <p:nvPr/>
        </p:nvSpPr>
        <p:spPr>
          <a:xfrm>
            <a:off x="266217" y="219918"/>
            <a:ext cx="1165570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Đề</a:t>
            </a:r>
            <a:r>
              <a:rPr lang="en-US" altLang="zh-CN" sz="2800" dirty="0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 2 : </a:t>
            </a:r>
            <a:r>
              <a:rPr lang="vi-VN" altLang="zh-CN" sz="2800" dirty="0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Viết một đoạn văn khoảng 5 câu tả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buổi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chiều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tối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đêm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yên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tĩnh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vùng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biển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làng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quê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</a:t>
            </a:r>
            <a:endParaRPr lang="zh-CN" altLang="en-US" sz="2800" dirty="0">
              <a:solidFill>
                <a:srgbClr val="FF3399"/>
              </a:solidFill>
              <a:latin typeface="Fira Sans" panose="020B0803050000020004" pitchFamily="34" charset="0"/>
              <a:ea typeface="字魂46号-喵喵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57A57-CAB9-4AAA-857B-CF29CE72D51B}"/>
              </a:ext>
            </a:extLst>
          </p:cNvPr>
          <p:cNvSpPr txBox="1"/>
          <p:nvPr/>
        </p:nvSpPr>
        <p:spPr>
          <a:xfrm>
            <a:off x="893339" y="2052362"/>
            <a:ext cx="1227297" cy="578882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Gợi ý</a:t>
            </a:r>
            <a:endParaRPr lang="vi-VN" sz="4000" b="1" dirty="0">
              <a:solidFill>
                <a:srgbClr val="C0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2565B1-0577-41DB-BEE9-60BB401E81D5}"/>
              </a:ext>
            </a:extLst>
          </p:cNvPr>
          <p:cNvSpPr txBox="1"/>
          <p:nvPr/>
        </p:nvSpPr>
        <p:spPr>
          <a:xfrm>
            <a:off x="2894388" y="1992386"/>
            <a:ext cx="8584042" cy="578882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514376" indent="-514376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Mở đoạn: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định tả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6A26A8-7735-454F-B2AD-EB6B1FC619D4}"/>
              </a:ext>
            </a:extLst>
          </p:cNvPr>
          <p:cNvSpPr txBox="1"/>
          <p:nvPr/>
        </p:nvSpPr>
        <p:spPr>
          <a:xfrm>
            <a:off x="2894388" y="3130536"/>
            <a:ext cx="8517283" cy="1055608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2. Thân đoạn: </a:t>
            </a:r>
            <a:endParaRPr lang="en-US" sz="2800" b="1" dirty="0">
              <a:solidFill>
                <a:srgbClr val="002060"/>
              </a:solidFill>
              <a:cs typeface="Pattaya" panose="00000500000000000000" pitchFamily="2" charset="-34"/>
            </a:endParaRP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Pattaya" panose="00000500000000000000" pitchFamily="2" charset="-34"/>
              </a:rPr>
              <a:t>      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9202B6-2B2C-42BE-9540-AE36A44A9489}"/>
              </a:ext>
            </a:extLst>
          </p:cNvPr>
          <p:cNvSpPr txBox="1"/>
          <p:nvPr/>
        </p:nvSpPr>
        <p:spPr>
          <a:xfrm>
            <a:off x="2927767" y="4745266"/>
            <a:ext cx="8517283" cy="1055608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3. Kết đoạn: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295323-AF59-4A6E-8A59-CA13CCFB8668}"/>
              </a:ext>
            </a:extLst>
          </p:cNvPr>
          <p:cNvGrpSpPr/>
          <p:nvPr/>
        </p:nvGrpSpPr>
        <p:grpSpPr>
          <a:xfrm>
            <a:off x="283150" y="2950463"/>
            <a:ext cx="2478673" cy="3300082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B39FFE6F-682E-47DD-B021-49DB4F724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0A58C3FC-B010-42F0-89F9-C17D4339966B}"/>
                </a:ext>
              </a:extLst>
            </p:cNvPr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05FEF6-E186-4064-A012-59BC21B72D00}"/>
              </a:ext>
            </a:extLst>
          </p:cNvPr>
          <p:cNvSpPr txBox="1"/>
          <p:nvPr/>
        </p:nvSpPr>
        <p:spPr>
          <a:xfrm>
            <a:off x="7097647" y="458667"/>
            <a:ext cx="3481311" cy="85129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Tham khảo</a:t>
            </a:r>
            <a:endParaRPr lang="vi-VN" sz="6600" b="1" dirty="0">
              <a:solidFill>
                <a:srgbClr val="FF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9AEA0F-8A89-49D2-93FF-5315E367D7A1}"/>
              </a:ext>
            </a:extLst>
          </p:cNvPr>
          <p:cNvSpPr txBox="1"/>
          <p:nvPr/>
        </p:nvSpPr>
        <p:spPr>
          <a:xfrm>
            <a:off x="5406101" y="1769058"/>
            <a:ext cx="6279267" cy="3915966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đẹp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Sóng biển lao xao tràn lên bãi cát. Gió êm biển lặng như một tấm gương trong xanh óng ánh muôn ngàn trăng sao. Gió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mát quá. Càng về khuya, biển càng ru êm đềm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68E694-22F9-47CA-AF04-7EAACDBE38FF}"/>
              </a:ext>
            </a:extLst>
          </p:cNvPr>
          <p:cNvGrpSpPr/>
          <p:nvPr/>
        </p:nvGrpSpPr>
        <p:grpSpPr>
          <a:xfrm>
            <a:off x="587804" y="646853"/>
            <a:ext cx="4496710" cy="3018114"/>
            <a:chOff x="587804" y="646853"/>
            <a:chExt cx="4496710" cy="3018114"/>
          </a:xfrm>
        </p:grpSpPr>
        <p:sp>
          <p:nvSpPr>
            <p:cNvPr id="8" name="Google Shape;743;p16">
              <a:extLst>
                <a:ext uri="{FF2B5EF4-FFF2-40B4-BE49-F238E27FC236}">
                  <a16:creationId xmlns:a16="http://schemas.microsoft.com/office/drawing/2014/main" id="{821E4AD6-402C-430B-8400-11CA02A99E3F}"/>
                </a:ext>
              </a:extLst>
            </p:cNvPr>
            <p:cNvSpPr/>
            <p:nvPr/>
          </p:nvSpPr>
          <p:spPr>
            <a:xfrm rot="21234851">
              <a:off x="587804" y="646853"/>
              <a:ext cx="4496710" cy="3018114"/>
            </a:xfrm>
            <a:custGeom>
              <a:avLst/>
              <a:gdLst/>
              <a:ahLst/>
              <a:cxnLst/>
              <a:rect l="l" t="t" r="r" b="b"/>
              <a:pathLst>
                <a:path w="6350000" h="8642350" extrusionOk="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ACD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0AA7F2-47E9-4AD3-8473-0813BF62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5793">
              <a:off x="866998" y="760802"/>
              <a:ext cx="3938323" cy="2792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0" name="图片 10">
            <a:extLst>
              <a:ext uri="{FF2B5EF4-FFF2-40B4-BE49-F238E27FC236}">
                <a16:creationId xmlns:a16="http://schemas.microsoft.com/office/drawing/2014/main" id="{B6EDD097-9EE9-452A-BA5F-70B6A13ED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82" y="3597850"/>
            <a:ext cx="2756954" cy="29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0035" y="-2186368"/>
            <a:ext cx="5790053" cy="109575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6296386" y="4316347"/>
            <a:ext cx="2322086" cy="2708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99904" y="4410140"/>
            <a:ext cx="2322087" cy="27080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28" name="Google Shape;3993;p37">
            <a:extLst>
              <a:ext uri="{FF2B5EF4-FFF2-40B4-BE49-F238E27FC236}">
                <a16:creationId xmlns:a16="http://schemas.microsoft.com/office/drawing/2014/main" id="{B6483DEE-C408-4C80-91DC-E55DC3EFCF24}"/>
              </a:ext>
            </a:extLst>
          </p:cNvPr>
          <p:cNvSpPr txBox="1">
            <a:spLocks/>
          </p:cNvSpPr>
          <p:nvPr/>
        </p:nvSpPr>
        <p:spPr>
          <a:xfrm>
            <a:off x="3103701" y="59531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Đánh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giá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mục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tiêu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Lobster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81FF17-B079-4C53-8A95-3ED510098D78}"/>
              </a:ext>
            </a:extLst>
          </p:cNvPr>
          <p:cNvGrpSpPr/>
          <p:nvPr/>
        </p:nvGrpSpPr>
        <p:grpSpPr>
          <a:xfrm>
            <a:off x="1104937" y="1673833"/>
            <a:ext cx="821272" cy="821272"/>
            <a:chOff x="970437" y="3002692"/>
            <a:chExt cx="821272" cy="821272"/>
          </a:xfrm>
        </p:grpSpPr>
        <p:sp>
          <p:nvSpPr>
            <p:cNvPr id="32" name="椭圆 12">
              <a:extLst>
                <a:ext uri="{FF2B5EF4-FFF2-40B4-BE49-F238E27FC236}">
                  <a16:creationId xmlns:a16="http://schemas.microsoft.com/office/drawing/2014/main" id="{68F6BB0B-ABBF-4287-AE6E-031A3EA5CF6B}"/>
                </a:ext>
              </a:extLst>
            </p:cNvPr>
            <p:cNvSpPr/>
            <p:nvPr/>
          </p:nvSpPr>
          <p:spPr>
            <a:xfrm>
              <a:off x="970437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10">
              <a:extLst>
                <a:ext uri="{FF2B5EF4-FFF2-40B4-BE49-F238E27FC236}">
                  <a16:creationId xmlns:a16="http://schemas.microsoft.com/office/drawing/2014/main" id="{1827A268-4440-4C86-84D0-F79138A216CF}"/>
                </a:ext>
              </a:extLst>
            </p:cNvPr>
            <p:cNvSpPr/>
            <p:nvPr/>
          </p:nvSpPr>
          <p:spPr>
            <a:xfrm>
              <a:off x="1304565" y="3143250"/>
              <a:ext cx="160935" cy="571500"/>
            </a:xfrm>
            <a:custGeom>
              <a:avLst/>
              <a:gdLst/>
              <a:ahLst/>
              <a:cxnLst/>
              <a:rect l="l" t="t" r="r" b="b"/>
              <a:pathLst>
                <a:path w="160935" h="571500">
                  <a:moveTo>
                    <a:pt x="146304" y="0"/>
                  </a:moveTo>
                  <a:cubicBezTo>
                    <a:pt x="149962" y="0"/>
                    <a:pt x="151790" y="9144"/>
                    <a:pt x="151790" y="27432"/>
                  </a:cubicBezTo>
                  <a:cubicBezTo>
                    <a:pt x="157887" y="99974"/>
                    <a:pt x="160935" y="179832"/>
                    <a:pt x="160935" y="267004"/>
                  </a:cubicBezTo>
                  <a:lnTo>
                    <a:pt x="160935" y="283464"/>
                  </a:lnTo>
                  <a:cubicBezTo>
                    <a:pt x="160935" y="402336"/>
                    <a:pt x="154229" y="491337"/>
                    <a:pt x="140818" y="550468"/>
                  </a:cubicBezTo>
                  <a:cubicBezTo>
                    <a:pt x="138379" y="556564"/>
                    <a:pt x="132283" y="561136"/>
                    <a:pt x="122530" y="564184"/>
                  </a:cubicBezTo>
                  <a:cubicBezTo>
                    <a:pt x="96317" y="569061"/>
                    <a:pt x="65532" y="571500"/>
                    <a:pt x="30175" y="571500"/>
                  </a:cubicBezTo>
                  <a:lnTo>
                    <a:pt x="7315" y="571500"/>
                  </a:lnTo>
                  <a:cubicBezTo>
                    <a:pt x="3048" y="571500"/>
                    <a:pt x="610" y="519988"/>
                    <a:pt x="0" y="416966"/>
                  </a:cubicBezTo>
                  <a:lnTo>
                    <a:pt x="0" y="373075"/>
                  </a:lnTo>
                  <a:cubicBezTo>
                    <a:pt x="0" y="268833"/>
                    <a:pt x="2743" y="146304"/>
                    <a:pt x="8230" y="5486"/>
                  </a:cubicBezTo>
                  <a:lnTo>
                    <a:pt x="10058" y="1828"/>
                  </a:lnTo>
                  <a:cubicBezTo>
                    <a:pt x="34442" y="1219"/>
                    <a:pt x="55474" y="914"/>
                    <a:pt x="73152" y="914"/>
                  </a:cubicBezTo>
                  <a:cubicBezTo>
                    <a:pt x="98755" y="304"/>
                    <a:pt x="123139" y="0"/>
                    <a:pt x="1463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id="{34075C49-07C4-4202-A141-64BD1E623C56}"/>
              </a:ext>
            </a:extLst>
          </p:cNvPr>
          <p:cNvSpPr txBox="1"/>
          <p:nvPr/>
        </p:nvSpPr>
        <p:spPr>
          <a:xfrm>
            <a:off x="2106609" y="1468065"/>
            <a:ext cx="9321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Nghe –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đúng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chính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tả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07240-B401-4A80-A07A-C6338DD66DC1}"/>
              </a:ext>
            </a:extLst>
          </p:cNvPr>
          <p:cNvGrpSpPr/>
          <p:nvPr/>
        </p:nvGrpSpPr>
        <p:grpSpPr>
          <a:xfrm>
            <a:off x="1141280" y="3313853"/>
            <a:ext cx="821272" cy="821272"/>
            <a:chOff x="6012920" y="3002692"/>
            <a:chExt cx="821272" cy="821272"/>
          </a:xfrm>
        </p:grpSpPr>
        <p:sp>
          <p:nvSpPr>
            <p:cNvPr id="36" name="椭圆 14">
              <a:extLst>
                <a:ext uri="{FF2B5EF4-FFF2-40B4-BE49-F238E27FC236}">
                  <a16:creationId xmlns:a16="http://schemas.microsoft.com/office/drawing/2014/main" id="{CEBE7E9A-C945-4BE9-A86B-22D54FE006E2}"/>
                </a:ext>
              </a:extLst>
            </p:cNvPr>
            <p:cNvSpPr/>
            <p:nvPr/>
          </p:nvSpPr>
          <p:spPr>
            <a:xfrm>
              <a:off x="6012920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11">
              <a:extLst>
                <a:ext uri="{FF2B5EF4-FFF2-40B4-BE49-F238E27FC236}">
                  <a16:creationId xmlns:a16="http://schemas.microsoft.com/office/drawing/2014/main" id="{D127F16E-B888-4CB7-92F0-62B5217BC3EF}"/>
                </a:ext>
              </a:extLst>
            </p:cNvPr>
            <p:cNvSpPr/>
            <p:nvPr/>
          </p:nvSpPr>
          <p:spPr>
            <a:xfrm>
              <a:off x="6151755" y="3189220"/>
              <a:ext cx="470916" cy="553212"/>
            </a:xfrm>
            <a:custGeom>
              <a:avLst/>
              <a:gdLst/>
              <a:ahLst/>
              <a:cxnLst/>
              <a:rect l="l" t="t" r="r" b="b"/>
              <a:pathLst>
                <a:path w="470916" h="553212">
                  <a:moveTo>
                    <a:pt x="13716" y="0"/>
                  </a:moveTo>
                  <a:lnTo>
                    <a:pt x="14630" y="0"/>
                  </a:lnTo>
                  <a:cubicBezTo>
                    <a:pt x="113386" y="0"/>
                    <a:pt x="223419" y="11582"/>
                    <a:pt x="344729" y="34747"/>
                  </a:cubicBezTo>
                  <a:cubicBezTo>
                    <a:pt x="428854" y="56693"/>
                    <a:pt x="470916" y="89306"/>
                    <a:pt x="470916" y="132588"/>
                  </a:cubicBezTo>
                  <a:cubicBezTo>
                    <a:pt x="470916" y="167335"/>
                    <a:pt x="439826" y="216103"/>
                    <a:pt x="377647" y="278892"/>
                  </a:cubicBezTo>
                  <a:cubicBezTo>
                    <a:pt x="368503" y="291693"/>
                    <a:pt x="328879" y="331317"/>
                    <a:pt x="258775" y="397764"/>
                  </a:cubicBezTo>
                  <a:cubicBezTo>
                    <a:pt x="220371" y="432511"/>
                    <a:pt x="194158" y="457809"/>
                    <a:pt x="180137" y="473659"/>
                  </a:cubicBezTo>
                  <a:lnTo>
                    <a:pt x="180137" y="476402"/>
                  </a:lnTo>
                  <a:lnTo>
                    <a:pt x="181051" y="476402"/>
                  </a:lnTo>
                  <a:cubicBezTo>
                    <a:pt x="234087" y="476402"/>
                    <a:pt x="315468" y="466649"/>
                    <a:pt x="425196" y="447141"/>
                  </a:cubicBezTo>
                  <a:lnTo>
                    <a:pt x="447142" y="545897"/>
                  </a:lnTo>
                  <a:cubicBezTo>
                    <a:pt x="401422" y="550773"/>
                    <a:pt x="336499" y="553212"/>
                    <a:pt x="252375" y="553212"/>
                  </a:cubicBezTo>
                  <a:cubicBezTo>
                    <a:pt x="167640" y="553212"/>
                    <a:pt x="121006" y="549859"/>
                    <a:pt x="112471" y="543153"/>
                  </a:cubicBezTo>
                  <a:cubicBezTo>
                    <a:pt x="99060" y="537057"/>
                    <a:pt x="92355" y="526999"/>
                    <a:pt x="92355" y="512978"/>
                  </a:cubicBezTo>
                  <a:lnTo>
                    <a:pt x="92355" y="508406"/>
                  </a:lnTo>
                  <a:cubicBezTo>
                    <a:pt x="92355" y="483413"/>
                    <a:pt x="110947" y="445008"/>
                    <a:pt x="148133" y="393192"/>
                  </a:cubicBezTo>
                  <a:lnTo>
                    <a:pt x="171907" y="357530"/>
                  </a:lnTo>
                  <a:lnTo>
                    <a:pt x="228600" y="272491"/>
                  </a:lnTo>
                  <a:cubicBezTo>
                    <a:pt x="260909" y="221894"/>
                    <a:pt x="277063" y="189585"/>
                    <a:pt x="277063" y="175565"/>
                  </a:cubicBezTo>
                  <a:cubicBezTo>
                    <a:pt x="277063" y="157277"/>
                    <a:pt x="219151" y="139598"/>
                    <a:pt x="103327" y="122529"/>
                  </a:cubicBezTo>
                  <a:lnTo>
                    <a:pt x="103327" y="121615"/>
                  </a:lnTo>
                  <a:cubicBezTo>
                    <a:pt x="102718" y="121615"/>
                    <a:pt x="102413" y="121920"/>
                    <a:pt x="102413" y="122529"/>
                  </a:cubicBezTo>
                  <a:cubicBezTo>
                    <a:pt x="49987" y="114605"/>
                    <a:pt x="16459" y="108813"/>
                    <a:pt x="1829" y="105156"/>
                  </a:cubicBezTo>
                  <a:lnTo>
                    <a:pt x="0" y="94183"/>
                  </a:lnTo>
                  <a:cubicBezTo>
                    <a:pt x="0" y="55778"/>
                    <a:pt x="4572" y="24384"/>
                    <a:pt x="1371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8" name="Hộp Văn bản 109">
            <a:extLst>
              <a:ext uri="{FF2B5EF4-FFF2-40B4-BE49-F238E27FC236}">
                <a16:creationId xmlns:a16="http://schemas.microsoft.com/office/drawing/2014/main" id="{70D2972D-B2B1-4682-93C7-9A6EEBDB2330}"/>
              </a:ext>
            </a:extLst>
          </p:cNvPr>
          <p:cNvSpPr txBox="1"/>
          <p:nvPr/>
        </p:nvSpPr>
        <p:spPr>
          <a:xfrm>
            <a:off x="2084498" y="3124278"/>
            <a:ext cx="93218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đoạn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khoảng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5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dựa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nội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dung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những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hình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ảnh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gợi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từ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).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9" name="图片 8">
            <a:extLst>
              <a:ext uri="{FF2B5EF4-FFF2-40B4-BE49-F238E27FC236}">
                <a16:creationId xmlns:a16="http://schemas.microsoft.com/office/drawing/2014/main" id="{47193387-4982-4E0D-B4A5-2300CF8E7F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9217990" y="4316347"/>
            <a:ext cx="2322086" cy="270804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E6A20B4D-430C-46ED-8B09-D72384C1D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4077626" y="2095669"/>
            <a:ext cx="749017" cy="79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0D822D08-33C4-489B-90FC-B051EFFA2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6368237" y="4310389"/>
            <a:ext cx="821272" cy="87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7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826948" cy="6481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F5247C-E15A-4231-B85D-67A65B93EEA7}"/>
              </a:ext>
            </a:extLst>
          </p:cNvPr>
          <p:cNvSpPr/>
          <p:nvPr/>
        </p:nvSpPr>
        <p:spPr>
          <a:xfrm>
            <a:off x="4750675" y="896601"/>
            <a:ext cx="2560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FF3300"/>
                </a:solidFill>
                <a:latin typeface="Fira Sans" panose="020B0803050000020004" pitchFamily="34" charset="0"/>
              </a:rPr>
              <a:t>Dặn</a:t>
            </a:r>
            <a:r>
              <a:rPr lang="en-US" sz="5400" dirty="0">
                <a:solidFill>
                  <a:srgbClr val="FF3300"/>
                </a:solidFill>
                <a:latin typeface="Fira Sans" panose="020B0803050000020004" pitchFamily="34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Fira Sans" panose="020B0803050000020004" pitchFamily="34" charset="0"/>
              </a:rPr>
              <a:t>dò</a:t>
            </a:r>
            <a:r>
              <a:rPr lang="en-US" sz="5400" dirty="0">
                <a:solidFill>
                  <a:srgbClr val="FF3300"/>
                </a:solidFill>
                <a:latin typeface="Fira Sans" panose="020B08030500000200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FFB53-7BAB-45F5-AD29-F6E14BB860BE}"/>
              </a:ext>
            </a:extLst>
          </p:cNvPr>
          <p:cNvSpPr txBox="1"/>
          <p:nvPr/>
        </p:nvSpPr>
        <p:spPr>
          <a:xfrm>
            <a:off x="1572400" y="2013403"/>
            <a:ext cx="90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B3103-26AF-4A43-AEA0-19B8AC846E0B}"/>
              </a:ext>
            </a:extLst>
          </p:cNvPr>
          <p:cNvSpPr txBox="1"/>
          <p:nvPr/>
        </p:nvSpPr>
        <p:spPr>
          <a:xfrm>
            <a:off x="1524000" y="2733271"/>
            <a:ext cx="950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 (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7 ). 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21">
            <a:extLst>
              <a:ext uri="{FF2B5EF4-FFF2-40B4-BE49-F238E27FC236}">
                <a16:creationId xmlns:a16="http://schemas.microsoft.com/office/drawing/2014/main" id="{861D5C64-8CD2-4688-981E-3CB527B48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4868">
            <a:off x="-232955" y="-26074"/>
            <a:ext cx="2893596" cy="1923183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798E6D4B-4C0B-45AB-8B9F-D886A48BA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3" y="-61770"/>
            <a:ext cx="2148494" cy="1992209"/>
          </a:xfrm>
          <a:prstGeom prst="rect">
            <a:avLst/>
          </a:prstGeom>
        </p:spPr>
      </p:pic>
      <p:pic>
        <p:nvPicPr>
          <p:cNvPr id="14" name="图片 26">
            <a:extLst>
              <a:ext uri="{FF2B5EF4-FFF2-40B4-BE49-F238E27FC236}">
                <a16:creationId xmlns:a16="http://schemas.microsoft.com/office/drawing/2014/main" id="{FC908A48-86BD-450C-9A98-5D70AFD05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58" y="134420"/>
            <a:ext cx="3279407" cy="451783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0BA9505D-EDEC-40A4-AD74-6B9A7975B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33" y="122136"/>
            <a:ext cx="3279407" cy="451783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81E12D62-C5BE-4C6D-B550-38870F582E3A}"/>
              </a:ext>
            </a:extLst>
          </p:cNvPr>
          <p:cNvGrpSpPr/>
          <p:nvPr/>
        </p:nvGrpSpPr>
        <p:grpSpPr>
          <a:xfrm>
            <a:off x="6516547" y="3010379"/>
            <a:ext cx="5198019" cy="4392000"/>
            <a:chOff x="-591423" y="1707337"/>
            <a:chExt cx="7679682" cy="5787085"/>
          </a:xfrm>
        </p:grpSpPr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59AADD5C-1743-41BB-8104-BCF5D2A33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76D3EC74-6AF2-4BBB-855F-F9C1EEAA1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A23142-25D5-4421-A99A-3C22E2FAC850}"/>
              </a:ext>
            </a:extLst>
          </p:cNvPr>
          <p:cNvGrpSpPr/>
          <p:nvPr/>
        </p:nvGrpSpPr>
        <p:grpSpPr>
          <a:xfrm>
            <a:off x="-242948" y="3557918"/>
            <a:ext cx="2478673" cy="3300082"/>
            <a:chOff x="6792252" y="1635783"/>
            <a:chExt cx="1482371" cy="2831708"/>
          </a:xfrm>
        </p:grpSpPr>
        <p:pic>
          <p:nvPicPr>
            <p:cNvPr id="20" name="Picture 8" descr="Cute girl character set Royalty Free Vector Image">
              <a:extLst>
                <a:ext uri="{FF2B5EF4-FFF2-40B4-BE49-F238E27FC236}">
                  <a16:creationId xmlns:a16="http://schemas.microsoft.com/office/drawing/2014/main" id="{30D74899-DEBC-4F6A-B5CA-C7E627641E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oon 20">
              <a:extLst>
                <a:ext uri="{FF2B5EF4-FFF2-40B4-BE49-F238E27FC236}">
                  <a16:creationId xmlns:a16="http://schemas.microsoft.com/office/drawing/2014/main" id="{4250DD9E-4A8A-4D74-8DF1-3AC787106B6B}"/>
                </a:ext>
              </a:extLst>
            </p:cNvPr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627312"/>
            <a:ext cx="12191781" cy="423068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4"/>
          <p:cNvSpPr/>
          <p:nvPr/>
        </p:nvSpPr>
        <p:spPr>
          <a:xfrm>
            <a:off x="219" y="27940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84D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0" y="0"/>
            <a:ext cx="12191781" cy="870705"/>
          </a:xfrm>
          <a:custGeom>
            <a:avLst/>
            <a:gdLst/>
            <a:ahLst/>
            <a:cxnLst/>
            <a:rect l="l" t="t" r="r" b="b"/>
            <a:pathLst>
              <a:path w="12191781" h="870705" extrusionOk="0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74BA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14"/>
          <p:cNvGrpSpPr/>
          <p:nvPr/>
        </p:nvGrpSpPr>
        <p:grpSpPr>
          <a:xfrm>
            <a:off x="10445531" y="3270549"/>
            <a:ext cx="1876002" cy="3664187"/>
            <a:chOff x="10445531" y="3270549"/>
            <a:chExt cx="1876002" cy="3664187"/>
          </a:xfrm>
        </p:grpSpPr>
        <p:sp>
          <p:nvSpPr>
            <p:cNvPr id="557" name="Google Shape;557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4"/>
          <p:cNvGrpSpPr/>
          <p:nvPr/>
        </p:nvGrpSpPr>
        <p:grpSpPr>
          <a:xfrm>
            <a:off x="11161825" y="3187825"/>
            <a:ext cx="1068908" cy="1281260"/>
            <a:chOff x="11161825" y="3187825"/>
            <a:chExt cx="1068908" cy="1281260"/>
          </a:xfrm>
        </p:grpSpPr>
        <p:sp>
          <p:nvSpPr>
            <p:cNvPr id="566" name="Google Shape;566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14"/>
          <p:cNvGrpSpPr/>
          <p:nvPr/>
        </p:nvGrpSpPr>
        <p:grpSpPr>
          <a:xfrm>
            <a:off x="9167261" y="3475651"/>
            <a:ext cx="1734183" cy="1380521"/>
            <a:chOff x="9167261" y="3475651"/>
            <a:chExt cx="1734183" cy="1380521"/>
          </a:xfrm>
        </p:grpSpPr>
        <p:sp>
          <p:nvSpPr>
            <p:cNvPr id="572" name="Google Shape;572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1" name="Google Shape;5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6101" y="2605828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14"/>
          <p:cNvGrpSpPr/>
          <p:nvPr/>
        </p:nvGrpSpPr>
        <p:grpSpPr>
          <a:xfrm>
            <a:off x="10022800" y="5553654"/>
            <a:ext cx="1630724" cy="1255169"/>
            <a:chOff x="7982733" y="5589867"/>
            <a:chExt cx="1630724" cy="1255169"/>
          </a:xfrm>
        </p:grpSpPr>
        <p:sp>
          <p:nvSpPr>
            <p:cNvPr id="593" name="Google Shape;593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14"/>
          <p:cNvGrpSpPr/>
          <p:nvPr/>
        </p:nvGrpSpPr>
        <p:grpSpPr>
          <a:xfrm flipH="1">
            <a:off x="-166391" y="3206820"/>
            <a:ext cx="1876002" cy="3664187"/>
            <a:chOff x="10445531" y="3270549"/>
            <a:chExt cx="1876002" cy="3664187"/>
          </a:xfrm>
        </p:grpSpPr>
        <p:sp>
          <p:nvSpPr>
            <p:cNvPr id="599" name="Google Shape;599;p14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14"/>
          <p:cNvGrpSpPr/>
          <p:nvPr/>
        </p:nvGrpSpPr>
        <p:grpSpPr>
          <a:xfrm flipH="1">
            <a:off x="-75591" y="3124096"/>
            <a:ext cx="1068908" cy="1281260"/>
            <a:chOff x="11161825" y="3187825"/>
            <a:chExt cx="1068908" cy="1281260"/>
          </a:xfrm>
        </p:grpSpPr>
        <p:sp>
          <p:nvSpPr>
            <p:cNvPr id="608" name="Google Shape;608;p14"/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/>
              <a:ahLst/>
              <a:cxnLst/>
              <a:rect l="l" t="t" r="r" b="b"/>
              <a:pathLst>
                <a:path w="1065500" h="1267823" extrusionOk="0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/>
              <a:ahLst/>
              <a:cxnLst/>
              <a:rect l="l" t="t" r="r" b="b"/>
              <a:pathLst>
                <a:path w="649062" h="1076344" extrusionOk="0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/>
              <a:ahLst/>
              <a:cxnLst/>
              <a:rect l="l" t="t" r="r" b="b"/>
              <a:pathLst>
                <a:path w="879995" h="764358" extrusionOk="0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/>
              <a:ahLst/>
              <a:cxnLst/>
              <a:rect l="l" t="t" r="r" b="b"/>
              <a:pathLst>
                <a:path w="970593" h="453881" extrusionOk="0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/>
              <a:ahLst/>
              <a:cxnLst/>
              <a:rect l="l" t="t" r="r" b="b"/>
              <a:pathLst>
                <a:path w="284246" h="1128593" extrusionOk="0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14"/>
          <p:cNvGrpSpPr/>
          <p:nvPr/>
        </p:nvGrpSpPr>
        <p:grpSpPr>
          <a:xfrm flipH="1">
            <a:off x="1253698" y="3411922"/>
            <a:ext cx="1734183" cy="1380521"/>
            <a:chOff x="9167261" y="3475651"/>
            <a:chExt cx="1734183" cy="1380521"/>
          </a:xfrm>
        </p:grpSpPr>
        <p:sp>
          <p:nvSpPr>
            <p:cNvPr id="614" name="Google Shape;614;p14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4287" y="2542099"/>
            <a:ext cx="1433328" cy="9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14"/>
          <p:cNvGrpSpPr/>
          <p:nvPr/>
        </p:nvGrpSpPr>
        <p:grpSpPr>
          <a:xfrm flipH="1">
            <a:off x="429537" y="5431263"/>
            <a:ext cx="1630724" cy="1255169"/>
            <a:chOff x="7982733" y="5589867"/>
            <a:chExt cx="1630724" cy="1255169"/>
          </a:xfrm>
        </p:grpSpPr>
        <p:sp>
          <p:nvSpPr>
            <p:cNvPr id="635" name="Google Shape;635;p14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0" name="Google Shape;6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0289" y="844462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4776" y="5391758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1504" y="2544742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3726" y="653783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6554" y="1033011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202" y="4449321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774" y="359378"/>
            <a:ext cx="10793172" cy="540513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4"/>
          <p:cNvSpPr txBox="1"/>
          <p:nvPr/>
        </p:nvSpPr>
        <p:spPr>
          <a:xfrm>
            <a:off x="1455856" y="2084346"/>
            <a:ext cx="883139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C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ÔN TẬP CUỐI KÌ </a:t>
            </a:r>
            <a:r>
              <a:rPr lang="en-US" sz="7200" b="1" dirty="0" smtClean="0">
                <a:solidFill>
                  <a:srgbClr val="C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II</a:t>
            </a:r>
            <a:r>
              <a:rPr lang="en-US" sz="7200" b="1" dirty="0" smtClean="0">
                <a:solidFill>
                  <a:srgbClr val="C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C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(</a:t>
            </a:r>
            <a:r>
              <a:rPr lang="en-US" sz="7200" b="1" dirty="0" err="1" smtClean="0">
                <a:solidFill>
                  <a:srgbClr val="C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Tiết</a:t>
            </a:r>
            <a:r>
              <a:rPr lang="en-US" sz="7200" b="1" dirty="0" smtClean="0">
                <a:solidFill>
                  <a:srgbClr val="C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6)̉</a:t>
            </a:r>
            <a:endParaRPr sz="7200" b="1" dirty="0">
              <a:solidFill>
                <a:srgbClr val="C00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  <p:sp>
        <p:nvSpPr>
          <p:cNvPr id="97" name="Google Shape;3993;p37">
            <a:extLst>
              <a:ext uri="{FF2B5EF4-FFF2-40B4-BE49-F238E27FC236}">
                <a16:creationId xmlns:a16="http://schemas.microsoft.com/office/drawing/2014/main" id="{6B3DC9C8-D26D-4002-B7AE-E7D1E3D77E9B}"/>
              </a:ext>
            </a:extLst>
          </p:cNvPr>
          <p:cNvSpPr txBox="1">
            <a:spLocks/>
          </p:cNvSpPr>
          <p:nvPr/>
        </p:nvSpPr>
        <p:spPr>
          <a:xfrm>
            <a:off x="2584994" y="55755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Tiếng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Lobster"/>
              </a:rPr>
              <a:t>Việt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Lobster"/>
              </a:rPr>
              <a:t> 5 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21558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3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1D16C7-D41E-4284-A9E6-3DDF78D0840D}"/>
              </a:ext>
            </a:extLst>
          </p:cNvPr>
          <p:cNvSpPr txBox="1"/>
          <p:nvPr/>
        </p:nvSpPr>
        <p:spPr>
          <a:xfrm>
            <a:off x="2706376" y="2062214"/>
            <a:ext cx="6432943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CHÚC CÁC EM CHĂM NGOAN, HỌC TỐT NHÉ !</a:t>
            </a:r>
          </a:p>
        </p:txBody>
      </p:sp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10" name="图片 21">
            <a:extLst>
              <a:ext uri="{FF2B5EF4-FFF2-40B4-BE49-F238E27FC236}">
                <a16:creationId xmlns:a16="http://schemas.microsoft.com/office/drawing/2014/main" id="{CE6CD408-120A-4589-B26F-A2CAB0376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562">
            <a:off x="-51068" y="-318234"/>
            <a:ext cx="4004984" cy="26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0035" y="-2186368"/>
            <a:ext cx="5790053" cy="109575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6296386" y="4316347"/>
            <a:ext cx="2322086" cy="2708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99904" y="4410140"/>
            <a:ext cx="2322087" cy="27080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28" name="Google Shape;3993;p37">
            <a:extLst>
              <a:ext uri="{FF2B5EF4-FFF2-40B4-BE49-F238E27FC236}">
                <a16:creationId xmlns:a16="http://schemas.microsoft.com/office/drawing/2014/main" id="{B6483DEE-C408-4C80-91DC-E55DC3EFCF24}"/>
              </a:ext>
            </a:extLst>
          </p:cNvPr>
          <p:cNvSpPr txBox="1">
            <a:spLocks/>
          </p:cNvSpPr>
          <p:nvPr/>
        </p:nvSpPr>
        <p:spPr>
          <a:xfrm>
            <a:off x="3103701" y="59531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Mục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Lobster"/>
              </a:rPr>
              <a:t>tiêu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Lobster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81FF17-B079-4C53-8A95-3ED510098D78}"/>
              </a:ext>
            </a:extLst>
          </p:cNvPr>
          <p:cNvGrpSpPr/>
          <p:nvPr/>
        </p:nvGrpSpPr>
        <p:grpSpPr>
          <a:xfrm>
            <a:off x="1194122" y="1662423"/>
            <a:ext cx="821272" cy="821272"/>
            <a:chOff x="970437" y="3002692"/>
            <a:chExt cx="821272" cy="821272"/>
          </a:xfrm>
        </p:grpSpPr>
        <p:sp>
          <p:nvSpPr>
            <p:cNvPr id="32" name="椭圆 12">
              <a:extLst>
                <a:ext uri="{FF2B5EF4-FFF2-40B4-BE49-F238E27FC236}">
                  <a16:creationId xmlns:a16="http://schemas.microsoft.com/office/drawing/2014/main" id="{68F6BB0B-ABBF-4287-AE6E-031A3EA5CF6B}"/>
                </a:ext>
              </a:extLst>
            </p:cNvPr>
            <p:cNvSpPr/>
            <p:nvPr/>
          </p:nvSpPr>
          <p:spPr>
            <a:xfrm>
              <a:off x="970437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10">
              <a:extLst>
                <a:ext uri="{FF2B5EF4-FFF2-40B4-BE49-F238E27FC236}">
                  <a16:creationId xmlns:a16="http://schemas.microsoft.com/office/drawing/2014/main" id="{1827A268-4440-4C86-84D0-F79138A216CF}"/>
                </a:ext>
              </a:extLst>
            </p:cNvPr>
            <p:cNvSpPr/>
            <p:nvPr/>
          </p:nvSpPr>
          <p:spPr>
            <a:xfrm>
              <a:off x="1304565" y="3143250"/>
              <a:ext cx="160935" cy="571500"/>
            </a:xfrm>
            <a:custGeom>
              <a:avLst/>
              <a:gdLst/>
              <a:ahLst/>
              <a:cxnLst/>
              <a:rect l="l" t="t" r="r" b="b"/>
              <a:pathLst>
                <a:path w="160935" h="571500">
                  <a:moveTo>
                    <a:pt x="146304" y="0"/>
                  </a:moveTo>
                  <a:cubicBezTo>
                    <a:pt x="149962" y="0"/>
                    <a:pt x="151790" y="9144"/>
                    <a:pt x="151790" y="27432"/>
                  </a:cubicBezTo>
                  <a:cubicBezTo>
                    <a:pt x="157887" y="99974"/>
                    <a:pt x="160935" y="179832"/>
                    <a:pt x="160935" y="267004"/>
                  </a:cubicBezTo>
                  <a:lnTo>
                    <a:pt x="160935" y="283464"/>
                  </a:lnTo>
                  <a:cubicBezTo>
                    <a:pt x="160935" y="402336"/>
                    <a:pt x="154229" y="491337"/>
                    <a:pt x="140818" y="550468"/>
                  </a:cubicBezTo>
                  <a:cubicBezTo>
                    <a:pt x="138379" y="556564"/>
                    <a:pt x="132283" y="561136"/>
                    <a:pt x="122530" y="564184"/>
                  </a:cubicBezTo>
                  <a:cubicBezTo>
                    <a:pt x="96317" y="569061"/>
                    <a:pt x="65532" y="571500"/>
                    <a:pt x="30175" y="571500"/>
                  </a:cubicBezTo>
                  <a:lnTo>
                    <a:pt x="7315" y="571500"/>
                  </a:lnTo>
                  <a:cubicBezTo>
                    <a:pt x="3048" y="571500"/>
                    <a:pt x="610" y="519988"/>
                    <a:pt x="0" y="416966"/>
                  </a:cubicBezTo>
                  <a:lnTo>
                    <a:pt x="0" y="373075"/>
                  </a:lnTo>
                  <a:cubicBezTo>
                    <a:pt x="0" y="268833"/>
                    <a:pt x="2743" y="146304"/>
                    <a:pt x="8230" y="5486"/>
                  </a:cubicBezTo>
                  <a:lnTo>
                    <a:pt x="10058" y="1828"/>
                  </a:lnTo>
                  <a:cubicBezTo>
                    <a:pt x="34442" y="1219"/>
                    <a:pt x="55474" y="914"/>
                    <a:pt x="73152" y="914"/>
                  </a:cubicBezTo>
                  <a:cubicBezTo>
                    <a:pt x="98755" y="304"/>
                    <a:pt x="123139" y="0"/>
                    <a:pt x="1463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id="{34075C49-07C4-4202-A141-64BD1E623C56}"/>
              </a:ext>
            </a:extLst>
          </p:cNvPr>
          <p:cNvSpPr txBox="1"/>
          <p:nvPr/>
        </p:nvSpPr>
        <p:spPr>
          <a:xfrm>
            <a:off x="2106609" y="1468065"/>
            <a:ext cx="9321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Nghe –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đúng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chính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tả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07240-B401-4A80-A07A-C6338DD66DC1}"/>
              </a:ext>
            </a:extLst>
          </p:cNvPr>
          <p:cNvGrpSpPr/>
          <p:nvPr/>
        </p:nvGrpSpPr>
        <p:grpSpPr>
          <a:xfrm>
            <a:off x="1194122" y="3317786"/>
            <a:ext cx="821272" cy="821272"/>
            <a:chOff x="6012920" y="3002692"/>
            <a:chExt cx="821272" cy="821272"/>
          </a:xfrm>
        </p:grpSpPr>
        <p:sp>
          <p:nvSpPr>
            <p:cNvPr id="36" name="椭圆 14">
              <a:extLst>
                <a:ext uri="{FF2B5EF4-FFF2-40B4-BE49-F238E27FC236}">
                  <a16:creationId xmlns:a16="http://schemas.microsoft.com/office/drawing/2014/main" id="{CEBE7E9A-C945-4BE9-A86B-22D54FE006E2}"/>
                </a:ext>
              </a:extLst>
            </p:cNvPr>
            <p:cNvSpPr/>
            <p:nvPr/>
          </p:nvSpPr>
          <p:spPr>
            <a:xfrm>
              <a:off x="6012920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11">
              <a:extLst>
                <a:ext uri="{FF2B5EF4-FFF2-40B4-BE49-F238E27FC236}">
                  <a16:creationId xmlns:a16="http://schemas.microsoft.com/office/drawing/2014/main" id="{D127F16E-B888-4CB7-92F0-62B5217BC3EF}"/>
                </a:ext>
              </a:extLst>
            </p:cNvPr>
            <p:cNvSpPr/>
            <p:nvPr/>
          </p:nvSpPr>
          <p:spPr>
            <a:xfrm>
              <a:off x="6151755" y="3189220"/>
              <a:ext cx="470916" cy="553212"/>
            </a:xfrm>
            <a:custGeom>
              <a:avLst/>
              <a:gdLst/>
              <a:ahLst/>
              <a:cxnLst/>
              <a:rect l="l" t="t" r="r" b="b"/>
              <a:pathLst>
                <a:path w="470916" h="553212">
                  <a:moveTo>
                    <a:pt x="13716" y="0"/>
                  </a:moveTo>
                  <a:lnTo>
                    <a:pt x="14630" y="0"/>
                  </a:lnTo>
                  <a:cubicBezTo>
                    <a:pt x="113386" y="0"/>
                    <a:pt x="223419" y="11582"/>
                    <a:pt x="344729" y="34747"/>
                  </a:cubicBezTo>
                  <a:cubicBezTo>
                    <a:pt x="428854" y="56693"/>
                    <a:pt x="470916" y="89306"/>
                    <a:pt x="470916" y="132588"/>
                  </a:cubicBezTo>
                  <a:cubicBezTo>
                    <a:pt x="470916" y="167335"/>
                    <a:pt x="439826" y="216103"/>
                    <a:pt x="377647" y="278892"/>
                  </a:cubicBezTo>
                  <a:cubicBezTo>
                    <a:pt x="368503" y="291693"/>
                    <a:pt x="328879" y="331317"/>
                    <a:pt x="258775" y="397764"/>
                  </a:cubicBezTo>
                  <a:cubicBezTo>
                    <a:pt x="220371" y="432511"/>
                    <a:pt x="194158" y="457809"/>
                    <a:pt x="180137" y="473659"/>
                  </a:cubicBezTo>
                  <a:lnTo>
                    <a:pt x="180137" y="476402"/>
                  </a:lnTo>
                  <a:lnTo>
                    <a:pt x="181051" y="476402"/>
                  </a:lnTo>
                  <a:cubicBezTo>
                    <a:pt x="234087" y="476402"/>
                    <a:pt x="315468" y="466649"/>
                    <a:pt x="425196" y="447141"/>
                  </a:cubicBezTo>
                  <a:lnTo>
                    <a:pt x="447142" y="545897"/>
                  </a:lnTo>
                  <a:cubicBezTo>
                    <a:pt x="401422" y="550773"/>
                    <a:pt x="336499" y="553212"/>
                    <a:pt x="252375" y="553212"/>
                  </a:cubicBezTo>
                  <a:cubicBezTo>
                    <a:pt x="167640" y="553212"/>
                    <a:pt x="121006" y="549859"/>
                    <a:pt x="112471" y="543153"/>
                  </a:cubicBezTo>
                  <a:cubicBezTo>
                    <a:pt x="99060" y="537057"/>
                    <a:pt x="92355" y="526999"/>
                    <a:pt x="92355" y="512978"/>
                  </a:cubicBezTo>
                  <a:lnTo>
                    <a:pt x="92355" y="508406"/>
                  </a:lnTo>
                  <a:cubicBezTo>
                    <a:pt x="92355" y="483413"/>
                    <a:pt x="110947" y="445008"/>
                    <a:pt x="148133" y="393192"/>
                  </a:cubicBezTo>
                  <a:lnTo>
                    <a:pt x="171907" y="357530"/>
                  </a:lnTo>
                  <a:lnTo>
                    <a:pt x="228600" y="272491"/>
                  </a:lnTo>
                  <a:cubicBezTo>
                    <a:pt x="260909" y="221894"/>
                    <a:pt x="277063" y="189585"/>
                    <a:pt x="277063" y="175565"/>
                  </a:cubicBezTo>
                  <a:cubicBezTo>
                    <a:pt x="277063" y="157277"/>
                    <a:pt x="219151" y="139598"/>
                    <a:pt x="103327" y="122529"/>
                  </a:cubicBezTo>
                  <a:lnTo>
                    <a:pt x="103327" y="121615"/>
                  </a:lnTo>
                  <a:cubicBezTo>
                    <a:pt x="102718" y="121615"/>
                    <a:pt x="102413" y="121920"/>
                    <a:pt x="102413" y="122529"/>
                  </a:cubicBezTo>
                  <a:cubicBezTo>
                    <a:pt x="49987" y="114605"/>
                    <a:pt x="16459" y="108813"/>
                    <a:pt x="1829" y="105156"/>
                  </a:cubicBezTo>
                  <a:lnTo>
                    <a:pt x="0" y="94183"/>
                  </a:lnTo>
                  <a:cubicBezTo>
                    <a:pt x="0" y="55778"/>
                    <a:pt x="4572" y="24384"/>
                    <a:pt x="1371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8" name="Hộp Văn bản 109">
            <a:extLst>
              <a:ext uri="{FF2B5EF4-FFF2-40B4-BE49-F238E27FC236}">
                <a16:creationId xmlns:a16="http://schemas.microsoft.com/office/drawing/2014/main" id="{70D2972D-B2B1-4682-93C7-9A6EEBDB2330}"/>
              </a:ext>
            </a:extLst>
          </p:cNvPr>
          <p:cNvSpPr txBox="1"/>
          <p:nvPr/>
        </p:nvSpPr>
        <p:spPr>
          <a:xfrm>
            <a:off x="2084498" y="3124278"/>
            <a:ext cx="93218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đoạn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khoảng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5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dựa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nội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dung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những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hình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ảnh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gợi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từ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).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9" name="图片 8">
            <a:extLst>
              <a:ext uri="{FF2B5EF4-FFF2-40B4-BE49-F238E27FC236}">
                <a16:creationId xmlns:a16="http://schemas.microsoft.com/office/drawing/2014/main" id="{47193387-4982-4E0D-B4A5-2300CF8E7F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9217990" y="4316347"/>
            <a:ext cx="2322086" cy="27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8" name="Hộp Văn bản 109">
            <a:extLst>
              <a:ext uri="{FF2B5EF4-FFF2-40B4-BE49-F238E27FC236}">
                <a16:creationId xmlns:a16="http://schemas.microsoft.com/office/drawing/2014/main" id="{3815E6B9-2692-417E-8CA7-7AF6F969CFEE}"/>
              </a:ext>
            </a:extLst>
          </p:cNvPr>
          <p:cNvSpPr txBox="1"/>
          <p:nvPr/>
        </p:nvSpPr>
        <p:spPr>
          <a:xfrm>
            <a:off x="5924122" y="185174"/>
            <a:ext cx="560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36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id="{003CEF96-76E3-45E3-87B5-F8734F55B050}"/>
              </a:ext>
            </a:extLst>
          </p:cNvPr>
          <p:cNvSpPr txBox="1"/>
          <p:nvPr/>
        </p:nvSpPr>
        <p:spPr>
          <a:xfrm>
            <a:off x="8359750" y="5964019"/>
            <a:ext cx="6194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Thanh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Thảo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5791AE7E-56DF-46EA-B81E-A41329E5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075" y="783645"/>
            <a:ext cx="741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tôi nhập vào chân trời các em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trời ngay trên cát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 ồn ào phút giây nín bặt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 biển thèm hóa được trẻ thơ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 bết đầy nước mặn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ùa chạy mà không cần tới đích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cầm cành củi khô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Vớt từ biển những vỏ ốc âm thanh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 trời chảy trên bàn tay nhỏ xíu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 à à u u như ngàn cối xay xay lúa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 con là hạt gạo của trời</a:t>
            </a:r>
            <a:endParaRPr lang="vi-VN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B7565-DAE0-4D32-AC3F-CC83951F2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289">
            <a:off x="1656615" y="3352388"/>
            <a:ext cx="4176283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47410A-1C8D-4C38-9312-985734042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66" y="495204"/>
            <a:ext cx="3984278" cy="2674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6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532542" y="-2848966"/>
            <a:ext cx="6858000" cy="1246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9935" y="-100077"/>
            <a:ext cx="3271085" cy="1532605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6"/>
          <p:cNvSpPr/>
          <p:nvPr/>
        </p:nvSpPr>
        <p:spPr>
          <a:xfrm>
            <a:off x="2769436" y="576046"/>
            <a:ext cx="8569494" cy="5412324"/>
          </a:xfrm>
          <a:custGeom>
            <a:avLst/>
            <a:gdLst/>
            <a:ahLst/>
            <a:cxnLst/>
            <a:rect l="l" t="t" r="r" b="b"/>
            <a:pathLst>
              <a:path w="9830111" h="6208505" extrusionOk="0">
                <a:moveTo>
                  <a:pt x="278431" y="16918"/>
                </a:moveTo>
                <a:cubicBezTo>
                  <a:pt x="278431" y="16918"/>
                  <a:pt x="604014" y="12258"/>
                  <a:pt x="1045114" y="12454"/>
                </a:cubicBezTo>
                <a:cubicBezTo>
                  <a:pt x="7948380" y="12671"/>
                  <a:pt x="9556042" y="0"/>
                  <a:pt x="9556042" y="0"/>
                </a:cubicBezTo>
                <a:cubicBezTo>
                  <a:pt x="9623506" y="0"/>
                  <a:pt x="9699443" y="0"/>
                  <a:pt x="9778216" y="85073"/>
                </a:cubicBezTo>
                <a:cubicBezTo>
                  <a:pt x="9821194" y="131488"/>
                  <a:pt x="9822262" y="240224"/>
                  <a:pt x="9822667" y="320281"/>
                </a:cubicBezTo>
                <a:cubicBezTo>
                  <a:pt x="9822667" y="320281"/>
                  <a:pt x="9820963" y="4514342"/>
                  <a:pt x="9820963" y="5445921"/>
                </a:cubicBezTo>
                <a:cubicBezTo>
                  <a:pt x="9820963" y="5660080"/>
                  <a:pt x="9830111" y="5959259"/>
                  <a:pt x="9830111" y="5959259"/>
                </a:cubicBezTo>
                <a:cubicBezTo>
                  <a:pt x="9830111" y="6087927"/>
                  <a:pt x="9825941" y="6208505"/>
                  <a:pt x="9573103" y="6200371"/>
                </a:cubicBezTo>
                <a:cubicBezTo>
                  <a:pt x="9573103" y="6200371"/>
                  <a:pt x="9196631" y="6180072"/>
                  <a:pt x="8195606" y="6187671"/>
                </a:cubicBezTo>
                <a:cubicBezTo>
                  <a:pt x="2367023" y="6195805"/>
                  <a:pt x="304023" y="6208505"/>
                  <a:pt x="304023" y="6208505"/>
                </a:cubicBezTo>
                <a:cubicBezTo>
                  <a:pt x="132548" y="6208505"/>
                  <a:pt x="4213" y="6107436"/>
                  <a:pt x="8532" y="5904889"/>
                </a:cubicBezTo>
                <a:cubicBezTo>
                  <a:pt x="8532" y="5904889"/>
                  <a:pt x="9630" y="5406348"/>
                  <a:pt x="4815" y="1542526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6"/>
          <p:cNvGrpSpPr/>
          <p:nvPr/>
        </p:nvGrpSpPr>
        <p:grpSpPr>
          <a:xfrm>
            <a:off x="2634803" y="813438"/>
            <a:ext cx="9366698" cy="5720372"/>
            <a:chOff x="-6989" y="0"/>
            <a:chExt cx="18249771" cy="12091183"/>
          </a:xfrm>
        </p:grpSpPr>
        <p:sp>
          <p:nvSpPr>
            <p:cNvPr id="741" name="Google Shape;741;p16"/>
            <p:cNvSpPr/>
            <p:nvPr/>
          </p:nvSpPr>
          <p:spPr>
            <a:xfrm>
              <a:off x="-6989" y="281638"/>
              <a:ext cx="17931505" cy="11809545"/>
            </a:xfrm>
            <a:custGeom>
              <a:avLst/>
              <a:gdLst/>
              <a:ahLst/>
              <a:cxnLst/>
              <a:rect l="l" t="t" r="r" b="b"/>
              <a:pathLst>
                <a:path w="10809882" h="7119301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D1B4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29481" y="0"/>
              <a:ext cx="17913302" cy="11727399"/>
            </a:xfrm>
            <a:custGeom>
              <a:avLst/>
              <a:gdLst/>
              <a:ahLst/>
              <a:cxnLst/>
              <a:rect l="l" t="t" r="r" b="b"/>
              <a:pathLst>
                <a:path w="10825342" h="7087086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16"/>
          <p:cNvSpPr/>
          <p:nvPr/>
        </p:nvSpPr>
        <p:spPr>
          <a:xfrm>
            <a:off x="61208" y="1989279"/>
            <a:ext cx="6326678" cy="4366261"/>
          </a:xfrm>
          <a:custGeom>
            <a:avLst/>
            <a:gdLst/>
            <a:ahLst/>
            <a:cxnLst/>
            <a:rect l="l" t="t" r="r" b="b"/>
            <a:pathLst>
              <a:path w="6350000" h="8642350" extrusionOk="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ACD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6"/>
          <p:cNvSpPr/>
          <p:nvPr/>
        </p:nvSpPr>
        <p:spPr>
          <a:xfrm>
            <a:off x="6547018" y="3057049"/>
            <a:ext cx="5644983" cy="3738092"/>
          </a:xfrm>
          <a:custGeom>
            <a:avLst/>
            <a:gdLst/>
            <a:ahLst/>
            <a:cxnLst/>
            <a:rect l="l" t="t" r="r" b="b"/>
            <a:pathLst>
              <a:path w="6350000" h="8642350" extrusionOk="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A8D08C"/>
          </a:solidFill>
          <a:ln w="9525" cap="flat" cmpd="sng">
            <a:solidFill>
              <a:srgbClr val="FACD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5" name="Google Shape;74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34381">
            <a:off x="11790252" y="2621793"/>
            <a:ext cx="518483" cy="1411713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6"/>
          <p:cNvSpPr/>
          <p:nvPr/>
        </p:nvSpPr>
        <p:spPr>
          <a:xfrm>
            <a:off x="905521" y="607671"/>
            <a:ext cx="6466342" cy="161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00B0F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47" name="Google Shape;747;p16"/>
          <p:cNvSpPr txBox="1"/>
          <p:nvPr/>
        </p:nvSpPr>
        <p:spPr>
          <a:xfrm>
            <a:off x="7383342" y="1946821"/>
            <a:ext cx="43748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cối</a:t>
            </a: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xay</a:t>
            </a: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lúa</a:t>
            </a:r>
            <a:endParaRPr sz="5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6"/>
          <p:cNvSpPr txBox="1"/>
          <p:nvPr/>
        </p:nvSpPr>
        <p:spPr>
          <a:xfrm>
            <a:off x="169131" y="434362"/>
            <a:ext cx="404937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Chú </a:t>
            </a:r>
            <a:r>
              <a:rPr lang="en-US" sz="4400" dirty="0" err="1">
                <a:solidFill>
                  <a:srgbClr val="0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thích</a:t>
            </a:r>
            <a:endParaRPr sz="4400" dirty="0">
              <a:solidFill>
                <a:srgbClr val="000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4F0C1B-EAF9-414A-9011-6BBCF4C55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622">
            <a:off x="196176" y="2164606"/>
            <a:ext cx="5989553" cy="4015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B5EBC7-9CD0-4779-A73A-4AC1A8D36691}"/>
              </a:ext>
            </a:extLst>
          </p:cNvPr>
          <p:cNvSpPr/>
          <p:nvPr/>
        </p:nvSpPr>
        <p:spPr>
          <a:xfrm>
            <a:off x="2823992" y="1056917"/>
            <a:ext cx="281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ED10A-53BB-489E-909D-6D6E6A607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5" y="3230013"/>
            <a:ext cx="5018211" cy="333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2" name="Google Shape;4084;p43">
            <a:extLst>
              <a:ext uri="{FF2B5EF4-FFF2-40B4-BE49-F238E27FC236}">
                <a16:creationId xmlns:a16="http://schemas.microsoft.com/office/drawing/2014/main" id="{076606EB-4EC9-4B45-81E2-A9E1C1C2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8160" y="677462"/>
            <a:ext cx="9929525" cy="1506938"/>
          </a:xfrm>
          <a:custGeom>
            <a:avLst/>
            <a:gdLst>
              <a:gd name="connsiteX0" fmla="*/ 0 w 6013613"/>
              <a:gd name="connsiteY0" fmla="*/ 0 h 3037890"/>
              <a:gd name="connsiteX1" fmla="*/ 668179 w 6013613"/>
              <a:gd name="connsiteY1" fmla="*/ 0 h 3037890"/>
              <a:gd name="connsiteX2" fmla="*/ 1216086 w 6013613"/>
              <a:gd name="connsiteY2" fmla="*/ 0 h 3037890"/>
              <a:gd name="connsiteX3" fmla="*/ 2004538 w 6013613"/>
              <a:gd name="connsiteY3" fmla="*/ 0 h 3037890"/>
              <a:gd name="connsiteX4" fmla="*/ 2552445 w 6013613"/>
              <a:gd name="connsiteY4" fmla="*/ 0 h 3037890"/>
              <a:gd name="connsiteX5" fmla="*/ 3100352 w 6013613"/>
              <a:gd name="connsiteY5" fmla="*/ 0 h 3037890"/>
              <a:gd name="connsiteX6" fmla="*/ 3828667 w 6013613"/>
              <a:gd name="connsiteY6" fmla="*/ 0 h 3037890"/>
              <a:gd name="connsiteX7" fmla="*/ 4316438 w 6013613"/>
              <a:gd name="connsiteY7" fmla="*/ 0 h 3037890"/>
              <a:gd name="connsiteX8" fmla="*/ 4804209 w 6013613"/>
              <a:gd name="connsiteY8" fmla="*/ 0 h 3037890"/>
              <a:gd name="connsiteX9" fmla="*/ 6013613 w 6013613"/>
              <a:gd name="connsiteY9" fmla="*/ 0 h 3037890"/>
              <a:gd name="connsiteX10" fmla="*/ 6013613 w 6013613"/>
              <a:gd name="connsiteY10" fmla="*/ 637957 h 3037890"/>
              <a:gd name="connsiteX11" fmla="*/ 6013613 w 6013613"/>
              <a:gd name="connsiteY11" fmla="*/ 1306293 h 3037890"/>
              <a:gd name="connsiteX12" fmla="*/ 6013613 w 6013613"/>
              <a:gd name="connsiteY12" fmla="*/ 1883492 h 3037890"/>
              <a:gd name="connsiteX13" fmla="*/ 6013613 w 6013613"/>
              <a:gd name="connsiteY13" fmla="*/ 2430312 h 3037890"/>
              <a:gd name="connsiteX14" fmla="*/ 6013613 w 6013613"/>
              <a:gd name="connsiteY14" fmla="*/ 3037890 h 3037890"/>
              <a:gd name="connsiteX15" fmla="*/ 5525842 w 6013613"/>
              <a:gd name="connsiteY15" fmla="*/ 3037890 h 3037890"/>
              <a:gd name="connsiteX16" fmla="*/ 4917799 w 6013613"/>
              <a:gd name="connsiteY16" fmla="*/ 3037890 h 3037890"/>
              <a:gd name="connsiteX17" fmla="*/ 4189484 w 6013613"/>
              <a:gd name="connsiteY17" fmla="*/ 3037890 h 3037890"/>
              <a:gd name="connsiteX18" fmla="*/ 3401032 w 6013613"/>
              <a:gd name="connsiteY18" fmla="*/ 3037890 h 3037890"/>
              <a:gd name="connsiteX19" fmla="*/ 2672717 w 6013613"/>
              <a:gd name="connsiteY19" fmla="*/ 3037890 h 3037890"/>
              <a:gd name="connsiteX20" fmla="*/ 2064674 w 6013613"/>
              <a:gd name="connsiteY20" fmla="*/ 3037890 h 3037890"/>
              <a:gd name="connsiteX21" fmla="*/ 1396495 w 6013613"/>
              <a:gd name="connsiteY21" fmla="*/ 3037890 h 3037890"/>
              <a:gd name="connsiteX22" fmla="*/ 608043 w 6013613"/>
              <a:gd name="connsiteY22" fmla="*/ 3037890 h 3037890"/>
              <a:gd name="connsiteX23" fmla="*/ 0 w 6013613"/>
              <a:gd name="connsiteY23" fmla="*/ 3037890 h 3037890"/>
              <a:gd name="connsiteX24" fmla="*/ 0 w 6013613"/>
              <a:gd name="connsiteY24" fmla="*/ 2369554 h 3037890"/>
              <a:gd name="connsiteX25" fmla="*/ 0 w 6013613"/>
              <a:gd name="connsiteY25" fmla="*/ 1792355 h 3037890"/>
              <a:gd name="connsiteX26" fmla="*/ 0 w 6013613"/>
              <a:gd name="connsiteY26" fmla="*/ 1275914 h 3037890"/>
              <a:gd name="connsiteX27" fmla="*/ 0 w 6013613"/>
              <a:gd name="connsiteY27" fmla="*/ 759472 h 3037890"/>
              <a:gd name="connsiteX28" fmla="*/ 0 w 6013613"/>
              <a:gd name="connsiteY28" fmla="*/ 0 h 303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13613" h="3037890" fill="none" extrusionOk="0">
                <a:moveTo>
                  <a:pt x="0" y="0"/>
                </a:moveTo>
                <a:cubicBezTo>
                  <a:pt x="316052" y="-16196"/>
                  <a:pt x="451528" y="-6616"/>
                  <a:pt x="668179" y="0"/>
                </a:cubicBezTo>
                <a:cubicBezTo>
                  <a:pt x="884830" y="6616"/>
                  <a:pt x="1041944" y="10652"/>
                  <a:pt x="1216086" y="0"/>
                </a:cubicBezTo>
                <a:cubicBezTo>
                  <a:pt x="1390228" y="-10652"/>
                  <a:pt x="1811153" y="15130"/>
                  <a:pt x="2004538" y="0"/>
                </a:cubicBezTo>
                <a:cubicBezTo>
                  <a:pt x="2197923" y="-15130"/>
                  <a:pt x="2334317" y="4548"/>
                  <a:pt x="2552445" y="0"/>
                </a:cubicBezTo>
                <a:cubicBezTo>
                  <a:pt x="2770573" y="-4548"/>
                  <a:pt x="2828825" y="-16065"/>
                  <a:pt x="3100352" y="0"/>
                </a:cubicBezTo>
                <a:cubicBezTo>
                  <a:pt x="3371879" y="16065"/>
                  <a:pt x="3583988" y="-24849"/>
                  <a:pt x="3828667" y="0"/>
                </a:cubicBezTo>
                <a:cubicBezTo>
                  <a:pt x="4073346" y="24849"/>
                  <a:pt x="4133534" y="10105"/>
                  <a:pt x="4316438" y="0"/>
                </a:cubicBezTo>
                <a:cubicBezTo>
                  <a:pt x="4499342" y="-10105"/>
                  <a:pt x="4680382" y="-12410"/>
                  <a:pt x="4804209" y="0"/>
                </a:cubicBezTo>
                <a:cubicBezTo>
                  <a:pt x="4928036" y="12410"/>
                  <a:pt x="5631175" y="55207"/>
                  <a:pt x="6013613" y="0"/>
                </a:cubicBezTo>
                <a:cubicBezTo>
                  <a:pt x="6038037" y="169107"/>
                  <a:pt x="6008099" y="505417"/>
                  <a:pt x="6013613" y="637957"/>
                </a:cubicBezTo>
                <a:cubicBezTo>
                  <a:pt x="6019127" y="770497"/>
                  <a:pt x="6032884" y="1104061"/>
                  <a:pt x="6013613" y="1306293"/>
                </a:cubicBezTo>
                <a:cubicBezTo>
                  <a:pt x="5994342" y="1508525"/>
                  <a:pt x="6033207" y="1614683"/>
                  <a:pt x="6013613" y="1883492"/>
                </a:cubicBezTo>
                <a:cubicBezTo>
                  <a:pt x="5994019" y="2152301"/>
                  <a:pt x="6013046" y="2261645"/>
                  <a:pt x="6013613" y="2430312"/>
                </a:cubicBezTo>
                <a:cubicBezTo>
                  <a:pt x="6014180" y="2598979"/>
                  <a:pt x="6015660" y="2739560"/>
                  <a:pt x="6013613" y="3037890"/>
                </a:cubicBezTo>
                <a:cubicBezTo>
                  <a:pt x="5800616" y="3051182"/>
                  <a:pt x="5687485" y="3051541"/>
                  <a:pt x="5525842" y="3037890"/>
                </a:cubicBezTo>
                <a:cubicBezTo>
                  <a:pt x="5364199" y="3024239"/>
                  <a:pt x="5219982" y="3057953"/>
                  <a:pt x="4917799" y="3037890"/>
                </a:cubicBezTo>
                <a:cubicBezTo>
                  <a:pt x="4615616" y="3017827"/>
                  <a:pt x="4364803" y="3009304"/>
                  <a:pt x="4189484" y="3037890"/>
                </a:cubicBezTo>
                <a:cubicBezTo>
                  <a:pt x="4014165" y="3066476"/>
                  <a:pt x="3681650" y="3019432"/>
                  <a:pt x="3401032" y="3037890"/>
                </a:cubicBezTo>
                <a:cubicBezTo>
                  <a:pt x="3120414" y="3056348"/>
                  <a:pt x="3019700" y="3071005"/>
                  <a:pt x="2672717" y="3037890"/>
                </a:cubicBezTo>
                <a:cubicBezTo>
                  <a:pt x="2325735" y="3004775"/>
                  <a:pt x="2271730" y="3025385"/>
                  <a:pt x="2064674" y="3037890"/>
                </a:cubicBezTo>
                <a:cubicBezTo>
                  <a:pt x="1857618" y="3050395"/>
                  <a:pt x="1696415" y="3031140"/>
                  <a:pt x="1396495" y="3037890"/>
                </a:cubicBezTo>
                <a:cubicBezTo>
                  <a:pt x="1096575" y="3044640"/>
                  <a:pt x="780027" y="3006779"/>
                  <a:pt x="608043" y="3037890"/>
                </a:cubicBezTo>
                <a:cubicBezTo>
                  <a:pt x="436059" y="3069001"/>
                  <a:pt x="179589" y="3066055"/>
                  <a:pt x="0" y="3037890"/>
                </a:cubicBezTo>
                <a:cubicBezTo>
                  <a:pt x="-30734" y="2850750"/>
                  <a:pt x="27753" y="2547020"/>
                  <a:pt x="0" y="2369554"/>
                </a:cubicBezTo>
                <a:cubicBezTo>
                  <a:pt x="-27753" y="2192088"/>
                  <a:pt x="11144" y="1946639"/>
                  <a:pt x="0" y="1792355"/>
                </a:cubicBezTo>
                <a:cubicBezTo>
                  <a:pt x="-11144" y="1638071"/>
                  <a:pt x="20186" y="1504632"/>
                  <a:pt x="0" y="1275914"/>
                </a:cubicBezTo>
                <a:cubicBezTo>
                  <a:pt x="-20186" y="1047196"/>
                  <a:pt x="-20513" y="898760"/>
                  <a:pt x="0" y="759472"/>
                </a:cubicBezTo>
                <a:cubicBezTo>
                  <a:pt x="20513" y="620184"/>
                  <a:pt x="-36124" y="209500"/>
                  <a:pt x="0" y="0"/>
                </a:cubicBezTo>
                <a:close/>
              </a:path>
              <a:path w="6013613" h="3037890" stroke="0" extrusionOk="0">
                <a:moveTo>
                  <a:pt x="0" y="0"/>
                </a:moveTo>
                <a:cubicBezTo>
                  <a:pt x="324061" y="17863"/>
                  <a:pt x="443160" y="-11833"/>
                  <a:pt x="668179" y="0"/>
                </a:cubicBezTo>
                <a:cubicBezTo>
                  <a:pt x="893198" y="11833"/>
                  <a:pt x="976150" y="-11461"/>
                  <a:pt x="1216086" y="0"/>
                </a:cubicBezTo>
                <a:cubicBezTo>
                  <a:pt x="1456022" y="11461"/>
                  <a:pt x="1520807" y="-20362"/>
                  <a:pt x="1824129" y="0"/>
                </a:cubicBezTo>
                <a:cubicBezTo>
                  <a:pt x="2127451" y="20362"/>
                  <a:pt x="2138568" y="12844"/>
                  <a:pt x="2432172" y="0"/>
                </a:cubicBezTo>
                <a:cubicBezTo>
                  <a:pt x="2725776" y="-12844"/>
                  <a:pt x="2953215" y="-18886"/>
                  <a:pt x="3160488" y="0"/>
                </a:cubicBezTo>
                <a:cubicBezTo>
                  <a:pt x="3367761" y="18886"/>
                  <a:pt x="3481006" y="4320"/>
                  <a:pt x="3648259" y="0"/>
                </a:cubicBezTo>
                <a:cubicBezTo>
                  <a:pt x="3815512" y="-4320"/>
                  <a:pt x="3991561" y="13732"/>
                  <a:pt x="4316438" y="0"/>
                </a:cubicBezTo>
                <a:cubicBezTo>
                  <a:pt x="4641315" y="-13732"/>
                  <a:pt x="4799863" y="13465"/>
                  <a:pt x="4924481" y="0"/>
                </a:cubicBezTo>
                <a:cubicBezTo>
                  <a:pt x="5049099" y="-13465"/>
                  <a:pt x="5507825" y="-50758"/>
                  <a:pt x="6013613" y="0"/>
                </a:cubicBezTo>
                <a:cubicBezTo>
                  <a:pt x="6022261" y="210198"/>
                  <a:pt x="6019147" y="328274"/>
                  <a:pt x="6013613" y="516441"/>
                </a:cubicBezTo>
                <a:cubicBezTo>
                  <a:pt x="6008079" y="704608"/>
                  <a:pt x="6008315" y="845636"/>
                  <a:pt x="6013613" y="1063262"/>
                </a:cubicBezTo>
                <a:cubicBezTo>
                  <a:pt x="6018911" y="1280888"/>
                  <a:pt x="6001375" y="1501134"/>
                  <a:pt x="6013613" y="1640461"/>
                </a:cubicBezTo>
                <a:cubicBezTo>
                  <a:pt x="6025851" y="1779788"/>
                  <a:pt x="5988290" y="1959896"/>
                  <a:pt x="6013613" y="2248039"/>
                </a:cubicBezTo>
                <a:cubicBezTo>
                  <a:pt x="6038936" y="2536182"/>
                  <a:pt x="6042012" y="2761392"/>
                  <a:pt x="6013613" y="3037890"/>
                </a:cubicBezTo>
                <a:cubicBezTo>
                  <a:pt x="5796637" y="3041040"/>
                  <a:pt x="5666674" y="3025846"/>
                  <a:pt x="5345434" y="3037890"/>
                </a:cubicBezTo>
                <a:cubicBezTo>
                  <a:pt x="5024194" y="3049934"/>
                  <a:pt x="5018354" y="3030459"/>
                  <a:pt x="4797527" y="3037890"/>
                </a:cubicBezTo>
                <a:cubicBezTo>
                  <a:pt x="4576700" y="3045321"/>
                  <a:pt x="4485834" y="3010352"/>
                  <a:pt x="4189484" y="3037890"/>
                </a:cubicBezTo>
                <a:cubicBezTo>
                  <a:pt x="3893134" y="3065428"/>
                  <a:pt x="3779579" y="3011370"/>
                  <a:pt x="3461168" y="3037890"/>
                </a:cubicBezTo>
                <a:cubicBezTo>
                  <a:pt x="3142757" y="3064410"/>
                  <a:pt x="3057893" y="3012836"/>
                  <a:pt x="2672717" y="3037890"/>
                </a:cubicBezTo>
                <a:cubicBezTo>
                  <a:pt x="2287541" y="3062944"/>
                  <a:pt x="2338220" y="3052382"/>
                  <a:pt x="2184946" y="3037890"/>
                </a:cubicBezTo>
                <a:cubicBezTo>
                  <a:pt x="2031672" y="3023398"/>
                  <a:pt x="1638160" y="3011641"/>
                  <a:pt x="1396495" y="3037890"/>
                </a:cubicBezTo>
                <a:cubicBezTo>
                  <a:pt x="1154830" y="3064139"/>
                  <a:pt x="845898" y="3050709"/>
                  <a:pt x="608043" y="3037890"/>
                </a:cubicBezTo>
                <a:cubicBezTo>
                  <a:pt x="370188" y="3025071"/>
                  <a:pt x="260414" y="3035016"/>
                  <a:pt x="0" y="3037890"/>
                </a:cubicBezTo>
                <a:cubicBezTo>
                  <a:pt x="6691" y="2845378"/>
                  <a:pt x="-15239" y="2568847"/>
                  <a:pt x="0" y="2399933"/>
                </a:cubicBezTo>
                <a:cubicBezTo>
                  <a:pt x="15239" y="2231019"/>
                  <a:pt x="24035" y="1959020"/>
                  <a:pt x="0" y="1822734"/>
                </a:cubicBezTo>
                <a:cubicBezTo>
                  <a:pt x="-24035" y="1686448"/>
                  <a:pt x="20723" y="1511644"/>
                  <a:pt x="0" y="1275914"/>
                </a:cubicBezTo>
                <a:cubicBezTo>
                  <a:pt x="-20723" y="1040184"/>
                  <a:pt x="-24988" y="846390"/>
                  <a:pt x="0" y="607578"/>
                </a:cubicBezTo>
                <a:cubicBezTo>
                  <a:pt x="24988" y="368766"/>
                  <a:pt x="-3451" y="154410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647863092">
                  <a:custGeom>
                    <a:avLst/>
                    <a:gdLst>
                      <a:gd name="connsiteX0" fmla="*/ 0 w 9929525"/>
                      <a:gd name="connsiteY0" fmla="*/ 0 h 1506938"/>
                      <a:gd name="connsiteX1" fmla="*/ 1103280 w 9929525"/>
                      <a:gd name="connsiteY1" fmla="*/ 0 h 1506938"/>
                      <a:gd name="connsiteX2" fmla="*/ 1564672 w 9929525"/>
                      <a:gd name="connsiteY2" fmla="*/ 0 h 1506938"/>
                      <a:gd name="connsiteX3" fmla="*/ 2007970 w 9929525"/>
                      <a:gd name="connsiteY3" fmla="*/ 0 h 1506938"/>
                      <a:gd name="connsiteX4" fmla="*/ 3309842 w 9929525"/>
                      <a:gd name="connsiteY4" fmla="*/ 0 h 1506938"/>
                      <a:gd name="connsiteX5" fmla="*/ 4214532 w 9929525"/>
                      <a:gd name="connsiteY5" fmla="*/ 0 h 1506938"/>
                      <a:gd name="connsiteX6" fmla="*/ 5119222 w 9929525"/>
                      <a:gd name="connsiteY6" fmla="*/ 0 h 1506938"/>
                      <a:gd name="connsiteX7" fmla="*/ 6321797 w 9929525"/>
                      <a:gd name="connsiteY7" fmla="*/ 0 h 1506938"/>
                      <a:gd name="connsiteX8" fmla="*/ 7127192 w 9929525"/>
                      <a:gd name="connsiteY8" fmla="*/ 0 h 1506938"/>
                      <a:gd name="connsiteX9" fmla="*/ 7932587 w 9929525"/>
                      <a:gd name="connsiteY9" fmla="*/ 0 h 1506938"/>
                      <a:gd name="connsiteX10" fmla="*/ 9929525 w 9929525"/>
                      <a:gd name="connsiteY10" fmla="*/ 0 h 1506938"/>
                      <a:gd name="connsiteX11" fmla="*/ 9929525 w 9929525"/>
                      <a:gd name="connsiteY11" fmla="*/ 316457 h 1506938"/>
                      <a:gd name="connsiteX12" fmla="*/ 9929525 w 9929525"/>
                      <a:gd name="connsiteY12" fmla="*/ 647983 h 1506938"/>
                      <a:gd name="connsiteX13" fmla="*/ 9929525 w 9929525"/>
                      <a:gd name="connsiteY13" fmla="*/ 934301 h 1506938"/>
                      <a:gd name="connsiteX14" fmla="*/ 9929525 w 9929525"/>
                      <a:gd name="connsiteY14" fmla="*/ 1205550 h 1506938"/>
                      <a:gd name="connsiteX15" fmla="*/ 9929525 w 9929525"/>
                      <a:gd name="connsiteY15" fmla="*/ 1506938 h 1506938"/>
                      <a:gd name="connsiteX16" fmla="*/ 9124129 w 9929525"/>
                      <a:gd name="connsiteY16" fmla="*/ 1506938 h 1506938"/>
                      <a:gd name="connsiteX17" fmla="*/ 8120144 w 9929525"/>
                      <a:gd name="connsiteY17" fmla="*/ 1506938 h 1506938"/>
                      <a:gd name="connsiteX18" fmla="*/ 6917569 w 9929525"/>
                      <a:gd name="connsiteY18" fmla="*/ 1506938 h 1506938"/>
                      <a:gd name="connsiteX19" fmla="*/ 5615697 w 9929525"/>
                      <a:gd name="connsiteY19" fmla="*/ 1506938 h 1506938"/>
                      <a:gd name="connsiteX20" fmla="*/ 4413122 w 9929525"/>
                      <a:gd name="connsiteY20" fmla="*/ 1506938 h 1506938"/>
                      <a:gd name="connsiteX21" fmla="*/ 3409137 w 9929525"/>
                      <a:gd name="connsiteY21" fmla="*/ 1506938 h 1506938"/>
                      <a:gd name="connsiteX22" fmla="*/ 2305857 w 9929525"/>
                      <a:gd name="connsiteY22" fmla="*/ 1506938 h 1506938"/>
                      <a:gd name="connsiteX23" fmla="*/ 1003985 w 9929525"/>
                      <a:gd name="connsiteY23" fmla="*/ 1506938 h 1506938"/>
                      <a:gd name="connsiteX24" fmla="*/ 0 w 9929525"/>
                      <a:gd name="connsiteY24" fmla="*/ 1506938 h 1506938"/>
                      <a:gd name="connsiteX25" fmla="*/ 0 w 9929525"/>
                      <a:gd name="connsiteY25" fmla="*/ 1175411 h 1506938"/>
                      <a:gd name="connsiteX26" fmla="*/ 0 w 9929525"/>
                      <a:gd name="connsiteY26" fmla="*/ 889093 h 1506938"/>
                      <a:gd name="connsiteX27" fmla="*/ 0 w 9929525"/>
                      <a:gd name="connsiteY27" fmla="*/ 632914 h 1506938"/>
                      <a:gd name="connsiteX28" fmla="*/ 0 w 9929525"/>
                      <a:gd name="connsiteY28" fmla="*/ 376734 h 1506938"/>
                      <a:gd name="connsiteX29" fmla="*/ 0 w 9929525"/>
                      <a:gd name="connsiteY29" fmla="*/ 0 h 1506938"/>
                      <a:gd name="connsiteX0" fmla="*/ 0 w 9929525"/>
                      <a:gd name="connsiteY0" fmla="*/ 0 h 1506938"/>
                      <a:gd name="connsiteX1" fmla="*/ 1103280 w 9929525"/>
                      <a:gd name="connsiteY1" fmla="*/ 0 h 1506938"/>
                      <a:gd name="connsiteX2" fmla="*/ 2007970 w 9929525"/>
                      <a:gd name="connsiteY2" fmla="*/ 0 h 1506938"/>
                      <a:gd name="connsiteX3" fmla="*/ 3011955 w 9929525"/>
                      <a:gd name="connsiteY3" fmla="*/ 0 h 1506938"/>
                      <a:gd name="connsiteX4" fmla="*/ 4015940 w 9929525"/>
                      <a:gd name="connsiteY4" fmla="*/ 0 h 1506938"/>
                      <a:gd name="connsiteX5" fmla="*/ 5218517 w 9929525"/>
                      <a:gd name="connsiteY5" fmla="*/ 0 h 1506938"/>
                      <a:gd name="connsiteX6" fmla="*/ 6023912 w 9929525"/>
                      <a:gd name="connsiteY6" fmla="*/ 0 h 1506938"/>
                      <a:gd name="connsiteX7" fmla="*/ 7127192 w 9929525"/>
                      <a:gd name="connsiteY7" fmla="*/ 0 h 1506938"/>
                      <a:gd name="connsiteX8" fmla="*/ 8131177 w 9929525"/>
                      <a:gd name="connsiteY8" fmla="*/ 0 h 1506938"/>
                      <a:gd name="connsiteX9" fmla="*/ 9929525 w 9929525"/>
                      <a:gd name="connsiteY9" fmla="*/ 0 h 1506938"/>
                      <a:gd name="connsiteX10" fmla="*/ 9929525 w 9929525"/>
                      <a:gd name="connsiteY10" fmla="*/ 256179 h 1506938"/>
                      <a:gd name="connsiteX11" fmla="*/ 9929525 w 9929525"/>
                      <a:gd name="connsiteY11" fmla="*/ 527428 h 1506938"/>
                      <a:gd name="connsiteX12" fmla="*/ 9929525 w 9929525"/>
                      <a:gd name="connsiteY12" fmla="*/ 813746 h 1506938"/>
                      <a:gd name="connsiteX13" fmla="*/ 9929525 w 9929525"/>
                      <a:gd name="connsiteY13" fmla="*/ 1115134 h 1506938"/>
                      <a:gd name="connsiteX14" fmla="*/ 9929525 w 9929525"/>
                      <a:gd name="connsiteY14" fmla="*/ 1506938 h 1506938"/>
                      <a:gd name="connsiteX15" fmla="*/ 8826244 w 9929525"/>
                      <a:gd name="connsiteY15" fmla="*/ 1506938 h 1506938"/>
                      <a:gd name="connsiteX16" fmla="*/ 7921554 w 9929525"/>
                      <a:gd name="connsiteY16" fmla="*/ 1506938 h 1506938"/>
                      <a:gd name="connsiteX17" fmla="*/ 6917569 w 9929525"/>
                      <a:gd name="connsiteY17" fmla="*/ 1506938 h 1506938"/>
                      <a:gd name="connsiteX18" fmla="*/ 5714992 w 9929525"/>
                      <a:gd name="connsiteY18" fmla="*/ 1506938 h 1506938"/>
                      <a:gd name="connsiteX19" fmla="*/ 4413122 w 9929525"/>
                      <a:gd name="connsiteY19" fmla="*/ 1506938 h 1506938"/>
                      <a:gd name="connsiteX20" fmla="*/ 3607727 w 9929525"/>
                      <a:gd name="connsiteY20" fmla="*/ 1506938 h 1506938"/>
                      <a:gd name="connsiteX21" fmla="*/ 2305857 w 9929525"/>
                      <a:gd name="connsiteY21" fmla="*/ 1506938 h 1506938"/>
                      <a:gd name="connsiteX22" fmla="*/ 1003985 w 9929525"/>
                      <a:gd name="connsiteY22" fmla="*/ 1506938 h 1506938"/>
                      <a:gd name="connsiteX23" fmla="*/ 0 w 9929525"/>
                      <a:gd name="connsiteY23" fmla="*/ 1506938 h 1506938"/>
                      <a:gd name="connsiteX24" fmla="*/ 0 w 9929525"/>
                      <a:gd name="connsiteY24" fmla="*/ 1190480 h 1506938"/>
                      <a:gd name="connsiteX25" fmla="*/ 0 w 9929525"/>
                      <a:gd name="connsiteY25" fmla="*/ 904162 h 1506938"/>
                      <a:gd name="connsiteX26" fmla="*/ 0 w 9929525"/>
                      <a:gd name="connsiteY26" fmla="*/ 632914 h 1506938"/>
                      <a:gd name="connsiteX27" fmla="*/ 0 w 9929525"/>
                      <a:gd name="connsiteY27" fmla="*/ 301387 h 1506938"/>
                      <a:gd name="connsiteX28" fmla="*/ 0 w 9929525"/>
                      <a:gd name="connsiteY28" fmla="*/ 0 h 1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929525" h="1506938" fill="none" extrusionOk="0">
                        <a:moveTo>
                          <a:pt x="0" y="0"/>
                        </a:moveTo>
                        <a:cubicBezTo>
                          <a:pt x="575230" y="-4992"/>
                          <a:pt x="743353" y="-31167"/>
                          <a:pt x="1103280" y="0"/>
                        </a:cubicBezTo>
                        <a:cubicBezTo>
                          <a:pt x="1205760" y="8161"/>
                          <a:pt x="1407782" y="-15631"/>
                          <a:pt x="1564672" y="0"/>
                        </a:cubicBezTo>
                        <a:cubicBezTo>
                          <a:pt x="1721562" y="15631"/>
                          <a:pt x="1801228" y="7522"/>
                          <a:pt x="2007970" y="0"/>
                        </a:cubicBezTo>
                        <a:cubicBezTo>
                          <a:pt x="2336978" y="-51622"/>
                          <a:pt x="2981484" y="-18907"/>
                          <a:pt x="3309842" y="0"/>
                        </a:cubicBezTo>
                        <a:cubicBezTo>
                          <a:pt x="3623538" y="7602"/>
                          <a:pt x="3831533" y="-7760"/>
                          <a:pt x="4214532" y="0"/>
                        </a:cubicBezTo>
                        <a:cubicBezTo>
                          <a:pt x="4561519" y="-9692"/>
                          <a:pt x="4673246" y="-17219"/>
                          <a:pt x="5119222" y="0"/>
                        </a:cubicBezTo>
                        <a:cubicBezTo>
                          <a:pt x="5585029" y="-12109"/>
                          <a:pt x="5914822" y="-1031"/>
                          <a:pt x="6321797" y="0"/>
                        </a:cubicBezTo>
                        <a:cubicBezTo>
                          <a:pt x="6733815" y="10430"/>
                          <a:pt x="6820429" y="19965"/>
                          <a:pt x="7127192" y="0"/>
                        </a:cubicBezTo>
                        <a:cubicBezTo>
                          <a:pt x="7408061" y="14247"/>
                          <a:pt x="7769127" y="3657"/>
                          <a:pt x="7932587" y="0"/>
                        </a:cubicBezTo>
                        <a:cubicBezTo>
                          <a:pt x="8131685" y="41116"/>
                          <a:pt x="9312683" y="62030"/>
                          <a:pt x="9929525" y="0"/>
                        </a:cubicBezTo>
                        <a:cubicBezTo>
                          <a:pt x="9966150" y="73115"/>
                          <a:pt x="9923144" y="256373"/>
                          <a:pt x="9929525" y="316457"/>
                        </a:cubicBezTo>
                        <a:cubicBezTo>
                          <a:pt x="9922781" y="402321"/>
                          <a:pt x="9939227" y="539451"/>
                          <a:pt x="9929525" y="647983"/>
                        </a:cubicBezTo>
                        <a:cubicBezTo>
                          <a:pt x="9908817" y="733764"/>
                          <a:pt x="9959222" y="790211"/>
                          <a:pt x="9929525" y="934301"/>
                        </a:cubicBezTo>
                        <a:cubicBezTo>
                          <a:pt x="9902028" y="1069128"/>
                          <a:pt x="9920687" y="1114346"/>
                          <a:pt x="9929525" y="1205550"/>
                        </a:cubicBezTo>
                        <a:cubicBezTo>
                          <a:pt x="9934416" y="1296343"/>
                          <a:pt x="9934897" y="1360877"/>
                          <a:pt x="9929525" y="1506938"/>
                        </a:cubicBezTo>
                        <a:cubicBezTo>
                          <a:pt x="9583426" y="1537749"/>
                          <a:pt x="9377456" y="1513515"/>
                          <a:pt x="9124129" y="1506938"/>
                        </a:cubicBezTo>
                        <a:cubicBezTo>
                          <a:pt x="8899517" y="1473105"/>
                          <a:pt x="8584119" y="1486038"/>
                          <a:pt x="8120144" y="1506938"/>
                        </a:cubicBezTo>
                        <a:cubicBezTo>
                          <a:pt x="7617032" y="1456933"/>
                          <a:pt x="7187662" y="1503117"/>
                          <a:pt x="6917569" y="1506938"/>
                        </a:cubicBezTo>
                        <a:cubicBezTo>
                          <a:pt x="6570015" y="1555141"/>
                          <a:pt x="6032841" y="1467283"/>
                          <a:pt x="5615697" y="1506938"/>
                        </a:cubicBezTo>
                        <a:cubicBezTo>
                          <a:pt x="5165130" y="1503755"/>
                          <a:pt x="4987051" y="1490111"/>
                          <a:pt x="4413122" y="1506938"/>
                        </a:cubicBezTo>
                        <a:cubicBezTo>
                          <a:pt x="3842479" y="1491831"/>
                          <a:pt x="3730857" y="1504354"/>
                          <a:pt x="3409137" y="1506938"/>
                        </a:cubicBezTo>
                        <a:cubicBezTo>
                          <a:pt x="3086026" y="1574870"/>
                          <a:pt x="2816609" y="1554304"/>
                          <a:pt x="2305857" y="1506938"/>
                        </a:cubicBezTo>
                        <a:cubicBezTo>
                          <a:pt x="1823047" y="1477823"/>
                          <a:pt x="1316779" y="1504026"/>
                          <a:pt x="1003985" y="1506938"/>
                        </a:cubicBezTo>
                        <a:cubicBezTo>
                          <a:pt x="697592" y="1518277"/>
                          <a:pt x="304231" y="1514736"/>
                          <a:pt x="0" y="1506938"/>
                        </a:cubicBezTo>
                        <a:cubicBezTo>
                          <a:pt x="-67725" y="1419289"/>
                          <a:pt x="29547" y="1251819"/>
                          <a:pt x="0" y="1175411"/>
                        </a:cubicBezTo>
                        <a:cubicBezTo>
                          <a:pt x="-34659" y="1102594"/>
                          <a:pt x="32369" y="960179"/>
                          <a:pt x="0" y="889093"/>
                        </a:cubicBezTo>
                        <a:cubicBezTo>
                          <a:pt x="-9162" y="811985"/>
                          <a:pt x="47032" y="731875"/>
                          <a:pt x="0" y="632914"/>
                        </a:cubicBezTo>
                        <a:cubicBezTo>
                          <a:pt x="-36982" y="530771"/>
                          <a:pt x="-37982" y="453133"/>
                          <a:pt x="0" y="376734"/>
                        </a:cubicBezTo>
                        <a:cubicBezTo>
                          <a:pt x="17218" y="322127"/>
                          <a:pt x="-33358" y="112936"/>
                          <a:pt x="0" y="0"/>
                        </a:cubicBezTo>
                        <a:close/>
                      </a:path>
                      <a:path w="9929525" h="1506938" stroke="0" extrusionOk="0">
                        <a:moveTo>
                          <a:pt x="0" y="0"/>
                        </a:moveTo>
                        <a:cubicBezTo>
                          <a:pt x="517817" y="-34131"/>
                          <a:pt x="780487" y="-13152"/>
                          <a:pt x="1103280" y="0"/>
                        </a:cubicBezTo>
                        <a:cubicBezTo>
                          <a:pt x="1482403" y="1273"/>
                          <a:pt x="1616104" y="-10381"/>
                          <a:pt x="2007970" y="0"/>
                        </a:cubicBezTo>
                        <a:cubicBezTo>
                          <a:pt x="2393881" y="-7714"/>
                          <a:pt x="2520331" y="-23374"/>
                          <a:pt x="3011955" y="0"/>
                        </a:cubicBezTo>
                        <a:cubicBezTo>
                          <a:pt x="3515871" y="12719"/>
                          <a:pt x="3532574" y="4524"/>
                          <a:pt x="4015940" y="0"/>
                        </a:cubicBezTo>
                        <a:cubicBezTo>
                          <a:pt x="4420819" y="4296"/>
                          <a:pt x="4838424" y="18704"/>
                          <a:pt x="5218517" y="0"/>
                        </a:cubicBezTo>
                        <a:cubicBezTo>
                          <a:pt x="5552644" y="-11005"/>
                          <a:pt x="5742192" y="14003"/>
                          <a:pt x="6023912" y="0"/>
                        </a:cubicBezTo>
                        <a:cubicBezTo>
                          <a:pt x="6246923" y="-45151"/>
                          <a:pt x="6586524" y="40890"/>
                          <a:pt x="7127192" y="0"/>
                        </a:cubicBezTo>
                        <a:cubicBezTo>
                          <a:pt x="7639338" y="-8065"/>
                          <a:pt x="7934836" y="8852"/>
                          <a:pt x="8131177" y="0"/>
                        </a:cubicBezTo>
                        <a:cubicBezTo>
                          <a:pt x="8229807" y="-46247"/>
                          <a:pt x="9117566" y="10004"/>
                          <a:pt x="9929525" y="0"/>
                        </a:cubicBezTo>
                        <a:cubicBezTo>
                          <a:pt x="9940730" y="107299"/>
                          <a:pt x="9927395" y="160841"/>
                          <a:pt x="9929525" y="256179"/>
                        </a:cubicBezTo>
                        <a:cubicBezTo>
                          <a:pt x="9932767" y="353785"/>
                          <a:pt x="9926791" y="425693"/>
                          <a:pt x="9929525" y="527428"/>
                        </a:cubicBezTo>
                        <a:cubicBezTo>
                          <a:pt x="9929773" y="640431"/>
                          <a:pt x="9904799" y="747070"/>
                          <a:pt x="9929525" y="813746"/>
                        </a:cubicBezTo>
                        <a:cubicBezTo>
                          <a:pt x="9965233" y="887906"/>
                          <a:pt x="9872850" y="973549"/>
                          <a:pt x="9929525" y="1115134"/>
                        </a:cubicBezTo>
                        <a:cubicBezTo>
                          <a:pt x="9979169" y="1247126"/>
                          <a:pt x="9974886" y="1375131"/>
                          <a:pt x="9929525" y="1506938"/>
                        </a:cubicBezTo>
                        <a:cubicBezTo>
                          <a:pt x="9566102" y="1497619"/>
                          <a:pt x="9363493" y="1477945"/>
                          <a:pt x="8826244" y="1506938"/>
                        </a:cubicBezTo>
                        <a:cubicBezTo>
                          <a:pt x="8294862" y="1509720"/>
                          <a:pt x="8284123" y="1503620"/>
                          <a:pt x="7921554" y="1506938"/>
                        </a:cubicBezTo>
                        <a:cubicBezTo>
                          <a:pt x="7568711" y="1489490"/>
                          <a:pt x="7416915" y="1488192"/>
                          <a:pt x="6917569" y="1506938"/>
                        </a:cubicBezTo>
                        <a:cubicBezTo>
                          <a:pt x="6404399" y="1484232"/>
                          <a:pt x="6248902" y="1525938"/>
                          <a:pt x="5714992" y="1506938"/>
                        </a:cubicBezTo>
                        <a:cubicBezTo>
                          <a:pt x="5186694" y="1529866"/>
                          <a:pt x="5065734" y="1515844"/>
                          <a:pt x="4413122" y="1506938"/>
                        </a:cubicBezTo>
                        <a:cubicBezTo>
                          <a:pt x="3767151" y="1508208"/>
                          <a:pt x="3851804" y="1512976"/>
                          <a:pt x="3607727" y="1506938"/>
                        </a:cubicBezTo>
                        <a:cubicBezTo>
                          <a:pt x="3372435" y="1498591"/>
                          <a:pt x="2740901" y="1509133"/>
                          <a:pt x="2305857" y="1506938"/>
                        </a:cubicBezTo>
                        <a:cubicBezTo>
                          <a:pt x="1900490" y="1508175"/>
                          <a:pt x="1356989" y="1545313"/>
                          <a:pt x="1003985" y="1506938"/>
                        </a:cubicBezTo>
                        <a:cubicBezTo>
                          <a:pt x="624362" y="1463434"/>
                          <a:pt x="430016" y="1493747"/>
                          <a:pt x="0" y="1506938"/>
                        </a:cubicBezTo>
                        <a:cubicBezTo>
                          <a:pt x="-9141" y="1411392"/>
                          <a:pt x="-19286" y="1285650"/>
                          <a:pt x="0" y="1190480"/>
                        </a:cubicBezTo>
                        <a:cubicBezTo>
                          <a:pt x="22924" y="1113629"/>
                          <a:pt x="41657" y="971649"/>
                          <a:pt x="0" y="904162"/>
                        </a:cubicBezTo>
                        <a:cubicBezTo>
                          <a:pt x="-41692" y="843513"/>
                          <a:pt x="27489" y="739759"/>
                          <a:pt x="0" y="632914"/>
                        </a:cubicBezTo>
                        <a:cubicBezTo>
                          <a:pt x="-55510" y="523597"/>
                          <a:pt x="-50036" y="434241"/>
                          <a:pt x="0" y="301387"/>
                        </a:cubicBezTo>
                        <a:cubicBezTo>
                          <a:pt x="39382" y="182032"/>
                          <a:pt x="-11118" y="73952"/>
                          <a:pt x="0" y="0"/>
                        </a:cubicBezTo>
                        <a:close/>
                      </a:path>
                      <a:path w="9929525" h="1506938" fill="none" stroke="0" extrusionOk="0">
                        <a:moveTo>
                          <a:pt x="0" y="0"/>
                        </a:moveTo>
                        <a:cubicBezTo>
                          <a:pt x="543076" y="-21236"/>
                          <a:pt x="792777" y="9094"/>
                          <a:pt x="1103280" y="0"/>
                        </a:cubicBezTo>
                        <a:cubicBezTo>
                          <a:pt x="1264069" y="-15164"/>
                          <a:pt x="1350369" y="20349"/>
                          <a:pt x="1573719" y="0"/>
                        </a:cubicBezTo>
                        <a:cubicBezTo>
                          <a:pt x="1797069" y="-20349"/>
                          <a:pt x="1864967" y="8287"/>
                          <a:pt x="2007970" y="0"/>
                        </a:cubicBezTo>
                        <a:cubicBezTo>
                          <a:pt x="2293765" y="4165"/>
                          <a:pt x="3036563" y="-31647"/>
                          <a:pt x="3309842" y="0"/>
                        </a:cubicBezTo>
                        <a:cubicBezTo>
                          <a:pt x="3636896" y="5755"/>
                          <a:pt x="3835878" y="42033"/>
                          <a:pt x="4214532" y="0"/>
                        </a:cubicBezTo>
                        <a:cubicBezTo>
                          <a:pt x="4578969" y="-5531"/>
                          <a:pt x="4673455" y="8924"/>
                          <a:pt x="5119222" y="0"/>
                        </a:cubicBezTo>
                        <a:cubicBezTo>
                          <a:pt x="5607359" y="19580"/>
                          <a:pt x="5906269" y="9428"/>
                          <a:pt x="6321797" y="0"/>
                        </a:cubicBezTo>
                        <a:cubicBezTo>
                          <a:pt x="6734142" y="8664"/>
                          <a:pt x="6812741" y="-8982"/>
                          <a:pt x="7127192" y="0"/>
                        </a:cubicBezTo>
                        <a:cubicBezTo>
                          <a:pt x="7434901" y="3143"/>
                          <a:pt x="7753981" y="-18437"/>
                          <a:pt x="7932587" y="0"/>
                        </a:cubicBezTo>
                        <a:cubicBezTo>
                          <a:pt x="8170312" y="-70140"/>
                          <a:pt x="9363832" y="-5430"/>
                          <a:pt x="9929525" y="0"/>
                        </a:cubicBezTo>
                        <a:cubicBezTo>
                          <a:pt x="9962769" y="69593"/>
                          <a:pt x="9932282" y="253588"/>
                          <a:pt x="9929525" y="316457"/>
                        </a:cubicBezTo>
                        <a:cubicBezTo>
                          <a:pt x="9928157" y="378662"/>
                          <a:pt x="9954555" y="563543"/>
                          <a:pt x="9929525" y="647983"/>
                        </a:cubicBezTo>
                        <a:cubicBezTo>
                          <a:pt x="9891992" y="742973"/>
                          <a:pt x="9977538" y="813621"/>
                          <a:pt x="9929525" y="934301"/>
                        </a:cubicBezTo>
                        <a:cubicBezTo>
                          <a:pt x="9897772" y="1075275"/>
                          <a:pt x="9917264" y="1127956"/>
                          <a:pt x="9929525" y="1205550"/>
                        </a:cubicBezTo>
                        <a:cubicBezTo>
                          <a:pt x="9929842" y="1291459"/>
                          <a:pt x="9928926" y="1364286"/>
                          <a:pt x="9929525" y="1506938"/>
                        </a:cubicBezTo>
                        <a:cubicBezTo>
                          <a:pt x="9542940" y="1514469"/>
                          <a:pt x="9365563" y="1483458"/>
                          <a:pt x="9124129" y="1506938"/>
                        </a:cubicBezTo>
                        <a:cubicBezTo>
                          <a:pt x="8874287" y="1458591"/>
                          <a:pt x="8629017" y="1476224"/>
                          <a:pt x="8120144" y="1506938"/>
                        </a:cubicBezTo>
                        <a:cubicBezTo>
                          <a:pt x="7554091" y="1517990"/>
                          <a:pt x="7227229" y="1520938"/>
                          <a:pt x="6917569" y="1506938"/>
                        </a:cubicBezTo>
                        <a:cubicBezTo>
                          <a:pt x="6722987" y="1559763"/>
                          <a:pt x="6031923" y="1472696"/>
                          <a:pt x="5615697" y="1506938"/>
                        </a:cubicBezTo>
                        <a:cubicBezTo>
                          <a:pt x="5168310" y="1497480"/>
                          <a:pt x="5000197" y="1510622"/>
                          <a:pt x="4413122" y="1506938"/>
                        </a:cubicBezTo>
                        <a:cubicBezTo>
                          <a:pt x="3838205" y="1482508"/>
                          <a:pt x="3750440" y="1505444"/>
                          <a:pt x="3409137" y="1506938"/>
                        </a:cubicBezTo>
                        <a:cubicBezTo>
                          <a:pt x="3106619" y="1486961"/>
                          <a:pt x="2783114" y="1491318"/>
                          <a:pt x="2305857" y="1506938"/>
                        </a:cubicBezTo>
                        <a:cubicBezTo>
                          <a:pt x="1794729" y="1533973"/>
                          <a:pt x="1311420" y="1463757"/>
                          <a:pt x="1003985" y="1506938"/>
                        </a:cubicBezTo>
                        <a:cubicBezTo>
                          <a:pt x="772960" y="1499764"/>
                          <a:pt x="290369" y="1502665"/>
                          <a:pt x="0" y="1506938"/>
                        </a:cubicBezTo>
                        <a:cubicBezTo>
                          <a:pt x="-73083" y="1406800"/>
                          <a:pt x="54243" y="1274710"/>
                          <a:pt x="0" y="1175411"/>
                        </a:cubicBezTo>
                        <a:cubicBezTo>
                          <a:pt x="-55219" y="1094111"/>
                          <a:pt x="34024" y="968132"/>
                          <a:pt x="0" y="889093"/>
                        </a:cubicBezTo>
                        <a:cubicBezTo>
                          <a:pt x="-21493" y="800402"/>
                          <a:pt x="16355" y="744525"/>
                          <a:pt x="0" y="632914"/>
                        </a:cubicBezTo>
                        <a:cubicBezTo>
                          <a:pt x="-39502" y="523546"/>
                          <a:pt x="-22193" y="445150"/>
                          <a:pt x="0" y="376734"/>
                        </a:cubicBezTo>
                        <a:cubicBezTo>
                          <a:pt x="42237" y="314766"/>
                          <a:pt x="-44002" y="1261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225078A-3FD7-437F-8268-2AD50A3C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3848"/>
            <a:ext cx="3020939" cy="4387944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2DBE764-EEA7-4769-81F1-AC1E8F39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5" y="3368744"/>
            <a:ext cx="9209430" cy="18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484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310" y="2882"/>
            <a:ext cx="12226308" cy="6855118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8"/>
          <p:cNvSpPr/>
          <p:nvPr/>
        </p:nvSpPr>
        <p:spPr>
          <a:xfrm>
            <a:off x="2356358" y="215791"/>
            <a:ext cx="7582857" cy="983891"/>
          </a:xfrm>
          <a:prstGeom prst="roundRect">
            <a:avLst>
              <a:gd name="adj" fmla="val 16667"/>
            </a:avLst>
          </a:prstGeom>
          <a:solidFill>
            <a:srgbClr val="293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Luyện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viết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từ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khó</a:t>
            </a:r>
            <a:endParaRPr sz="5400" b="1" dirty="0">
              <a:solidFill>
                <a:srgbClr val="FFFFFF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766" name="Google Shape;766;p18"/>
          <p:cNvGrpSpPr/>
          <p:nvPr/>
        </p:nvGrpSpPr>
        <p:grpSpPr>
          <a:xfrm>
            <a:off x="11389427" y="3270549"/>
            <a:ext cx="932106" cy="3664187"/>
            <a:chOff x="10445531" y="3270549"/>
            <a:chExt cx="1876002" cy="3664187"/>
          </a:xfrm>
        </p:grpSpPr>
        <p:sp>
          <p:nvSpPr>
            <p:cNvPr id="767" name="Google Shape;767;p18"/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/>
              <a:ahLst/>
              <a:cxnLst/>
              <a:rect l="l" t="t" r="r" b="b"/>
              <a:pathLst>
                <a:path w="1876002" h="3650892" extrusionOk="0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/>
              <a:ahLst/>
              <a:cxnLst/>
              <a:rect l="l" t="t" r="r" b="b"/>
              <a:pathLst>
                <a:path w="1371735" h="3413054" extrusionOk="0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/>
              <a:ahLst/>
              <a:cxnLst/>
              <a:rect l="l" t="t" r="r" b="b"/>
              <a:pathLst>
                <a:path w="463768" h="390574" extrusionOk="0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/>
              <a:ahLst/>
              <a:cxnLst/>
              <a:rect l="l" t="t" r="r" b="b"/>
              <a:pathLst>
                <a:path w="713804" h="433172" extrusionOk="0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/>
              <a:ahLst/>
              <a:cxnLst/>
              <a:rect l="l" t="t" r="r" b="b"/>
              <a:pathLst>
                <a:path w="1008997" h="611440" extrusionOk="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/>
              <a:ahLst/>
              <a:cxnLst/>
              <a:rect l="l" t="t" r="r" b="b"/>
              <a:pathLst>
                <a:path w="1185080" h="627779" extrusionOk="0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/>
              <a:ahLst/>
              <a:cxnLst/>
              <a:rect l="l" t="t" r="r" b="b"/>
              <a:pathLst>
                <a:path w="1308052" h="693850" extrusionOk="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/>
              <a:ahLst/>
              <a:cxnLst/>
              <a:rect l="l" t="t" r="r" b="b"/>
              <a:pathLst>
                <a:path w="1225541" h="680327" extrusionOk="0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18"/>
          <p:cNvGrpSpPr/>
          <p:nvPr/>
        </p:nvGrpSpPr>
        <p:grpSpPr>
          <a:xfrm>
            <a:off x="10020880" y="5567108"/>
            <a:ext cx="1734183" cy="1380521"/>
            <a:chOff x="9167261" y="3475651"/>
            <a:chExt cx="1734183" cy="1380521"/>
          </a:xfrm>
        </p:grpSpPr>
        <p:sp>
          <p:nvSpPr>
            <p:cNvPr id="776" name="Google Shape;776;p18"/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/>
              <a:ahLst/>
              <a:cxnLst/>
              <a:rect l="l" t="t" r="r" b="b"/>
              <a:pathLst>
                <a:path w="1726833" h="1380521" extrusionOk="0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/>
              <a:ahLst/>
              <a:cxnLst/>
              <a:rect l="l" t="t" r="r" b="b"/>
              <a:pathLst>
                <a:path w="1430516" h="1197398" extrusionOk="0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/>
              <a:ahLst/>
              <a:cxnLst/>
              <a:rect l="l" t="t" r="r" b="b"/>
              <a:pathLst>
                <a:path w="354555" h="325891" extrusionOk="0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/>
              <a:ahLst/>
              <a:cxnLst/>
              <a:rect l="l" t="t" r="r" b="b"/>
              <a:pathLst>
                <a:path w="490559" h="400638" extrusionOk="0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/>
              <a:ahLst/>
              <a:cxnLst/>
              <a:rect l="l" t="t" r="r" b="b"/>
              <a:pathLst>
                <a:path w="376821" h="424839" extrusionOk="0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/>
              <a:ahLst/>
              <a:cxnLst/>
              <a:rect l="l" t="t" r="r" b="b"/>
              <a:pathLst>
                <a:path w="344546" h="309163" extrusionOk="0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/>
              <a:ahLst/>
              <a:cxnLst/>
              <a:rect l="l" t="t" r="r" b="b"/>
              <a:pathLst>
                <a:path w="260260" h="296175" extrusionOk="0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/>
              <a:ahLst/>
              <a:cxnLst/>
              <a:rect l="l" t="t" r="r" b="b"/>
              <a:pathLst>
                <a:path w="55344" h="57116" extrusionOk="0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5" name="Google Shape;7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58469">
            <a:off x="10931073" y="5774605"/>
            <a:ext cx="1433328" cy="9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6494" y="897750"/>
            <a:ext cx="1460633" cy="684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7" name="Google Shape;797;p18"/>
          <p:cNvGrpSpPr/>
          <p:nvPr/>
        </p:nvGrpSpPr>
        <p:grpSpPr>
          <a:xfrm>
            <a:off x="1326934" y="1881584"/>
            <a:ext cx="5244244" cy="1313649"/>
            <a:chOff x="1944993" y="2299511"/>
            <a:chExt cx="5244244" cy="1313649"/>
          </a:xfrm>
        </p:grpSpPr>
        <p:sp>
          <p:nvSpPr>
            <p:cNvPr id="798" name="Google Shape;798;p18"/>
            <p:cNvSpPr/>
            <p:nvPr/>
          </p:nvSpPr>
          <p:spPr>
            <a:xfrm>
              <a:off x="3426859" y="2474884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nhập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18"/>
            <p:cNvGrpSpPr/>
            <p:nvPr/>
          </p:nvGrpSpPr>
          <p:grpSpPr>
            <a:xfrm>
              <a:off x="1944993" y="2299511"/>
              <a:ext cx="1313752" cy="1313649"/>
              <a:chOff x="4012643" y="5049881"/>
              <a:chExt cx="1313752" cy="1313649"/>
            </a:xfrm>
          </p:grpSpPr>
          <p:grpSp>
            <p:nvGrpSpPr>
              <p:cNvPr id="800" name="Google Shape;800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01" name="Google Shape;801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02" name="Google Shape;802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3" name="Google Shape;803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4" name="Google Shape;804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807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9" name="Google Shape;809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0" name="Google Shape;810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11" name="Google Shape;811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2" name="Google Shape;812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3" name="Google Shape;813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5" name="Google Shape;815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16" name="Google Shape;816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17" name="Google Shape;817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18" name="Google Shape;818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819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821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822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823" name="Google Shape;823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24" name="Google Shape;824;p18"/>
          <p:cNvGrpSpPr/>
          <p:nvPr/>
        </p:nvGrpSpPr>
        <p:grpSpPr>
          <a:xfrm>
            <a:off x="47056" y="3374912"/>
            <a:ext cx="4940469" cy="1336489"/>
            <a:chOff x="169215" y="3699317"/>
            <a:chExt cx="4940469" cy="1336489"/>
          </a:xfrm>
        </p:grpSpPr>
        <p:sp>
          <p:nvSpPr>
            <p:cNvPr id="825" name="Google Shape;825;p18"/>
            <p:cNvSpPr/>
            <p:nvPr/>
          </p:nvSpPr>
          <p:spPr>
            <a:xfrm>
              <a:off x="1347306" y="4020143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nín</a:t>
              </a: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bặt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18"/>
            <p:cNvGrpSpPr/>
            <p:nvPr/>
          </p:nvGrpSpPr>
          <p:grpSpPr>
            <a:xfrm>
              <a:off x="169215" y="3699317"/>
              <a:ext cx="1313752" cy="1313649"/>
              <a:chOff x="4012643" y="5049881"/>
              <a:chExt cx="1313752" cy="1313649"/>
            </a:xfrm>
          </p:grpSpPr>
          <p:grpSp>
            <p:nvGrpSpPr>
              <p:cNvPr id="827" name="Google Shape;827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28" name="Google Shape;828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29" name="Google Shape;829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Google Shape;830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1" name="Google Shape;831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2" name="Google Shape;832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Google Shape;834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5" name="Google Shape;835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38" name="Google Shape;838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0" name="Google Shape;840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43" name="Google Shape;843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44" name="Google Shape;844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45" name="Google Shape;845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" name="Google Shape;846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7" name="Google Shape;847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Google Shape;849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850" name="Google Shape;850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51" name="Google Shape;851;p18"/>
          <p:cNvGrpSpPr/>
          <p:nvPr/>
        </p:nvGrpSpPr>
        <p:grpSpPr>
          <a:xfrm>
            <a:off x="6683175" y="1875742"/>
            <a:ext cx="5047517" cy="1339718"/>
            <a:chOff x="5929567" y="2143731"/>
            <a:chExt cx="5047517" cy="1339718"/>
          </a:xfrm>
        </p:grpSpPr>
        <p:sp>
          <p:nvSpPr>
            <p:cNvPr id="852" name="Google Shape;852;p18"/>
            <p:cNvSpPr/>
            <p:nvPr/>
          </p:nvSpPr>
          <p:spPr>
            <a:xfrm>
              <a:off x="7214706" y="2467786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chân</a:t>
              </a:r>
              <a:r>
                <a:rPr lang="en-US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trời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3" name="Google Shape;853;p18"/>
            <p:cNvGrpSpPr/>
            <p:nvPr/>
          </p:nvGrpSpPr>
          <p:grpSpPr>
            <a:xfrm>
              <a:off x="5929567" y="2143731"/>
              <a:ext cx="1313752" cy="1313649"/>
              <a:chOff x="4012643" y="5049881"/>
              <a:chExt cx="1313752" cy="1313649"/>
            </a:xfrm>
          </p:grpSpPr>
          <p:grpSp>
            <p:nvGrpSpPr>
              <p:cNvPr id="854" name="Google Shape;854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55" name="Google Shape;855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56" name="Google Shape;856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8" name="Google Shape;858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9" name="Google Shape;859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0" name="Google Shape;860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" name="Google Shape;862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" name="Google Shape;863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4" name="Google Shape;864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65" name="Google Shape;865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Google Shape;868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Google Shape;869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70" name="Google Shape;870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71" name="Google Shape;871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72" name="Google Shape;872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4" name="Google Shape;874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877" name="Google Shape;877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8" name="Google Shape;878;p18"/>
          <p:cNvGrpSpPr/>
          <p:nvPr/>
        </p:nvGrpSpPr>
        <p:grpSpPr>
          <a:xfrm>
            <a:off x="4220072" y="3474435"/>
            <a:ext cx="5003140" cy="1313649"/>
            <a:chOff x="3762001" y="3878686"/>
            <a:chExt cx="5003140" cy="1313649"/>
          </a:xfrm>
        </p:grpSpPr>
        <p:sp>
          <p:nvSpPr>
            <p:cNvPr id="879" name="Google Shape;879;p18"/>
            <p:cNvSpPr/>
            <p:nvPr/>
          </p:nvSpPr>
          <p:spPr>
            <a:xfrm>
              <a:off x="5002764" y="4054193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bết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18"/>
            <p:cNvGrpSpPr/>
            <p:nvPr/>
          </p:nvGrpSpPr>
          <p:grpSpPr>
            <a:xfrm>
              <a:off x="3762001" y="3878686"/>
              <a:ext cx="1313752" cy="1313649"/>
              <a:chOff x="4012643" y="5049881"/>
              <a:chExt cx="1313752" cy="1313649"/>
            </a:xfrm>
          </p:grpSpPr>
          <p:grpSp>
            <p:nvGrpSpPr>
              <p:cNvPr id="881" name="Google Shape;881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882" name="Google Shape;882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883" name="Google Shape;883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4" name="Google Shape;884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6" name="Google Shape;886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7" name="Google Shape;887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0" name="Google Shape;890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1" name="Google Shape;891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892" name="Google Shape;892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3" name="Google Shape;893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4" name="Google Shape;894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Google Shape;896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97" name="Google Shape;897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98" name="Google Shape;898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899" name="Google Shape;899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0" name="Google Shape;900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2" name="Google Shape;902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3" name="Google Shape;903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04" name="Google Shape;904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05" name="Google Shape;905;p18"/>
          <p:cNvGrpSpPr/>
          <p:nvPr/>
        </p:nvGrpSpPr>
        <p:grpSpPr>
          <a:xfrm>
            <a:off x="7517116" y="3381151"/>
            <a:ext cx="5153725" cy="1338912"/>
            <a:chOff x="7635174" y="3826314"/>
            <a:chExt cx="5153725" cy="1338912"/>
          </a:xfrm>
        </p:grpSpPr>
        <p:sp>
          <p:nvSpPr>
            <p:cNvPr id="906" name="Google Shape;906;p18"/>
            <p:cNvSpPr/>
            <p:nvPr/>
          </p:nvSpPr>
          <p:spPr>
            <a:xfrm>
              <a:off x="9026522" y="4149563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vớt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18"/>
            <p:cNvGrpSpPr/>
            <p:nvPr/>
          </p:nvGrpSpPr>
          <p:grpSpPr>
            <a:xfrm>
              <a:off x="7635174" y="3826314"/>
              <a:ext cx="1313752" cy="1313649"/>
              <a:chOff x="4012643" y="5049881"/>
              <a:chExt cx="1313752" cy="1313649"/>
            </a:xfrm>
          </p:grpSpPr>
          <p:grpSp>
            <p:nvGrpSpPr>
              <p:cNvPr id="908" name="Google Shape;908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909" name="Google Shape;909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910" name="Google Shape;910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1" name="Google Shape;911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2" name="Google Shape;912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4" name="Google Shape;914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5" name="Google Shape;915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6" name="Google Shape;916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919" name="Google Shape;919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2" name="Google Shape;922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24" name="Google Shape;924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25" name="Google Shape;925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926" name="Google Shape;926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8" name="Google Shape;928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31" name="Google Shape;931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2" name="Google Shape;932;p18"/>
          <p:cNvGrpSpPr/>
          <p:nvPr/>
        </p:nvGrpSpPr>
        <p:grpSpPr>
          <a:xfrm>
            <a:off x="1025631" y="4986495"/>
            <a:ext cx="5195468" cy="1313649"/>
            <a:chOff x="-266999" y="5442920"/>
            <a:chExt cx="5195468" cy="1313649"/>
          </a:xfrm>
        </p:grpSpPr>
        <p:sp>
          <p:nvSpPr>
            <p:cNvPr id="933" name="Google Shape;933;p18"/>
            <p:cNvSpPr/>
            <p:nvPr/>
          </p:nvSpPr>
          <p:spPr>
            <a:xfrm>
              <a:off x="1166092" y="5679335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cối</a:t>
              </a:r>
              <a:r>
                <a:rPr lang="en-US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xay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4" name="Google Shape;934;p18"/>
            <p:cNvGrpSpPr/>
            <p:nvPr/>
          </p:nvGrpSpPr>
          <p:grpSpPr>
            <a:xfrm>
              <a:off x="-266999" y="5442920"/>
              <a:ext cx="1313752" cy="1313649"/>
              <a:chOff x="4012643" y="5049881"/>
              <a:chExt cx="1313752" cy="1313649"/>
            </a:xfrm>
          </p:grpSpPr>
          <p:grpSp>
            <p:nvGrpSpPr>
              <p:cNvPr id="935" name="Google Shape;935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936" name="Google Shape;936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937" name="Google Shape;937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0" name="Google Shape;940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3" name="Google Shape;943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4" name="Google Shape;944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5" name="Google Shape;945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946" name="Google Shape;946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7" name="Google Shape;947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0" name="Google Shape;950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51" name="Google Shape;951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52" name="Google Shape;952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953" name="Google Shape;953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6" name="Google Shape;956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58" name="Google Shape;958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59" name="Google Shape;959;p18"/>
          <p:cNvGrpSpPr/>
          <p:nvPr/>
        </p:nvGrpSpPr>
        <p:grpSpPr>
          <a:xfrm>
            <a:off x="5595637" y="5148329"/>
            <a:ext cx="4993946" cy="1313649"/>
            <a:chOff x="4614782" y="5281287"/>
            <a:chExt cx="4993946" cy="1313649"/>
          </a:xfrm>
        </p:grpSpPr>
        <p:sp>
          <p:nvSpPr>
            <p:cNvPr id="960" name="Google Shape;960;p18"/>
            <p:cNvSpPr/>
            <p:nvPr/>
          </p:nvSpPr>
          <p:spPr>
            <a:xfrm>
              <a:off x="5846351" y="5413584"/>
              <a:ext cx="37623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xay</a:t>
              </a: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lúa</a:t>
              </a:r>
              <a:endParaRPr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1" name="Google Shape;961;p18"/>
            <p:cNvGrpSpPr/>
            <p:nvPr/>
          </p:nvGrpSpPr>
          <p:grpSpPr>
            <a:xfrm>
              <a:off x="4614782" y="5281287"/>
              <a:ext cx="1313752" cy="1313649"/>
              <a:chOff x="4012643" y="5049881"/>
              <a:chExt cx="1313752" cy="1313649"/>
            </a:xfrm>
          </p:grpSpPr>
          <p:grpSp>
            <p:nvGrpSpPr>
              <p:cNvPr id="962" name="Google Shape;962;p18"/>
              <p:cNvGrpSpPr/>
              <p:nvPr/>
            </p:nvGrpSpPr>
            <p:grpSpPr>
              <a:xfrm>
                <a:off x="4012643" y="5555438"/>
                <a:ext cx="1313752" cy="808092"/>
                <a:chOff x="6579668" y="3766808"/>
                <a:chExt cx="5243293" cy="3225162"/>
              </a:xfrm>
            </p:grpSpPr>
            <p:grpSp>
              <p:nvGrpSpPr>
                <p:cNvPr id="963" name="Google Shape;963;p18"/>
                <p:cNvGrpSpPr/>
                <p:nvPr/>
              </p:nvGrpSpPr>
              <p:grpSpPr>
                <a:xfrm rot="-3931937" flipH="1">
                  <a:off x="7697731" y="3547295"/>
                  <a:ext cx="1876002" cy="3664187"/>
                  <a:chOff x="10445531" y="3270549"/>
                  <a:chExt cx="1876002" cy="3664187"/>
                </a:xfrm>
              </p:grpSpPr>
              <p:sp>
                <p:nvSpPr>
                  <p:cNvPr id="964" name="Google Shape;964;p18"/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6002" h="3650892" extrusionOk="0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59B9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Google Shape;965;p18"/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35" h="3413054" extrusionOk="0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8"/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768" h="390574" extrusionOk="0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18"/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804" h="433172" extrusionOk="0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8" name="Google Shape;968;p18"/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997" h="611440" extrusionOk="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p18"/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080" h="627779" extrusionOk="0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8"/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052" h="693850" extrusionOk="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18"/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541" h="680327" extrusionOk="0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2" name="Google Shape;972;p18"/>
                <p:cNvGrpSpPr/>
                <p:nvPr/>
              </p:nvGrpSpPr>
              <p:grpSpPr>
                <a:xfrm rot="-5229554" flipH="1">
                  <a:off x="8139893" y="4836512"/>
                  <a:ext cx="1488064" cy="1783686"/>
                  <a:chOff x="11161825" y="3187825"/>
                  <a:chExt cx="1068908" cy="1281260"/>
                </a:xfrm>
              </p:grpSpPr>
              <p:sp>
                <p:nvSpPr>
                  <p:cNvPr id="973" name="Google Shape;973;p18"/>
                  <p:cNvSpPr/>
                  <p:nvPr/>
                </p:nvSpPr>
                <p:spPr>
                  <a:xfrm>
                    <a:off x="11161825" y="3187825"/>
                    <a:ext cx="1065500" cy="126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500" h="1267823" extrusionOk="0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974;p18"/>
                  <p:cNvSpPr/>
                  <p:nvPr/>
                </p:nvSpPr>
                <p:spPr>
                  <a:xfrm>
                    <a:off x="11581671" y="3386307"/>
                    <a:ext cx="649062" cy="107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062" h="1076344" extrusionOk="0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5" name="Google Shape;975;p18"/>
                  <p:cNvSpPr/>
                  <p:nvPr/>
                </p:nvSpPr>
                <p:spPr>
                  <a:xfrm>
                    <a:off x="11345328" y="3703811"/>
                    <a:ext cx="879995" cy="764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995" h="764358" extrusionOk="0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8"/>
                  <p:cNvSpPr/>
                  <p:nvPr/>
                </p:nvSpPr>
                <p:spPr>
                  <a:xfrm>
                    <a:off x="11239302" y="4015204"/>
                    <a:ext cx="970593" cy="453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593" h="453881" extrusionOk="0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18"/>
                  <p:cNvSpPr/>
                  <p:nvPr/>
                </p:nvSpPr>
                <p:spPr>
                  <a:xfrm>
                    <a:off x="11926029" y="3314013"/>
                    <a:ext cx="284246" cy="112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46" h="1128593" extrusionOk="0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78" name="Google Shape;978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982117" flipH="1">
                  <a:off x="9292893" y="4618835"/>
                  <a:ext cx="2292469" cy="168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79" name="Google Shape;979;p18"/>
                <p:cNvGrpSpPr/>
                <p:nvPr/>
              </p:nvGrpSpPr>
              <p:grpSpPr>
                <a:xfrm rot="-1040774" flipH="1">
                  <a:off x="9304116" y="5138542"/>
                  <a:ext cx="1630724" cy="1255169"/>
                  <a:chOff x="7982733" y="5589867"/>
                  <a:chExt cx="1630724" cy="1255169"/>
                </a:xfrm>
              </p:grpSpPr>
              <p:sp>
                <p:nvSpPr>
                  <p:cNvPr id="980" name="Google Shape;980;p18"/>
                  <p:cNvSpPr/>
                  <p:nvPr/>
                </p:nvSpPr>
                <p:spPr>
                  <a:xfrm>
                    <a:off x="7982733" y="5589867"/>
                    <a:ext cx="1598486" cy="1219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486" h="1219662" extrusionOk="0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CFD69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1" name="Google Shape;981;p18"/>
                  <p:cNvSpPr/>
                  <p:nvPr/>
                </p:nvSpPr>
                <p:spPr>
                  <a:xfrm>
                    <a:off x="8178631" y="5864164"/>
                    <a:ext cx="1434826" cy="980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826" h="980872" extrusionOk="0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8"/>
                  <p:cNvSpPr/>
                  <p:nvPr/>
                </p:nvSpPr>
                <p:spPr>
                  <a:xfrm>
                    <a:off x="8349663" y="5784809"/>
                    <a:ext cx="528127" cy="613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27" h="613347" extrusionOk="0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18"/>
                  <p:cNvSpPr/>
                  <p:nvPr/>
                </p:nvSpPr>
                <p:spPr>
                  <a:xfrm>
                    <a:off x="8710163" y="5950838"/>
                    <a:ext cx="396569" cy="57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569" h="579954" extrusionOk="0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4" name="Google Shape;984;p18"/>
                  <p:cNvSpPr/>
                  <p:nvPr/>
                </p:nvSpPr>
                <p:spPr>
                  <a:xfrm>
                    <a:off x="8916292" y="6173899"/>
                    <a:ext cx="458094" cy="5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094" h="550259" extrusionOk="0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85" name="Google Shape;985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553295" y="5049881"/>
                <a:ext cx="574076" cy="1148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3659" y="-2318303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sp>
        <p:nvSpPr>
          <p:cNvPr id="17" name="Google Shape;3993;p37">
            <a:extLst>
              <a:ext uri="{FF2B5EF4-FFF2-40B4-BE49-F238E27FC236}">
                <a16:creationId xmlns:a16="http://schemas.microsoft.com/office/drawing/2014/main" id="{A6225475-7ED4-4DFD-A264-FA74BFE683F8}"/>
              </a:ext>
            </a:extLst>
          </p:cNvPr>
          <p:cNvSpPr txBox="1">
            <a:spLocks/>
          </p:cNvSpPr>
          <p:nvPr/>
        </p:nvSpPr>
        <p:spPr>
          <a:xfrm>
            <a:off x="231817" y="1938180"/>
            <a:ext cx="787793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9600" dirty="0">
                <a:solidFill>
                  <a:srgbClr val="FF0066"/>
                </a:solidFill>
                <a:latin typeface="Lobster"/>
              </a:rPr>
              <a:t>Nghe – </a:t>
            </a:r>
            <a:r>
              <a:rPr lang="en-US" sz="9600" dirty="0" err="1">
                <a:solidFill>
                  <a:srgbClr val="FF0066"/>
                </a:solidFill>
                <a:latin typeface="Lobster"/>
              </a:rPr>
              <a:t>viết</a:t>
            </a:r>
            <a:endParaRPr lang="en-US" sz="9600" dirty="0">
              <a:solidFill>
                <a:srgbClr val="FF0066"/>
              </a:solidFill>
              <a:latin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5087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8085865" y="3188471"/>
            <a:ext cx="4223172" cy="3783366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01D710D-B5A0-4434-8505-ED17018FEC59}"/>
              </a:ext>
            </a:extLst>
          </p:cNvPr>
          <p:cNvGrpSpPr/>
          <p:nvPr/>
        </p:nvGrpSpPr>
        <p:grpSpPr>
          <a:xfrm>
            <a:off x="826923" y="456783"/>
            <a:ext cx="7198545" cy="1467987"/>
            <a:chOff x="826923" y="456783"/>
            <a:chExt cx="7198545" cy="1467987"/>
          </a:xfrm>
        </p:grpSpPr>
        <p:sp>
          <p:nvSpPr>
            <p:cNvPr id="21" name="Google Shape;1123;p20">
              <a:extLst>
                <a:ext uri="{FF2B5EF4-FFF2-40B4-BE49-F238E27FC236}">
                  <a16:creationId xmlns:a16="http://schemas.microsoft.com/office/drawing/2014/main" id="{009C6019-49AC-45AC-9262-C093C292126F}"/>
                </a:ext>
              </a:extLst>
            </p:cNvPr>
            <p:cNvSpPr/>
            <p:nvPr/>
          </p:nvSpPr>
          <p:spPr>
            <a:xfrm>
              <a:off x="2785274" y="456783"/>
              <a:ext cx="3281844" cy="1015623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24;p20">
              <a:extLst>
                <a:ext uri="{FF2B5EF4-FFF2-40B4-BE49-F238E27FC236}">
                  <a16:creationId xmlns:a16="http://schemas.microsoft.com/office/drawing/2014/main" id="{80C5BB3D-31D8-4343-AEA8-DA90BC9552CD}"/>
                </a:ext>
              </a:extLst>
            </p:cNvPr>
            <p:cNvSpPr/>
            <p:nvPr/>
          </p:nvSpPr>
          <p:spPr>
            <a:xfrm>
              <a:off x="2978831" y="565913"/>
              <a:ext cx="3281844" cy="1085850"/>
            </a:xfrm>
            <a:prstGeom prst="rect">
              <a:avLst/>
            </a:prstGeom>
            <a:noFill/>
            <a:ln w="57150" cap="flat" cmpd="sng">
              <a:solidFill>
                <a:srgbClr val="A8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25;p20">
              <a:extLst>
                <a:ext uri="{FF2B5EF4-FFF2-40B4-BE49-F238E27FC236}">
                  <a16:creationId xmlns:a16="http://schemas.microsoft.com/office/drawing/2014/main" id="{B7AF7BFA-A8A7-4ACD-ADD9-5D32B7A690FB}"/>
                </a:ext>
              </a:extLst>
            </p:cNvPr>
            <p:cNvSpPr txBox="1"/>
            <p:nvPr/>
          </p:nvSpPr>
          <p:spPr>
            <a:xfrm>
              <a:off x="826923" y="496415"/>
              <a:ext cx="7198545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 err="1">
                  <a:solidFill>
                    <a:srgbClr val="00B050"/>
                  </a:solidFill>
                  <a:latin typeface="Fira Sans" panose="020B0803050000020004" pitchFamily="34" charset="0"/>
                  <a:ea typeface="Pattaya"/>
                  <a:cs typeface="Pattaya"/>
                  <a:sym typeface="Pattaya"/>
                </a:rPr>
                <a:t>Lưu</a:t>
              </a:r>
              <a:r>
                <a:rPr lang="en-US" sz="6000" dirty="0">
                  <a:solidFill>
                    <a:srgbClr val="00B050"/>
                  </a:solidFill>
                  <a:latin typeface="Fira Sans" panose="020B0803050000020004" pitchFamily="34" charset="0"/>
                  <a:ea typeface="Pattaya"/>
                  <a:cs typeface="Pattaya"/>
                  <a:sym typeface="Pattaya"/>
                </a:rPr>
                <a:t> ý</a:t>
              </a:r>
              <a:endParaRPr sz="6000" dirty="0">
                <a:solidFill>
                  <a:srgbClr val="00B05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endParaRPr>
            </a:p>
          </p:txBody>
        </p:sp>
        <p:pic>
          <p:nvPicPr>
            <p:cNvPr id="24" name="Google Shape;1126;p20">
              <a:extLst>
                <a:ext uri="{FF2B5EF4-FFF2-40B4-BE49-F238E27FC236}">
                  <a16:creationId xmlns:a16="http://schemas.microsoft.com/office/drawing/2014/main" id="{2F06EC9A-1A8D-4E2F-B9A7-8DCD9109E6A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94007" y="838920"/>
              <a:ext cx="1000125" cy="108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1113;p20">
            <a:extLst>
              <a:ext uri="{FF2B5EF4-FFF2-40B4-BE49-F238E27FC236}">
                <a16:creationId xmlns:a16="http://schemas.microsoft.com/office/drawing/2014/main" id="{8C2CCC31-64C2-4AE0-9CCA-6E241C92D9D7}"/>
              </a:ext>
            </a:extLst>
          </p:cNvPr>
          <p:cNvGrpSpPr/>
          <p:nvPr/>
        </p:nvGrpSpPr>
        <p:grpSpPr>
          <a:xfrm>
            <a:off x="274033" y="1954977"/>
            <a:ext cx="8398412" cy="860884"/>
            <a:chOff x="3441721" y="2176872"/>
            <a:chExt cx="8657492" cy="691528"/>
          </a:xfrm>
        </p:grpSpPr>
        <p:grpSp>
          <p:nvGrpSpPr>
            <p:cNvPr id="26" name="Google Shape;1114;p20">
              <a:extLst>
                <a:ext uri="{FF2B5EF4-FFF2-40B4-BE49-F238E27FC236}">
                  <a16:creationId xmlns:a16="http://schemas.microsoft.com/office/drawing/2014/main" id="{BB6AD99B-B818-4FC3-BE73-59E40F044AB4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28" name="Google Shape;1115;p20">
                <a:extLst>
                  <a:ext uri="{FF2B5EF4-FFF2-40B4-BE49-F238E27FC236}">
                    <a16:creationId xmlns:a16="http://schemas.microsoft.com/office/drawing/2014/main" id="{E67763A1-6F77-4D9A-9664-C4DF02836C5B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16;p20">
                <a:extLst>
                  <a:ext uri="{FF2B5EF4-FFF2-40B4-BE49-F238E27FC236}">
                    <a16:creationId xmlns:a16="http://schemas.microsoft.com/office/drawing/2014/main" id="{7A20C7AA-A007-412A-9674-F52062CB674A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" name="Google Shape;1117;p20">
              <a:extLst>
                <a:ext uri="{FF2B5EF4-FFF2-40B4-BE49-F238E27FC236}">
                  <a16:creationId xmlns:a16="http://schemas.microsoft.com/office/drawing/2014/main" id="{00459A6A-8987-420D-B249-8EA23FF7CC23}"/>
                </a:ext>
              </a:extLst>
            </p:cNvPr>
            <p:cNvSpPr txBox="1"/>
            <p:nvPr/>
          </p:nvSpPr>
          <p:spPr>
            <a:xfrm>
              <a:off x="3441721" y="2234297"/>
              <a:ext cx="8657492" cy="625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Ngồi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tư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thế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trình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bày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cẩn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thận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103;p20">
            <a:extLst>
              <a:ext uri="{FF2B5EF4-FFF2-40B4-BE49-F238E27FC236}">
                <a16:creationId xmlns:a16="http://schemas.microsoft.com/office/drawing/2014/main" id="{8EBA8D29-6DBF-4180-9FB1-D6DB21D14B83}"/>
              </a:ext>
            </a:extLst>
          </p:cNvPr>
          <p:cNvGrpSpPr/>
          <p:nvPr/>
        </p:nvGrpSpPr>
        <p:grpSpPr>
          <a:xfrm>
            <a:off x="455742" y="2995517"/>
            <a:ext cx="8158511" cy="777797"/>
            <a:chOff x="3623429" y="2176872"/>
            <a:chExt cx="8416171" cy="691528"/>
          </a:xfrm>
        </p:grpSpPr>
        <p:grpSp>
          <p:nvGrpSpPr>
            <p:cNvPr id="31" name="Google Shape;1104;p20">
              <a:extLst>
                <a:ext uri="{FF2B5EF4-FFF2-40B4-BE49-F238E27FC236}">
                  <a16:creationId xmlns:a16="http://schemas.microsoft.com/office/drawing/2014/main" id="{E1C8FBBA-AFF7-4A1E-BBB3-C0CAD91AF9CF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33" name="Google Shape;1105;p20">
                <a:extLst>
                  <a:ext uri="{FF2B5EF4-FFF2-40B4-BE49-F238E27FC236}">
                    <a16:creationId xmlns:a16="http://schemas.microsoft.com/office/drawing/2014/main" id="{66902090-CFDD-41D1-A261-AAC21498B40B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06;p20">
                <a:extLst>
                  <a:ext uri="{FF2B5EF4-FFF2-40B4-BE49-F238E27FC236}">
                    <a16:creationId xmlns:a16="http://schemas.microsoft.com/office/drawing/2014/main" id="{4D96E3EB-00AD-4728-97D4-AF5C4B42779F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" name="Google Shape;1107;p20">
              <a:extLst>
                <a:ext uri="{FF2B5EF4-FFF2-40B4-BE49-F238E27FC236}">
                  <a16:creationId xmlns:a16="http://schemas.microsoft.com/office/drawing/2014/main" id="{14A8F9F5-0AE6-4940-91C2-FD99DFF7C6A5}"/>
                </a:ext>
              </a:extLst>
            </p:cNvPr>
            <p:cNvSpPr txBox="1"/>
            <p:nvPr/>
          </p:nvSpPr>
          <p:spPr>
            <a:xfrm>
              <a:off x="3623429" y="2203650"/>
              <a:ext cx="8216703" cy="58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hoa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chữ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cái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đầu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tên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riêng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108;p20">
            <a:extLst>
              <a:ext uri="{FF2B5EF4-FFF2-40B4-BE49-F238E27FC236}">
                <a16:creationId xmlns:a16="http://schemas.microsoft.com/office/drawing/2014/main" id="{CB861C96-9690-42DB-900A-09619D4E34C9}"/>
              </a:ext>
            </a:extLst>
          </p:cNvPr>
          <p:cNvGrpSpPr/>
          <p:nvPr/>
        </p:nvGrpSpPr>
        <p:grpSpPr>
          <a:xfrm>
            <a:off x="274033" y="3991236"/>
            <a:ext cx="8340844" cy="777797"/>
            <a:chOff x="3459307" y="2176872"/>
            <a:chExt cx="8580293" cy="691528"/>
          </a:xfrm>
        </p:grpSpPr>
        <p:grpSp>
          <p:nvGrpSpPr>
            <p:cNvPr id="36" name="Google Shape;1109;p20">
              <a:extLst>
                <a:ext uri="{FF2B5EF4-FFF2-40B4-BE49-F238E27FC236}">
                  <a16:creationId xmlns:a16="http://schemas.microsoft.com/office/drawing/2014/main" id="{9097F988-4D28-4DC5-8D5F-EBCAAAD28916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38" name="Google Shape;1110;p20">
                <a:extLst>
                  <a:ext uri="{FF2B5EF4-FFF2-40B4-BE49-F238E27FC236}">
                    <a16:creationId xmlns:a16="http://schemas.microsoft.com/office/drawing/2014/main" id="{8DD640C8-717C-417D-8541-FCBA7198460D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1;p20">
                <a:extLst>
                  <a:ext uri="{FF2B5EF4-FFF2-40B4-BE49-F238E27FC236}">
                    <a16:creationId xmlns:a16="http://schemas.microsoft.com/office/drawing/2014/main" id="{D6B98C1F-E418-461C-B975-A0CDFFA31E99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2;p20">
              <a:extLst>
                <a:ext uri="{FF2B5EF4-FFF2-40B4-BE49-F238E27FC236}">
                  <a16:creationId xmlns:a16="http://schemas.microsoft.com/office/drawing/2014/main" id="{C7018CD1-C78D-4E0A-B35A-B94A383304F1}"/>
                </a:ext>
              </a:extLst>
            </p:cNvPr>
            <p:cNvSpPr txBox="1"/>
            <p:nvPr/>
          </p:nvSpPr>
          <p:spPr>
            <a:xfrm>
              <a:off x="3459307" y="2251894"/>
              <a:ext cx="8477044" cy="58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Ghi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dấu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thanh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vị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trí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118;p20">
            <a:extLst>
              <a:ext uri="{FF2B5EF4-FFF2-40B4-BE49-F238E27FC236}">
                <a16:creationId xmlns:a16="http://schemas.microsoft.com/office/drawing/2014/main" id="{0F9C58D2-94E4-4ABF-89A9-3F5094651E6C}"/>
              </a:ext>
            </a:extLst>
          </p:cNvPr>
          <p:cNvGrpSpPr/>
          <p:nvPr/>
        </p:nvGrpSpPr>
        <p:grpSpPr>
          <a:xfrm>
            <a:off x="311901" y="5109365"/>
            <a:ext cx="8360544" cy="804418"/>
            <a:chOff x="3441721" y="2176872"/>
            <a:chExt cx="8657492" cy="691528"/>
          </a:xfrm>
        </p:grpSpPr>
        <p:grpSp>
          <p:nvGrpSpPr>
            <p:cNvPr id="41" name="Google Shape;1119;p20">
              <a:extLst>
                <a:ext uri="{FF2B5EF4-FFF2-40B4-BE49-F238E27FC236}">
                  <a16:creationId xmlns:a16="http://schemas.microsoft.com/office/drawing/2014/main" id="{B45B6DC1-3FCF-4248-94BA-AE1F02AE3293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43" name="Google Shape;1120;p20">
                <a:extLst>
                  <a:ext uri="{FF2B5EF4-FFF2-40B4-BE49-F238E27FC236}">
                    <a16:creationId xmlns:a16="http://schemas.microsoft.com/office/drawing/2014/main" id="{A8D08282-ED30-4C6A-A2FF-8CCF9DD6FADE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121;p20">
                <a:extLst>
                  <a:ext uri="{FF2B5EF4-FFF2-40B4-BE49-F238E27FC236}">
                    <a16:creationId xmlns:a16="http://schemas.microsoft.com/office/drawing/2014/main" id="{F04AE67C-41FE-405A-BE34-3DFFA17B930C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" name="Google Shape;1122;p20">
              <a:extLst>
                <a:ext uri="{FF2B5EF4-FFF2-40B4-BE49-F238E27FC236}">
                  <a16:creationId xmlns:a16="http://schemas.microsoft.com/office/drawing/2014/main" id="{041DFC46-FD18-48D0-A607-1D96E6E4C28F}"/>
                </a:ext>
              </a:extLst>
            </p:cNvPr>
            <p:cNvSpPr txBox="1"/>
            <p:nvPr/>
          </p:nvSpPr>
          <p:spPr>
            <a:xfrm>
              <a:off x="3441721" y="2234297"/>
              <a:ext cx="8657492" cy="56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Đọc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lại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kiểm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tra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lỗi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chính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tả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1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641</Words>
  <Application>Microsoft Office PowerPoint</Application>
  <PresentationFormat>Widescreen</PresentationFormat>
  <Paragraphs>94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Rounded</vt:lpstr>
      <vt:lpstr>Balsamiq Sans</vt:lpstr>
      <vt:lpstr>Calibri</vt:lpstr>
      <vt:lpstr>等线</vt:lpstr>
      <vt:lpstr>等线 Light</vt:lpstr>
      <vt:lpstr>Fira Sans</vt:lpstr>
      <vt:lpstr>Lobster</vt:lpstr>
      <vt:lpstr>Nunito</vt:lpstr>
      <vt:lpstr>Pattaya</vt:lpstr>
      <vt:lpstr>Quicksand Medium</vt:lpstr>
      <vt:lpstr>字魂36号-正文宋楷</vt:lpstr>
      <vt:lpstr>字魂46号-喵喵体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thơ đã gợi ra những hình ảnh nào sống động về trẻ 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公开课1</dc:title>
  <dc:creator>Administrator</dc:creator>
  <cp:lastModifiedBy>Windows 10</cp:lastModifiedBy>
  <cp:revision>101</cp:revision>
  <dcterms:created xsi:type="dcterms:W3CDTF">2019-09-07T12:11:57Z</dcterms:created>
  <dcterms:modified xsi:type="dcterms:W3CDTF">2024-05-14T07:34:30Z</dcterms:modified>
</cp:coreProperties>
</file>