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sldIdLst>
    <p:sldId id="256" r:id="rId2"/>
    <p:sldId id="257" r:id="rId3"/>
    <p:sldId id="265" r:id="rId4"/>
    <p:sldId id="260" r:id="rId5"/>
    <p:sldId id="277" r:id="rId6"/>
    <p:sldId id="278" r:id="rId7"/>
    <p:sldId id="279" r:id="rId8"/>
    <p:sldId id="263" r:id="rId9"/>
    <p:sldId id="271" r:id="rId10"/>
    <p:sldId id="266" r:id="rId11"/>
    <p:sldId id="280" r:id="rId12"/>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Dancing Script" panose="020B0604020202020204" charset="0"/>
      <p:regular r:id="rId18"/>
    </p:embeddedFont>
    <p:embeddedFont>
      <p:font typeface="#9Slide03 BoosterNextFYBlack" panose="020B0604020202020204" charset="0"/>
      <p:regular r:id="rId19"/>
    </p:embeddedFont>
    <p:embeddedFont>
      <p:font typeface="#9Slide03 Arima Madurai Bold" panose="020B0604020202020204" charset="0"/>
      <p:bold r:id="rId20"/>
    </p:embeddedFont>
    <p:embeddedFont>
      <p:font typeface="ไอติม" panose="020B0604020202020204" charset="-34"/>
      <p:regular r:id="rId21"/>
    </p:embeddedFont>
    <p:embeddedFont>
      <p:font typeface="Muli Regular Bold" panose="020B0604020202020204" charset="0"/>
      <p:regular r:id="rId22"/>
    </p:embeddedFont>
    <p:embeddedFont>
      <p:font typeface="#9Slide03 Arima Madurai Black" panose="020B0604020202020204" charset="0"/>
      <p:bold r:id="rId23"/>
    </p:embeddedFont>
    <p:embeddedFont>
      <p:font typeface="Paytone One"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0" userDrawn="1">
          <p15:clr>
            <a:srgbClr val="A4A3A4"/>
          </p15:clr>
        </p15:guide>
        <p15:guide id="2" userDrawn="1">
          <p15:clr>
            <a:srgbClr val="A4A3A4"/>
          </p15:clr>
        </p15:guide>
        <p15:guide id="3" orient="horz" userDrawn="1">
          <p15:clr>
            <a:srgbClr val="A4A3A4"/>
          </p15:clr>
        </p15:guide>
        <p15:guide id="4" pos="115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D70D"/>
    <a:srgbClr val="14ACD4"/>
    <a:srgbClr val="3CBA18"/>
    <a:srgbClr val="3CBA1A"/>
    <a:srgbClr val="EFB003"/>
    <a:srgbClr val="FF1700"/>
    <a:srgbClr val="FFE400"/>
    <a:srgbClr val="FF8E00"/>
    <a:srgbClr val="06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30" y="126"/>
      </p:cViewPr>
      <p:guideLst>
        <p:guide orient="horz" pos="6480"/>
        <p:guide/>
        <p:guide orient="horz"/>
        <p:guide pos="115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0D945-B529-4E77-9990-A470C8517595}" type="datetimeFigureOut">
              <a:rPr lang="en-US" smtClean="0"/>
              <a:t>4/22/2024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62B22-2E47-4039-A9AB-2B4B3DD7E8EF}" type="slidenum">
              <a:rPr lang="en-US" smtClean="0"/>
              <a:t>‹#›</a:t>
            </a:fld>
            <a:endParaRPr lang="en-US"/>
          </a:p>
        </p:txBody>
      </p:sp>
    </p:spTree>
    <p:extLst>
      <p:ext uri="{BB962C8B-B14F-4D97-AF65-F5344CB8AC3E}">
        <p14:creationId xmlns:p14="http://schemas.microsoft.com/office/powerpoint/2010/main" val="2165401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baseline="0" dirty="0"/>
              <a:t> </a:t>
            </a:r>
            <a:r>
              <a:rPr lang="en-US" baseline="0" dirty="0" err="1"/>
              <a:t>bấm</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lên</a:t>
            </a:r>
            <a:r>
              <a:rPr lang="en-US" baseline="0" dirty="0"/>
              <a:t> </a:t>
            </a:r>
            <a:r>
              <a:rPr lang="en-US" baseline="0" dirty="0" err="1"/>
              <a:t>em</a:t>
            </a:r>
            <a:r>
              <a:rPr lang="en-US" baseline="0" dirty="0"/>
              <a:t> </a:t>
            </a:r>
            <a:r>
              <a:rPr lang="en-US" baseline="0" dirty="0" err="1"/>
              <a:t>bé</a:t>
            </a:r>
            <a:r>
              <a:rPr lang="en-US" baseline="0" dirty="0"/>
              <a:t> </a:t>
            </a:r>
            <a:r>
              <a:rPr lang="en-US" baseline="0" dirty="0" err="1"/>
              <a:t>hoa</a:t>
            </a:r>
            <a:r>
              <a:rPr lang="en-US" baseline="0" dirty="0"/>
              <a:t>, </a:t>
            </a:r>
            <a:r>
              <a:rPr lang="en-US" baseline="0" dirty="0" err="1"/>
              <a:t>Sai</a:t>
            </a:r>
            <a:r>
              <a:rPr lang="en-US" baseline="0" dirty="0"/>
              <a:t> </a:t>
            </a:r>
            <a:r>
              <a:rPr lang="en-US" baseline="0" dirty="0" err="1"/>
              <a:t>thì</a:t>
            </a:r>
            <a:r>
              <a:rPr lang="en-US" baseline="0" dirty="0"/>
              <a:t> </a:t>
            </a:r>
            <a:r>
              <a:rPr lang="en-US" baseline="0" dirty="0" err="1"/>
              <a:t>đáp</a:t>
            </a:r>
            <a:r>
              <a:rPr lang="en-US" baseline="0" dirty="0"/>
              <a:t> </a:t>
            </a:r>
            <a:r>
              <a:rPr lang="en-US" baseline="0" dirty="0" err="1"/>
              <a:t>án</a:t>
            </a:r>
            <a:r>
              <a:rPr lang="en-US" baseline="0" dirty="0"/>
              <a:t> </a:t>
            </a:r>
            <a:r>
              <a:rPr lang="en-US" baseline="0" dirty="0" err="1"/>
              <a:t>biến</a:t>
            </a:r>
            <a:r>
              <a:rPr lang="en-US" baseline="0" dirty="0"/>
              <a:t> </a:t>
            </a:r>
            <a:r>
              <a:rPr lang="en-US" baseline="0" dirty="0" err="1"/>
              <a:t>mất</a:t>
            </a:r>
            <a:r>
              <a:rPr lang="en-US" baseline="0" dirty="0"/>
              <a:t>.</a:t>
            </a:r>
          </a:p>
          <a:p>
            <a:r>
              <a:rPr lang="en-US" baseline="0" dirty="0" err="1"/>
              <a:t>GV</a:t>
            </a:r>
            <a:r>
              <a:rPr lang="en-US" baseline="0" dirty="0"/>
              <a:t> </a:t>
            </a:r>
            <a:r>
              <a:rPr lang="en-US" baseline="0" dirty="0" err="1"/>
              <a:t>bấm</a:t>
            </a:r>
            <a:r>
              <a:rPr lang="en-US" baseline="0" dirty="0"/>
              <a:t> </a:t>
            </a:r>
            <a:r>
              <a:rPr lang="en-US" baseline="0" dirty="0" err="1"/>
              <a:t>vào</a:t>
            </a:r>
            <a:r>
              <a:rPr lang="en-US" baseline="0" dirty="0"/>
              <a:t> </a:t>
            </a:r>
            <a:r>
              <a:rPr lang="en-US" baseline="0" dirty="0" err="1"/>
              <a:t>em</a:t>
            </a:r>
            <a:r>
              <a:rPr lang="en-US" baseline="0" dirty="0"/>
              <a:t> </a:t>
            </a:r>
            <a:r>
              <a:rPr lang="en-US" baseline="0" dirty="0" err="1"/>
              <a:t>bé</a:t>
            </a:r>
            <a:r>
              <a:rPr lang="en-US" baseline="0" dirty="0"/>
              <a:t> </a:t>
            </a:r>
            <a:r>
              <a:rPr lang="en-US" baseline="0" dirty="0" err="1"/>
              <a:t>hoa</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31162B22-2E47-4039-A9AB-2B4B3DD7E8EF}" type="slidenum">
              <a:rPr lang="en-US" smtClean="0"/>
              <a:t>3</a:t>
            </a:fld>
            <a:endParaRPr lang="en-US"/>
          </a:p>
        </p:txBody>
      </p:sp>
    </p:spTree>
    <p:extLst>
      <p:ext uri="{BB962C8B-B14F-4D97-AF65-F5344CB8AC3E}">
        <p14:creationId xmlns:p14="http://schemas.microsoft.com/office/powerpoint/2010/main" val="3521912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67.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5.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1.png"/><Relationship Id="rId15" Type="http://schemas.openxmlformats.org/officeDocument/2006/relationships/image" Target="../media/image63.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0" y="-1025447"/>
            <a:ext cx="7890129" cy="8229600"/>
          </a:xfrm>
          <a:prstGeom prst="rect">
            <a:avLst/>
          </a:prstGeom>
        </p:spPr>
      </p:pic>
      <p:pic>
        <p:nvPicPr>
          <p:cNvPr id="4" name="Picture 4"/>
          <p:cNvPicPr>
            <a:picLocks noChangeAspect="1"/>
          </p:cNvPicPr>
          <p:nvPr/>
        </p:nvPicPr>
        <p:blipFill>
          <a:blip r:embed="rId3"/>
          <a:srcRect/>
          <a:stretch>
            <a:fillRect/>
          </a:stretch>
        </p:blipFill>
        <p:spPr>
          <a:xfrm>
            <a:off x="3515903" y="-1025447"/>
            <a:ext cx="15491012" cy="822960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12479">
            <a:off x="4311251" y="299310"/>
            <a:ext cx="9649737" cy="1918183"/>
          </a:xfrm>
          <a:prstGeom prst="rect">
            <a:avLst/>
          </a:prstGeom>
        </p:spPr>
      </p:pic>
      <p:sp>
        <p:nvSpPr>
          <p:cNvPr id="6" name="TextBox 6"/>
          <p:cNvSpPr txBox="1"/>
          <p:nvPr/>
        </p:nvSpPr>
        <p:spPr>
          <a:xfrm>
            <a:off x="4324392" y="994040"/>
            <a:ext cx="9639215" cy="718145"/>
          </a:xfrm>
          <a:prstGeom prst="rect">
            <a:avLst/>
          </a:prstGeom>
        </p:spPr>
        <p:txBody>
          <a:bodyPr wrap="square" lIns="0" tIns="0" rIns="0" bIns="0" rtlCol="0" anchor="t">
            <a:spAutoFit/>
          </a:bodyPr>
          <a:lstStyle/>
          <a:p>
            <a:pPr algn="ctr">
              <a:lnSpc>
                <a:spcPts val="5600"/>
              </a:lnSpc>
              <a:spcBef>
                <a:spcPct val="0"/>
              </a:spcBef>
            </a:pPr>
            <a:r>
              <a:rPr lang="en-US" sz="8000" dirty="0" err="1" smtClean="0">
                <a:solidFill>
                  <a:srgbClr val="002060"/>
                </a:solidFill>
                <a:latin typeface="Paytone One"/>
              </a:rPr>
              <a:t>Luyện</a:t>
            </a:r>
            <a:r>
              <a:rPr lang="en-US" sz="8000" dirty="0" smtClean="0">
                <a:solidFill>
                  <a:srgbClr val="002060"/>
                </a:solidFill>
                <a:latin typeface="Paytone One"/>
              </a:rPr>
              <a:t> </a:t>
            </a:r>
            <a:r>
              <a:rPr lang="en-US" sz="8000" dirty="0" err="1">
                <a:solidFill>
                  <a:srgbClr val="002060"/>
                </a:solidFill>
                <a:latin typeface="Paytone One"/>
              </a:rPr>
              <a:t>từ</a:t>
            </a:r>
            <a:r>
              <a:rPr lang="en-US" sz="8000" dirty="0">
                <a:solidFill>
                  <a:srgbClr val="002060"/>
                </a:solidFill>
                <a:latin typeface="Paytone One"/>
              </a:rPr>
              <a:t> </a:t>
            </a:r>
            <a:r>
              <a:rPr lang="en-US" sz="8000" dirty="0" err="1">
                <a:solidFill>
                  <a:srgbClr val="002060"/>
                </a:solidFill>
                <a:latin typeface="Paytone One"/>
              </a:rPr>
              <a:t>và</a:t>
            </a:r>
            <a:r>
              <a:rPr lang="en-US" sz="8000" dirty="0">
                <a:solidFill>
                  <a:srgbClr val="002060"/>
                </a:solidFill>
                <a:latin typeface="Paytone One"/>
              </a:rPr>
              <a:t> </a:t>
            </a:r>
            <a:r>
              <a:rPr lang="en-US" sz="8000" dirty="0" err="1" smtClean="0">
                <a:solidFill>
                  <a:srgbClr val="002060"/>
                </a:solidFill>
                <a:latin typeface="Paytone One"/>
              </a:rPr>
              <a:t>câu</a:t>
            </a:r>
            <a:r>
              <a:rPr lang="en-US" sz="8000" dirty="0" smtClean="0">
                <a:solidFill>
                  <a:srgbClr val="002060"/>
                </a:solidFill>
                <a:latin typeface="Paytone One"/>
              </a:rPr>
              <a:t> 5 </a:t>
            </a:r>
            <a:endParaRPr lang="en-US" sz="8000" dirty="0">
              <a:solidFill>
                <a:srgbClr val="002060"/>
              </a:solidFill>
              <a:latin typeface="Paytone One"/>
            </a:endParaRPr>
          </a:p>
        </p:txBody>
      </p:sp>
      <p:sp>
        <p:nvSpPr>
          <p:cNvPr id="8" name="TextBox 8"/>
          <p:cNvSpPr txBox="1"/>
          <p:nvPr/>
        </p:nvSpPr>
        <p:spPr>
          <a:xfrm>
            <a:off x="1888920" y="2539567"/>
            <a:ext cx="14510160" cy="3639329"/>
          </a:xfrm>
          <a:prstGeom prst="rect">
            <a:avLst/>
          </a:prstGeom>
        </p:spPr>
        <p:txBody>
          <a:bodyPr lIns="0" tIns="0" rIns="0" bIns="0" rtlCol="0" anchor="t">
            <a:spAutoFit/>
          </a:bodyPr>
          <a:lstStyle/>
          <a:p>
            <a:pPr algn="ctr">
              <a:lnSpc>
                <a:spcPts val="14184"/>
              </a:lnSpc>
            </a:pPr>
            <a:r>
              <a:rPr lang="en-US" sz="12894" dirty="0" err="1">
                <a:solidFill>
                  <a:srgbClr val="DE3945"/>
                </a:solidFill>
                <a:latin typeface="ไอติม"/>
              </a:rPr>
              <a:t>Ôn</a:t>
            </a:r>
            <a:r>
              <a:rPr lang="en-US" sz="12894" dirty="0">
                <a:solidFill>
                  <a:srgbClr val="DE3945"/>
                </a:solidFill>
                <a:latin typeface="ไอติม"/>
              </a:rPr>
              <a:t> </a:t>
            </a:r>
            <a:r>
              <a:rPr lang="en-US" sz="12894" dirty="0" err="1">
                <a:solidFill>
                  <a:srgbClr val="DE3945"/>
                </a:solidFill>
                <a:latin typeface="ไอติม"/>
              </a:rPr>
              <a:t>tập</a:t>
            </a:r>
            <a:r>
              <a:rPr lang="en-US" sz="12894" dirty="0">
                <a:solidFill>
                  <a:srgbClr val="DE3945"/>
                </a:solidFill>
                <a:latin typeface="ไอติม"/>
              </a:rPr>
              <a:t> </a:t>
            </a:r>
            <a:r>
              <a:rPr lang="en-US" sz="12894" dirty="0" err="1">
                <a:solidFill>
                  <a:srgbClr val="DE3945"/>
                </a:solidFill>
                <a:latin typeface="ไอติม"/>
              </a:rPr>
              <a:t>về</a:t>
            </a:r>
            <a:r>
              <a:rPr lang="en-US" sz="12894" dirty="0">
                <a:solidFill>
                  <a:srgbClr val="DE3945"/>
                </a:solidFill>
                <a:latin typeface="ไอติม"/>
              </a:rPr>
              <a:t> </a:t>
            </a:r>
            <a:r>
              <a:rPr lang="en-US" sz="12894" dirty="0" err="1">
                <a:solidFill>
                  <a:srgbClr val="DE3945"/>
                </a:solidFill>
                <a:latin typeface="ไอติม"/>
              </a:rPr>
              <a:t>dấu</a:t>
            </a:r>
            <a:r>
              <a:rPr lang="en-US" sz="12894" dirty="0">
                <a:solidFill>
                  <a:srgbClr val="DE3945"/>
                </a:solidFill>
                <a:latin typeface="ไอติม"/>
              </a:rPr>
              <a:t> </a:t>
            </a:r>
            <a:r>
              <a:rPr lang="en-US" sz="12894" dirty="0" err="1">
                <a:solidFill>
                  <a:srgbClr val="DE3945"/>
                </a:solidFill>
                <a:latin typeface="ไอติม"/>
              </a:rPr>
              <a:t>câu</a:t>
            </a:r>
            <a:endParaRPr lang="en-US" sz="12894" dirty="0">
              <a:solidFill>
                <a:srgbClr val="DE3945"/>
              </a:solidFill>
              <a:latin typeface="ไอติม"/>
            </a:endParaRPr>
          </a:p>
          <a:p>
            <a:pPr algn="ctr">
              <a:lnSpc>
                <a:spcPts val="14184"/>
              </a:lnSpc>
            </a:pPr>
            <a:r>
              <a:rPr lang="en-US" sz="12894" dirty="0">
                <a:solidFill>
                  <a:srgbClr val="DE3945"/>
                </a:solidFill>
                <a:latin typeface="ไอติม"/>
              </a:rPr>
              <a:t>(</a:t>
            </a:r>
            <a:r>
              <a:rPr lang="en-US" sz="12894" dirty="0" err="1">
                <a:solidFill>
                  <a:srgbClr val="DE3945"/>
                </a:solidFill>
                <a:latin typeface="ไอติม"/>
              </a:rPr>
              <a:t>Dấu</a:t>
            </a:r>
            <a:r>
              <a:rPr lang="en-US" sz="12894" dirty="0">
                <a:solidFill>
                  <a:srgbClr val="DE3945"/>
                </a:solidFill>
                <a:latin typeface="ไอติม"/>
              </a:rPr>
              <a:t> </a:t>
            </a:r>
            <a:r>
              <a:rPr lang="en-US" sz="12894" dirty="0" err="1">
                <a:solidFill>
                  <a:srgbClr val="DE3945"/>
                </a:solidFill>
                <a:latin typeface="ไอติม"/>
              </a:rPr>
              <a:t>phẩy</a:t>
            </a:r>
            <a:r>
              <a:rPr lang="en-US" sz="12894" dirty="0">
                <a:solidFill>
                  <a:srgbClr val="DE3945"/>
                </a:solidFill>
                <a:latin typeface="ไอติม"/>
              </a:rPr>
              <a:t>)</a:t>
            </a:r>
          </a:p>
        </p:txBody>
      </p:sp>
      <p:sp>
        <p:nvSpPr>
          <p:cNvPr id="9" name="TextBox 9"/>
          <p:cNvSpPr txBox="1"/>
          <p:nvPr/>
        </p:nvSpPr>
        <p:spPr>
          <a:xfrm>
            <a:off x="7012178" y="7051106"/>
            <a:ext cx="3081338" cy="857885"/>
          </a:xfrm>
          <a:prstGeom prst="rect">
            <a:avLst/>
          </a:prstGeom>
        </p:spPr>
        <p:txBody>
          <a:bodyPr lIns="0" tIns="0" rIns="0" bIns="0" rtlCol="0" anchor="t">
            <a:spAutoFit/>
          </a:bodyPr>
          <a:lstStyle/>
          <a:p>
            <a:pPr algn="ctr">
              <a:lnSpc>
                <a:spcPts val="6399"/>
              </a:lnSpc>
              <a:spcBef>
                <a:spcPct val="0"/>
              </a:spcBef>
            </a:pPr>
            <a:r>
              <a:rPr lang="en-US" sz="6399" dirty="0" err="1">
                <a:solidFill>
                  <a:srgbClr val="000000"/>
                </a:solidFill>
                <a:latin typeface="Dancing Script"/>
              </a:rPr>
              <a:t>Trang</a:t>
            </a:r>
            <a:r>
              <a:rPr lang="en-US" sz="6399" dirty="0">
                <a:solidFill>
                  <a:srgbClr val="000000"/>
                </a:solidFill>
                <a:latin typeface="Dancing Script"/>
              </a:rPr>
              <a:t> 138</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AutoShape 2"/>
          <p:cNvSpPr/>
          <p:nvPr/>
        </p:nvSpPr>
        <p:spPr>
          <a:xfrm>
            <a:off x="799141" y="4972860"/>
            <a:ext cx="16878299" cy="5145187"/>
          </a:xfrm>
          <a:prstGeom prst="rect">
            <a:avLst/>
          </a:prstGeom>
          <a:solidFill>
            <a:srgbClr val="F3D50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2479">
            <a:off x="193963" y="1424729"/>
            <a:ext cx="8527657" cy="1802818"/>
          </a:xfrm>
          <a:prstGeom prst="rect">
            <a:avLst/>
          </a:prstGeom>
        </p:spPr>
      </p:pic>
      <p:sp>
        <p:nvSpPr>
          <p:cNvPr id="5" name="TextBox 5"/>
          <p:cNvSpPr txBox="1"/>
          <p:nvPr/>
        </p:nvSpPr>
        <p:spPr>
          <a:xfrm>
            <a:off x="244598" y="1097124"/>
            <a:ext cx="8504229" cy="1282402"/>
          </a:xfrm>
          <a:prstGeom prst="rect">
            <a:avLst/>
          </a:prstGeom>
        </p:spPr>
        <p:txBody>
          <a:bodyPr wrap="square" lIns="0" tIns="0" rIns="0" bIns="0" rtlCol="0" anchor="t">
            <a:spAutoFit/>
          </a:bodyPr>
          <a:lstStyle/>
          <a:p>
            <a:pPr marL="0" lvl="0" indent="0" algn="ctr">
              <a:lnSpc>
                <a:spcPts val="9999"/>
              </a:lnSpc>
            </a:pPr>
            <a:r>
              <a:rPr lang="en-US" sz="6600" dirty="0" err="1">
                <a:latin typeface="ไอติม"/>
              </a:rPr>
              <a:t>Tác</a:t>
            </a:r>
            <a:r>
              <a:rPr lang="en-US" sz="6600" dirty="0">
                <a:latin typeface="ไอติม"/>
              </a:rPr>
              <a:t> </a:t>
            </a:r>
            <a:r>
              <a:rPr lang="en-US" sz="6600" dirty="0" err="1">
                <a:latin typeface="ไอติม"/>
              </a:rPr>
              <a:t>dụng</a:t>
            </a:r>
            <a:r>
              <a:rPr lang="en-US" sz="6600" dirty="0">
                <a:latin typeface="ไอติม"/>
              </a:rPr>
              <a:t> </a:t>
            </a:r>
            <a:r>
              <a:rPr lang="en-US" sz="6600" dirty="0" err="1">
                <a:latin typeface="ไอติม"/>
              </a:rPr>
              <a:t>của</a:t>
            </a:r>
            <a:r>
              <a:rPr lang="en-US" sz="6600" dirty="0">
                <a:latin typeface="ไอติม"/>
              </a:rPr>
              <a:t> </a:t>
            </a:r>
            <a:r>
              <a:rPr lang="en-US" sz="6600" dirty="0" err="1">
                <a:latin typeface="ไอติม"/>
              </a:rPr>
              <a:t>dấu</a:t>
            </a:r>
            <a:r>
              <a:rPr lang="en-US" sz="6600" dirty="0">
                <a:latin typeface="ไอติม"/>
              </a:rPr>
              <a:t> </a:t>
            </a:r>
            <a:r>
              <a:rPr lang="en-US" sz="6600" dirty="0" err="1">
                <a:latin typeface="ไอติม"/>
              </a:rPr>
              <a:t>phẩy</a:t>
            </a:r>
            <a:endParaRPr lang="en-US" sz="6600" dirty="0">
              <a:latin typeface="ไอติม"/>
            </a:endParaRPr>
          </a:p>
        </p:txBody>
      </p:sp>
      <p:grpSp>
        <p:nvGrpSpPr>
          <p:cNvPr id="6" name="Group 6"/>
          <p:cNvGrpSpPr/>
          <p:nvPr/>
        </p:nvGrpSpPr>
        <p:grpSpPr>
          <a:xfrm>
            <a:off x="1440955" y="5144305"/>
            <a:ext cx="16274585" cy="716782"/>
            <a:chOff x="0" y="0"/>
            <a:chExt cx="20030893" cy="955710"/>
          </a:xfrm>
        </p:grpSpPr>
        <p:sp>
          <p:nvSpPr>
            <p:cNvPr id="7" name="TextBox 7"/>
            <p:cNvSpPr txBox="1"/>
            <p:nvPr/>
          </p:nvSpPr>
          <p:spPr>
            <a:xfrm>
              <a:off x="931932" y="206921"/>
              <a:ext cx="19098961" cy="547159"/>
            </a:xfrm>
            <a:prstGeom prst="rect">
              <a:avLst/>
            </a:prstGeom>
          </p:spPr>
          <p:txBody>
            <a:bodyPr lIns="0" tIns="0" rIns="0" bIns="0" rtlCol="0" anchor="t">
              <a:spAutoFit/>
            </a:bodyPr>
            <a:lstStyle/>
            <a:p>
              <a:pPr>
                <a:lnSpc>
                  <a:spcPts val="3152"/>
                </a:lnSpc>
              </a:pP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ghép</a:t>
              </a:r>
              <a:r>
                <a:rPr lang="en-US" sz="4000" dirty="0">
                  <a:latin typeface="Arial" panose="020B0604020202020204" pitchFamily="34" charset="0"/>
                  <a:cs typeface="Arial" panose="020B0604020202020204" pitchFamily="34" charset="0"/>
                </a:rPr>
                <a:t>.</a:t>
              </a:r>
              <a:endParaRPr lang="en-US" sz="4000" u="none" dirty="0">
                <a:solidFill>
                  <a:srgbClr val="000000"/>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30215" y="130215"/>
              <a:ext cx="955710" cy="695279"/>
            </a:xfrm>
            <a:prstGeom prst="rect">
              <a:avLst/>
            </a:prstGeom>
          </p:spPr>
        </p:pic>
        <p:sp>
          <p:nvSpPr>
            <p:cNvPr id="9" name="TextBox 9"/>
            <p:cNvSpPr txBox="1"/>
            <p:nvPr/>
          </p:nvSpPr>
          <p:spPr>
            <a:xfrm>
              <a:off x="90433" y="183637"/>
              <a:ext cx="514412" cy="581356"/>
            </a:xfrm>
            <a:prstGeom prst="rect">
              <a:avLst/>
            </a:prstGeom>
          </p:spPr>
          <p:txBody>
            <a:bodyPr lIns="0" tIns="0" rIns="0" bIns="0" rtlCol="0" anchor="t">
              <a:spAutoFit/>
            </a:bodyPr>
            <a:lstStyle/>
            <a:p>
              <a:pPr marL="0" lvl="0" indent="0" algn="ctr">
                <a:lnSpc>
                  <a:spcPts val="3425"/>
                </a:lnSpc>
              </a:pPr>
              <a:r>
                <a:rPr lang="en-US" sz="4000">
                  <a:solidFill>
                    <a:srgbClr val="000000"/>
                  </a:solidFill>
                  <a:latin typeface="Arial" panose="020B0604020202020204" pitchFamily="34" charset="0"/>
                  <a:cs typeface="Arial" panose="020B0604020202020204" pitchFamily="34" charset="0"/>
                </a:rPr>
                <a:t>1</a:t>
              </a:r>
            </a:p>
          </p:txBody>
        </p:sp>
      </p:grpSp>
      <p:grpSp>
        <p:nvGrpSpPr>
          <p:cNvPr id="10" name="Group 10"/>
          <p:cNvGrpSpPr/>
          <p:nvPr/>
        </p:nvGrpSpPr>
        <p:grpSpPr>
          <a:xfrm>
            <a:off x="1440955" y="6104668"/>
            <a:ext cx="16274585" cy="975929"/>
            <a:chOff x="0" y="0"/>
            <a:chExt cx="20030893" cy="1301239"/>
          </a:xfrm>
        </p:grpSpPr>
        <p:sp>
          <p:nvSpPr>
            <p:cNvPr id="11" name="TextBox 11"/>
            <p:cNvSpPr txBox="1"/>
            <p:nvPr/>
          </p:nvSpPr>
          <p:spPr>
            <a:xfrm>
              <a:off x="931932" y="206921"/>
              <a:ext cx="19098961" cy="1094318"/>
            </a:xfrm>
            <a:prstGeom prst="rect">
              <a:avLst/>
            </a:prstGeom>
          </p:spPr>
          <p:txBody>
            <a:bodyPr lIns="0" tIns="0" rIns="0" bIns="0" rtlCol="0" anchor="t">
              <a:spAutoFit/>
            </a:bodyPr>
            <a:lstStyle/>
            <a:p>
              <a:pPr>
                <a:lnSpc>
                  <a:spcPts val="3152"/>
                </a:lnSpc>
              </a:pP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a:t>
              </a:r>
              <a:endParaRPr lang="en-US" sz="4000" dirty="0">
                <a:solidFill>
                  <a:srgbClr val="000000"/>
                </a:solidFill>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30215" y="130215"/>
              <a:ext cx="955710" cy="695279"/>
            </a:xfrm>
            <a:prstGeom prst="rect">
              <a:avLst/>
            </a:prstGeom>
          </p:spPr>
        </p:pic>
        <p:sp>
          <p:nvSpPr>
            <p:cNvPr id="13" name="TextBox 13"/>
            <p:cNvSpPr txBox="1"/>
            <p:nvPr/>
          </p:nvSpPr>
          <p:spPr>
            <a:xfrm>
              <a:off x="90433" y="183637"/>
              <a:ext cx="514412" cy="581356"/>
            </a:xfrm>
            <a:prstGeom prst="rect">
              <a:avLst/>
            </a:prstGeom>
          </p:spPr>
          <p:txBody>
            <a:bodyPr lIns="0" tIns="0" rIns="0" bIns="0" rtlCol="0" anchor="t">
              <a:spAutoFit/>
            </a:bodyPr>
            <a:lstStyle/>
            <a:p>
              <a:pPr marL="0" lvl="0" indent="0" algn="ctr">
                <a:lnSpc>
                  <a:spcPts val="3425"/>
                </a:lnSpc>
              </a:pPr>
              <a:r>
                <a:rPr lang="en-US" sz="4000">
                  <a:solidFill>
                    <a:srgbClr val="000000"/>
                  </a:solidFill>
                  <a:latin typeface="Arial" panose="020B0604020202020204" pitchFamily="34" charset="0"/>
                  <a:cs typeface="Arial" panose="020B0604020202020204" pitchFamily="34" charset="0"/>
                </a:rPr>
                <a:t>2</a:t>
              </a:r>
            </a:p>
          </p:txBody>
        </p:sp>
      </p:grpSp>
      <p:grpSp>
        <p:nvGrpSpPr>
          <p:cNvPr id="14" name="Group 14"/>
          <p:cNvGrpSpPr/>
          <p:nvPr/>
        </p:nvGrpSpPr>
        <p:grpSpPr>
          <a:xfrm>
            <a:off x="1440955" y="7183669"/>
            <a:ext cx="16274585" cy="975931"/>
            <a:chOff x="0" y="0"/>
            <a:chExt cx="20030893" cy="1301240"/>
          </a:xfrm>
        </p:grpSpPr>
        <p:sp>
          <p:nvSpPr>
            <p:cNvPr id="15" name="TextBox 15"/>
            <p:cNvSpPr txBox="1"/>
            <p:nvPr/>
          </p:nvSpPr>
          <p:spPr>
            <a:xfrm>
              <a:off x="931932" y="206923"/>
              <a:ext cx="19098961" cy="1094317"/>
            </a:xfrm>
            <a:prstGeom prst="rect">
              <a:avLst/>
            </a:prstGeom>
          </p:spPr>
          <p:txBody>
            <a:bodyPr lIns="0" tIns="0" rIns="0" bIns="0" rtlCol="0" anchor="t">
              <a:spAutoFit/>
            </a:bodyPr>
            <a:lstStyle/>
            <a:p>
              <a:pPr>
                <a:lnSpc>
                  <a:spcPts val="3152"/>
                </a:lnSpc>
              </a:pP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a:t>
              </a:r>
              <a:endParaRPr lang="en-US" sz="4000" dirty="0">
                <a:solidFill>
                  <a:srgbClr val="000000"/>
                </a:solidFill>
                <a:latin typeface="Arial" panose="020B0604020202020204" pitchFamily="34" charset="0"/>
                <a:cs typeface="Arial" panose="020B0604020202020204" pitchFamily="34" charset="0"/>
              </a:endParaRPr>
            </a:p>
          </p:txBody>
        </p:sp>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30215" y="130215"/>
              <a:ext cx="955710" cy="695279"/>
            </a:xfrm>
            <a:prstGeom prst="rect">
              <a:avLst/>
            </a:prstGeom>
          </p:spPr>
        </p:pic>
        <p:sp>
          <p:nvSpPr>
            <p:cNvPr id="17" name="TextBox 17"/>
            <p:cNvSpPr txBox="1"/>
            <p:nvPr/>
          </p:nvSpPr>
          <p:spPr>
            <a:xfrm>
              <a:off x="90433" y="183639"/>
              <a:ext cx="514412" cy="581356"/>
            </a:xfrm>
            <a:prstGeom prst="rect">
              <a:avLst/>
            </a:prstGeom>
          </p:spPr>
          <p:txBody>
            <a:bodyPr lIns="0" tIns="0" rIns="0" bIns="0" rtlCol="0" anchor="t">
              <a:spAutoFit/>
            </a:bodyPr>
            <a:lstStyle/>
            <a:p>
              <a:pPr marL="0" lvl="0" indent="0" algn="ctr">
                <a:lnSpc>
                  <a:spcPts val="3425"/>
                </a:lnSpc>
              </a:pPr>
              <a:r>
                <a:rPr lang="en-US" sz="4000">
                  <a:solidFill>
                    <a:srgbClr val="000000"/>
                  </a:solidFill>
                  <a:latin typeface="Arial" panose="020B0604020202020204" pitchFamily="34" charset="0"/>
                  <a:cs typeface="Arial" panose="020B0604020202020204" pitchFamily="34" charset="0"/>
                </a:rPr>
                <a:t>3</a:t>
              </a:r>
            </a:p>
          </p:txBody>
        </p:sp>
      </p:grpSp>
      <p:grpSp>
        <p:nvGrpSpPr>
          <p:cNvPr id="18" name="Group 18"/>
          <p:cNvGrpSpPr/>
          <p:nvPr/>
        </p:nvGrpSpPr>
        <p:grpSpPr>
          <a:xfrm>
            <a:off x="1440955" y="8265489"/>
            <a:ext cx="16274585" cy="716782"/>
            <a:chOff x="0" y="0"/>
            <a:chExt cx="20030893" cy="955710"/>
          </a:xfrm>
        </p:grpSpPr>
        <p:sp>
          <p:nvSpPr>
            <p:cNvPr id="19" name="TextBox 19"/>
            <p:cNvSpPr txBox="1"/>
            <p:nvPr/>
          </p:nvSpPr>
          <p:spPr>
            <a:xfrm>
              <a:off x="931932" y="206921"/>
              <a:ext cx="19098961" cy="566054"/>
            </a:xfrm>
            <a:prstGeom prst="rect">
              <a:avLst/>
            </a:prstGeom>
          </p:spPr>
          <p:txBody>
            <a:bodyPr lIns="0" tIns="0" rIns="0" bIns="0" rtlCol="0" anchor="t">
              <a:spAutoFit/>
            </a:bodyPr>
            <a:lstStyle/>
            <a:p>
              <a:pPr>
                <a:lnSpc>
                  <a:spcPts val="3152"/>
                </a:lnSpc>
              </a:pP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ghép</a:t>
              </a:r>
              <a:r>
                <a:rPr lang="en-US" sz="4000" dirty="0">
                  <a:latin typeface="Arial" panose="020B0604020202020204" pitchFamily="34" charset="0"/>
                  <a:cs typeface="Arial" panose="020B0604020202020204" pitchFamily="34" charset="0"/>
                </a:rPr>
                <a:t>.</a:t>
              </a:r>
              <a:endParaRPr lang="en-US" sz="4000" dirty="0">
                <a:solidFill>
                  <a:srgbClr val="000000"/>
                </a:solidFill>
                <a:latin typeface="Arial" panose="020B0604020202020204" pitchFamily="34" charset="0"/>
                <a:cs typeface="Arial" panose="020B0604020202020204" pitchFamily="34" charset="0"/>
              </a:endParaRPr>
            </a:p>
          </p:txBody>
        </p:sp>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30215" y="130215"/>
              <a:ext cx="955710" cy="695279"/>
            </a:xfrm>
            <a:prstGeom prst="rect">
              <a:avLst/>
            </a:prstGeom>
          </p:spPr>
        </p:pic>
        <p:sp>
          <p:nvSpPr>
            <p:cNvPr id="21" name="TextBox 21"/>
            <p:cNvSpPr txBox="1"/>
            <p:nvPr/>
          </p:nvSpPr>
          <p:spPr>
            <a:xfrm>
              <a:off x="90433" y="183637"/>
              <a:ext cx="514412" cy="581356"/>
            </a:xfrm>
            <a:prstGeom prst="rect">
              <a:avLst/>
            </a:prstGeom>
          </p:spPr>
          <p:txBody>
            <a:bodyPr lIns="0" tIns="0" rIns="0" bIns="0" rtlCol="0" anchor="t">
              <a:spAutoFit/>
            </a:bodyPr>
            <a:lstStyle/>
            <a:p>
              <a:pPr marL="0" lvl="0" indent="0" algn="ctr">
                <a:lnSpc>
                  <a:spcPts val="3425"/>
                </a:lnSpc>
              </a:pPr>
              <a:r>
                <a:rPr lang="en-US" sz="4000">
                  <a:solidFill>
                    <a:srgbClr val="000000"/>
                  </a:solidFill>
                  <a:latin typeface="Arial" panose="020B0604020202020204" pitchFamily="34" charset="0"/>
                  <a:cs typeface="Arial" panose="020B0604020202020204" pitchFamily="34" charset="0"/>
                </a:rPr>
                <a:t>4</a:t>
              </a:r>
            </a:p>
          </p:txBody>
        </p:sp>
      </p:grpSp>
      <p:grpSp>
        <p:nvGrpSpPr>
          <p:cNvPr id="22" name="Group 22"/>
          <p:cNvGrpSpPr/>
          <p:nvPr/>
        </p:nvGrpSpPr>
        <p:grpSpPr>
          <a:xfrm>
            <a:off x="1440955" y="9225851"/>
            <a:ext cx="16274585" cy="716782"/>
            <a:chOff x="0" y="0"/>
            <a:chExt cx="20030893" cy="955710"/>
          </a:xfrm>
        </p:grpSpPr>
        <p:sp>
          <p:nvSpPr>
            <p:cNvPr id="23" name="TextBox 23"/>
            <p:cNvSpPr txBox="1"/>
            <p:nvPr/>
          </p:nvSpPr>
          <p:spPr>
            <a:xfrm>
              <a:off x="931932" y="206921"/>
              <a:ext cx="19098961" cy="547159"/>
            </a:xfrm>
            <a:prstGeom prst="rect">
              <a:avLst/>
            </a:prstGeom>
          </p:spPr>
          <p:txBody>
            <a:bodyPr lIns="0" tIns="0" rIns="0" bIns="0" rtlCol="0" anchor="t">
              <a:spAutoFit/>
            </a:bodyPr>
            <a:lstStyle/>
            <a:p>
              <a:pPr>
                <a:lnSpc>
                  <a:spcPts val="3152"/>
                </a:lnSpc>
              </a:pP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ngữ</a:t>
              </a:r>
              <a:r>
                <a:rPr lang="en-US" sz="4000" dirty="0">
                  <a:latin typeface="Arial" panose="020B0604020202020204" pitchFamily="34" charset="0"/>
                  <a:cs typeface="Arial" panose="020B0604020202020204" pitchFamily="34" charset="0"/>
                </a:rPr>
                <a:t>.</a:t>
              </a:r>
              <a:endParaRPr lang="en-US" sz="4000" dirty="0">
                <a:solidFill>
                  <a:srgbClr val="000000"/>
                </a:solidFill>
                <a:latin typeface="Arial" panose="020B0604020202020204" pitchFamily="34" charset="0"/>
                <a:cs typeface="Arial" panose="020B0604020202020204" pitchFamily="34" charset="0"/>
              </a:endParaRPr>
            </a:p>
          </p:txBody>
        </p:sp>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30215" y="130215"/>
              <a:ext cx="955710" cy="695279"/>
            </a:xfrm>
            <a:prstGeom prst="rect">
              <a:avLst/>
            </a:prstGeom>
          </p:spPr>
        </p:pic>
        <p:sp>
          <p:nvSpPr>
            <p:cNvPr id="25" name="TextBox 25"/>
            <p:cNvSpPr txBox="1"/>
            <p:nvPr/>
          </p:nvSpPr>
          <p:spPr>
            <a:xfrm>
              <a:off x="90433" y="183637"/>
              <a:ext cx="514412" cy="581356"/>
            </a:xfrm>
            <a:prstGeom prst="rect">
              <a:avLst/>
            </a:prstGeom>
          </p:spPr>
          <p:txBody>
            <a:bodyPr lIns="0" tIns="0" rIns="0" bIns="0" rtlCol="0" anchor="t">
              <a:spAutoFit/>
            </a:bodyPr>
            <a:lstStyle/>
            <a:p>
              <a:pPr marL="0" lvl="0" indent="0" algn="ctr">
                <a:lnSpc>
                  <a:spcPts val="3425"/>
                </a:lnSpc>
              </a:pPr>
              <a:r>
                <a:rPr lang="en-US" sz="4000">
                  <a:solidFill>
                    <a:srgbClr val="000000"/>
                  </a:solidFill>
                  <a:latin typeface="Arial" panose="020B0604020202020204" pitchFamily="34" charset="0"/>
                  <a:cs typeface="Arial" panose="020B0604020202020204" pitchFamily="34" charset="0"/>
                </a:rPr>
                <a:t>5</a:t>
              </a:r>
            </a:p>
          </p:txBody>
        </p:sp>
      </p:gr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75743" y="0"/>
            <a:ext cx="8701697" cy="486909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3838020"/>
            <a:ext cx="17865341" cy="1613969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90800" y="471345"/>
            <a:ext cx="14173200" cy="2754542"/>
          </a:xfrm>
          <a:prstGeom prst="rect">
            <a:avLst/>
          </a:prstGeom>
        </p:spPr>
      </p:pic>
      <p:pic>
        <p:nvPicPr>
          <p:cNvPr id="6" name="Picture 6"/>
          <p:cNvPicPr>
            <a:picLocks noChangeAspect="1"/>
          </p:cNvPicPr>
          <p:nvPr/>
        </p:nvPicPr>
        <p:blipFill>
          <a:blip r:embed="rId8"/>
          <a:srcRect/>
          <a:stretch>
            <a:fillRect/>
          </a:stretch>
        </p:blipFill>
        <p:spPr>
          <a:xfrm>
            <a:off x="17624723" y="8272322"/>
            <a:ext cx="4433953" cy="4029355"/>
          </a:xfrm>
          <a:prstGeom prst="rect">
            <a:avLst/>
          </a:prstGeom>
        </p:spPr>
      </p:pic>
      <p:sp>
        <p:nvSpPr>
          <p:cNvPr id="7" name="TextBox 7"/>
          <p:cNvSpPr txBox="1"/>
          <p:nvPr/>
        </p:nvSpPr>
        <p:spPr>
          <a:xfrm>
            <a:off x="2590800" y="767181"/>
            <a:ext cx="13508057" cy="1965282"/>
          </a:xfrm>
          <a:prstGeom prst="rect">
            <a:avLst/>
          </a:prstGeom>
        </p:spPr>
        <p:txBody>
          <a:bodyPr wrap="square" lIns="0" tIns="0" rIns="0" bIns="0" rtlCol="0" anchor="t">
            <a:spAutoFit/>
          </a:bodyPr>
          <a:lstStyle/>
          <a:p>
            <a:pPr marL="0" lvl="0" indent="0" algn="ctr">
              <a:lnSpc>
                <a:spcPts val="15999"/>
              </a:lnSpc>
            </a:pPr>
            <a:r>
              <a:rPr lang="en-US" sz="13300" dirty="0" err="1">
                <a:solidFill>
                  <a:srgbClr val="000000"/>
                </a:solidFill>
                <a:latin typeface="ไอติม"/>
              </a:rPr>
              <a:t>Đánh</a:t>
            </a:r>
            <a:r>
              <a:rPr lang="en-US" sz="13300" dirty="0">
                <a:solidFill>
                  <a:srgbClr val="000000"/>
                </a:solidFill>
                <a:latin typeface="ไอติม"/>
              </a:rPr>
              <a:t> </a:t>
            </a:r>
            <a:r>
              <a:rPr lang="en-US" sz="13300" dirty="0" err="1">
                <a:solidFill>
                  <a:srgbClr val="000000"/>
                </a:solidFill>
                <a:latin typeface="ไอติม"/>
              </a:rPr>
              <a:t>giá</a:t>
            </a:r>
            <a:r>
              <a:rPr lang="en-US" sz="13300" dirty="0">
                <a:solidFill>
                  <a:srgbClr val="000000"/>
                </a:solidFill>
                <a:latin typeface="ไอติม"/>
              </a:rPr>
              <a:t> </a:t>
            </a:r>
            <a:r>
              <a:rPr lang="en-US" sz="13300" dirty="0" err="1">
                <a:solidFill>
                  <a:srgbClr val="000000"/>
                </a:solidFill>
                <a:latin typeface="ไอติม"/>
              </a:rPr>
              <a:t>mục</a:t>
            </a:r>
            <a:r>
              <a:rPr lang="en-US" sz="13300" dirty="0">
                <a:solidFill>
                  <a:srgbClr val="000000"/>
                </a:solidFill>
                <a:latin typeface="ไอติม"/>
              </a:rPr>
              <a:t> </a:t>
            </a:r>
            <a:r>
              <a:rPr lang="en-US" sz="13300" dirty="0" err="1">
                <a:solidFill>
                  <a:srgbClr val="000000"/>
                </a:solidFill>
                <a:latin typeface="ไอติม"/>
              </a:rPr>
              <a:t>tiêu</a:t>
            </a:r>
            <a:endParaRPr lang="en-US" sz="13300" dirty="0">
              <a:solidFill>
                <a:srgbClr val="000000"/>
              </a:solidFill>
              <a:latin typeface="ไอติม"/>
            </a:endParaRPr>
          </a:p>
        </p:txBody>
      </p:sp>
      <p:sp>
        <p:nvSpPr>
          <p:cNvPr id="8" name="TextBox 8"/>
          <p:cNvSpPr txBox="1"/>
          <p:nvPr/>
        </p:nvSpPr>
        <p:spPr>
          <a:xfrm>
            <a:off x="3375007" y="3612192"/>
            <a:ext cx="13508058" cy="2492990"/>
          </a:xfrm>
          <a:prstGeom prst="rect">
            <a:avLst/>
          </a:prstGeom>
        </p:spPr>
        <p:txBody>
          <a:bodyPr wrap="square" lIns="0" tIns="0" rIns="0" bIns="0" rtlCol="0" anchor="t">
            <a:spAutoFit/>
          </a:bodyPr>
          <a:lstStyle/>
          <a:p>
            <a:pPr algn="just">
              <a:lnSpc>
                <a:spcPct val="150000"/>
              </a:lnSpc>
            </a:pPr>
            <a:r>
              <a:rPr lang="en-US" sz="5400" dirty="0" err="1">
                <a:solidFill>
                  <a:srgbClr val="000000"/>
                </a:solidFill>
                <a:latin typeface="Paytone One Bold"/>
              </a:rPr>
              <a:t>Sử</a:t>
            </a:r>
            <a:r>
              <a:rPr lang="en-US" sz="5400" dirty="0">
                <a:solidFill>
                  <a:srgbClr val="000000"/>
                </a:solidFill>
                <a:latin typeface="Paytone One Bold"/>
              </a:rPr>
              <a:t> </a:t>
            </a:r>
            <a:r>
              <a:rPr lang="en-US" sz="5400" dirty="0" err="1">
                <a:solidFill>
                  <a:srgbClr val="000000"/>
                </a:solidFill>
                <a:latin typeface="Paytone One Bold"/>
              </a:rPr>
              <a:t>dụng</a:t>
            </a:r>
            <a:r>
              <a:rPr lang="en-US" sz="5400" dirty="0">
                <a:solidFill>
                  <a:srgbClr val="000000"/>
                </a:solidFill>
                <a:latin typeface="Paytone One Bold"/>
              </a:rPr>
              <a:t> </a:t>
            </a:r>
            <a:r>
              <a:rPr lang="en-US" sz="5400" dirty="0" err="1">
                <a:solidFill>
                  <a:srgbClr val="000000"/>
                </a:solidFill>
                <a:latin typeface="Paytone One Bold"/>
              </a:rPr>
              <a:t>đúng</a:t>
            </a:r>
            <a:r>
              <a:rPr lang="en-US" sz="5400" dirty="0">
                <a:solidFill>
                  <a:srgbClr val="000000"/>
                </a:solidFill>
                <a:latin typeface="Paytone One Bold"/>
              </a:rPr>
              <a:t> </a:t>
            </a:r>
            <a:r>
              <a:rPr lang="en-US" sz="5400" dirty="0" err="1">
                <a:solidFill>
                  <a:srgbClr val="000000"/>
                </a:solidFill>
                <a:latin typeface="Paytone One Bold"/>
              </a:rPr>
              <a:t>dấu</a:t>
            </a:r>
            <a:r>
              <a:rPr lang="en-US" sz="5400" dirty="0">
                <a:solidFill>
                  <a:srgbClr val="000000"/>
                </a:solidFill>
                <a:latin typeface="Paytone One Bold"/>
              </a:rPr>
              <a:t> </a:t>
            </a:r>
            <a:r>
              <a:rPr lang="en-US" sz="5400" dirty="0" err="1">
                <a:solidFill>
                  <a:srgbClr val="000000"/>
                </a:solidFill>
                <a:latin typeface="Paytone One Bold"/>
              </a:rPr>
              <a:t>chấm</a:t>
            </a:r>
            <a:r>
              <a:rPr lang="en-US" sz="5400" dirty="0">
                <a:solidFill>
                  <a:srgbClr val="000000"/>
                </a:solidFill>
                <a:latin typeface="Paytone One Bold"/>
              </a:rPr>
              <a:t>, </a:t>
            </a:r>
            <a:r>
              <a:rPr lang="en-US" sz="5400" dirty="0" err="1">
                <a:solidFill>
                  <a:srgbClr val="000000"/>
                </a:solidFill>
                <a:latin typeface="Paytone One Bold"/>
              </a:rPr>
              <a:t>dấu</a:t>
            </a:r>
            <a:r>
              <a:rPr lang="en-US" sz="5400" dirty="0">
                <a:solidFill>
                  <a:srgbClr val="000000"/>
                </a:solidFill>
                <a:latin typeface="Paytone One Bold"/>
              </a:rPr>
              <a:t> </a:t>
            </a:r>
            <a:r>
              <a:rPr lang="en-US" sz="5400" dirty="0" err="1">
                <a:solidFill>
                  <a:srgbClr val="000000"/>
                </a:solidFill>
                <a:latin typeface="Paytone One Bold"/>
              </a:rPr>
              <a:t>phẩy</a:t>
            </a:r>
            <a:r>
              <a:rPr lang="en-US" sz="5400" dirty="0">
                <a:solidFill>
                  <a:srgbClr val="000000"/>
                </a:solidFill>
                <a:latin typeface="Paytone One Bold"/>
              </a:rPr>
              <a:t> </a:t>
            </a:r>
            <a:r>
              <a:rPr lang="en-US" sz="5400" dirty="0" err="1">
                <a:solidFill>
                  <a:srgbClr val="000000"/>
                </a:solidFill>
                <a:latin typeface="Paytone One Bold"/>
              </a:rPr>
              <a:t>trong</a:t>
            </a:r>
            <a:r>
              <a:rPr lang="en-US" sz="5400" dirty="0">
                <a:solidFill>
                  <a:srgbClr val="000000"/>
                </a:solidFill>
                <a:latin typeface="Paytone One Bold"/>
              </a:rPr>
              <a:t> </a:t>
            </a:r>
            <a:r>
              <a:rPr lang="en-US" sz="5400" dirty="0" err="1">
                <a:solidFill>
                  <a:srgbClr val="000000"/>
                </a:solidFill>
                <a:latin typeface="Paytone One Bold"/>
              </a:rPr>
              <a:t>câu</a:t>
            </a:r>
            <a:r>
              <a:rPr lang="en-US" sz="5400" dirty="0">
                <a:solidFill>
                  <a:srgbClr val="000000"/>
                </a:solidFill>
                <a:latin typeface="Paytone One Bold"/>
              </a:rPr>
              <a:t> </a:t>
            </a:r>
            <a:r>
              <a:rPr lang="en-US" sz="5400" dirty="0" err="1">
                <a:solidFill>
                  <a:srgbClr val="000000"/>
                </a:solidFill>
                <a:latin typeface="Paytone One Bold"/>
              </a:rPr>
              <a:t>văn</a:t>
            </a:r>
            <a:r>
              <a:rPr lang="en-US" sz="5400" dirty="0">
                <a:solidFill>
                  <a:srgbClr val="000000"/>
                </a:solidFill>
                <a:latin typeface="Paytone One Bold"/>
              </a:rPr>
              <a:t>, </a:t>
            </a:r>
            <a:r>
              <a:rPr lang="en-US" sz="5400" dirty="0" err="1">
                <a:solidFill>
                  <a:srgbClr val="000000"/>
                </a:solidFill>
                <a:latin typeface="Paytone One Bold"/>
              </a:rPr>
              <a:t>đoạn</a:t>
            </a:r>
            <a:r>
              <a:rPr lang="en-US" sz="5400" dirty="0">
                <a:solidFill>
                  <a:srgbClr val="000000"/>
                </a:solidFill>
                <a:latin typeface="Paytone One Bold"/>
              </a:rPr>
              <a:t> </a:t>
            </a:r>
            <a:r>
              <a:rPr lang="en-US" sz="5400" dirty="0" err="1">
                <a:solidFill>
                  <a:srgbClr val="000000"/>
                </a:solidFill>
                <a:latin typeface="Paytone One Bold"/>
              </a:rPr>
              <a:t>văn</a:t>
            </a:r>
            <a:r>
              <a:rPr lang="en-US" sz="5400" dirty="0">
                <a:solidFill>
                  <a:srgbClr val="000000"/>
                </a:solidFill>
                <a:latin typeface="Paytone One Bold"/>
              </a:rPr>
              <a:t>.</a:t>
            </a:r>
          </a:p>
        </p:txBody>
      </p:sp>
      <p:sp>
        <p:nvSpPr>
          <p:cNvPr id="9" name="TextBox 9"/>
          <p:cNvSpPr txBox="1"/>
          <p:nvPr/>
        </p:nvSpPr>
        <p:spPr>
          <a:xfrm>
            <a:off x="3336907" y="6241002"/>
            <a:ext cx="14528434" cy="3739485"/>
          </a:xfrm>
          <a:prstGeom prst="rect">
            <a:avLst/>
          </a:prstGeom>
        </p:spPr>
        <p:txBody>
          <a:bodyPr wrap="square" lIns="0" tIns="0" rIns="0" bIns="0" rtlCol="0" anchor="t">
            <a:spAutoFit/>
          </a:bodyPr>
          <a:lstStyle/>
          <a:p>
            <a:pPr algn="just">
              <a:lnSpc>
                <a:spcPct val="150000"/>
              </a:lnSpc>
            </a:pPr>
            <a:r>
              <a:rPr lang="en-US" sz="5400" dirty="0" err="1">
                <a:solidFill>
                  <a:srgbClr val="000000"/>
                </a:solidFill>
                <a:latin typeface="Paytone One Bold"/>
              </a:rPr>
              <a:t>Viết</a:t>
            </a:r>
            <a:r>
              <a:rPr lang="en-US" sz="5400" dirty="0">
                <a:solidFill>
                  <a:srgbClr val="000000"/>
                </a:solidFill>
                <a:latin typeface="Paytone One Bold"/>
              </a:rPr>
              <a:t> </a:t>
            </a:r>
            <a:r>
              <a:rPr lang="en-US" sz="5400" dirty="0" err="1">
                <a:solidFill>
                  <a:srgbClr val="000000"/>
                </a:solidFill>
                <a:latin typeface="Paytone One Bold"/>
              </a:rPr>
              <a:t>được</a:t>
            </a:r>
            <a:r>
              <a:rPr lang="en-US" sz="5400" dirty="0">
                <a:solidFill>
                  <a:srgbClr val="000000"/>
                </a:solidFill>
                <a:latin typeface="Paytone One Bold"/>
              </a:rPr>
              <a:t>  </a:t>
            </a:r>
            <a:r>
              <a:rPr lang="en-US" sz="5400" dirty="0" err="1">
                <a:solidFill>
                  <a:srgbClr val="000000"/>
                </a:solidFill>
                <a:latin typeface="Paytone One Bold"/>
              </a:rPr>
              <a:t>đoạn</a:t>
            </a:r>
            <a:r>
              <a:rPr lang="en-US" sz="5400" dirty="0">
                <a:solidFill>
                  <a:srgbClr val="000000"/>
                </a:solidFill>
                <a:latin typeface="Paytone One Bold"/>
              </a:rPr>
              <a:t> </a:t>
            </a:r>
            <a:r>
              <a:rPr lang="en-US" sz="5400" dirty="0" err="1">
                <a:solidFill>
                  <a:srgbClr val="000000"/>
                </a:solidFill>
                <a:latin typeface="Paytone One Bold"/>
              </a:rPr>
              <a:t>văn</a:t>
            </a:r>
            <a:r>
              <a:rPr lang="en-US" sz="5400" dirty="0">
                <a:solidFill>
                  <a:srgbClr val="000000"/>
                </a:solidFill>
                <a:latin typeface="Paytone One Bold"/>
              </a:rPr>
              <a:t> </a:t>
            </a:r>
            <a:r>
              <a:rPr lang="en-US" sz="5400" dirty="0" err="1">
                <a:solidFill>
                  <a:srgbClr val="000000"/>
                </a:solidFill>
                <a:latin typeface="Paytone One Bold"/>
              </a:rPr>
              <a:t>khoảng</a:t>
            </a:r>
            <a:r>
              <a:rPr lang="en-US" sz="5400" dirty="0">
                <a:solidFill>
                  <a:srgbClr val="000000"/>
                </a:solidFill>
                <a:latin typeface="Paytone One Bold"/>
              </a:rPr>
              <a:t> 5 </a:t>
            </a:r>
            <a:r>
              <a:rPr lang="en-US" sz="5400" dirty="0" err="1">
                <a:solidFill>
                  <a:srgbClr val="000000"/>
                </a:solidFill>
                <a:latin typeface="Paytone One Bold"/>
              </a:rPr>
              <a:t>câu</a:t>
            </a:r>
            <a:r>
              <a:rPr lang="en-US" sz="5400" dirty="0">
                <a:solidFill>
                  <a:srgbClr val="000000"/>
                </a:solidFill>
                <a:latin typeface="Paytone One Bold"/>
              </a:rPr>
              <a:t> </a:t>
            </a:r>
            <a:r>
              <a:rPr lang="en-US" sz="5400" dirty="0" err="1">
                <a:solidFill>
                  <a:srgbClr val="000000"/>
                </a:solidFill>
                <a:latin typeface="Paytone One Bold"/>
              </a:rPr>
              <a:t>nói</a:t>
            </a:r>
            <a:r>
              <a:rPr lang="en-US" sz="5400" dirty="0">
                <a:solidFill>
                  <a:srgbClr val="000000"/>
                </a:solidFill>
                <a:latin typeface="Paytone One Bold"/>
              </a:rPr>
              <a:t> </a:t>
            </a:r>
            <a:r>
              <a:rPr lang="en-US" sz="5400" dirty="0" err="1">
                <a:solidFill>
                  <a:srgbClr val="000000"/>
                </a:solidFill>
                <a:latin typeface="Paytone One Bold"/>
              </a:rPr>
              <a:t>về</a:t>
            </a:r>
            <a:r>
              <a:rPr lang="en-US" sz="5400" dirty="0">
                <a:solidFill>
                  <a:srgbClr val="000000"/>
                </a:solidFill>
                <a:latin typeface="Paytone One Bold"/>
              </a:rPr>
              <a:t> </a:t>
            </a:r>
            <a:r>
              <a:rPr lang="en-US" sz="5400" dirty="0" err="1">
                <a:solidFill>
                  <a:srgbClr val="000000"/>
                </a:solidFill>
                <a:latin typeface="Paytone One Bold"/>
              </a:rPr>
              <a:t>hoạt</a:t>
            </a:r>
            <a:r>
              <a:rPr lang="en-US" sz="5400" dirty="0">
                <a:solidFill>
                  <a:srgbClr val="000000"/>
                </a:solidFill>
                <a:latin typeface="Paytone One Bold"/>
              </a:rPr>
              <a:t> </a:t>
            </a:r>
            <a:r>
              <a:rPr lang="en-US" sz="5400" dirty="0" err="1">
                <a:solidFill>
                  <a:srgbClr val="000000"/>
                </a:solidFill>
                <a:latin typeface="Paytone One Bold"/>
              </a:rPr>
              <a:t>động</a:t>
            </a:r>
            <a:r>
              <a:rPr lang="en-US" sz="5400" dirty="0">
                <a:solidFill>
                  <a:srgbClr val="000000"/>
                </a:solidFill>
                <a:latin typeface="Paytone One Bold"/>
              </a:rPr>
              <a:t> </a:t>
            </a:r>
            <a:r>
              <a:rPr lang="en-US" sz="5400" dirty="0" err="1">
                <a:solidFill>
                  <a:srgbClr val="000000"/>
                </a:solidFill>
                <a:latin typeface="Paytone One Bold"/>
              </a:rPr>
              <a:t>của</a:t>
            </a:r>
            <a:r>
              <a:rPr lang="en-US" sz="5400" dirty="0">
                <a:solidFill>
                  <a:srgbClr val="000000"/>
                </a:solidFill>
                <a:latin typeface="Paytone One Bold"/>
              </a:rPr>
              <a:t> </a:t>
            </a:r>
            <a:r>
              <a:rPr lang="en-US" sz="5400" dirty="0" err="1">
                <a:solidFill>
                  <a:srgbClr val="000000"/>
                </a:solidFill>
                <a:latin typeface="Paytone One Bold"/>
              </a:rPr>
              <a:t>học</a:t>
            </a:r>
            <a:r>
              <a:rPr lang="en-US" sz="5400" dirty="0">
                <a:solidFill>
                  <a:srgbClr val="000000"/>
                </a:solidFill>
                <a:latin typeface="Paytone One Bold"/>
              </a:rPr>
              <a:t> </a:t>
            </a:r>
            <a:r>
              <a:rPr lang="en-US" sz="5400" dirty="0" err="1">
                <a:solidFill>
                  <a:srgbClr val="000000"/>
                </a:solidFill>
                <a:latin typeface="Paytone One Bold"/>
              </a:rPr>
              <a:t>sinh</a:t>
            </a:r>
            <a:r>
              <a:rPr lang="en-US" sz="5400" dirty="0">
                <a:solidFill>
                  <a:srgbClr val="000000"/>
                </a:solidFill>
                <a:latin typeface="Paytone One Bold"/>
              </a:rPr>
              <a:t> </a:t>
            </a:r>
            <a:r>
              <a:rPr lang="en-US" sz="5400" dirty="0" err="1">
                <a:solidFill>
                  <a:srgbClr val="000000"/>
                </a:solidFill>
                <a:latin typeface="Paytone One Bold"/>
              </a:rPr>
              <a:t>trong</a:t>
            </a:r>
            <a:r>
              <a:rPr lang="en-US" sz="5400" dirty="0">
                <a:solidFill>
                  <a:srgbClr val="000000"/>
                </a:solidFill>
                <a:latin typeface="Paytone One Bold"/>
              </a:rPr>
              <a:t> </a:t>
            </a:r>
            <a:r>
              <a:rPr lang="en-US" sz="5400" dirty="0" err="1">
                <a:solidFill>
                  <a:srgbClr val="000000"/>
                </a:solidFill>
                <a:latin typeface="Paytone One Bold"/>
              </a:rPr>
              <a:t>giờ</a:t>
            </a:r>
            <a:r>
              <a:rPr lang="en-US" sz="5400" dirty="0">
                <a:solidFill>
                  <a:srgbClr val="000000"/>
                </a:solidFill>
                <a:latin typeface="Paytone One Bold"/>
              </a:rPr>
              <a:t> </a:t>
            </a:r>
            <a:r>
              <a:rPr lang="en-US" sz="5400" dirty="0" err="1">
                <a:solidFill>
                  <a:srgbClr val="000000"/>
                </a:solidFill>
                <a:latin typeface="Paytone One Bold"/>
              </a:rPr>
              <a:t>ra</a:t>
            </a:r>
            <a:r>
              <a:rPr lang="en-US" sz="5400" dirty="0">
                <a:solidFill>
                  <a:srgbClr val="000000"/>
                </a:solidFill>
                <a:latin typeface="Paytone One Bold"/>
              </a:rPr>
              <a:t> </a:t>
            </a:r>
            <a:r>
              <a:rPr lang="en-US" sz="5400" dirty="0" err="1">
                <a:solidFill>
                  <a:srgbClr val="000000"/>
                </a:solidFill>
                <a:latin typeface="Paytone One Bold"/>
              </a:rPr>
              <a:t>chơi</a:t>
            </a:r>
            <a:r>
              <a:rPr lang="en-US" sz="5400" dirty="0">
                <a:solidFill>
                  <a:srgbClr val="000000"/>
                </a:solidFill>
                <a:latin typeface="Paytone One Bold"/>
              </a:rPr>
              <a:t> </a:t>
            </a:r>
            <a:r>
              <a:rPr lang="en-US" sz="5400" dirty="0" err="1">
                <a:solidFill>
                  <a:srgbClr val="000000"/>
                </a:solidFill>
                <a:latin typeface="Paytone One Bold"/>
              </a:rPr>
              <a:t>và</a:t>
            </a:r>
            <a:r>
              <a:rPr lang="en-US" sz="5400" dirty="0">
                <a:solidFill>
                  <a:srgbClr val="000000"/>
                </a:solidFill>
                <a:latin typeface="Paytone One Bold"/>
              </a:rPr>
              <a:t> </a:t>
            </a:r>
            <a:r>
              <a:rPr lang="en-US" sz="5400" dirty="0" err="1">
                <a:solidFill>
                  <a:srgbClr val="000000"/>
                </a:solidFill>
                <a:latin typeface="Paytone One Bold"/>
              </a:rPr>
              <a:t>nêu</a:t>
            </a:r>
            <a:r>
              <a:rPr lang="en-US" sz="5400" dirty="0">
                <a:solidFill>
                  <a:srgbClr val="000000"/>
                </a:solidFill>
                <a:latin typeface="Paytone One Bold"/>
              </a:rPr>
              <a:t> </a:t>
            </a:r>
            <a:r>
              <a:rPr lang="en-US" sz="5400" dirty="0" err="1">
                <a:solidFill>
                  <a:srgbClr val="000000"/>
                </a:solidFill>
                <a:latin typeface="Paytone One Bold"/>
              </a:rPr>
              <a:t>được</a:t>
            </a:r>
            <a:r>
              <a:rPr lang="en-US" sz="5400" dirty="0">
                <a:solidFill>
                  <a:srgbClr val="000000"/>
                </a:solidFill>
                <a:latin typeface="Paytone One Bold"/>
              </a:rPr>
              <a:t> </a:t>
            </a:r>
            <a:r>
              <a:rPr lang="en-US" sz="5400" dirty="0" err="1">
                <a:solidFill>
                  <a:srgbClr val="000000"/>
                </a:solidFill>
                <a:latin typeface="Paytone One Bold"/>
              </a:rPr>
              <a:t>tác</a:t>
            </a:r>
            <a:r>
              <a:rPr lang="en-US" sz="5400" dirty="0">
                <a:solidFill>
                  <a:srgbClr val="000000"/>
                </a:solidFill>
                <a:latin typeface="Paytone One Bold"/>
              </a:rPr>
              <a:t> </a:t>
            </a:r>
            <a:r>
              <a:rPr lang="en-US" sz="5400" dirty="0" err="1">
                <a:solidFill>
                  <a:srgbClr val="000000"/>
                </a:solidFill>
                <a:latin typeface="Paytone One Bold"/>
              </a:rPr>
              <a:t>dụng</a:t>
            </a:r>
            <a:r>
              <a:rPr lang="en-US" sz="5400" dirty="0">
                <a:solidFill>
                  <a:srgbClr val="000000"/>
                </a:solidFill>
                <a:latin typeface="Paytone One Bold"/>
              </a:rPr>
              <a:t> </a:t>
            </a:r>
            <a:r>
              <a:rPr lang="en-US" sz="5400" dirty="0" err="1">
                <a:solidFill>
                  <a:srgbClr val="000000"/>
                </a:solidFill>
                <a:latin typeface="Paytone One Bold"/>
              </a:rPr>
              <a:t>của</a:t>
            </a:r>
            <a:r>
              <a:rPr lang="en-US" sz="5400" dirty="0">
                <a:solidFill>
                  <a:srgbClr val="000000"/>
                </a:solidFill>
                <a:latin typeface="Paytone One Bold"/>
              </a:rPr>
              <a:t> </a:t>
            </a:r>
            <a:r>
              <a:rPr lang="en-US" sz="5400" dirty="0" err="1">
                <a:solidFill>
                  <a:srgbClr val="000000"/>
                </a:solidFill>
                <a:latin typeface="Paytone One Bold"/>
              </a:rPr>
              <a:t>dấu</a:t>
            </a:r>
            <a:r>
              <a:rPr lang="en-US" sz="5400" dirty="0">
                <a:solidFill>
                  <a:srgbClr val="000000"/>
                </a:solidFill>
                <a:latin typeface="Paytone One Bold"/>
              </a:rPr>
              <a:t> </a:t>
            </a:r>
            <a:r>
              <a:rPr lang="en-US" sz="5400" dirty="0" err="1">
                <a:solidFill>
                  <a:srgbClr val="000000"/>
                </a:solidFill>
                <a:latin typeface="Paytone One Bold"/>
              </a:rPr>
              <a:t>phẩy</a:t>
            </a:r>
            <a:r>
              <a:rPr lang="en-US" sz="5400" dirty="0">
                <a:solidFill>
                  <a:srgbClr val="000000"/>
                </a:solidFill>
                <a:latin typeface="Paytone One Bold"/>
              </a:rPr>
              <a:t>.</a:t>
            </a:r>
          </a:p>
        </p:txBody>
      </p:sp>
    </p:spTree>
    <p:extLst>
      <p:ext uri="{BB962C8B-B14F-4D97-AF65-F5344CB8AC3E}">
        <p14:creationId xmlns:p14="http://schemas.microsoft.com/office/powerpoint/2010/main" val="38150838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37908" y="-820490"/>
            <a:ext cx="16812185" cy="1613969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032744" y="471345"/>
            <a:ext cx="8222513" cy="2754542"/>
          </a:xfrm>
          <a:prstGeom prst="rect">
            <a:avLst/>
          </a:prstGeom>
        </p:spPr>
      </p:pic>
      <p:pic>
        <p:nvPicPr>
          <p:cNvPr id="6" name="Picture 6"/>
          <p:cNvPicPr>
            <a:picLocks noChangeAspect="1"/>
          </p:cNvPicPr>
          <p:nvPr/>
        </p:nvPicPr>
        <p:blipFill>
          <a:blip r:embed="rId8"/>
          <a:srcRect/>
          <a:stretch>
            <a:fillRect/>
          </a:stretch>
        </p:blipFill>
        <p:spPr>
          <a:xfrm>
            <a:off x="20144328" y="6635098"/>
            <a:ext cx="4433953" cy="4029355"/>
          </a:xfrm>
          <a:prstGeom prst="rect">
            <a:avLst/>
          </a:prstGeom>
        </p:spPr>
      </p:pic>
      <p:sp>
        <p:nvSpPr>
          <p:cNvPr id="7" name="TextBox 7"/>
          <p:cNvSpPr txBox="1"/>
          <p:nvPr/>
        </p:nvSpPr>
        <p:spPr>
          <a:xfrm>
            <a:off x="3497234" y="766620"/>
            <a:ext cx="11293532" cy="2139950"/>
          </a:xfrm>
          <a:prstGeom prst="rect">
            <a:avLst/>
          </a:prstGeom>
        </p:spPr>
        <p:txBody>
          <a:bodyPr lIns="0" tIns="0" rIns="0" bIns="0" rtlCol="0" anchor="t">
            <a:spAutoFit/>
          </a:bodyPr>
          <a:lstStyle/>
          <a:p>
            <a:pPr marL="0" lvl="0" indent="0" algn="ctr">
              <a:lnSpc>
                <a:spcPts val="15999"/>
              </a:lnSpc>
            </a:pPr>
            <a:r>
              <a:rPr lang="en-US" sz="15999">
                <a:solidFill>
                  <a:srgbClr val="000000"/>
                </a:solidFill>
                <a:latin typeface="ไอติม"/>
              </a:rPr>
              <a:t>Mục tiêu</a:t>
            </a:r>
          </a:p>
        </p:txBody>
      </p:sp>
      <p:sp>
        <p:nvSpPr>
          <p:cNvPr id="8" name="TextBox 8"/>
          <p:cNvSpPr txBox="1"/>
          <p:nvPr/>
        </p:nvSpPr>
        <p:spPr>
          <a:xfrm>
            <a:off x="3232810" y="3787800"/>
            <a:ext cx="12593657" cy="2339038"/>
          </a:xfrm>
          <a:prstGeom prst="rect">
            <a:avLst/>
          </a:prstGeom>
        </p:spPr>
        <p:txBody>
          <a:bodyPr wrap="square" lIns="0" tIns="0" rIns="0" bIns="0" rtlCol="0" anchor="t">
            <a:spAutoFit/>
          </a:bodyPr>
          <a:lstStyle/>
          <a:p>
            <a:pPr algn="just">
              <a:lnSpc>
                <a:spcPct val="150000"/>
              </a:lnSpc>
            </a:pPr>
            <a:r>
              <a:rPr lang="en-US" sz="5400" dirty="0" err="1">
                <a:solidFill>
                  <a:srgbClr val="000000"/>
                </a:solidFill>
                <a:latin typeface="Paytone One Bold"/>
              </a:rPr>
              <a:t>Sử</a:t>
            </a:r>
            <a:r>
              <a:rPr lang="en-US" sz="5400" dirty="0">
                <a:solidFill>
                  <a:srgbClr val="000000"/>
                </a:solidFill>
                <a:latin typeface="Paytone One Bold"/>
              </a:rPr>
              <a:t> </a:t>
            </a:r>
            <a:r>
              <a:rPr lang="en-US" sz="5400" dirty="0" err="1">
                <a:solidFill>
                  <a:srgbClr val="000000"/>
                </a:solidFill>
                <a:latin typeface="Paytone One Bold"/>
              </a:rPr>
              <a:t>dụng</a:t>
            </a:r>
            <a:r>
              <a:rPr lang="en-US" sz="5400" dirty="0">
                <a:solidFill>
                  <a:srgbClr val="000000"/>
                </a:solidFill>
                <a:latin typeface="Paytone One Bold"/>
              </a:rPr>
              <a:t> </a:t>
            </a:r>
            <a:r>
              <a:rPr lang="en-US" sz="5400" dirty="0" err="1">
                <a:solidFill>
                  <a:srgbClr val="000000"/>
                </a:solidFill>
                <a:latin typeface="Paytone One Bold"/>
              </a:rPr>
              <a:t>đúng</a:t>
            </a:r>
            <a:r>
              <a:rPr lang="en-US" sz="5400" dirty="0">
                <a:solidFill>
                  <a:srgbClr val="000000"/>
                </a:solidFill>
                <a:latin typeface="Paytone One Bold"/>
              </a:rPr>
              <a:t> </a:t>
            </a:r>
            <a:r>
              <a:rPr lang="en-US" sz="5400" dirty="0" err="1">
                <a:solidFill>
                  <a:srgbClr val="000000"/>
                </a:solidFill>
                <a:latin typeface="Paytone One Bold"/>
              </a:rPr>
              <a:t>dấu</a:t>
            </a:r>
            <a:r>
              <a:rPr lang="en-US" sz="5400" dirty="0">
                <a:solidFill>
                  <a:srgbClr val="000000"/>
                </a:solidFill>
                <a:latin typeface="Paytone One Bold"/>
              </a:rPr>
              <a:t> </a:t>
            </a:r>
            <a:r>
              <a:rPr lang="en-US" sz="5400" dirty="0" err="1">
                <a:solidFill>
                  <a:srgbClr val="000000"/>
                </a:solidFill>
                <a:latin typeface="Paytone One Bold"/>
              </a:rPr>
              <a:t>chấm</a:t>
            </a:r>
            <a:r>
              <a:rPr lang="en-US" sz="5400" dirty="0">
                <a:solidFill>
                  <a:srgbClr val="000000"/>
                </a:solidFill>
                <a:latin typeface="Paytone One Bold"/>
              </a:rPr>
              <a:t>, </a:t>
            </a:r>
            <a:r>
              <a:rPr lang="en-US" sz="5400" dirty="0" err="1">
                <a:solidFill>
                  <a:srgbClr val="000000"/>
                </a:solidFill>
                <a:latin typeface="Paytone One Bold"/>
              </a:rPr>
              <a:t>dấu</a:t>
            </a:r>
            <a:r>
              <a:rPr lang="en-US" sz="5400" dirty="0">
                <a:solidFill>
                  <a:srgbClr val="000000"/>
                </a:solidFill>
                <a:latin typeface="Paytone One Bold"/>
              </a:rPr>
              <a:t> </a:t>
            </a:r>
            <a:r>
              <a:rPr lang="en-US" sz="5400" dirty="0" err="1">
                <a:solidFill>
                  <a:srgbClr val="000000"/>
                </a:solidFill>
                <a:latin typeface="Paytone One Bold"/>
              </a:rPr>
              <a:t>phẩy</a:t>
            </a:r>
            <a:r>
              <a:rPr lang="en-US" sz="5400" dirty="0">
                <a:solidFill>
                  <a:srgbClr val="000000"/>
                </a:solidFill>
                <a:latin typeface="Paytone One Bold"/>
              </a:rPr>
              <a:t> </a:t>
            </a:r>
            <a:r>
              <a:rPr lang="en-US" sz="5400" dirty="0" err="1">
                <a:solidFill>
                  <a:srgbClr val="000000"/>
                </a:solidFill>
                <a:latin typeface="Paytone One Bold"/>
              </a:rPr>
              <a:t>trong</a:t>
            </a:r>
            <a:r>
              <a:rPr lang="en-US" sz="5400" dirty="0">
                <a:solidFill>
                  <a:srgbClr val="000000"/>
                </a:solidFill>
                <a:latin typeface="Paytone One Bold"/>
              </a:rPr>
              <a:t> </a:t>
            </a:r>
            <a:r>
              <a:rPr lang="en-US" sz="5400" dirty="0" err="1">
                <a:solidFill>
                  <a:srgbClr val="000000"/>
                </a:solidFill>
                <a:latin typeface="Paytone One Bold"/>
              </a:rPr>
              <a:t>câu</a:t>
            </a:r>
            <a:r>
              <a:rPr lang="en-US" sz="5400" dirty="0">
                <a:solidFill>
                  <a:srgbClr val="000000"/>
                </a:solidFill>
                <a:latin typeface="Paytone One Bold"/>
              </a:rPr>
              <a:t> </a:t>
            </a:r>
            <a:r>
              <a:rPr lang="en-US" sz="5400" dirty="0" err="1">
                <a:solidFill>
                  <a:srgbClr val="000000"/>
                </a:solidFill>
                <a:latin typeface="Paytone One Bold"/>
              </a:rPr>
              <a:t>văn</a:t>
            </a:r>
            <a:r>
              <a:rPr lang="en-US" sz="5400" dirty="0">
                <a:solidFill>
                  <a:srgbClr val="000000"/>
                </a:solidFill>
                <a:latin typeface="Paytone One Bold"/>
              </a:rPr>
              <a:t>, </a:t>
            </a:r>
            <a:r>
              <a:rPr lang="en-US" sz="5400" dirty="0" err="1">
                <a:solidFill>
                  <a:srgbClr val="000000"/>
                </a:solidFill>
                <a:latin typeface="Paytone One Bold"/>
              </a:rPr>
              <a:t>đoạn</a:t>
            </a:r>
            <a:r>
              <a:rPr lang="en-US" sz="5400" dirty="0">
                <a:solidFill>
                  <a:srgbClr val="000000"/>
                </a:solidFill>
                <a:latin typeface="Paytone One Bold"/>
              </a:rPr>
              <a:t> </a:t>
            </a:r>
            <a:r>
              <a:rPr lang="en-US" sz="5400" dirty="0" err="1">
                <a:solidFill>
                  <a:srgbClr val="000000"/>
                </a:solidFill>
                <a:latin typeface="Paytone One Bold"/>
              </a:rPr>
              <a:t>văn</a:t>
            </a:r>
            <a:r>
              <a:rPr lang="en-US" sz="5400" dirty="0">
                <a:solidFill>
                  <a:srgbClr val="000000"/>
                </a:solidFill>
                <a:latin typeface="Paytone One Bold"/>
              </a:rPr>
              <a:t>.</a:t>
            </a:r>
          </a:p>
        </p:txBody>
      </p:sp>
      <p:sp>
        <p:nvSpPr>
          <p:cNvPr id="9" name="TextBox 9"/>
          <p:cNvSpPr txBox="1"/>
          <p:nvPr/>
        </p:nvSpPr>
        <p:spPr>
          <a:xfrm>
            <a:off x="3087020" y="6472099"/>
            <a:ext cx="14463072" cy="3596306"/>
          </a:xfrm>
          <a:prstGeom prst="rect">
            <a:avLst/>
          </a:prstGeom>
        </p:spPr>
        <p:txBody>
          <a:bodyPr wrap="square" lIns="0" tIns="0" rIns="0" bIns="0" rtlCol="0" anchor="t">
            <a:spAutoFit/>
          </a:bodyPr>
          <a:lstStyle/>
          <a:p>
            <a:pPr algn="just">
              <a:lnSpc>
                <a:spcPct val="150000"/>
              </a:lnSpc>
            </a:pPr>
            <a:r>
              <a:rPr lang="en-US" sz="5400" dirty="0" err="1">
                <a:solidFill>
                  <a:srgbClr val="000000"/>
                </a:solidFill>
                <a:latin typeface="Paytone One Bold"/>
              </a:rPr>
              <a:t>Viết</a:t>
            </a:r>
            <a:r>
              <a:rPr lang="en-US" sz="5400" dirty="0">
                <a:solidFill>
                  <a:srgbClr val="000000"/>
                </a:solidFill>
                <a:latin typeface="Paytone One Bold"/>
              </a:rPr>
              <a:t> </a:t>
            </a:r>
            <a:r>
              <a:rPr lang="en-US" sz="5400" dirty="0" err="1">
                <a:solidFill>
                  <a:srgbClr val="000000"/>
                </a:solidFill>
                <a:latin typeface="Paytone One Bold"/>
              </a:rPr>
              <a:t>được</a:t>
            </a:r>
            <a:r>
              <a:rPr lang="en-US" sz="5400" dirty="0">
                <a:solidFill>
                  <a:srgbClr val="000000"/>
                </a:solidFill>
                <a:latin typeface="Paytone One Bold"/>
              </a:rPr>
              <a:t> </a:t>
            </a:r>
            <a:r>
              <a:rPr lang="en-US" sz="5400" dirty="0" err="1">
                <a:solidFill>
                  <a:srgbClr val="000000"/>
                </a:solidFill>
                <a:latin typeface="Paytone One Bold"/>
              </a:rPr>
              <a:t>đoạn</a:t>
            </a:r>
            <a:r>
              <a:rPr lang="en-US" sz="5400" dirty="0">
                <a:solidFill>
                  <a:srgbClr val="000000"/>
                </a:solidFill>
                <a:latin typeface="Paytone One Bold"/>
              </a:rPr>
              <a:t> </a:t>
            </a:r>
            <a:r>
              <a:rPr lang="en-US" sz="5400" dirty="0" err="1">
                <a:solidFill>
                  <a:srgbClr val="000000"/>
                </a:solidFill>
                <a:latin typeface="Paytone One Bold"/>
              </a:rPr>
              <a:t>văn</a:t>
            </a:r>
            <a:r>
              <a:rPr lang="en-US" sz="5400" dirty="0">
                <a:solidFill>
                  <a:srgbClr val="000000"/>
                </a:solidFill>
                <a:latin typeface="Paytone One Bold"/>
              </a:rPr>
              <a:t> </a:t>
            </a:r>
            <a:r>
              <a:rPr lang="en-US" sz="5400" dirty="0" err="1">
                <a:solidFill>
                  <a:srgbClr val="000000"/>
                </a:solidFill>
                <a:latin typeface="Paytone One Bold"/>
              </a:rPr>
              <a:t>khoảng</a:t>
            </a:r>
            <a:r>
              <a:rPr lang="en-US" sz="5400" dirty="0">
                <a:solidFill>
                  <a:srgbClr val="000000"/>
                </a:solidFill>
                <a:latin typeface="Paytone One Bold"/>
              </a:rPr>
              <a:t> 5 </a:t>
            </a:r>
            <a:r>
              <a:rPr lang="en-US" sz="5400" dirty="0" err="1">
                <a:solidFill>
                  <a:srgbClr val="000000"/>
                </a:solidFill>
                <a:latin typeface="Paytone One Bold"/>
              </a:rPr>
              <a:t>câu</a:t>
            </a:r>
            <a:r>
              <a:rPr lang="en-US" sz="5400" dirty="0">
                <a:solidFill>
                  <a:srgbClr val="000000"/>
                </a:solidFill>
                <a:latin typeface="Paytone One Bold"/>
              </a:rPr>
              <a:t> </a:t>
            </a:r>
            <a:r>
              <a:rPr lang="en-US" sz="5400" dirty="0" err="1">
                <a:solidFill>
                  <a:srgbClr val="000000"/>
                </a:solidFill>
                <a:latin typeface="Paytone One Bold"/>
              </a:rPr>
              <a:t>nói</a:t>
            </a:r>
            <a:r>
              <a:rPr lang="en-US" sz="5400" dirty="0">
                <a:solidFill>
                  <a:srgbClr val="000000"/>
                </a:solidFill>
                <a:latin typeface="Paytone One Bold"/>
              </a:rPr>
              <a:t> </a:t>
            </a:r>
            <a:r>
              <a:rPr lang="en-US" sz="5400" dirty="0" err="1">
                <a:solidFill>
                  <a:srgbClr val="000000"/>
                </a:solidFill>
                <a:latin typeface="Paytone One Bold"/>
              </a:rPr>
              <a:t>về</a:t>
            </a:r>
            <a:r>
              <a:rPr lang="en-US" sz="5400" dirty="0">
                <a:solidFill>
                  <a:srgbClr val="000000"/>
                </a:solidFill>
                <a:latin typeface="Paytone One Bold"/>
              </a:rPr>
              <a:t> </a:t>
            </a:r>
            <a:r>
              <a:rPr lang="en-US" sz="5400" dirty="0" err="1">
                <a:solidFill>
                  <a:srgbClr val="000000"/>
                </a:solidFill>
                <a:latin typeface="Paytone One Bold"/>
              </a:rPr>
              <a:t>hoạt</a:t>
            </a:r>
            <a:r>
              <a:rPr lang="en-US" sz="5400" dirty="0">
                <a:solidFill>
                  <a:srgbClr val="000000"/>
                </a:solidFill>
                <a:latin typeface="Paytone One Bold"/>
              </a:rPr>
              <a:t> </a:t>
            </a:r>
            <a:r>
              <a:rPr lang="en-US" sz="5400" dirty="0" err="1">
                <a:solidFill>
                  <a:srgbClr val="000000"/>
                </a:solidFill>
                <a:latin typeface="Paytone One Bold"/>
              </a:rPr>
              <a:t>động</a:t>
            </a:r>
            <a:r>
              <a:rPr lang="en-US" sz="5400" dirty="0">
                <a:solidFill>
                  <a:srgbClr val="000000"/>
                </a:solidFill>
                <a:latin typeface="Paytone One Bold"/>
              </a:rPr>
              <a:t> </a:t>
            </a:r>
            <a:r>
              <a:rPr lang="en-US" sz="5400" dirty="0" err="1">
                <a:solidFill>
                  <a:srgbClr val="000000"/>
                </a:solidFill>
                <a:latin typeface="Paytone One Bold"/>
              </a:rPr>
              <a:t>của</a:t>
            </a:r>
            <a:r>
              <a:rPr lang="en-US" sz="5400" dirty="0">
                <a:solidFill>
                  <a:srgbClr val="000000"/>
                </a:solidFill>
                <a:latin typeface="Paytone One Bold"/>
              </a:rPr>
              <a:t> </a:t>
            </a:r>
            <a:r>
              <a:rPr lang="en-US" sz="5400" dirty="0" err="1">
                <a:solidFill>
                  <a:srgbClr val="000000"/>
                </a:solidFill>
                <a:latin typeface="Paytone One Bold"/>
              </a:rPr>
              <a:t>học</a:t>
            </a:r>
            <a:r>
              <a:rPr lang="en-US" sz="5400" dirty="0">
                <a:solidFill>
                  <a:srgbClr val="000000"/>
                </a:solidFill>
                <a:latin typeface="Paytone One Bold"/>
              </a:rPr>
              <a:t> </a:t>
            </a:r>
            <a:r>
              <a:rPr lang="en-US" sz="5400" dirty="0" err="1">
                <a:solidFill>
                  <a:srgbClr val="000000"/>
                </a:solidFill>
                <a:latin typeface="Paytone One Bold"/>
              </a:rPr>
              <a:t>sinh</a:t>
            </a:r>
            <a:r>
              <a:rPr lang="en-US" sz="5400" dirty="0">
                <a:solidFill>
                  <a:srgbClr val="000000"/>
                </a:solidFill>
                <a:latin typeface="Paytone One Bold"/>
              </a:rPr>
              <a:t> </a:t>
            </a:r>
            <a:r>
              <a:rPr lang="en-US" sz="5400" dirty="0" err="1">
                <a:solidFill>
                  <a:srgbClr val="000000"/>
                </a:solidFill>
                <a:latin typeface="Paytone One Bold"/>
              </a:rPr>
              <a:t>trong</a:t>
            </a:r>
            <a:r>
              <a:rPr lang="en-US" sz="5400" dirty="0">
                <a:solidFill>
                  <a:srgbClr val="000000"/>
                </a:solidFill>
                <a:latin typeface="Paytone One Bold"/>
              </a:rPr>
              <a:t> </a:t>
            </a:r>
            <a:r>
              <a:rPr lang="en-US" sz="5400" dirty="0" err="1">
                <a:solidFill>
                  <a:srgbClr val="000000"/>
                </a:solidFill>
                <a:latin typeface="Paytone One Bold"/>
              </a:rPr>
              <a:t>giờ</a:t>
            </a:r>
            <a:r>
              <a:rPr lang="en-US" sz="5400" dirty="0">
                <a:solidFill>
                  <a:srgbClr val="000000"/>
                </a:solidFill>
                <a:latin typeface="Paytone One Bold"/>
              </a:rPr>
              <a:t> </a:t>
            </a:r>
            <a:r>
              <a:rPr lang="en-US" sz="5400" dirty="0" err="1">
                <a:solidFill>
                  <a:srgbClr val="000000"/>
                </a:solidFill>
                <a:latin typeface="Paytone One Bold"/>
              </a:rPr>
              <a:t>ra</a:t>
            </a:r>
            <a:r>
              <a:rPr lang="en-US" sz="5400" dirty="0">
                <a:solidFill>
                  <a:srgbClr val="000000"/>
                </a:solidFill>
                <a:latin typeface="Paytone One Bold"/>
              </a:rPr>
              <a:t> </a:t>
            </a:r>
            <a:r>
              <a:rPr lang="en-US" sz="5400" dirty="0" err="1">
                <a:solidFill>
                  <a:srgbClr val="000000"/>
                </a:solidFill>
                <a:latin typeface="Paytone One Bold"/>
              </a:rPr>
              <a:t>chơi</a:t>
            </a:r>
            <a:r>
              <a:rPr lang="en-US" sz="5400" dirty="0">
                <a:solidFill>
                  <a:srgbClr val="000000"/>
                </a:solidFill>
                <a:latin typeface="Paytone One Bold"/>
              </a:rPr>
              <a:t> </a:t>
            </a:r>
            <a:r>
              <a:rPr lang="en-US" sz="5400" dirty="0" err="1">
                <a:solidFill>
                  <a:srgbClr val="000000"/>
                </a:solidFill>
                <a:latin typeface="Paytone One Bold"/>
              </a:rPr>
              <a:t>và</a:t>
            </a:r>
            <a:r>
              <a:rPr lang="en-US" sz="5400" dirty="0">
                <a:solidFill>
                  <a:srgbClr val="000000"/>
                </a:solidFill>
                <a:latin typeface="Paytone One Bold"/>
              </a:rPr>
              <a:t> </a:t>
            </a:r>
            <a:r>
              <a:rPr lang="en-US" sz="5400" dirty="0" err="1">
                <a:solidFill>
                  <a:srgbClr val="000000"/>
                </a:solidFill>
                <a:latin typeface="Paytone One Bold"/>
              </a:rPr>
              <a:t>nêu</a:t>
            </a:r>
            <a:r>
              <a:rPr lang="en-US" sz="5400" dirty="0">
                <a:solidFill>
                  <a:srgbClr val="000000"/>
                </a:solidFill>
                <a:latin typeface="Paytone One Bold"/>
              </a:rPr>
              <a:t> </a:t>
            </a:r>
            <a:r>
              <a:rPr lang="en-US" sz="5400" dirty="0" err="1">
                <a:solidFill>
                  <a:srgbClr val="000000"/>
                </a:solidFill>
                <a:latin typeface="Paytone One Bold"/>
              </a:rPr>
              <a:t>được</a:t>
            </a:r>
            <a:r>
              <a:rPr lang="en-US" sz="5400" dirty="0">
                <a:solidFill>
                  <a:srgbClr val="000000"/>
                </a:solidFill>
                <a:latin typeface="Paytone One Bold"/>
              </a:rPr>
              <a:t> </a:t>
            </a:r>
            <a:r>
              <a:rPr lang="en-US" sz="5400" dirty="0" err="1">
                <a:solidFill>
                  <a:srgbClr val="000000"/>
                </a:solidFill>
                <a:latin typeface="Paytone One Bold"/>
              </a:rPr>
              <a:t>tác</a:t>
            </a:r>
            <a:r>
              <a:rPr lang="en-US" sz="5400" dirty="0">
                <a:solidFill>
                  <a:srgbClr val="000000"/>
                </a:solidFill>
                <a:latin typeface="Paytone One Bold"/>
              </a:rPr>
              <a:t> </a:t>
            </a:r>
            <a:r>
              <a:rPr lang="en-US" sz="5400" dirty="0" err="1">
                <a:solidFill>
                  <a:srgbClr val="000000"/>
                </a:solidFill>
                <a:latin typeface="Paytone One Bold"/>
              </a:rPr>
              <a:t>dụng</a:t>
            </a:r>
            <a:r>
              <a:rPr lang="en-US" sz="5400" dirty="0">
                <a:solidFill>
                  <a:srgbClr val="000000"/>
                </a:solidFill>
                <a:latin typeface="Paytone One Bold"/>
              </a:rPr>
              <a:t> </a:t>
            </a:r>
            <a:r>
              <a:rPr lang="en-US" sz="5400" dirty="0" err="1">
                <a:solidFill>
                  <a:srgbClr val="000000"/>
                </a:solidFill>
                <a:latin typeface="Paytone One Bold"/>
              </a:rPr>
              <a:t>của</a:t>
            </a:r>
            <a:r>
              <a:rPr lang="en-US" sz="5400" dirty="0">
                <a:solidFill>
                  <a:srgbClr val="000000"/>
                </a:solidFill>
                <a:latin typeface="Paytone One Bold"/>
              </a:rPr>
              <a:t> </a:t>
            </a:r>
            <a:r>
              <a:rPr lang="en-US" sz="5400" dirty="0" err="1">
                <a:solidFill>
                  <a:srgbClr val="000000"/>
                </a:solidFill>
                <a:latin typeface="Paytone One Bold"/>
              </a:rPr>
              <a:t>dấu</a:t>
            </a:r>
            <a:r>
              <a:rPr lang="en-US" sz="5400" dirty="0">
                <a:solidFill>
                  <a:srgbClr val="000000"/>
                </a:solidFill>
                <a:latin typeface="Paytone One Bold"/>
              </a:rPr>
              <a:t> </a:t>
            </a:r>
            <a:r>
              <a:rPr lang="en-US" sz="5400" dirty="0" err="1">
                <a:solidFill>
                  <a:srgbClr val="000000"/>
                </a:solidFill>
                <a:latin typeface="Paytone One Bold"/>
              </a:rPr>
              <a:t>phẩy</a:t>
            </a:r>
            <a:r>
              <a:rPr lang="en-US" sz="5400" dirty="0">
                <a:solidFill>
                  <a:srgbClr val="000000"/>
                </a:solidFill>
                <a:latin typeface="Paytone One Bold"/>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3" name="TextBox 3"/>
          <p:cNvSpPr txBox="1"/>
          <p:nvPr/>
        </p:nvSpPr>
        <p:spPr>
          <a:xfrm>
            <a:off x="1283436" y="198192"/>
            <a:ext cx="15168674" cy="2564805"/>
          </a:xfrm>
          <a:prstGeom prst="rect">
            <a:avLst/>
          </a:prstGeom>
        </p:spPr>
        <p:txBody>
          <a:bodyPr wrap="square" lIns="0" tIns="0" rIns="0" bIns="0" rtlCol="0" anchor="t">
            <a:spAutoFit/>
          </a:bodyPr>
          <a:lstStyle/>
          <a:p>
            <a:pPr marL="0" lvl="0" indent="0" algn="ctr">
              <a:lnSpc>
                <a:spcPts val="9999"/>
              </a:lnSpc>
            </a:pPr>
            <a:r>
              <a:rPr lang="en-US" sz="6000" dirty="0" err="1">
                <a:solidFill>
                  <a:srgbClr val="000000"/>
                </a:solidFill>
                <a:latin typeface="#9Slide03 Arima Madurai Black" panose="00000A00000000000000" pitchFamily="2" charset="0"/>
                <a:cs typeface="#9Slide03 Arima Madurai Black" panose="00000A00000000000000" pitchFamily="2" charset="0"/>
              </a:rPr>
              <a:t>Em</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hãy</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cho</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biết</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tác</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dụng</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của</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dấu</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phẩy</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trong</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câu</a:t>
            </a:r>
            <a:r>
              <a:rPr lang="en-US" sz="6000" dirty="0">
                <a:solidFill>
                  <a:srgbClr val="000000"/>
                </a:solidFill>
                <a:latin typeface="#9Slide03 Arima Madurai Black" panose="00000A00000000000000" pitchFamily="2" charset="0"/>
                <a:cs typeface="#9Slide03 Arima Madurai Black" panose="00000A00000000000000" pitchFamily="2" charset="0"/>
              </a:rPr>
              <a:t> </a:t>
            </a:r>
            <a:r>
              <a:rPr lang="en-US" sz="6000" dirty="0" err="1">
                <a:solidFill>
                  <a:srgbClr val="000000"/>
                </a:solidFill>
                <a:latin typeface="#9Slide03 Arima Madurai Black" panose="00000A00000000000000" pitchFamily="2" charset="0"/>
                <a:cs typeface="#9Slide03 Arima Madurai Black" panose="00000A00000000000000" pitchFamily="2" charset="0"/>
              </a:rPr>
              <a:t>sau</a:t>
            </a:r>
            <a:r>
              <a:rPr lang="en-US" sz="6000" dirty="0">
                <a:solidFill>
                  <a:srgbClr val="000000"/>
                </a:solidFill>
                <a:latin typeface="#9Slide03 Arima Madurai Black" panose="00000A00000000000000" pitchFamily="2" charset="0"/>
                <a:cs typeface="#9Slide03 Arima Madurai Black" panose="00000A00000000000000" pitchFamily="2" charset="0"/>
              </a:rPr>
              <a:t>:</a:t>
            </a:r>
          </a:p>
        </p:txBody>
      </p:sp>
      <p:sp>
        <p:nvSpPr>
          <p:cNvPr id="4" name="TextBox 4"/>
          <p:cNvSpPr txBox="1"/>
          <p:nvPr/>
        </p:nvSpPr>
        <p:spPr>
          <a:xfrm>
            <a:off x="332365" y="2652224"/>
            <a:ext cx="17347039" cy="1384995"/>
          </a:xfrm>
          <a:prstGeom prst="rect">
            <a:avLst/>
          </a:prstGeom>
        </p:spPr>
        <p:txBody>
          <a:bodyPr wrap="square" lIns="0" tIns="0" rIns="0" bIns="0" rtlCol="0" anchor="t">
            <a:spAutoFit/>
          </a:bodyPr>
          <a:lstStyle/>
          <a:p>
            <a:pPr algn="ctr">
              <a:lnSpc>
                <a:spcPct val="150000"/>
              </a:lnSpc>
            </a:pPr>
            <a:r>
              <a:rPr lang="en-US" sz="6000" b="1" dirty="0" err="1">
                <a:solidFill>
                  <a:srgbClr val="FF1700"/>
                </a:solidFill>
                <a:latin typeface="Arial" panose="020B0604020202020204" pitchFamily="34" charset="0"/>
                <a:cs typeface="Arial" panose="020B0604020202020204" pitchFamily="34" charset="0"/>
              </a:rPr>
              <a:t>Gậy</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tre</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chông</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tre</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chống</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lại</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sắt</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thép</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quân</a:t>
            </a:r>
            <a:r>
              <a:rPr lang="en-US" sz="6000" b="1" dirty="0">
                <a:solidFill>
                  <a:srgbClr val="FF1700"/>
                </a:solidFill>
                <a:latin typeface="Arial" panose="020B0604020202020204" pitchFamily="34" charset="0"/>
                <a:cs typeface="Arial" panose="020B0604020202020204" pitchFamily="34" charset="0"/>
              </a:rPr>
              <a:t> </a:t>
            </a:r>
            <a:r>
              <a:rPr lang="en-US" sz="6000" b="1" dirty="0" err="1">
                <a:solidFill>
                  <a:srgbClr val="FF1700"/>
                </a:solidFill>
                <a:latin typeface="Arial" panose="020B0604020202020204" pitchFamily="34" charset="0"/>
                <a:cs typeface="Arial" panose="020B0604020202020204" pitchFamily="34" charset="0"/>
              </a:rPr>
              <a:t>thù</a:t>
            </a:r>
            <a:r>
              <a:rPr lang="en-US" sz="6000" b="1" dirty="0">
                <a:solidFill>
                  <a:srgbClr val="FF1700"/>
                </a:solidFill>
                <a:latin typeface="Arial" panose="020B0604020202020204" pitchFamily="34" charset="0"/>
                <a:cs typeface="Arial" panose="020B0604020202020204" pitchFamily="34" charset="0"/>
              </a:rPr>
              <a:t>.</a:t>
            </a:r>
          </a:p>
        </p:txBody>
      </p:sp>
      <p:grpSp>
        <p:nvGrpSpPr>
          <p:cNvPr id="27" name="Group 26"/>
          <p:cNvGrpSpPr/>
          <p:nvPr/>
        </p:nvGrpSpPr>
        <p:grpSpPr>
          <a:xfrm>
            <a:off x="434947" y="4815909"/>
            <a:ext cx="18624577" cy="1448139"/>
            <a:chOff x="434947" y="4815909"/>
            <a:chExt cx="18624577" cy="1448139"/>
          </a:xfrm>
        </p:grpSpPr>
        <p:grpSp>
          <p:nvGrpSpPr>
            <p:cNvPr id="26" name="Group 25"/>
            <p:cNvGrpSpPr/>
            <p:nvPr/>
          </p:nvGrpSpPr>
          <p:grpSpPr>
            <a:xfrm>
              <a:off x="434947" y="4816248"/>
              <a:ext cx="15278101" cy="1447800"/>
              <a:chOff x="434947" y="4816248"/>
              <a:chExt cx="15278101" cy="1447800"/>
            </a:xfrm>
          </p:grpSpPr>
          <p:sp>
            <p:nvSpPr>
              <p:cNvPr id="22" name="Rectangle 21"/>
              <p:cNvSpPr/>
              <p:nvPr/>
            </p:nvSpPr>
            <p:spPr>
              <a:xfrm>
                <a:off x="434947" y="4816248"/>
                <a:ext cx="15278101" cy="1447800"/>
              </a:xfrm>
              <a:prstGeom prst="rect">
                <a:avLst/>
              </a:prstGeom>
              <a:solidFill>
                <a:srgbClr val="FF17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389" y="4964139"/>
                <a:ext cx="1185268" cy="1185268"/>
              </a:xfrm>
              <a:prstGeom prst="rect">
                <a:avLst/>
              </a:prstGeom>
              <a:ln>
                <a:noFill/>
              </a:ln>
              <a:effectLst>
                <a:outerShdw blurRad="190500" algn="tl" rotWithShape="0">
                  <a:srgbClr val="000000">
                    <a:alpha val="70000"/>
                  </a:srgbClr>
                </a:outerShdw>
              </a:effectLst>
            </p:spPr>
          </p:pic>
        </p:grpSp>
        <p:grpSp>
          <p:nvGrpSpPr>
            <p:cNvPr id="25" name="Group 24"/>
            <p:cNvGrpSpPr/>
            <p:nvPr/>
          </p:nvGrpSpPr>
          <p:grpSpPr>
            <a:xfrm>
              <a:off x="1943098" y="4815909"/>
              <a:ext cx="17116426" cy="1447800"/>
              <a:chOff x="1943098" y="4815909"/>
              <a:chExt cx="17116426" cy="1447800"/>
            </a:xfrm>
          </p:grpSpPr>
          <p:sp>
            <p:nvSpPr>
              <p:cNvPr id="10" name="Rectangle 9"/>
              <p:cNvSpPr/>
              <p:nvPr/>
            </p:nvSpPr>
            <p:spPr>
              <a:xfrm>
                <a:off x="1943098" y="4815909"/>
                <a:ext cx="15278101" cy="1447800"/>
              </a:xfrm>
              <a:prstGeom prst="rect">
                <a:avLst/>
              </a:prstGeom>
              <a:solidFill>
                <a:srgbClr val="FFE4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66924" y="5176342"/>
                <a:ext cx="16992600" cy="923330"/>
              </a:xfrm>
              <a:prstGeom prst="rect">
                <a:avLst/>
              </a:prstGeom>
              <a:noFill/>
            </p:spPr>
            <p:txBody>
              <a:bodyPr wrap="square" rtlCol="0">
                <a:spAutoFit/>
              </a:bodyPr>
              <a:lstStyle/>
              <a:p>
                <a:r>
                  <a:rPr lang="en-US" sz="5400" dirty="0" err="1">
                    <a:latin typeface="Arial" panose="020B0604020202020204" pitchFamily="34" charset="0"/>
                    <a:cs typeface="Arial" panose="020B0604020202020204" pitchFamily="34" charset="0"/>
                  </a:rPr>
                  <a:t>Ngăn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cách</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các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bộ</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phận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cùng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chức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vụ</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trong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câu</a:t>
                </a:r>
                <a:r>
                  <a:rPr lang="en-US" sz="5400" dirty="0">
                    <a:latin typeface="Arial" panose="020B0604020202020204" pitchFamily="34" charset="0"/>
                    <a:cs typeface="Arial" panose="020B0604020202020204" pitchFamily="34" charset="0"/>
                  </a:rPr>
                  <a:t>.</a:t>
                </a:r>
              </a:p>
            </p:txBody>
          </p:sp>
        </p:grpSp>
      </p:grpSp>
      <p:grpSp>
        <p:nvGrpSpPr>
          <p:cNvPr id="30" name="Group 29"/>
          <p:cNvGrpSpPr/>
          <p:nvPr/>
        </p:nvGrpSpPr>
        <p:grpSpPr>
          <a:xfrm>
            <a:off x="434946" y="6743502"/>
            <a:ext cx="17548253" cy="1456715"/>
            <a:chOff x="434946" y="6743502"/>
            <a:chExt cx="17548253" cy="1456715"/>
          </a:xfrm>
        </p:grpSpPr>
        <p:grpSp>
          <p:nvGrpSpPr>
            <p:cNvPr id="28" name="Group 27"/>
            <p:cNvGrpSpPr/>
            <p:nvPr/>
          </p:nvGrpSpPr>
          <p:grpSpPr>
            <a:xfrm>
              <a:off x="434946" y="6743502"/>
              <a:ext cx="15278101" cy="1447800"/>
              <a:chOff x="434946" y="6743502"/>
              <a:chExt cx="15278101" cy="1447800"/>
            </a:xfrm>
          </p:grpSpPr>
          <p:sp>
            <p:nvSpPr>
              <p:cNvPr id="23" name="Rectangle 22"/>
              <p:cNvSpPr/>
              <p:nvPr/>
            </p:nvSpPr>
            <p:spPr>
              <a:xfrm>
                <a:off x="434946" y="6743502"/>
                <a:ext cx="15278101" cy="1447800"/>
              </a:xfrm>
              <a:prstGeom prst="rect">
                <a:avLst/>
              </a:prstGeom>
              <a:solidFill>
                <a:srgbClr val="FF17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731" y="6869707"/>
                <a:ext cx="1154528" cy="1154528"/>
              </a:xfrm>
              <a:prstGeom prst="rect">
                <a:avLst/>
              </a:prstGeom>
              <a:ln>
                <a:noFill/>
              </a:ln>
              <a:effectLst>
                <a:outerShdw blurRad="190500" algn="tl" rotWithShape="0">
                  <a:srgbClr val="000000">
                    <a:alpha val="70000"/>
                  </a:srgbClr>
                </a:outerShdw>
              </a:effectLst>
            </p:spPr>
          </p:pic>
        </p:grpSp>
        <p:grpSp>
          <p:nvGrpSpPr>
            <p:cNvPr id="29" name="Group 28"/>
            <p:cNvGrpSpPr/>
            <p:nvPr/>
          </p:nvGrpSpPr>
          <p:grpSpPr>
            <a:xfrm>
              <a:off x="1943099" y="6752417"/>
              <a:ext cx="16040100" cy="1447800"/>
              <a:chOff x="1943099" y="6752417"/>
              <a:chExt cx="16040100" cy="1447800"/>
            </a:xfrm>
          </p:grpSpPr>
          <p:sp>
            <p:nvSpPr>
              <p:cNvPr id="16" name="Rectangle 15"/>
              <p:cNvSpPr/>
              <p:nvPr/>
            </p:nvSpPr>
            <p:spPr>
              <a:xfrm>
                <a:off x="1943099" y="6752417"/>
                <a:ext cx="15278100" cy="1447800"/>
              </a:xfrm>
              <a:prstGeom prst="rect">
                <a:avLst/>
              </a:prstGeom>
              <a:solidFill>
                <a:srgbClr val="FFE4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133599" y="7031612"/>
                <a:ext cx="15849600" cy="923330"/>
              </a:xfrm>
              <a:prstGeom prst="rect">
                <a:avLst/>
              </a:prstGeom>
              <a:noFill/>
            </p:spPr>
            <p:txBody>
              <a:bodyPr wrap="square" rtlCol="0">
                <a:spAutoFit/>
              </a:bodyPr>
              <a:lstStyle/>
              <a:p>
                <a:r>
                  <a:rPr lang="en-US" sz="5400" dirty="0" err="1">
                    <a:latin typeface="Arial" panose="020B0604020202020204" pitchFamily="34" charset="0"/>
                    <a:cs typeface="Arial" panose="020B0604020202020204" pitchFamily="34" charset="0"/>
                  </a:rPr>
                  <a:t>Ngăn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cách</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trạng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ngữ</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với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chủ</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ngữ</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và</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vị</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ngữ</a:t>
                </a:r>
                <a:r>
                  <a:rPr lang="en-US" sz="5400" dirty="0">
                    <a:latin typeface="Arial" panose="020B0604020202020204" pitchFamily="34" charset="0"/>
                    <a:cs typeface="Arial" panose="020B0604020202020204" pitchFamily="34" charset="0"/>
                  </a:rPr>
                  <a:t>.</a:t>
                </a:r>
              </a:p>
            </p:txBody>
          </p:sp>
        </p:grpSp>
      </p:grpSp>
      <p:grpSp>
        <p:nvGrpSpPr>
          <p:cNvPr id="33" name="Group 32"/>
          <p:cNvGrpSpPr/>
          <p:nvPr/>
        </p:nvGrpSpPr>
        <p:grpSpPr>
          <a:xfrm>
            <a:off x="434946" y="8628134"/>
            <a:ext cx="16786253" cy="1447800"/>
            <a:chOff x="434946" y="8628134"/>
            <a:chExt cx="16786253" cy="1447800"/>
          </a:xfrm>
        </p:grpSpPr>
        <p:grpSp>
          <p:nvGrpSpPr>
            <p:cNvPr id="31" name="Group 30"/>
            <p:cNvGrpSpPr/>
            <p:nvPr/>
          </p:nvGrpSpPr>
          <p:grpSpPr>
            <a:xfrm>
              <a:off x="434946" y="8628134"/>
              <a:ext cx="15278101" cy="1447800"/>
              <a:chOff x="434946" y="8628134"/>
              <a:chExt cx="15278101" cy="1447800"/>
            </a:xfrm>
          </p:grpSpPr>
          <p:sp>
            <p:nvSpPr>
              <p:cNvPr id="24" name="Rectangle 23"/>
              <p:cNvSpPr/>
              <p:nvPr/>
            </p:nvSpPr>
            <p:spPr>
              <a:xfrm>
                <a:off x="434946" y="8628134"/>
                <a:ext cx="15278101" cy="1447800"/>
              </a:xfrm>
              <a:prstGeom prst="rect">
                <a:avLst/>
              </a:prstGeom>
              <a:solidFill>
                <a:srgbClr val="FF17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685" y="8684208"/>
                <a:ext cx="1335651" cy="1335651"/>
              </a:xfrm>
              <a:prstGeom prst="rect">
                <a:avLst/>
              </a:prstGeom>
              <a:ln>
                <a:noFill/>
              </a:ln>
              <a:effectLst>
                <a:outerShdw blurRad="190500" algn="tl" rotWithShape="0">
                  <a:srgbClr val="000000">
                    <a:alpha val="70000"/>
                  </a:srgbClr>
                </a:outerShdw>
              </a:effectLst>
            </p:spPr>
          </p:pic>
        </p:grpSp>
        <p:grpSp>
          <p:nvGrpSpPr>
            <p:cNvPr id="32" name="Group 31"/>
            <p:cNvGrpSpPr/>
            <p:nvPr/>
          </p:nvGrpSpPr>
          <p:grpSpPr>
            <a:xfrm>
              <a:off x="1943099" y="8628134"/>
              <a:ext cx="15278100" cy="1447800"/>
              <a:chOff x="1943099" y="8628134"/>
              <a:chExt cx="15278100" cy="1447800"/>
            </a:xfrm>
          </p:grpSpPr>
          <p:sp>
            <p:nvSpPr>
              <p:cNvPr id="17" name="Rectangle 16"/>
              <p:cNvSpPr/>
              <p:nvPr/>
            </p:nvSpPr>
            <p:spPr>
              <a:xfrm>
                <a:off x="1943099" y="8628134"/>
                <a:ext cx="15278100" cy="1447800"/>
              </a:xfrm>
              <a:prstGeom prst="rect">
                <a:avLst/>
              </a:prstGeom>
              <a:solidFill>
                <a:srgbClr val="FFE400"/>
              </a:solidFill>
              <a:ln>
                <a:solidFill>
                  <a:srgbClr val="FF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276473" y="8916188"/>
                <a:ext cx="13182600" cy="923330"/>
              </a:xfrm>
              <a:prstGeom prst="rect">
                <a:avLst/>
              </a:prstGeom>
              <a:noFill/>
            </p:spPr>
            <p:txBody>
              <a:bodyPr wrap="square" rtlCol="0">
                <a:spAutoFit/>
              </a:bodyPr>
              <a:lstStyle/>
              <a:p>
                <a:r>
                  <a:rPr lang="en-US" sz="5400" dirty="0" err="1">
                    <a:latin typeface="Arial" panose="020B0604020202020204" pitchFamily="34" charset="0"/>
                    <a:cs typeface="Arial" panose="020B0604020202020204" pitchFamily="34" charset="0"/>
                  </a:rPr>
                  <a:t>Ngăn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cách</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các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vế</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câu</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trong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câu</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ghép</a:t>
                </a:r>
                <a:r>
                  <a:rPr lang="en-US" sz="5400" dirty="0">
                    <a:latin typeface="Arial" panose="020B0604020202020204" pitchFamily="34" charset="0"/>
                    <a:cs typeface="Arial" panose="020B0604020202020204" pitchFamily="34" charset="0"/>
                  </a:rPr>
                  <a:t>.</a:t>
                </a:r>
              </a:p>
            </p:txBody>
          </p:sp>
        </p:gr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0"/>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30"/>
                                        </p:tgtEl>
                                        <p:attrNameLst>
                                          <p:attrName>ppt_x</p:attrName>
                                        </p:attrNameLst>
                                      </p:cBhvr>
                                      <p:tavLst>
                                        <p:tav tm="0">
                                          <p:val>
                                            <p:strVal val="ppt_x"/>
                                          </p:val>
                                        </p:tav>
                                        <p:tav tm="100000">
                                          <p:val>
                                            <p:strVal val="ppt_x"/>
                                          </p:val>
                                        </p:tav>
                                      </p:tavLst>
                                    </p:anim>
                                    <p:anim calcmode="lin" valueType="num">
                                      <p:cBhvr additive="base">
                                        <p:cTn id="27" dur="500"/>
                                        <p:tgtEl>
                                          <p:spTgt spid="30"/>
                                        </p:tgtEl>
                                        <p:attrNameLst>
                                          <p:attrName>ppt_y</p:attrName>
                                        </p:attrNameLst>
                                      </p:cBhvr>
                                      <p:tavLst>
                                        <p:tav tm="0">
                                          <p:val>
                                            <p:strVal val="ppt_y"/>
                                          </p:val>
                                        </p:tav>
                                        <p:tav tm="100000">
                                          <p:val>
                                            <p:strVal val="1+ppt_h/2"/>
                                          </p:val>
                                        </p:tav>
                                      </p:tavLst>
                                    </p:anim>
                                    <p:set>
                                      <p:cBhvr>
                                        <p:cTn id="2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33"/>
                                        </p:tgtEl>
                                        <p:attrNameLst>
                                          <p:attrName>ppt_x</p:attrName>
                                        </p:attrNameLst>
                                      </p:cBhvr>
                                      <p:tavLst>
                                        <p:tav tm="0">
                                          <p:val>
                                            <p:strVal val="ppt_x"/>
                                          </p:val>
                                        </p:tav>
                                        <p:tav tm="100000">
                                          <p:val>
                                            <p:strVal val="ppt_x"/>
                                          </p:val>
                                        </p:tav>
                                      </p:tavLst>
                                    </p:anim>
                                    <p:anim calcmode="lin" valueType="num">
                                      <p:cBhvr additive="base">
                                        <p:cTn id="34" dur="500"/>
                                        <p:tgtEl>
                                          <p:spTgt spid="33"/>
                                        </p:tgtEl>
                                        <p:attrNameLst>
                                          <p:attrName>ppt_y</p:attrName>
                                        </p:attrNameLst>
                                      </p:cBhvr>
                                      <p:tavLst>
                                        <p:tav tm="0">
                                          <p:val>
                                            <p:strVal val="ppt_y"/>
                                          </p:val>
                                        </p:tav>
                                        <p:tav tm="100000">
                                          <p:val>
                                            <p:strVal val="1+ppt_h/2"/>
                                          </p:val>
                                        </p:tav>
                                      </p:tavLst>
                                    </p:anim>
                                    <p:set>
                                      <p:cBhvr>
                                        <p:cTn id="3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TextBox 2"/>
          <p:cNvSpPr txBox="1"/>
          <p:nvPr/>
        </p:nvSpPr>
        <p:spPr>
          <a:xfrm>
            <a:off x="761999" y="2855357"/>
            <a:ext cx="17068801" cy="9479518"/>
          </a:xfrm>
          <a:prstGeom prst="rect">
            <a:avLst/>
          </a:prstGeom>
        </p:spPr>
        <p:txBody>
          <a:bodyPr wrap="square" lIns="0" tIns="0" rIns="0" bIns="0" rtlCol="0" anchor="t">
            <a:spAutoFit/>
          </a:bodyPr>
          <a:lstStyle/>
          <a:p>
            <a:pPr algn="just"/>
            <a:r>
              <a:rPr lang="en-US" sz="4400" dirty="0"/>
              <a:t>         </a:t>
            </a:r>
            <a:r>
              <a:rPr lang="vi-VN" sz="4400" dirty="0"/>
              <a:t>Có lần, nhà văn nổi tiếng Bớc-na Sô nhận được tập bản thảo truyện </a:t>
            </a:r>
            <a:r>
              <a:rPr lang="en-US" sz="4400" dirty="0">
                <a:latin typeface="Arial" panose="020B0604020202020204" pitchFamily="34" charset="0"/>
                <a:cs typeface="Arial" panose="020B0604020202020204" pitchFamily="34" charset="0"/>
              </a:rPr>
              <a:t>n</a:t>
            </a:r>
            <a:r>
              <a:rPr lang="vi-VN" sz="4400" dirty="0"/>
              <a:t>gắn của một người đang tập viết văn, kèm theo một bức thư ngắn. Thư viết: "Thưa ngài tôi xin trân trọng gửi tới ngài một số sáng tác mới của tôi vì viết vội tôi chưa kịp đánh các dấu chấm dấu phẩy rất mong ngài đọc cho và điền giúp tôi những dấu chấm dấu phẩy cần thiết xin cảm ơn ngài."</a:t>
            </a:r>
          </a:p>
          <a:p>
            <a:pPr algn="just"/>
            <a:r>
              <a:rPr lang="vi-VN" sz="4400" dirty="0"/>
              <a:t>       Vốn là người có khiếu hài hước, Bớc-na Sô bèn viết thư trả lời : "Anh bạn trẻ ạ tôi rất sẵn lòng giúp đỡ anh với một điều kiện là anh hãy đếm tất cả những dấu chấm dấu phẩy cần thiết rồi bỏ chúng vào phong bì gửi đến cho tôi chào anh."                                </a:t>
            </a:r>
          </a:p>
          <a:p>
            <a:pPr algn="r"/>
            <a:r>
              <a:rPr lang="vi-VN" sz="4400" dirty="0"/>
              <a:t>TRẦN MẠNH THƯỜNG sưu tầm</a:t>
            </a:r>
          </a:p>
          <a:p>
            <a:pPr algn="just"/>
            <a:r>
              <a:rPr lang="vi-VN" sz="4400" dirty="0"/>
              <a:t/>
            </a:r>
            <a:br>
              <a:rPr lang="vi-VN" sz="4400" dirty="0"/>
            </a:br>
            <a:r>
              <a:rPr lang="vi-VN" sz="4400" dirty="0"/>
              <a:t/>
            </a:r>
            <a:br>
              <a:rPr lang="vi-VN" sz="4400" dirty="0"/>
            </a:br>
            <a:endParaRPr lang="vi-VN" sz="4400" dirty="0"/>
          </a:p>
        </p:txBody>
      </p:sp>
      <p:sp>
        <p:nvSpPr>
          <p:cNvPr id="3" name="TextBox 3"/>
          <p:cNvSpPr txBox="1"/>
          <p:nvPr/>
        </p:nvSpPr>
        <p:spPr>
          <a:xfrm>
            <a:off x="3415895" y="11849100"/>
            <a:ext cx="11456210" cy="485775"/>
          </a:xfrm>
          <a:prstGeom prst="rect">
            <a:avLst/>
          </a:prstGeom>
        </p:spPr>
        <p:txBody>
          <a:bodyPr lIns="0" tIns="0" rIns="0" bIns="0" rtlCol="0" anchor="t">
            <a:spAutoFit/>
          </a:bodyPr>
          <a:lstStyle/>
          <a:p>
            <a:pPr algn="ctr">
              <a:lnSpc>
                <a:spcPts val="3900"/>
              </a:lnSpc>
            </a:pPr>
            <a:r>
              <a:rPr lang="en-US" sz="3000">
                <a:solidFill>
                  <a:srgbClr val="000000"/>
                </a:solidFill>
                <a:latin typeface="Muli Regular Bold"/>
              </a:rPr>
              <a:t>Mọi người đều phải bật máy ảnh khi chơi</a:t>
            </a:r>
          </a:p>
        </p:txBody>
      </p:sp>
      <p:pic>
        <p:nvPicPr>
          <p:cNvPr id="4" name="Picture 4"/>
          <p:cNvPicPr>
            <a:picLocks noChangeAspect="1"/>
          </p:cNvPicPr>
          <p:nvPr/>
        </p:nvPicPr>
        <p:blipFill>
          <a:blip r:embed="rId2"/>
          <a:srcRect/>
          <a:stretch>
            <a:fillRect/>
          </a:stretch>
        </p:blipFill>
        <p:spPr>
          <a:xfrm>
            <a:off x="20269200" y="6134100"/>
            <a:ext cx="3720610" cy="1004565"/>
          </a:xfrm>
          <a:prstGeom prst="rect">
            <a:avLst/>
          </a:prstGeom>
        </p:spPr>
      </p:pic>
      <p:pic>
        <p:nvPicPr>
          <p:cNvPr id="5" name="Picture 5"/>
          <p:cNvPicPr>
            <a:picLocks noChangeAspect="1"/>
          </p:cNvPicPr>
          <p:nvPr/>
        </p:nvPicPr>
        <p:blipFill>
          <a:blip r:embed="rId3"/>
          <a:srcRect/>
          <a:stretch>
            <a:fillRect/>
          </a:stretch>
        </p:blipFill>
        <p:spPr>
          <a:xfrm rot="-729066">
            <a:off x="-4856619" y="737708"/>
            <a:ext cx="3289794" cy="2985488"/>
          </a:xfrm>
          <a:prstGeom prst="rect">
            <a:avLst/>
          </a:prstGeom>
        </p:spPr>
      </p:pic>
      <p:pic>
        <p:nvPicPr>
          <p:cNvPr id="6" name="Picture 6"/>
          <p:cNvPicPr>
            <a:picLocks noChangeAspect="1"/>
          </p:cNvPicPr>
          <p:nvPr/>
        </p:nvPicPr>
        <p:blipFill>
          <a:blip r:embed="rId4"/>
          <a:srcRect/>
          <a:stretch>
            <a:fillRect/>
          </a:stretch>
        </p:blipFill>
        <p:spPr>
          <a:xfrm rot="-915356">
            <a:off x="20903891" y="1893443"/>
            <a:ext cx="1566729" cy="1558895"/>
          </a:xfrm>
          <a:prstGeom prst="rect">
            <a:avLst/>
          </a:prstGeom>
        </p:spPr>
      </p:pic>
      <p:pic>
        <p:nvPicPr>
          <p:cNvPr id="7" name="Picture 7"/>
          <p:cNvPicPr>
            <a:picLocks noChangeAspect="1"/>
          </p:cNvPicPr>
          <p:nvPr/>
        </p:nvPicPr>
        <p:blipFill>
          <a:blip r:embed="rId4"/>
          <a:srcRect/>
          <a:stretch>
            <a:fillRect/>
          </a:stretch>
        </p:blipFill>
        <p:spPr>
          <a:xfrm rot="9880939">
            <a:off x="-4927321" y="7317918"/>
            <a:ext cx="1566729" cy="1558895"/>
          </a:xfrm>
          <a:prstGeom prst="rect">
            <a:avLst/>
          </a:prstGeom>
        </p:spPr>
      </p:pic>
      <p:sp>
        <p:nvSpPr>
          <p:cNvPr id="8" name="TextBox 2"/>
          <p:cNvSpPr txBox="1"/>
          <p:nvPr/>
        </p:nvSpPr>
        <p:spPr>
          <a:xfrm>
            <a:off x="761999" y="392632"/>
            <a:ext cx="16764001" cy="1477328"/>
          </a:xfrm>
          <a:prstGeom prst="rect">
            <a:avLst/>
          </a:prstGeom>
        </p:spPr>
        <p:txBody>
          <a:bodyPr wrap="square" lIns="0" tIns="0" rIns="0" bIns="0" rtlCol="0" anchor="t">
            <a:spAutoFit/>
          </a:bodyPr>
          <a:lstStyle/>
          <a:p>
            <a:pPr marL="0" lvl="0" indent="0" algn="ctr"/>
            <a:r>
              <a:rPr lang="en-US" sz="4800" dirty="0" err="1">
                <a:solidFill>
                  <a:srgbClr val="000000"/>
                </a:solidFill>
                <a:latin typeface="#9Slide03 Arima Madurai Bold" panose="00000800000000000000" pitchFamily="2" charset="0"/>
                <a:cs typeface="#9Slide03 Arima Madurai Bold" panose="00000800000000000000" pitchFamily="2" charset="0"/>
              </a:rPr>
              <a:t>Có</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thể</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đặt</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FF0000"/>
                </a:solidFill>
                <a:latin typeface="#9Slide03 Arima Madurai Bold" panose="00000800000000000000" pitchFamily="2" charset="0"/>
                <a:cs typeface="#9Slide03 Arima Madurai Bold" panose="00000800000000000000" pitchFamily="2" charset="0"/>
              </a:rPr>
              <a:t>dấu</a:t>
            </a:r>
            <a:r>
              <a:rPr lang="en-US" sz="4800" dirty="0">
                <a:solidFill>
                  <a:srgbClr val="FF0000"/>
                </a:solidFill>
                <a:latin typeface="#9Slide03 Arima Madurai Bold" panose="00000800000000000000" pitchFamily="2" charset="0"/>
                <a:cs typeface="#9Slide03 Arima Madurai Bold" panose="00000800000000000000" pitchFamily="2" charset="0"/>
              </a:rPr>
              <a:t> </a:t>
            </a:r>
            <a:r>
              <a:rPr lang="en-US" sz="4800" dirty="0" err="1">
                <a:solidFill>
                  <a:srgbClr val="FF0000"/>
                </a:solidFill>
                <a:latin typeface="#9Slide03 Arima Madurai Bold" panose="00000800000000000000" pitchFamily="2" charset="0"/>
                <a:cs typeface="#9Slide03 Arima Madurai Bold" panose="00000800000000000000" pitchFamily="2" charset="0"/>
              </a:rPr>
              <a:t>chấm</a:t>
            </a:r>
            <a:r>
              <a:rPr lang="en-US" sz="4800" dirty="0">
                <a:solidFill>
                  <a:srgbClr val="FF0000"/>
                </a:solidFill>
                <a:latin typeface="#9Slide03 Arima Madurai Bold" panose="00000800000000000000" pitchFamily="2" charset="0"/>
                <a:cs typeface="#9Slide03 Arima Madurai Bold" panose="00000800000000000000" pitchFamily="2" charset="0"/>
              </a:rPr>
              <a:t> </a:t>
            </a:r>
            <a:r>
              <a:rPr lang="en-US" sz="4800" dirty="0">
                <a:solidFill>
                  <a:srgbClr val="000000"/>
                </a:solidFill>
                <a:latin typeface="#9Slide03 Arima Madurai Bold" panose="00000800000000000000" pitchFamily="2" charset="0"/>
                <a:cs typeface="#9Slide03 Arima Madurai Bold" panose="00000800000000000000" pitchFamily="2" charset="0"/>
              </a:rPr>
              <a:t>hay </a:t>
            </a:r>
            <a:r>
              <a:rPr lang="en-US" sz="4800" dirty="0" err="1">
                <a:solidFill>
                  <a:srgbClr val="FF0000"/>
                </a:solidFill>
                <a:latin typeface="#9Slide03 Arima Madurai Bold" panose="00000800000000000000" pitchFamily="2" charset="0"/>
                <a:cs typeface="#9Slide03 Arima Madurai Bold" panose="00000800000000000000" pitchFamily="2" charset="0"/>
              </a:rPr>
              <a:t>dấu</a:t>
            </a:r>
            <a:r>
              <a:rPr lang="en-US" sz="4800" dirty="0">
                <a:solidFill>
                  <a:srgbClr val="FF0000"/>
                </a:solidFill>
                <a:latin typeface="#9Slide03 Arima Madurai Bold" panose="00000800000000000000" pitchFamily="2" charset="0"/>
                <a:cs typeface="#9Slide03 Arima Madurai Bold" panose="00000800000000000000" pitchFamily="2" charset="0"/>
              </a:rPr>
              <a:t> </a:t>
            </a:r>
            <a:r>
              <a:rPr lang="en-US" sz="4800" dirty="0" err="1">
                <a:solidFill>
                  <a:srgbClr val="FF0000"/>
                </a:solidFill>
                <a:latin typeface="#9Slide03 Arima Madurai Bold" panose="00000800000000000000" pitchFamily="2" charset="0"/>
                <a:cs typeface="#9Slide03 Arima Madurai Bold" panose="00000800000000000000" pitchFamily="2" charset="0"/>
              </a:rPr>
              <a:t>phẩy</a:t>
            </a:r>
            <a:r>
              <a:rPr lang="en-US" sz="4800" dirty="0">
                <a:solidFill>
                  <a:srgbClr val="FF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vào</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những</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chỗ</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nào</a:t>
            </a:r>
            <a:r>
              <a:rPr lang="en-US" sz="4800" dirty="0">
                <a:solidFill>
                  <a:srgbClr val="000000"/>
                </a:solidFill>
                <a:latin typeface="#9Slide03 Arima Madurai Bold" panose="00000800000000000000" pitchFamily="2" charset="0"/>
                <a:cs typeface="#9Slide03 Arima Madurai Bold" panose="00000800000000000000" pitchFamily="2" charset="0"/>
              </a:rPr>
              <a:t> ở </a:t>
            </a:r>
            <a:r>
              <a:rPr lang="en-US" sz="4800" dirty="0" err="1">
                <a:solidFill>
                  <a:srgbClr val="000000"/>
                </a:solidFill>
                <a:latin typeface="#9Slide03 Arima Madurai Bold" panose="00000800000000000000" pitchFamily="2" charset="0"/>
                <a:cs typeface="#9Slide03 Arima Madurai Bold" panose="00000800000000000000" pitchFamily="2" charset="0"/>
              </a:rPr>
              <a:t>hai</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bức</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thư</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trong</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mẩu</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chuyện</a:t>
            </a:r>
            <a:r>
              <a:rPr lang="en-US" sz="4800" dirty="0">
                <a:solidFill>
                  <a:srgbClr val="000000"/>
                </a:solidFill>
                <a:latin typeface="#9Slide03 Arima Madurai Bold" panose="00000800000000000000" pitchFamily="2" charset="0"/>
                <a:cs typeface="#9Slide03 Arima Madurai Bold" panose="00000800000000000000" pitchFamily="2" charset="0"/>
              </a:rPr>
              <a:t> </a:t>
            </a:r>
            <a:r>
              <a:rPr lang="en-US" sz="4800" dirty="0" err="1">
                <a:solidFill>
                  <a:srgbClr val="000000"/>
                </a:solidFill>
                <a:latin typeface="#9Slide03 Arima Madurai Bold" panose="00000800000000000000" pitchFamily="2" charset="0"/>
                <a:cs typeface="#9Slide03 Arima Madurai Bold" panose="00000800000000000000" pitchFamily="2" charset="0"/>
              </a:rPr>
              <a:t>sau</a:t>
            </a:r>
            <a:r>
              <a:rPr lang="en-US" sz="4800" dirty="0">
                <a:solidFill>
                  <a:srgbClr val="000000"/>
                </a:solidFill>
                <a:latin typeface="#9Slide03 Arima Madurai Bold" panose="00000800000000000000" pitchFamily="2" charset="0"/>
                <a:cs typeface="#9Slide03 Arima Madurai Bold" panose="00000800000000000000" pitchFamily="2" charset="0"/>
              </a:rPr>
              <a:t> ? </a:t>
            </a:r>
          </a:p>
        </p:txBody>
      </p:sp>
      <p:sp>
        <p:nvSpPr>
          <p:cNvPr id="9" name="TextBox 8">
            <a:extLst>
              <a:ext uri="{FF2B5EF4-FFF2-40B4-BE49-F238E27FC236}">
                <a16:creationId xmlns:a16="http://schemas.microsoft.com/office/drawing/2014/main" id="{8DE5BB9B-BC7C-4A1B-AEC5-F0628FAF63D4}"/>
              </a:ext>
            </a:extLst>
          </p:cNvPr>
          <p:cNvSpPr txBox="1"/>
          <p:nvPr/>
        </p:nvSpPr>
        <p:spPr>
          <a:xfrm>
            <a:off x="5711008" y="1869960"/>
            <a:ext cx="6865982" cy="830997"/>
          </a:xfrm>
          <a:prstGeom prst="rect">
            <a:avLst/>
          </a:prstGeom>
          <a:noFill/>
        </p:spPr>
        <p:txBody>
          <a:bodyPr wrap="none" rtlCol="0">
            <a:spAutoFit/>
          </a:bodyPr>
          <a:lstStyle/>
          <a:p>
            <a:r>
              <a:rPr lang="en-US" sz="4800" b="1" dirty="0" err="1">
                <a:solidFill>
                  <a:srgbClr val="FF0000"/>
                </a:solidFill>
                <a:latin typeface="Arial" panose="020B0604020202020204" pitchFamily="34" charset="0"/>
                <a:cs typeface="Arial" panose="020B0604020202020204" pitchFamily="34" charset="0"/>
              </a:rPr>
              <a:t>Dấu</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chấm</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và</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dấu</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phẩy</a:t>
            </a:r>
            <a:endParaRPr lang="en-US" sz="4800" b="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TextBox 2"/>
          <p:cNvSpPr txBox="1"/>
          <p:nvPr/>
        </p:nvSpPr>
        <p:spPr>
          <a:xfrm>
            <a:off x="26580610" y="3681727"/>
            <a:ext cx="17068801" cy="5909310"/>
          </a:xfrm>
          <a:prstGeom prst="rect">
            <a:avLst/>
          </a:prstGeom>
        </p:spPr>
        <p:txBody>
          <a:bodyPr wrap="square" lIns="0" tIns="0" rIns="0" bIns="0" rtlCol="0" anchor="t">
            <a:spAutoFit/>
          </a:bodyPr>
          <a:lstStyle/>
          <a:p>
            <a:pPr algn="just"/>
            <a:r>
              <a:rPr lang="vi-VN" sz="4800" dirty="0"/>
              <a:t>       Bức thư 2:</a:t>
            </a:r>
          </a:p>
          <a:p>
            <a:pPr algn="just"/>
            <a:r>
              <a:rPr lang="vi-VN" sz="4800" dirty="0"/>
              <a:t>       "Anh bạn trẻ ạ tôi rất sẵn lòng giúp đỡ anh với một điều kiện là anh hãy đếm tất cả những dấu chấm dấu phẩy cần thiết rồi bỏ chúng vào phong bì gửi đến cho tôi chào anh."                                </a:t>
            </a:r>
          </a:p>
          <a:p>
            <a:pPr algn="just"/>
            <a:r>
              <a:rPr lang="vi-VN" sz="4800" dirty="0"/>
              <a:t/>
            </a:r>
            <a:br>
              <a:rPr lang="vi-VN" sz="4800" dirty="0"/>
            </a:br>
            <a:r>
              <a:rPr lang="vi-VN" sz="4800" dirty="0"/>
              <a:t/>
            </a:r>
            <a:br>
              <a:rPr lang="vi-VN" sz="4800" dirty="0"/>
            </a:br>
            <a:endParaRPr lang="vi-VN" sz="4800" dirty="0"/>
          </a:p>
        </p:txBody>
      </p:sp>
      <p:sp>
        <p:nvSpPr>
          <p:cNvPr id="3" name="TextBox 3"/>
          <p:cNvSpPr txBox="1"/>
          <p:nvPr/>
        </p:nvSpPr>
        <p:spPr>
          <a:xfrm>
            <a:off x="3415895" y="11849100"/>
            <a:ext cx="11456210" cy="485775"/>
          </a:xfrm>
          <a:prstGeom prst="rect">
            <a:avLst/>
          </a:prstGeom>
        </p:spPr>
        <p:txBody>
          <a:bodyPr lIns="0" tIns="0" rIns="0" bIns="0" rtlCol="0" anchor="t">
            <a:spAutoFit/>
          </a:bodyPr>
          <a:lstStyle/>
          <a:p>
            <a:pPr algn="ctr">
              <a:lnSpc>
                <a:spcPts val="3900"/>
              </a:lnSpc>
            </a:pPr>
            <a:r>
              <a:rPr lang="en-US" sz="3000">
                <a:solidFill>
                  <a:srgbClr val="000000"/>
                </a:solidFill>
                <a:latin typeface="Muli Regular Bold"/>
              </a:rPr>
              <a:t>Mọi người đều phải bật máy ảnh khi chơi</a:t>
            </a:r>
          </a:p>
        </p:txBody>
      </p:sp>
      <p:pic>
        <p:nvPicPr>
          <p:cNvPr id="4" name="Picture 4"/>
          <p:cNvPicPr>
            <a:picLocks noChangeAspect="1"/>
          </p:cNvPicPr>
          <p:nvPr/>
        </p:nvPicPr>
        <p:blipFill>
          <a:blip r:embed="rId2"/>
          <a:srcRect/>
          <a:stretch>
            <a:fillRect/>
          </a:stretch>
        </p:blipFill>
        <p:spPr>
          <a:xfrm>
            <a:off x="20269200" y="6134100"/>
            <a:ext cx="3720610" cy="1004565"/>
          </a:xfrm>
          <a:prstGeom prst="rect">
            <a:avLst/>
          </a:prstGeom>
        </p:spPr>
      </p:pic>
      <p:pic>
        <p:nvPicPr>
          <p:cNvPr id="5" name="Picture 5"/>
          <p:cNvPicPr>
            <a:picLocks noChangeAspect="1"/>
          </p:cNvPicPr>
          <p:nvPr/>
        </p:nvPicPr>
        <p:blipFill>
          <a:blip r:embed="rId3"/>
          <a:srcRect/>
          <a:stretch>
            <a:fillRect/>
          </a:stretch>
        </p:blipFill>
        <p:spPr>
          <a:xfrm rot="-729066">
            <a:off x="1770999" y="-3298279"/>
            <a:ext cx="3289794" cy="2985488"/>
          </a:xfrm>
          <a:prstGeom prst="rect">
            <a:avLst/>
          </a:prstGeom>
        </p:spPr>
      </p:pic>
      <p:pic>
        <p:nvPicPr>
          <p:cNvPr id="6" name="Picture 6"/>
          <p:cNvPicPr>
            <a:picLocks noChangeAspect="1"/>
          </p:cNvPicPr>
          <p:nvPr/>
        </p:nvPicPr>
        <p:blipFill>
          <a:blip r:embed="rId4"/>
          <a:srcRect/>
          <a:stretch>
            <a:fillRect/>
          </a:stretch>
        </p:blipFill>
        <p:spPr>
          <a:xfrm rot="-915356">
            <a:off x="20903891" y="1893443"/>
            <a:ext cx="1566729" cy="1558895"/>
          </a:xfrm>
          <a:prstGeom prst="rect">
            <a:avLst/>
          </a:prstGeom>
        </p:spPr>
      </p:pic>
      <p:pic>
        <p:nvPicPr>
          <p:cNvPr id="7" name="Picture 7"/>
          <p:cNvPicPr>
            <a:picLocks noChangeAspect="1"/>
          </p:cNvPicPr>
          <p:nvPr/>
        </p:nvPicPr>
        <p:blipFill>
          <a:blip r:embed="rId4"/>
          <a:srcRect/>
          <a:stretch>
            <a:fillRect/>
          </a:stretch>
        </p:blipFill>
        <p:spPr>
          <a:xfrm rot="9880939">
            <a:off x="-4927321" y="7317918"/>
            <a:ext cx="1566729" cy="1558895"/>
          </a:xfrm>
          <a:prstGeom prst="rect">
            <a:avLst/>
          </a:prstGeom>
        </p:spPr>
      </p:pic>
      <p:sp>
        <p:nvSpPr>
          <p:cNvPr id="10" name="TextBox 9"/>
          <p:cNvSpPr txBox="1"/>
          <p:nvPr/>
        </p:nvSpPr>
        <p:spPr>
          <a:xfrm>
            <a:off x="13887451" y="-1388223"/>
            <a:ext cx="838200" cy="1862048"/>
          </a:xfrm>
          <a:prstGeom prst="rect">
            <a:avLst/>
          </a:prstGeom>
          <a:noFill/>
        </p:spPr>
        <p:txBody>
          <a:bodyPr wrap="square" rtlCol="0">
            <a:spAutoFit/>
          </a:bodyPr>
          <a:lstStyle/>
          <a:p>
            <a:r>
              <a:rPr lang="vi-VN" sz="11500" dirty="0">
                <a:solidFill>
                  <a:srgbClr val="FF0000"/>
                </a:solidFill>
                <a:latin typeface="#9Slide03 Arima Madurai Black" panose="00000A00000000000000" pitchFamily="2" charset="0"/>
                <a:cs typeface="#9Slide03 Arima Madurai Black" panose="00000A00000000000000" pitchFamily="2" charset="0"/>
              </a:rPr>
              <a:t>.</a:t>
            </a:r>
            <a:endParaRPr lang="en-US" sz="11500"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27"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899540" y="775971"/>
            <a:ext cx="9071953" cy="8992574"/>
          </a:xfrm>
          <a:prstGeom prst="rect">
            <a:avLst/>
          </a:prstGeom>
        </p:spPr>
      </p:pic>
      <p:sp>
        <p:nvSpPr>
          <p:cNvPr id="11" name="Rectangle 10"/>
          <p:cNvSpPr/>
          <p:nvPr/>
        </p:nvSpPr>
        <p:spPr>
          <a:xfrm>
            <a:off x="0" y="15021"/>
            <a:ext cx="18419210" cy="1028699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2"/>
          <p:cNvSpPr txBox="1"/>
          <p:nvPr/>
        </p:nvSpPr>
        <p:spPr>
          <a:xfrm>
            <a:off x="511522" y="126407"/>
            <a:ext cx="17264955" cy="10664458"/>
          </a:xfrm>
          <a:prstGeom prst="rect">
            <a:avLst/>
          </a:prstGeom>
        </p:spPr>
        <p:txBody>
          <a:bodyPr wrap="square" lIns="0" tIns="0" rIns="0" bIns="0" rtlCol="0" anchor="t">
            <a:spAutoFit/>
          </a:bodyPr>
          <a:lstStyle/>
          <a:p>
            <a:pPr algn="just">
              <a:lnSpc>
                <a:spcPct val="150000"/>
              </a:lnSpc>
            </a:pPr>
            <a:r>
              <a:rPr lang="vi-VN" sz="6600" dirty="0"/>
              <a:t>       </a:t>
            </a:r>
            <a:r>
              <a:rPr lang="vi-VN" sz="6600" b="1" dirty="0"/>
              <a:t>Bức thư 1:</a:t>
            </a:r>
          </a:p>
          <a:p>
            <a:pPr algn="just">
              <a:lnSpc>
                <a:spcPct val="150000"/>
              </a:lnSpc>
            </a:pPr>
            <a:r>
              <a:rPr lang="vi-VN" sz="6600" dirty="0"/>
              <a:t>       "Thưa ngài tôi xin trân trọng gửi tới ngài một số sáng tác mới của tôi vì viết vội tôi chưa kịp đánh các dấu chấm dấu phẩy rất mong ngài đọc cho và điền giúp tôi những dấu chấm </a:t>
            </a:r>
            <a:r>
              <a:rPr lang="en-US" sz="6600" dirty="0"/>
              <a:t> </a:t>
            </a:r>
            <a:r>
              <a:rPr lang="vi-VN" sz="6600" dirty="0"/>
              <a:t>dấu phẩy cần thiết xin cảm ơn ngài."</a:t>
            </a:r>
            <a:br>
              <a:rPr lang="vi-VN" sz="6600" dirty="0"/>
            </a:br>
            <a:endParaRPr lang="vi-VN" sz="6600" dirty="0"/>
          </a:p>
        </p:txBody>
      </p:sp>
      <p:grpSp>
        <p:nvGrpSpPr>
          <p:cNvPr id="21" name="Group 20"/>
          <p:cNvGrpSpPr/>
          <p:nvPr/>
        </p:nvGrpSpPr>
        <p:grpSpPr>
          <a:xfrm>
            <a:off x="12122657" y="3358139"/>
            <a:ext cx="1752600" cy="1323439"/>
            <a:chOff x="11972210" y="2551901"/>
            <a:chExt cx="1752600" cy="1323439"/>
          </a:xfrm>
        </p:grpSpPr>
        <p:sp>
          <p:nvSpPr>
            <p:cNvPr id="8" name="Rectangle 7"/>
            <p:cNvSpPr/>
            <p:nvPr/>
          </p:nvSpPr>
          <p:spPr>
            <a:xfrm>
              <a:off x="12039600" y="2672890"/>
              <a:ext cx="1358495" cy="954995"/>
            </a:xfrm>
            <a:prstGeom prst="rect">
              <a:avLst/>
            </a:prstGeom>
            <a:solidFill>
              <a:srgbClr val="F5D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1972210" y="2551901"/>
              <a:ext cx="1752600" cy="1323439"/>
            </a:xfrm>
            <a:prstGeom prst="rect">
              <a:avLst/>
            </a:prstGeom>
            <a:noFill/>
          </p:spPr>
          <p:txBody>
            <a:bodyPr wrap="square" rtlCol="0">
              <a:spAutoFit/>
            </a:bodyPr>
            <a:lstStyle/>
            <a:p>
              <a:r>
                <a:rPr lang="en-US" sz="8000" dirty="0">
                  <a:solidFill>
                    <a:srgbClr val="FF0000"/>
                  </a:solidFill>
                  <a:latin typeface="#9Slide03 Arima Madurai Black" panose="00000A00000000000000" pitchFamily="2" charset="0"/>
                  <a:cs typeface="#9Slide03 Arima Madurai Black" panose="00000A00000000000000" pitchFamily="2" charset="0"/>
                </a:rPr>
                <a:t>.</a:t>
              </a:r>
              <a:r>
                <a:rPr lang="en-US" sz="6600" dirty="0">
                  <a:solidFill>
                    <a:srgbClr val="FF0000"/>
                  </a:solidFill>
                  <a:latin typeface="#9Slide03 Arima Madurai Black" panose="00000A00000000000000" pitchFamily="2" charset="0"/>
                  <a:cs typeface="#9Slide03 Arima Madurai Black" panose="00000A00000000000000" pitchFamily="2" charset="0"/>
                </a:rPr>
                <a:t> </a:t>
              </a:r>
              <a:r>
                <a:rPr lang="en-US" sz="6600" dirty="0" err="1">
                  <a:solidFill>
                    <a:srgbClr val="FF0000"/>
                  </a:solidFill>
                  <a:latin typeface="#9Slide03 Arima Madurai Black" panose="00000A00000000000000" pitchFamily="2" charset="0"/>
                  <a:cs typeface="#9Slide03 Arima Madurai Black" panose="00000A00000000000000" pitchFamily="2" charset="0"/>
                </a:rPr>
                <a:t>Vì</a:t>
              </a:r>
              <a:endParaRPr lang="en-US" sz="6600" dirty="0">
                <a:solidFill>
                  <a:srgbClr val="FF0000"/>
                </a:solidFill>
                <a:latin typeface="#9Slide03 Arima Madurai Black" panose="00000A00000000000000" pitchFamily="2" charset="0"/>
                <a:cs typeface="#9Slide03 Arima Madurai Black" panose="00000A00000000000000" pitchFamily="2" charset="0"/>
              </a:endParaRPr>
            </a:p>
          </p:txBody>
        </p:sp>
      </p:grpSp>
      <p:grpSp>
        <p:nvGrpSpPr>
          <p:cNvPr id="22" name="Group 21"/>
          <p:cNvGrpSpPr/>
          <p:nvPr/>
        </p:nvGrpSpPr>
        <p:grpSpPr>
          <a:xfrm>
            <a:off x="16239222" y="4900137"/>
            <a:ext cx="2734578" cy="1323439"/>
            <a:chOff x="16254789" y="3549006"/>
            <a:chExt cx="2734578" cy="1323439"/>
          </a:xfrm>
        </p:grpSpPr>
        <p:sp>
          <p:nvSpPr>
            <p:cNvPr id="13" name="Rectangle 12"/>
            <p:cNvSpPr/>
            <p:nvPr/>
          </p:nvSpPr>
          <p:spPr>
            <a:xfrm>
              <a:off x="16373378" y="3562979"/>
              <a:ext cx="1838422" cy="954995"/>
            </a:xfrm>
            <a:prstGeom prst="rect">
              <a:avLst/>
            </a:prstGeom>
            <a:solidFill>
              <a:srgbClr val="F5D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6254789" y="3549006"/>
              <a:ext cx="2734578" cy="1323439"/>
            </a:xfrm>
            <a:prstGeom prst="rect">
              <a:avLst/>
            </a:prstGeom>
            <a:noFill/>
          </p:spPr>
          <p:txBody>
            <a:bodyPr wrap="square" rtlCol="0">
              <a:spAutoFit/>
            </a:bodyPr>
            <a:lstStyle/>
            <a:p>
              <a:r>
                <a:rPr lang="en-US" sz="8000" dirty="0">
                  <a:solidFill>
                    <a:srgbClr val="FF0000"/>
                  </a:solidFill>
                  <a:latin typeface="#9Slide03 Arima Madurai Black" panose="00000A00000000000000" pitchFamily="2" charset="0"/>
                  <a:cs typeface="#9Slide03 Arima Madurai Black" panose="00000A00000000000000" pitchFamily="2" charset="0"/>
                </a:rPr>
                <a:t>.</a:t>
              </a:r>
              <a:r>
                <a:rPr lang="en-US" sz="6600" dirty="0">
                  <a:solidFill>
                    <a:srgbClr val="FF0000"/>
                  </a:solidFill>
                  <a:latin typeface="#9Slide03 Arima Madurai Black" panose="00000A00000000000000" pitchFamily="2" charset="0"/>
                  <a:cs typeface="#9Slide03 Arima Madurai Black" panose="00000A00000000000000" pitchFamily="2" charset="0"/>
                </a:rPr>
                <a:t> </a:t>
              </a:r>
              <a:r>
                <a:rPr lang="en-US" sz="6600" dirty="0" err="1">
                  <a:solidFill>
                    <a:srgbClr val="FF0000"/>
                  </a:solidFill>
                  <a:latin typeface="#9Slide03 Arima Madurai Black" panose="00000A00000000000000" pitchFamily="2" charset="0"/>
                  <a:cs typeface="#9Slide03 Arima Madurai Black" panose="00000A00000000000000" pitchFamily="2" charset="0"/>
                </a:rPr>
                <a:t>Rất</a:t>
              </a:r>
              <a:endParaRPr lang="en-US" sz="6600" dirty="0">
                <a:solidFill>
                  <a:srgbClr val="FF0000"/>
                </a:solidFill>
                <a:latin typeface="#9Slide03 Arima Madurai Black" panose="00000A00000000000000" pitchFamily="2" charset="0"/>
                <a:cs typeface="#9Slide03 Arima Madurai Black" panose="00000A00000000000000" pitchFamily="2" charset="0"/>
              </a:endParaRPr>
            </a:p>
          </p:txBody>
        </p:sp>
      </p:grpSp>
      <p:grpSp>
        <p:nvGrpSpPr>
          <p:cNvPr id="24" name="Group 23"/>
          <p:cNvGrpSpPr/>
          <p:nvPr/>
        </p:nvGrpSpPr>
        <p:grpSpPr>
          <a:xfrm>
            <a:off x="10316785" y="7996530"/>
            <a:ext cx="2734578" cy="1200329"/>
            <a:chOff x="9478440" y="5604930"/>
            <a:chExt cx="2734578" cy="1200329"/>
          </a:xfrm>
        </p:grpSpPr>
        <p:sp>
          <p:nvSpPr>
            <p:cNvPr id="14" name="Rectangle 13"/>
            <p:cNvSpPr/>
            <p:nvPr/>
          </p:nvSpPr>
          <p:spPr>
            <a:xfrm>
              <a:off x="9820275" y="5656602"/>
              <a:ext cx="1524000" cy="954995"/>
            </a:xfrm>
            <a:prstGeom prst="rect">
              <a:avLst/>
            </a:prstGeom>
            <a:solidFill>
              <a:srgbClr val="F5D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478440" y="5604930"/>
              <a:ext cx="2734578" cy="1200329"/>
            </a:xfrm>
            <a:prstGeom prst="rect">
              <a:avLst/>
            </a:prstGeom>
            <a:noFill/>
          </p:spPr>
          <p:txBody>
            <a:bodyPr wrap="square" rtlCol="0">
              <a:spAutoFit/>
            </a:bodyPr>
            <a:lstStyle/>
            <a:p>
              <a:r>
                <a:rPr lang="en-US" sz="6000" dirty="0">
                  <a:solidFill>
                    <a:srgbClr val="FF0000"/>
                  </a:solidFill>
                  <a:latin typeface="#9Slide03 Arima Madurai Black" panose="00000A00000000000000" pitchFamily="2" charset="0"/>
                  <a:cs typeface="#9Slide03 Arima Madurai Black" panose="00000A00000000000000" pitchFamily="2" charset="0"/>
                </a:rPr>
                <a:t> </a:t>
              </a:r>
              <a:r>
                <a:rPr lang="en-US" sz="7200" dirty="0">
                  <a:solidFill>
                    <a:srgbClr val="FF0000"/>
                  </a:solidFill>
                  <a:latin typeface="#9Slide03 Arima Madurai Black" panose="00000A00000000000000" pitchFamily="2" charset="0"/>
                  <a:cs typeface="#9Slide03 Arima Madurai Black" panose="00000A00000000000000" pitchFamily="2" charset="0"/>
                </a:rPr>
                <a:t>.</a:t>
              </a:r>
              <a:r>
                <a:rPr lang="en-US" sz="6000" dirty="0">
                  <a:solidFill>
                    <a:srgbClr val="FF0000"/>
                  </a:solidFill>
                  <a:latin typeface="#9Slide03 Arima Madurai Black" panose="00000A00000000000000" pitchFamily="2" charset="0"/>
                  <a:cs typeface="#9Slide03 Arima Madurai Black" panose="00000A00000000000000" pitchFamily="2" charset="0"/>
                </a:rPr>
                <a:t> </a:t>
              </a:r>
              <a:r>
                <a:rPr lang="en-US" sz="6000" dirty="0" err="1">
                  <a:solidFill>
                    <a:srgbClr val="FF0000"/>
                  </a:solidFill>
                  <a:latin typeface="#9Slide03 Arima Madurai Black" panose="00000A00000000000000" pitchFamily="2" charset="0"/>
                  <a:cs typeface="#9Slide03 Arima Madurai Black" panose="00000A00000000000000" pitchFamily="2" charset="0"/>
                </a:rPr>
                <a:t>Xin</a:t>
              </a:r>
              <a:endParaRPr lang="en-US" sz="6000" dirty="0">
                <a:solidFill>
                  <a:srgbClr val="FF0000"/>
                </a:solidFill>
                <a:latin typeface="#9Slide03 Arima Madurai Black" panose="00000A00000000000000" pitchFamily="2" charset="0"/>
                <a:cs typeface="#9Slide03 Arima Madurai Black" panose="00000A00000000000000" pitchFamily="2" charset="0"/>
              </a:endParaRPr>
            </a:p>
          </p:txBody>
        </p:sp>
      </p:grpSp>
      <p:grpSp>
        <p:nvGrpSpPr>
          <p:cNvPr id="23" name="Group 22"/>
          <p:cNvGrpSpPr/>
          <p:nvPr/>
        </p:nvGrpSpPr>
        <p:grpSpPr>
          <a:xfrm>
            <a:off x="6324600" y="1758773"/>
            <a:ext cx="668322" cy="1323439"/>
            <a:chOff x="12163336" y="3494219"/>
            <a:chExt cx="668322" cy="1323439"/>
          </a:xfrm>
        </p:grpSpPr>
        <p:sp>
          <p:nvSpPr>
            <p:cNvPr id="15" name="Rectangle 14"/>
            <p:cNvSpPr/>
            <p:nvPr/>
          </p:nvSpPr>
          <p:spPr>
            <a:xfrm>
              <a:off x="12222543" y="3776012"/>
              <a:ext cx="335714" cy="954995"/>
            </a:xfrm>
            <a:prstGeom prst="rect">
              <a:avLst/>
            </a:prstGeom>
            <a:solidFill>
              <a:srgbClr val="14A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2163336" y="3494219"/>
              <a:ext cx="668322" cy="1323439"/>
            </a:xfrm>
            <a:prstGeom prst="rect">
              <a:avLst/>
            </a:prstGeom>
            <a:noFill/>
          </p:spPr>
          <p:txBody>
            <a:bodyPr wrap="square" rtlCol="0">
              <a:spAutoFit/>
            </a:bodyPr>
            <a:lstStyle/>
            <a:p>
              <a:r>
                <a:rPr lang="en-US" sz="8000" dirty="0">
                  <a:solidFill>
                    <a:srgbClr val="FF0000"/>
                  </a:solidFill>
                  <a:latin typeface="#9Slide03 BoosterNextFYBlack" panose="02000A03000000020004" pitchFamily="2" charset="0"/>
                  <a:cs typeface="#9Slide03 Arima Madurai Black" panose="00000A00000000000000" pitchFamily="2" charset="0"/>
                </a:rPr>
                <a:t>,</a:t>
              </a:r>
              <a:endParaRPr lang="en-US" sz="6600" dirty="0">
                <a:solidFill>
                  <a:srgbClr val="FF0000"/>
                </a:solidFill>
                <a:latin typeface="#9Slide03 BoosterNextFYBlack" panose="02000A03000000020004" pitchFamily="2" charset="0"/>
                <a:cs typeface="Arial" panose="020B0604020202020204" pitchFamily="34" charset="0"/>
              </a:endParaRPr>
            </a:p>
          </p:txBody>
        </p:sp>
      </p:grpSp>
      <p:grpSp>
        <p:nvGrpSpPr>
          <p:cNvPr id="25" name="Group 24"/>
          <p:cNvGrpSpPr/>
          <p:nvPr/>
        </p:nvGrpSpPr>
        <p:grpSpPr>
          <a:xfrm>
            <a:off x="2601657" y="7732627"/>
            <a:ext cx="668322" cy="1323439"/>
            <a:chOff x="2427069" y="5428490"/>
            <a:chExt cx="668322" cy="1323439"/>
          </a:xfrm>
        </p:grpSpPr>
        <p:sp>
          <p:nvSpPr>
            <p:cNvPr id="19" name="Rectangle 18"/>
            <p:cNvSpPr/>
            <p:nvPr/>
          </p:nvSpPr>
          <p:spPr>
            <a:xfrm>
              <a:off x="2514600" y="5727598"/>
              <a:ext cx="410126" cy="954995"/>
            </a:xfrm>
            <a:prstGeom prst="rect">
              <a:avLst/>
            </a:prstGeom>
            <a:solidFill>
              <a:srgbClr val="14A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427069" y="5428490"/>
              <a:ext cx="668322" cy="1323439"/>
            </a:xfrm>
            <a:prstGeom prst="rect">
              <a:avLst/>
            </a:prstGeom>
            <a:noFill/>
          </p:spPr>
          <p:txBody>
            <a:bodyPr wrap="square" rtlCol="0">
              <a:spAutoFit/>
            </a:bodyPr>
            <a:lstStyle/>
            <a:p>
              <a:r>
                <a:rPr lang="en-US" sz="8000" dirty="0">
                  <a:solidFill>
                    <a:srgbClr val="FF0000"/>
                  </a:solidFill>
                  <a:latin typeface="#9Slide03 BoosterNextFYBlack" panose="02000A03000000020004" pitchFamily="2" charset="0"/>
                  <a:cs typeface="#9Slide03 Arima Madurai Black" panose="00000A00000000000000" pitchFamily="2" charset="0"/>
                </a:rPr>
                <a:t>,</a:t>
              </a:r>
              <a:endParaRPr lang="en-US" sz="6600" dirty="0">
                <a:solidFill>
                  <a:srgbClr val="FF0000"/>
                </a:solidFill>
                <a:latin typeface="#9Slide03 BoosterNextFYBlack" panose="02000A03000000020004" pitchFamily="2" charset="0"/>
                <a:cs typeface="Arial" panose="020B0604020202020204" pitchFamily="34" charset="0"/>
              </a:endParaRPr>
            </a:p>
          </p:txBody>
        </p:sp>
      </p:grpSp>
      <p:grpSp>
        <p:nvGrpSpPr>
          <p:cNvPr id="28" name="Group 27"/>
          <p:cNvGrpSpPr/>
          <p:nvPr/>
        </p:nvGrpSpPr>
        <p:grpSpPr>
          <a:xfrm>
            <a:off x="16430169" y="3294905"/>
            <a:ext cx="668322" cy="1323439"/>
            <a:chOff x="12163336" y="3494219"/>
            <a:chExt cx="668322" cy="1323439"/>
          </a:xfrm>
        </p:grpSpPr>
        <p:sp>
          <p:nvSpPr>
            <p:cNvPr id="29" name="Rectangle 28"/>
            <p:cNvSpPr/>
            <p:nvPr/>
          </p:nvSpPr>
          <p:spPr>
            <a:xfrm>
              <a:off x="12222543" y="3776012"/>
              <a:ext cx="335714" cy="954995"/>
            </a:xfrm>
            <a:prstGeom prst="rect">
              <a:avLst/>
            </a:prstGeom>
            <a:solidFill>
              <a:srgbClr val="14A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2163336" y="3494219"/>
              <a:ext cx="668322" cy="1323439"/>
            </a:xfrm>
            <a:prstGeom prst="rect">
              <a:avLst/>
            </a:prstGeom>
            <a:noFill/>
          </p:spPr>
          <p:txBody>
            <a:bodyPr wrap="square" rtlCol="0">
              <a:spAutoFit/>
            </a:bodyPr>
            <a:lstStyle/>
            <a:p>
              <a:r>
                <a:rPr lang="en-US" sz="8000" dirty="0">
                  <a:solidFill>
                    <a:srgbClr val="FF0000"/>
                  </a:solidFill>
                  <a:latin typeface="#9Slide03 BoosterNextFYBlack" panose="02000A03000000020004" pitchFamily="2" charset="0"/>
                  <a:cs typeface="#9Slide03 Arima Madurai Black" panose="00000A00000000000000" pitchFamily="2" charset="0"/>
                </a:rPr>
                <a:t>,</a:t>
              </a:r>
              <a:endParaRPr lang="en-US" sz="6600" dirty="0">
                <a:solidFill>
                  <a:srgbClr val="FF0000"/>
                </a:solidFill>
                <a:latin typeface="#9Slide03 BoosterNextFYBlack" panose="02000A03000000020004" pitchFamily="2" charset="0"/>
                <a:cs typeface="Arial" panose="020B0604020202020204" pitchFamily="34" charset="0"/>
              </a:endParaRPr>
            </a:p>
          </p:txBody>
        </p:sp>
      </p:grpSp>
      <p:grpSp>
        <p:nvGrpSpPr>
          <p:cNvPr id="31" name="Group 30"/>
          <p:cNvGrpSpPr/>
          <p:nvPr/>
        </p:nvGrpSpPr>
        <p:grpSpPr>
          <a:xfrm>
            <a:off x="12292076" y="4738534"/>
            <a:ext cx="668322" cy="1323439"/>
            <a:chOff x="12163336" y="3494219"/>
            <a:chExt cx="668322" cy="1323439"/>
          </a:xfrm>
        </p:grpSpPr>
        <p:sp>
          <p:nvSpPr>
            <p:cNvPr id="32" name="Rectangle 31"/>
            <p:cNvSpPr/>
            <p:nvPr/>
          </p:nvSpPr>
          <p:spPr>
            <a:xfrm>
              <a:off x="12222543" y="3776012"/>
              <a:ext cx="335714" cy="954995"/>
            </a:xfrm>
            <a:prstGeom prst="rect">
              <a:avLst/>
            </a:prstGeom>
            <a:solidFill>
              <a:srgbClr val="14A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2163336" y="3494219"/>
              <a:ext cx="668322" cy="1323439"/>
            </a:xfrm>
            <a:prstGeom prst="rect">
              <a:avLst/>
            </a:prstGeom>
            <a:noFill/>
          </p:spPr>
          <p:txBody>
            <a:bodyPr wrap="square" rtlCol="0">
              <a:spAutoFit/>
            </a:bodyPr>
            <a:lstStyle/>
            <a:p>
              <a:r>
                <a:rPr lang="en-US" sz="8000" dirty="0">
                  <a:solidFill>
                    <a:srgbClr val="FF0000"/>
                  </a:solidFill>
                  <a:latin typeface="#9Slide03 BoosterNextFYBlack" panose="02000A03000000020004" pitchFamily="2" charset="0"/>
                  <a:cs typeface="#9Slide03 Arima Madurai Black" panose="00000A00000000000000" pitchFamily="2" charset="0"/>
                </a:rPr>
                <a:t>,</a:t>
              </a:r>
              <a:endParaRPr lang="en-US" sz="6600" dirty="0">
                <a:solidFill>
                  <a:srgbClr val="FF0000"/>
                </a:solidFill>
                <a:latin typeface="#9Slide03 BoosterNextFYBlack" panose="02000A03000000020004" pitchFamily="2" charset="0"/>
                <a:cs typeface="Arial" panose="020B0604020202020204" pitchFamily="34" charset="0"/>
              </a:endParaRPr>
            </a:p>
          </p:txBody>
        </p:sp>
      </p:grpSp>
    </p:spTree>
    <p:extLst>
      <p:ext uri="{BB962C8B-B14F-4D97-AF65-F5344CB8AC3E}">
        <p14:creationId xmlns:p14="http://schemas.microsoft.com/office/powerpoint/2010/main" val="20485204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1000" fill="hold"/>
                                        <p:tgtEl>
                                          <p:spTgt spid="21"/>
                                        </p:tgtEl>
                                        <p:attrNameLst>
                                          <p:attrName>ppt_w</p:attrName>
                                        </p:attrNameLst>
                                      </p:cBhvr>
                                      <p:tavLst>
                                        <p:tav tm="0">
                                          <p:val>
                                            <p:fltVal val="0"/>
                                          </p:val>
                                        </p:tav>
                                        <p:tav tm="100000">
                                          <p:val>
                                            <p:strVal val="#ppt_w"/>
                                          </p:val>
                                        </p:tav>
                                      </p:tavLst>
                                    </p:anim>
                                    <p:anim calcmode="lin" valueType="num">
                                      <p:cBhvr>
                                        <p:cTn id="15" dur="1000" fill="hold"/>
                                        <p:tgtEl>
                                          <p:spTgt spid="21"/>
                                        </p:tgtEl>
                                        <p:attrNameLst>
                                          <p:attrName>ppt_h</p:attrName>
                                        </p:attrNameLst>
                                      </p:cBhvr>
                                      <p:tavLst>
                                        <p:tav tm="0">
                                          <p:val>
                                            <p:fltVal val="0"/>
                                          </p:val>
                                        </p:tav>
                                        <p:tav tm="100000">
                                          <p:val>
                                            <p:strVal val="#ppt_h"/>
                                          </p:val>
                                        </p:tav>
                                      </p:tavLst>
                                    </p:anim>
                                    <p:anim calcmode="lin" valueType="num">
                                      <p:cBhvr>
                                        <p:cTn id="16" dur="1000" fill="hold"/>
                                        <p:tgtEl>
                                          <p:spTgt spid="21"/>
                                        </p:tgtEl>
                                        <p:attrNameLst>
                                          <p:attrName>style.rotation</p:attrName>
                                        </p:attrNameLst>
                                      </p:cBhvr>
                                      <p:tavLst>
                                        <p:tav tm="0">
                                          <p:val>
                                            <p:fltVal val="90"/>
                                          </p:val>
                                        </p:tav>
                                        <p:tav tm="100000">
                                          <p:val>
                                            <p:fltVal val="0"/>
                                          </p:val>
                                        </p:tav>
                                      </p:tavLst>
                                    </p:anim>
                                    <p:animEffect transition="in" filter="fade">
                                      <p:cBhvr>
                                        <p:cTn id="17" dur="1000"/>
                                        <p:tgtEl>
                                          <p:spTgt spid="21"/>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1000" fill="hold"/>
                                        <p:tgtEl>
                                          <p:spTgt spid="28"/>
                                        </p:tgtEl>
                                        <p:attrNameLst>
                                          <p:attrName>ppt_w</p:attrName>
                                        </p:attrNameLst>
                                      </p:cBhvr>
                                      <p:tavLst>
                                        <p:tav tm="0">
                                          <p:val>
                                            <p:fltVal val="0"/>
                                          </p:val>
                                        </p:tav>
                                        <p:tav tm="100000">
                                          <p:val>
                                            <p:strVal val="#ppt_w"/>
                                          </p:val>
                                        </p:tav>
                                      </p:tavLst>
                                    </p:anim>
                                    <p:anim calcmode="lin" valueType="num">
                                      <p:cBhvr>
                                        <p:cTn id="22" dur="1000" fill="hold"/>
                                        <p:tgtEl>
                                          <p:spTgt spid="28"/>
                                        </p:tgtEl>
                                        <p:attrNameLst>
                                          <p:attrName>ppt_h</p:attrName>
                                        </p:attrNameLst>
                                      </p:cBhvr>
                                      <p:tavLst>
                                        <p:tav tm="0">
                                          <p:val>
                                            <p:fltVal val="0"/>
                                          </p:val>
                                        </p:tav>
                                        <p:tav tm="100000">
                                          <p:val>
                                            <p:strVal val="#ppt_h"/>
                                          </p:val>
                                        </p:tav>
                                      </p:tavLst>
                                    </p:anim>
                                    <p:anim calcmode="lin" valueType="num">
                                      <p:cBhvr>
                                        <p:cTn id="23" dur="1000" fill="hold"/>
                                        <p:tgtEl>
                                          <p:spTgt spid="28"/>
                                        </p:tgtEl>
                                        <p:attrNameLst>
                                          <p:attrName>style.rotation</p:attrName>
                                        </p:attrNameLst>
                                      </p:cBhvr>
                                      <p:tavLst>
                                        <p:tav tm="0">
                                          <p:val>
                                            <p:fltVal val="90"/>
                                          </p:val>
                                        </p:tav>
                                        <p:tav tm="100000">
                                          <p:val>
                                            <p:fltVal val="0"/>
                                          </p:val>
                                        </p:tav>
                                      </p:tavLst>
                                    </p:anim>
                                    <p:animEffect transition="in" filter="fade">
                                      <p:cBhvr>
                                        <p:cTn id="24" dur="1000"/>
                                        <p:tgtEl>
                                          <p:spTgt spid="28"/>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1000" fill="hold"/>
                                        <p:tgtEl>
                                          <p:spTgt spid="31"/>
                                        </p:tgtEl>
                                        <p:attrNameLst>
                                          <p:attrName>ppt_w</p:attrName>
                                        </p:attrNameLst>
                                      </p:cBhvr>
                                      <p:tavLst>
                                        <p:tav tm="0">
                                          <p:val>
                                            <p:fltVal val="0"/>
                                          </p:val>
                                        </p:tav>
                                        <p:tav tm="100000">
                                          <p:val>
                                            <p:strVal val="#ppt_w"/>
                                          </p:val>
                                        </p:tav>
                                      </p:tavLst>
                                    </p:anim>
                                    <p:anim calcmode="lin" valueType="num">
                                      <p:cBhvr>
                                        <p:cTn id="29" dur="1000" fill="hold"/>
                                        <p:tgtEl>
                                          <p:spTgt spid="31"/>
                                        </p:tgtEl>
                                        <p:attrNameLst>
                                          <p:attrName>ppt_h</p:attrName>
                                        </p:attrNameLst>
                                      </p:cBhvr>
                                      <p:tavLst>
                                        <p:tav tm="0">
                                          <p:val>
                                            <p:fltVal val="0"/>
                                          </p:val>
                                        </p:tav>
                                        <p:tav tm="100000">
                                          <p:val>
                                            <p:strVal val="#ppt_h"/>
                                          </p:val>
                                        </p:tav>
                                      </p:tavLst>
                                    </p:anim>
                                    <p:anim calcmode="lin" valueType="num">
                                      <p:cBhvr>
                                        <p:cTn id="30" dur="1000" fill="hold"/>
                                        <p:tgtEl>
                                          <p:spTgt spid="31"/>
                                        </p:tgtEl>
                                        <p:attrNameLst>
                                          <p:attrName>style.rotation</p:attrName>
                                        </p:attrNameLst>
                                      </p:cBhvr>
                                      <p:tavLst>
                                        <p:tav tm="0">
                                          <p:val>
                                            <p:fltVal val="90"/>
                                          </p:val>
                                        </p:tav>
                                        <p:tav tm="100000">
                                          <p:val>
                                            <p:fltVal val="0"/>
                                          </p:val>
                                        </p:tav>
                                      </p:tavLst>
                                    </p:anim>
                                    <p:animEffect transition="in" filter="fade">
                                      <p:cBhvr>
                                        <p:cTn id="31" dur="1000"/>
                                        <p:tgtEl>
                                          <p:spTgt spid="31"/>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90"/>
                                          </p:val>
                                        </p:tav>
                                        <p:tav tm="100000">
                                          <p:val>
                                            <p:fltVal val="0"/>
                                          </p:val>
                                        </p:tav>
                                      </p:tavLst>
                                    </p:anim>
                                    <p:animEffect transition="in" filter="fade">
                                      <p:cBhvr>
                                        <p:cTn id="38" dur="1000"/>
                                        <p:tgtEl>
                                          <p:spTgt spid="22"/>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fltVal val="0"/>
                                          </p:val>
                                        </p:tav>
                                        <p:tav tm="100000">
                                          <p:val>
                                            <p:strVal val="#ppt_w"/>
                                          </p:val>
                                        </p:tav>
                                      </p:tavLst>
                                    </p:anim>
                                    <p:anim calcmode="lin" valueType="num">
                                      <p:cBhvr>
                                        <p:cTn id="43" dur="1000" fill="hold"/>
                                        <p:tgtEl>
                                          <p:spTgt spid="25"/>
                                        </p:tgtEl>
                                        <p:attrNameLst>
                                          <p:attrName>ppt_h</p:attrName>
                                        </p:attrNameLst>
                                      </p:cBhvr>
                                      <p:tavLst>
                                        <p:tav tm="0">
                                          <p:val>
                                            <p:fltVal val="0"/>
                                          </p:val>
                                        </p:tav>
                                        <p:tav tm="100000">
                                          <p:val>
                                            <p:strVal val="#ppt_h"/>
                                          </p:val>
                                        </p:tav>
                                      </p:tavLst>
                                    </p:anim>
                                    <p:anim calcmode="lin" valueType="num">
                                      <p:cBhvr>
                                        <p:cTn id="44" dur="1000" fill="hold"/>
                                        <p:tgtEl>
                                          <p:spTgt spid="25"/>
                                        </p:tgtEl>
                                        <p:attrNameLst>
                                          <p:attrName>style.rotation</p:attrName>
                                        </p:attrNameLst>
                                      </p:cBhvr>
                                      <p:tavLst>
                                        <p:tav tm="0">
                                          <p:val>
                                            <p:fltVal val="90"/>
                                          </p:val>
                                        </p:tav>
                                        <p:tav tm="100000">
                                          <p:val>
                                            <p:fltVal val="0"/>
                                          </p:val>
                                        </p:tav>
                                      </p:tavLst>
                                    </p:anim>
                                    <p:animEffect transition="in" filter="fade">
                                      <p:cBhvr>
                                        <p:cTn id="45" dur="1000"/>
                                        <p:tgtEl>
                                          <p:spTgt spid="25"/>
                                        </p:tgtEl>
                                      </p:cBhvr>
                                    </p:animEffect>
                                  </p:childTnLst>
                                </p:cTn>
                              </p:par>
                            </p:childTnLst>
                          </p:cTn>
                        </p:par>
                        <p:par>
                          <p:cTn id="46" fill="hold">
                            <p:stCondLst>
                              <p:cond delay="6000"/>
                            </p:stCondLst>
                            <p:childTnLst>
                              <p:par>
                                <p:cTn id="47" presetID="31" presetClass="entr" presetSubtype="0"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TextBox 2"/>
          <p:cNvSpPr txBox="1"/>
          <p:nvPr/>
        </p:nvSpPr>
        <p:spPr>
          <a:xfrm>
            <a:off x="26580610" y="3681727"/>
            <a:ext cx="17068801" cy="1477328"/>
          </a:xfrm>
          <a:prstGeom prst="rect">
            <a:avLst/>
          </a:prstGeom>
        </p:spPr>
        <p:txBody>
          <a:bodyPr wrap="square" lIns="0" tIns="0" rIns="0" bIns="0" rtlCol="0" anchor="t">
            <a:spAutoFit/>
          </a:bodyPr>
          <a:lstStyle/>
          <a:p>
            <a:pPr algn="just"/>
            <a:r>
              <a:rPr lang="vi-VN" sz="4800" dirty="0"/>
              <a:t>       </a:t>
            </a:r>
            <a:br>
              <a:rPr lang="vi-VN" sz="4800" dirty="0"/>
            </a:br>
            <a:endParaRPr lang="vi-VN" sz="4800" dirty="0"/>
          </a:p>
        </p:txBody>
      </p:sp>
      <p:pic>
        <p:nvPicPr>
          <p:cNvPr id="4" name="Picture 4"/>
          <p:cNvPicPr>
            <a:picLocks noChangeAspect="1"/>
          </p:cNvPicPr>
          <p:nvPr/>
        </p:nvPicPr>
        <p:blipFill>
          <a:blip r:embed="rId2"/>
          <a:srcRect/>
          <a:stretch>
            <a:fillRect/>
          </a:stretch>
        </p:blipFill>
        <p:spPr>
          <a:xfrm>
            <a:off x="20269200" y="6134100"/>
            <a:ext cx="3720610" cy="1004565"/>
          </a:xfrm>
          <a:prstGeom prst="rect">
            <a:avLst/>
          </a:prstGeom>
        </p:spPr>
      </p:pic>
      <p:pic>
        <p:nvPicPr>
          <p:cNvPr id="5" name="Picture 5"/>
          <p:cNvPicPr>
            <a:picLocks noChangeAspect="1"/>
          </p:cNvPicPr>
          <p:nvPr/>
        </p:nvPicPr>
        <p:blipFill>
          <a:blip r:embed="rId3"/>
          <a:srcRect/>
          <a:stretch>
            <a:fillRect/>
          </a:stretch>
        </p:blipFill>
        <p:spPr>
          <a:xfrm rot="-729066">
            <a:off x="1770999" y="-3298279"/>
            <a:ext cx="3289794" cy="2985488"/>
          </a:xfrm>
          <a:prstGeom prst="rect">
            <a:avLst/>
          </a:prstGeom>
        </p:spPr>
      </p:pic>
      <p:pic>
        <p:nvPicPr>
          <p:cNvPr id="6" name="Picture 6"/>
          <p:cNvPicPr>
            <a:picLocks noChangeAspect="1"/>
          </p:cNvPicPr>
          <p:nvPr/>
        </p:nvPicPr>
        <p:blipFill>
          <a:blip r:embed="rId4"/>
          <a:srcRect/>
          <a:stretch>
            <a:fillRect/>
          </a:stretch>
        </p:blipFill>
        <p:spPr>
          <a:xfrm rot="-915356">
            <a:off x="20903891" y="1893443"/>
            <a:ext cx="1566729" cy="1558895"/>
          </a:xfrm>
          <a:prstGeom prst="rect">
            <a:avLst/>
          </a:prstGeom>
        </p:spPr>
      </p:pic>
      <p:pic>
        <p:nvPicPr>
          <p:cNvPr id="7" name="Picture 7"/>
          <p:cNvPicPr>
            <a:picLocks noChangeAspect="1"/>
          </p:cNvPicPr>
          <p:nvPr/>
        </p:nvPicPr>
        <p:blipFill>
          <a:blip r:embed="rId4"/>
          <a:srcRect/>
          <a:stretch>
            <a:fillRect/>
          </a:stretch>
        </p:blipFill>
        <p:spPr>
          <a:xfrm rot="9880939">
            <a:off x="-4927321" y="7317918"/>
            <a:ext cx="1566729" cy="1558895"/>
          </a:xfrm>
          <a:prstGeom prst="rect">
            <a:avLst/>
          </a:prstGeom>
        </p:spPr>
      </p:pic>
      <p:sp>
        <p:nvSpPr>
          <p:cNvPr id="9" name="TextBox 2"/>
          <p:cNvSpPr txBox="1"/>
          <p:nvPr/>
        </p:nvSpPr>
        <p:spPr>
          <a:xfrm>
            <a:off x="5768466" y="473825"/>
            <a:ext cx="12272927" cy="9694962"/>
          </a:xfrm>
          <a:prstGeom prst="rect">
            <a:avLst/>
          </a:prstGeom>
        </p:spPr>
        <p:txBody>
          <a:bodyPr wrap="square" lIns="0" tIns="0" rIns="0" bIns="0" rtlCol="0" anchor="t">
            <a:spAutoFit/>
          </a:bodyPr>
          <a:lstStyle/>
          <a:p>
            <a:pPr>
              <a:lnSpc>
                <a:spcPct val="150000"/>
              </a:lnSpc>
            </a:pPr>
            <a:r>
              <a:rPr lang="vi-VN" sz="6000" dirty="0"/>
              <a:t>       </a:t>
            </a:r>
            <a:r>
              <a:rPr lang="vi-VN" sz="6000" b="1" dirty="0"/>
              <a:t>Bức thư 2:</a:t>
            </a:r>
          </a:p>
          <a:p>
            <a:pPr algn="just">
              <a:lnSpc>
                <a:spcPct val="150000"/>
              </a:lnSpc>
            </a:pPr>
            <a:r>
              <a:rPr lang="vi-VN" sz="6000" dirty="0"/>
              <a:t>       "Anh bạn trẻ ạ tôi rất sẵn lòng giúp đỡ anh với một điều kiện là anh hãy đếm tất cả những dấu chấm dấu phẩy cần thiết rồi bỏ chúng vào phong bì gửi đến cho tôi chào </a:t>
            </a:r>
            <a:r>
              <a:rPr lang="en-US" sz="6000" dirty="0"/>
              <a:t>a</a:t>
            </a:r>
            <a:r>
              <a:rPr lang="vi-VN" sz="6000" dirty="0"/>
              <a:t>nh."                                </a:t>
            </a:r>
          </a:p>
        </p:txBody>
      </p:sp>
      <p:sp>
        <p:nvSpPr>
          <p:cNvPr id="10" name="TextBox 9"/>
          <p:cNvSpPr txBox="1"/>
          <p:nvPr/>
        </p:nvSpPr>
        <p:spPr>
          <a:xfrm>
            <a:off x="13887451" y="-1388223"/>
            <a:ext cx="838200" cy="1862048"/>
          </a:xfrm>
          <a:prstGeom prst="rect">
            <a:avLst/>
          </a:prstGeom>
          <a:noFill/>
        </p:spPr>
        <p:txBody>
          <a:bodyPr wrap="square" rtlCol="0">
            <a:spAutoFit/>
          </a:bodyPr>
          <a:lstStyle/>
          <a:p>
            <a:r>
              <a:rPr lang="vi-VN" sz="11500" dirty="0">
                <a:solidFill>
                  <a:srgbClr val="FF0000"/>
                </a:solidFill>
                <a:latin typeface="#9Slide03 Arima Madurai Black" panose="00000A00000000000000" pitchFamily="2" charset="0"/>
                <a:cs typeface="#9Slide03 Arima Madurai Black" panose="00000A00000000000000" pitchFamily="2" charset="0"/>
              </a:rPr>
              <a:t>.</a:t>
            </a:r>
            <a:endParaRPr lang="en-US" sz="11500" dirty="0">
              <a:solidFill>
                <a:srgbClr val="FF0000"/>
              </a:solidFill>
              <a:latin typeface="#9Slide03 Arima Madurai Black" panose="00000A00000000000000" pitchFamily="2" charset="0"/>
              <a:cs typeface="#9Slide03 Arima Madurai Black" panose="00000A00000000000000" pitchFamily="2" charset="0"/>
            </a:endParaRPr>
          </a:p>
        </p:txBody>
      </p:sp>
      <p:grpSp>
        <p:nvGrpSpPr>
          <p:cNvPr id="22" name="Group 21"/>
          <p:cNvGrpSpPr/>
          <p:nvPr/>
        </p:nvGrpSpPr>
        <p:grpSpPr>
          <a:xfrm>
            <a:off x="5637526" y="8961526"/>
            <a:ext cx="3586628" cy="1053000"/>
            <a:chOff x="16130138" y="3550064"/>
            <a:chExt cx="3586628" cy="1053000"/>
          </a:xfrm>
        </p:grpSpPr>
        <p:sp>
          <p:nvSpPr>
            <p:cNvPr id="13" name="Rectangle 12"/>
            <p:cNvSpPr/>
            <p:nvPr/>
          </p:nvSpPr>
          <p:spPr>
            <a:xfrm>
              <a:off x="16184630" y="3550064"/>
              <a:ext cx="1826701" cy="954995"/>
            </a:xfrm>
            <a:prstGeom prst="rect">
              <a:avLst/>
            </a:prstGeom>
            <a:solidFill>
              <a:srgbClr val="F5D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6" name="TextBox 15"/>
            <p:cNvSpPr txBox="1"/>
            <p:nvPr/>
          </p:nvSpPr>
          <p:spPr>
            <a:xfrm>
              <a:off x="16130138" y="3587401"/>
              <a:ext cx="3586628" cy="1015663"/>
            </a:xfrm>
            <a:prstGeom prst="rect">
              <a:avLst/>
            </a:prstGeom>
            <a:noFill/>
          </p:spPr>
          <p:txBody>
            <a:bodyPr wrap="square" rtlCol="0">
              <a:spAutoFit/>
            </a:bodyPr>
            <a:lstStyle/>
            <a:p>
              <a:r>
                <a:rPr lang="en-US" sz="6000" dirty="0" err="1">
                  <a:solidFill>
                    <a:srgbClr val="FF0000"/>
                  </a:solidFill>
                  <a:latin typeface="#9Slide03 Arima Madurai Black" panose="00000A00000000000000" pitchFamily="2" charset="0"/>
                  <a:cs typeface="#9Slide03 Arima Madurai Black" panose="00000A00000000000000" pitchFamily="2" charset="0"/>
                </a:rPr>
                <a:t>Chào</a:t>
              </a:r>
              <a:endParaRPr lang="en-US" sz="6000" dirty="0">
                <a:solidFill>
                  <a:srgbClr val="FF0000"/>
                </a:solidFill>
                <a:latin typeface="Arial" panose="020B0604020202020204" pitchFamily="34" charset="0"/>
                <a:cs typeface="Arial" panose="020B0604020202020204" pitchFamily="34" charset="0"/>
              </a:endParaRPr>
            </a:p>
          </p:txBody>
        </p:sp>
      </p:grpSp>
      <p:grpSp>
        <p:nvGrpSpPr>
          <p:cNvPr id="23" name="Group 22"/>
          <p:cNvGrpSpPr/>
          <p:nvPr/>
        </p:nvGrpSpPr>
        <p:grpSpPr>
          <a:xfrm>
            <a:off x="12385800" y="2100104"/>
            <a:ext cx="668322" cy="1247404"/>
            <a:chOff x="12094463" y="3483603"/>
            <a:chExt cx="668322" cy="1247404"/>
          </a:xfrm>
        </p:grpSpPr>
        <p:sp>
          <p:nvSpPr>
            <p:cNvPr id="15" name="Rectangle 14"/>
            <p:cNvSpPr/>
            <p:nvPr/>
          </p:nvSpPr>
          <p:spPr>
            <a:xfrm>
              <a:off x="12222543" y="3776012"/>
              <a:ext cx="169709" cy="954995"/>
            </a:xfrm>
            <a:prstGeom prst="rect">
              <a:avLst/>
            </a:prstGeom>
            <a:solidFill>
              <a:srgbClr val="14A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8" name="TextBox 17"/>
            <p:cNvSpPr txBox="1"/>
            <p:nvPr/>
          </p:nvSpPr>
          <p:spPr>
            <a:xfrm>
              <a:off x="12094463" y="3483603"/>
              <a:ext cx="668322" cy="1015663"/>
            </a:xfrm>
            <a:prstGeom prst="rect">
              <a:avLst/>
            </a:prstGeom>
            <a:noFill/>
          </p:spPr>
          <p:txBody>
            <a:bodyPr wrap="square" rtlCol="0">
              <a:spAutoFit/>
            </a:bodyPr>
            <a:lstStyle/>
            <a:p>
              <a:r>
                <a:rPr lang="en-US" sz="6000" dirty="0">
                  <a:solidFill>
                    <a:srgbClr val="FF0000"/>
                  </a:solidFill>
                  <a:latin typeface="#9Slide03 BoosterNextFYBlack" panose="02000A03000000020004" pitchFamily="2" charset="0"/>
                  <a:cs typeface="#9Slide03 Arima Madurai Black" panose="00000A00000000000000" pitchFamily="2" charset="0"/>
                </a:rPr>
                <a:t>,</a:t>
              </a:r>
              <a:endParaRPr lang="en-US" sz="6000" dirty="0">
                <a:solidFill>
                  <a:srgbClr val="FF0000"/>
                </a:solidFill>
                <a:latin typeface="#9Slide03 BoosterNextFYBlack" panose="02000A03000000020004" pitchFamily="2" charset="0"/>
                <a:cs typeface="Arial" panose="020B0604020202020204" pitchFamily="34" charset="0"/>
              </a:endParaRPr>
            </a:p>
          </p:txBody>
        </p:sp>
      </p:grpSp>
      <p:grpSp>
        <p:nvGrpSpPr>
          <p:cNvPr id="25" name="Group 24"/>
          <p:cNvGrpSpPr/>
          <p:nvPr/>
        </p:nvGrpSpPr>
        <p:grpSpPr>
          <a:xfrm>
            <a:off x="7637854" y="6087324"/>
            <a:ext cx="668322" cy="1254103"/>
            <a:chOff x="2445411" y="5428490"/>
            <a:chExt cx="668322" cy="1254103"/>
          </a:xfrm>
        </p:grpSpPr>
        <p:sp>
          <p:nvSpPr>
            <p:cNvPr id="19" name="Rectangle 18"/>
            <p:cNvSpPr/>
            <p:nvPr/>
          </p:nvSpPr>
          <p:spPr>
            <a:xfrm>
              <a:off x="2514600" y="5727598"/>
              <a:ext cx="410126" cy="954995"/>
            </a:xfrm>
            <a:prstGeom prst="rect">
              <a:avLst/>
            </a:prstGeom>
            <a:solidFill>
              <a:srgbClr val="14A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0" name="TextBox 19"/>
            <p:cNvSpPr txBox="1"/>
            <p:nvPr/>
          </p:nvSpPr>
          <p:spPr>
            <a:xfrm>
              <a:off x="2445411" y="5428490"/>
              <a:ext cx="668322" cy="1015663"/>
            </a:xfrm>
            <a:prstGeom prst="rect">
              <a:avLst/>
            </a:prstGeom>
            <a:noFill/>
          </p:spPr>
          <p:txBody>
            <a:bodyPr wrap="square" rtlCol="0">
              <a:spAutoFit/>
            </a:bodyPr>
            <a:lstStyle/>
            <a:p>
              <a:r>
                <a:rPr lang="en-US" sz="6000" dirty="0">
                  <a:solidFill>
                    <a:srgbClr val="FF0000"/>
                  </a:solidFill>
                  <a:latin typeface="#9Slide03 BoosterNextFYBlack" panose="02000A03000000020004" pitchFamily="2" charset="0"/>
                  <a:cs typeface="#9Slide03 Arima Madurai Black" panose="00000A00000000000000" pitchFamily="2" charset="0"/>
                </a:rPr>
                <a:t>,</a:t>
              </a:r>
              <a:endParaRPr lang="en-US" sz="6000" dirty="0">
                <a:solidFill>
                  <a:srgbClr val="FF0000"/>
                </a:solidFill>
                <a:latin typeface="#9Slide03 BoosterNextFYBlack" panose="02000A03000000020004" pitchFamily="2" charset="0"/>
                <a:cs typeface="Arial" panose="020B0604020202020204" pitchFamily="34" charset="0"/>
              </a:endParaRPr>
            </a:p>
          </p:txBody>
        </p:sp>
      </p:grpSp>
      <p:grpSp>
        <p:nvGrpSpPr>
          <p:cNvPr id="26" name="Group 25"/>
          <p:cNvGrpSpPr/>
          <p:nvPr/>
        </p:nvGrpSpPr>
        <p:grpSpPr>
          <a:xfrm>
            <a:off x="12513880" y="7470313"/>
            <a:ext cx="668322" cy="1254103"/>
            <a:chOff x="2445411" y="5428490"/>
            <a:chExt cx="668322" cy="1254103"/>
          </a:xfrm>
        </p:grpSpPr>
        <p:sp>
          <p:nvSpPr>
            <p:cNvPr id="27" name="Rectangle 26"/>
            <p:cNvSpPr/>
            <p:nvPr/>
          </p:nvSpPr>
          <p:spPr>
            <a:xfrm>
              <a:off x="2514600" y="5727598"/>
              <a:ext cx="286515" cy="954995"/>
            </a:xfrm>
            <a:prstGeom prst="rect">
              <a:avLst/>
            </a:prstGeom>
            <a:solidFill>
              <a:srgbClr val="14A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8" name="TextBox 27"/>
            <p:cNvSpPr txBox="1"/>
            <p:nvPr/>
          </p:nvSpPr>
          <p:spPr>
            <a:xfrm>
              <a:off x="2445411" y="5428490"/>
              <a:ext cx="668322" cy="1015663"/>
            </a:xfrm>
            <a:prstGeom prst="rect">
              <a:avLst/>
            </a:prstGeom>
            <a:noFill/>
          </p:spPr>
          <p:txBody>
            <a:bodyPr wrap="square" rtlCol="0">
              <a:spAutoFit/>
            </a:bodyPr>
            <a:lstStyle/>
            <a:p>
              <a:r>
                <a:rPr lang="en-US" sz="6000" dirty="0">
                  <a:solidFill>
                    <a:srgbClr val="FF0000"/>
                  </a:solidFill>
                  <a:latin typeface="#9Slide03 BoosterNextFYBlack" panose="02000A03000000020004" pitchFamily="2" charset="0"/>
                  <a:cs typeface="#9Slide03 Arima Madurai Black" panose="00000A00000000000000" pitchFamily="2" charset="0"/>
                </a:rPr>
                <a:t>,</a:t>
              </a:r>
              <a:endParaRPr lang="en-US" sz="6000" dirty="0">
                <a:solidFill>
                  <a:srgbClr val="FF0000"/>
                </a:solidFill>
                <a:latin typeface="#9Slide03 BoosterNextFYBlack" panose="02000A03000000020004" pitchFamily="2" charset="0"/>
                <a:cs typeface="Arial" panose="020B0604020202020204" pitchFamily="34" charset="0"/>
              </a:endParaRPr>
            </a:p>
          </p:txBody>
        </p:sp>
      </p:grpSp>
      <p:pic>
        <p:nvPicPr>
          <p:cNvPr id="24" name="Picture 3"/>
          <p:cNvPicPr>
            <a:picLocks noChangeAspect="1"/>
          </p:cNvPicPr>
          <p:nvPr/>
        </p:nvPicPr>
        <p:blipFill>
          <a:blip r:embed="rId5"/>
          <a:srcRect/>
          <a:stretch>
            <a:fillRect/>
          </a:stretch>
        </p:blipFill>
        <p:spPr>
          <a:xfrm>
            <a:off x="-442460" y="1714783"/>
            <a:ext cx="5966821" cy="8562692"/>
          </a:xfrm>
          <a:prstGeom prst="rect">
            <a:avLst/>
          </a:prstGeom>
        </p:spPr>
      </p:pic>
      <p:grpSp>
        <p:nvGrpSpPr>
          <p:cNvPr id="29" name="Group 28"/>
          <p:cNvGrpSpPr/>
          <p:nvPr/>
        </p:nvGrpSpPr>
        <p:grpSpPr>
          <a:xfrm>
            <a:off x="17992862" y="7650911"/>
            <a:ext cx="590275" cy="1073505"/>
            <a:chOff x="16157743" y="3550064"/>
            <a:chExt cx="590275" cy="1073505"/>
          </a:xfrm>
        </p:grpSpPr>
        <p:sp>
          <p:nvSpPr>
            <p:cNvPr id="30" name="Rectangle 29"/>
            <p:cNvSpPr/>
            <p:nvPr/>
          </p:nvSpPr>
          <p:spPr>
            <a:xfrm>
              <a:off x="16184631" y="3550064"/>
              <a:ext cx="389641" cy="954995"/>
            </a:xfrm>
            <a:prstGeom prst="rect">
              <a:avLst/>
            </a:prstGeom>
            <a:solidFill>
              <a:srgbClr val="F5D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31" name="TextBox 30"/>
            <p:cNvSpPr txBox="1"/>
            <p:nvPr/>
          </p:nvSpPr>
          <p:spPr>
            <a:xfrm>
              <a:off x="16157743" y="3607906"/>
              <a:ext cx="590275" cy="1015663"/>
            </a:xfrm>
            <a:prstGeom prst="rect">
              <a:avLst/>
            </a:prstGeom>
            <a:noFill/>
          </p:spPr>
          <p:txBody>
            <a:bodyPr wrap="square" rtlCol="0">
              <a:spAutoFit/>
            </a:bodyPr>
            <a:lstStyle/>
            <a:p>
              <a:r>
                <a:rPr lang="en-US" sz="6000" dirty="0">
                  <a:solidFill>
                    <a:srgbClr val="FF0000"/>
                  </a:solidFill>
                  <a:latin typeface="#9Slide03 Arima Madurai Black" panose="00000A00000000000000" pitchFamily="2" charset="0"/>
                  <a:cs typeface="#9Slide03 Arima Madurai Black" panose="00000A00000000000000" pitchFamily="2" charset="0"/>
                </a:rPr>
                <a:t>. </a:t>
              </a:r>
              <a:endParaRPr lang="en-US" sz="6000" dirty="0">
                <a:solidFill>
                  <a:srgbClr val="FF0000"/>
                </a:solidFill>
                <a:latin typeface="Arial" panose="020B0604020202020204" pitchFamily="34" charset="0"/>
                <a:cs typeface="Arial" panose="020B0604020202020204" pitchFamily="34" charset="0"/>
              </a:endParaRPr>
            </a:p>
          </p:txBody>
        </p:sp>
      </p:grpSp>
      <p:sp>
        <p:nvSpPr>
          <p:cNvPr id="8" name="TextBox 7"/>
          <p:cNvSpPr txBox="1"/>
          <p:nvPr/>
        </p:nvSpPr>
        <p:spPr>
          <a:xfrm>
            <a:off x="5720409" y="7879536"/>
            <a:ext cx="12503686" cy="2308324"/>
          </a:xfrm>
          <a:prstGeom prst="rect">
            <a:avLst/>
          </a:prstGeom>
          <a:noFill/>
        </p:spPr>
        <p:txBody>
          <a:bodyPr wrap="square" rtlCol="0">
            <a:spAutoFit/>
          </a:bodyPr>
          <a:lstStyle/>
          <a:p>
            <a:pPr algn="just"/>
            <a:r>
              <a:rPr lang="en-US" sz="4800" dirty="0" err="1">
                <a:solidFill>
                  <a:srgbClr val="C00000"/>
                </a:solidFill>
                <a:latin typeface="Arial" panose="020B0604020202020204" pitchFamily="34" charset="0"/>
                <a:cs typeface="Arial" panose="020B0604020202020204" pitchFamily="34" charset="0"/>
              </a:rPr>
              <a:t>Bớc-na</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Sô</a:t>
            </a:r>
            <a:r>
              <a:rPr lang="en-US" sz="4800" dirty="0">
                <a:solidFill>
                  <a:srgbClr val="C00000"/>
                </a:solidFill>
                <a:latin typeface="Arial" panose="020B0604020202020204" pitchFamily="34" charset="0"/>
                <a:cs typeface="Arial" panose="020B0604020202020204" pitchFamily="34" charset="0"/>
              </a:rPr>
              <a:t> (1856 - 1950): </a:t>
            </a:r>
            <a:r>
              <a:rPr lang="en-US" sz="4800" dirty="0" err="1">
                <a:solidFill>
                  <a:srgbClr val="C00000"/>
                </a:solidFill>
                <a:latin typeface="Arial" panose="020B0604020202020204" pitchFamily="34" charset="0"/>
                <a:cs typeface="Arial" panose="020B0604020202020204" pitchFamily="34" charset="0"/>
              </a:rPr>
              <a:t>nhà</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văn</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nổi</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tiếng</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người</a:t>
            </a:r>
            <a:r>
              <a:rPr lang="en-US" sz="4800" dirty="0">
                <a:solidFill>
                  <a:srgbClr val="C00000"/>
                </a:solidFill>
                <a:latin typeface="Arial" panose="020B0604020202020204" pitchFamily="34" charset="0"/>
                <a:cs typeface="Arial" panose="020B0604020202020204" pitchFamily="34" charset="0"/>
              </a:rPr>
              <a:t> Ai-</a:t>
            </a:r>
            <a:r>
              <a:rPr lang="en-US" sz="4800" dirty="0" err="1">
                <a:solidFill>
                  <a:srgbClr val="C00000"/>
                </a:solidFill>
                <a:latin typeface="Arial" panose="020B0604020202020204" pitchFamily="34" charset="0"/>
                <a:cs typeface="Arial" panose="020B0604020202020204" pitchFamily="34" charset="0"/>
              </a:rPr>
              <a:t>len</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được</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Giải</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thưởng</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Nô</a:t>
            </a:r>
            <a:r>
              <a:rPr lang="en-US" sz="4800" dirty="0">
                <a:solidFill>
                  <a:srgbClr val="C00000"/>
                </a:solidFill>
                <a:latin typeface="Arial" panose="020B0604020202020204" pitchFamily="34" charset="0"/>
                <a:cs typeface="Arial" panose="020B0604020202020204" pitchFamily="34" charset="0"/>
              </a:rPr>
              <a:t>-ben </a:t>
            </a:r>
            <a:r>
              <a:rPr lang="en-US" sz="4800" dirty="0" err="1">
                <a:solidFill>
                  <a:srgbClr val="C00000"/>
                </a:solidFill>
                <a:latin typeface="Arial" panose="020B0604020202020204" pitchFamily="34" charset="0"/>
                <a:cs typeface="Arial" panose="020B0604020202020204" pitchFamily="34" charset="0"/>
              </a:rPr>
              <a:t>về</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văn</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học</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năm</a:t>
            </a:r>
            <a:r>
              <a:rPr lang="en-US" sz="4800" dirty="0">
                <a:solidFill>
                  <a:srgbClr val="C00000"/>
                </a:solidFill>
                <a:latin typeface="Arial" panose="020B0604020202020204" pitchFamily="34" charset="0"/>
                <a:cs typeface="Arial" panose="020B0604020202020204" pitchFamily="34" charset="0"/>
              </a:rPr>
              <a:t> 1925.</a:t>
            </a:r>
          </a:p>
        </p:txBody>
      </p:sp>
    </p:spTree>
    <p:extLst>
      <p:ext uri="{BB962C8B-B14F-4D97-AF65-F5344CB8AC3E}">
        <p14:creationId xmlns:p14="http://schemas.microsoft.com/office/powerpoint/2010/main" val="21080071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fltVal val="0"/>
                                          </p:val>
                                        </p:tav>
                                        <p:tav tm="100000">
                                          <p:val>
                                            <p:strVal val="#ppt_w"/>
                                          </p:val>
                                        </p:tav>
                                      </p:tavLst>
                                    </p:anim>
                                    <p:anim calcmode="lin" valueType="num">
                                      <p:cBhvr>
                                        <p:cTn id="22" dur="1000" fill="hold"/>
                                        <p:tgtEl>
                                          <p:spTgt spid="23"/>
                                        </p:tgtEl>
                                        <p:attrNameLst>
                                          <p:attrName>ppt_h</p:attrName>
                                        </p:attrNameLst>
                                      </p:cBhvr>
                                      <p:tavLst>
                                        <p:tav tm="0">
                                          <p:val>
                                            <p:fltVal val="0"/>
                                          </p:val>
                                        </p:tav>
                                        <p:tav tm="100000">
                                          <p:val>
                                            <p:strVal val="#ppt_h"/>
                                          </p:val>
                                        </p:tav>
                                      </p:tavLst>
                                    </p:anim>
                                    <p:anim calcmode="lin" valueType="num">
                                      <p:cBhvr>
                                        <p:cTn id="23" dur="1000" fill="hold"/>
                                        <p:tgtEl>
                                          <p:spTgt spid="23"/>
                                        </p:tgtEl>
                                        <p:attrNameLst>
                                          <p:attrName>style.rotation</p:attrName>
                                        </p:attrNameLst>
                                      </p:cBhvr>
                                      <p:tavLst>
                                        <p:tav tm="0">
                                          <p:val>
                                            <p:fltVal val="90"/>
                                          </p:val>
                                        </p:tav>
                                        <p:tav tm="100000">
                                          <p:val>
                                            <p:fltVal val="0"/>
                                          </p:val>
                                        </p:tav>
                                      </p:tavLst>
                                    </p:anim>
                                    <p:animEffect transition="in" filter="fade">
                                      <p:cBhvr>
                                        <p:cTn id="24" dur="1000"/>
                                        <p:tgtEl>
                                          <p:spTgt spid="23"/>
                                        </p:tgtEl>
                                      </p:cBhvr>
                                    </p:animEffect>
                                  </p:childTnLst>
                                </p:cTn>
                              </p:par>
                            </p:childTnLst>
                          </p:cTn>
                        </p:par>
                        <p:par>
                          <p:cTn id="25" fill="hold">
                            <p:stCondLst>
                              <p:cond delay="1000"/>
                            </p:stCondLst>
                            <p:childTnLst>
                              <p:par>
                                <p:cTn id="26" presetID="31" presetClass="entr" presetSubtype="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1000" fill="hold"/>
                                        <p:tgtEl>
                                          <p:spTgt spid="25"/>
                                        </p:tgtEl>
                                        <p:attrNameLst>
                                          <p:attrName>ppt_w</p:attrName>
                                        </p:attrNameLst>
                                      </p:cBhvr>
                                      <p:tavLst>
                                        <p:tav tm="0">
                                          <p:val>
                                            <p:fltVal val="0"/>
                                          </p:val>
                                        </p:tav>
                                        <p:tav tm="100000">
                                          <p:val>
                                            <p:strVal val="#ppt_w"/>
                                          </p:val>
                                        </p:tav>
                                      </p:tavLst>
                                    </p:anim>
                                    <p:anim calcmode="lin" valueType="num">
                                      <p:cBhvr>
                                        <p:cTn id="29" dur="1000" fill="hold"/>
                                        <p:tgtEl>
                                          <p:spTgt spid="25"/>
                                        </p:tgtEl>
                                        <p:attrNameLst>
                                          <p:attrName>ppt_h</p:attrName>
                                        </p:attrNameLst>
                                      </p:cBhvr>
                                      <p:tavLst>
                                        <p:tav tm="0">
                                          <p:val>
                                            <p:fltVal val="0"/>
                                          </p:val>
                                        </p:tav>
                                        <p:tav tm="100000">
                                          <p:val>
                                            <p:strVal val="#ppt_h"/>
                                          </p:val>
                                        </p:tav>
                                      </p:tavLst>
                                    </p:anim>
                                    <p:anim calcmode="lin" valueType="num">
                                      <p:cBhvr>
                                        <p:cTn id="30" dur="1000" fill="hold"/>
                                        <p:tgtEl>
                                          <p:spTgt spid="25"/>
                                        </p:tgtEl>
                                        <p:attrNameLst>
                                          <p:attrName>style.rotation</p:attrName>
                                        </p:attrNameLst>
                                      </p:cBhvr>
                                      <p:tavLst>
                                        <p:tav tm="0">
                                          <p:val>
                                            <p:fltVal val="90"/>
                                          </p:val>
                                        </p:tav>
                                        <p:tav tm="100000">
                                          <p:val>
                                            <p:fltVal val="0"/>
                                          </p:val>
                                        </p:tav>
                                      </p:tavLst>
                                    </p:anim>
                                    <p:animEffect transition="in" filter="fade">
                                      <p:cBhvr>
                                        <p:cTn id="31" dur="1000"/>
                                        <p:tgtEl>
                                          <p:spTgt spid="25"/>
                                        </p:tgtEl>
                                      </p:cBhvr>
                                    </p:animEffect>
                                  </p:childTnLst>
                                </p:cTn>
                              </p:par>
                            </p:childTnLst>
                          </p:cTn>
                        </p:par>
                        <p:par>
                          <p:cTn id="32" fill="hold">
                            <p:stCondLst>
                              <p:cond delay="2000"/>
                            </p:stCondLst>
                            <p:childTnLst>
                              <p:par>
                                <p:cTn id="33" presetID="31" presetClass="entr" presetSubtype="0"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1000" fill="hold"/>
                                        <p:tgtEl>
                                          <p:spTgt spid="26"/>
                                        </p:tgtEl>
                                        <p:attrNameLst>
                                          <p:attrName>ppt_w</p:attrName>
                                        </p:attrNameLst>
                                      </p:cBhvr>
                                      <p:tavLst>
                                        <p:tav tm="0">
                                          <p:val>
                                            <p:fltVal val="0"/>
                                          </p:val>
                                        </p:tav>
                                        <p:tav tm="100000">
                                          <p:val>
                                            <p:strVal val="#ppt_w"/>
                                          </p:val>
                                        </p:tav>
                                      </p:tavLst>
                                    </p:anim>
                                    <p:anim calcmode="lin" valueType="num">
                                      <p:cBhvr>
                                        <p:cTn id="36" dur="1000" fill="hold"/>
                                        <p:tgtEl>
                                          <p:spTgt spid="26"/>
                                        </p:tgtEl>
                                        <p:attrNameLst>
                                          <p:attrName>ppt_h</p:attrName>
                                        </p:attrNameLst>
                                      </p:cBhvr>
                                      <p:tavLst>
                                        <p:tav tm="0">
                                          <p:val>
                                            <p:fltVal val="0"/>
                                          </p:val>
                                        </p:tav>
                                        <p:tav tm="100000">
                                          <p:val>
                                            <p:strVal val="#ppt_h"/>
                                          </p:val>
                                        </p:tav>
                                      </p:tavLst>
                                    </p:anim>
                                    <p:anim calcmode="lin" valueType="num">
                                      <p:cBhvr>
                                        <p:cTn id="37" dur="1000" fill="hold"/>
                                        <p:tgtEl>
                                          <p:spTgt spid="26"/>
                                        </p:tgtEl>
                                        <p:attrNameLst>
                                          <p:attrName>style.rotation</p:attrName>
                                        </p:attrNameLst>
                                      </p:cBhvr>
                                      <p:tavLst>
                                        <p:tav tm="0">
                                          <p:val>
                                            <p:fltVal val="90"/>
                                          </p:val>
                                        </p:tav>
                                        <p:tav tm="100000">
                                          <p:val>
                                            <p:fltVal val="0"/>
                                          </p:val>
                                        </p:tav>
                                      </p:tavLst>
                                    </p:anim>
                                    <p:animEffect transition="in" filter="fade">
                                      <p:cBhvr>
                                        <p:cTn id="38" dur="1000"/>
                                        <p:tgtEl>
                                          <p:spTgt spid="26"/>
                                        </p:tgtEl>
                                      </p:cBhvr>
                                    </p:animEffect>
                                  </p:childTnLst>
                                </p:cTn>
                              </p:par>
                            </p:childTnLst>
                          </p:cTn>
                        </p:par>
                        <p:par>
                          <p:cTn id="39" fill="hold">
                            <p:stCondLst>
                              <p:cond delay="3000"/>
                            </p:stCondLst>
                            <p:childTnLst>
                              <p:par>
                                <p:cTn id="40" presetID="31" presetClass="entr" presetSubtype="0"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000" fill="hold"/>
                                        <p:tgtEl>
                                          <p:spTgt spid="22"/>
                                        </p:tgtEl>
                                        <p:attrNameLst>
                                          <p:attrName>ppt_w</p:attrName>
                                        </p:attrNameLst>
                                      </p:cBhvr>
                                      <p:tavLst>
                                        <p:tav tm="0">
                                          <p:val>
                                            <p:fltVal val="0"/>
                                          </p:val>
                                        </p:tav>
                                        <p:tav tm="100000">
                                          <p:val>
                                            <p:strVal val="#ppt_w"/>
                                          </p:val>
                                        </p:tav>
                                      </p:tavLst>
                                    </p:anim>
                                    <p:anim calcmode="lin" valueType="num">
                                      <p:cBhvr>
                                        <p:cTn id="43" dur="1000" fill="hold"/>
                                        <p:tgtEl>
                                          <p:spTgt spid="22"/>
                                        </p:tgtEl>
                                        <p:attrNameLst>
                                          <p:attrName>ppt_h</p:attrName>
                                        </p:attrNameLst>
                                      </p:cBhvr>
                                      <p:tavLst>
                                        <p:tav tm="0">
                                          <p:val>
                                            <p:fltVal val="0"/>
                                          </p:val>
                                        </p:tav>
                                        <p:tav tm="100000">
                                          <p:val>
                                            <p:strVal val="#ppt_h"/>
                                          </p:val>
                                        </p:tav>
                                      </p:tavLst>
                                    </p:anim>
                                    <p:anim calcmode="lin" valueType="num">
                                      <p:cBhvr>
                                        <p:cTn id="44" dur="1000" fill="hold"/>
                                        <p:tgtEl>
                                          <p:spTgt spid="22"/>
                                        </p:tgtEl>
                                        <p:attrNameLst>
                                          <p:attrName>style.rotation</p:attrName>
                                        </p:attrNameLst>
                                      </p:cBhvr>
                                      <p:tavLst>
                                        <p:tav tm="0">
                                          <p:val>
                                            <p:fltVal val="90"/>
                                          </p:val>
                                        </p:tav>
                                        <p:tav tm="100000">
                                          <p:val>
                                            <p:fltVal val="0"/>
                                          </p:val>
                                        </p:tav>
                                      </p:tavLst>
                                    </p:anim>
                                    <p:animEffect transition="in" filter="fade">
                                      <p:cBhvr>
                                        <p:cTn id="45" dur="1000"/>
                                        <p:tgtEl>
                                          <p:spTgt spid="22"/>
                                        </p:tgtEl>
                                      </p:cBhvr>
                                    </p:animEffect>
                                  </p:childTnLst>
                                </p:cTn>
                              </p:par>
                            </p:childTnLst>
                          </p:cTn>
                        </p:par>
                        <p:par>
                          <p:cTn id="46" fill="hold">
                            <p:stCondLst>
                              <p:cond delay="4000"/>
                            </p:stCondLst>
                            <p:childTnLst>
                              <p:par>
                                <p:cTn id="47" presetID="31"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ppt_w</p:attrName>
                                        </p:attrNameLst>
                                      </p:cBhvr>
                                      <p:tavLst>
                                        <p:tav tm="0">
                                          <p:val>
                                            <p:fltVal val="0"/>
                                          </p:val>
                                        </p:tav>
                                        <p:tav tm="100000">
                                          <p:val>
                                            <p:strVal val="#ppt_w"/>
                                          </p:val>
                                        </p:tav>
                                      </p:tavLst>
                                    </p:anim>
                                    <p:anim calcmode="lin" valueType="num">
                                      <p:cBhvr>
                                        <p:cTn id="50" dur="1000" fill="hold"/>
                                        <p:tgtEl>
                                          <p:spTgt spid="29"/>
                                        </p:tgtEl>
                                        <p:attrNameLst>
                                          <p:attrName>ppt_h</p:attrName>
                                        </p:attrNameLst>
                                      </p:cBhvr>
                                      <p:tavLst>
                                        <p:tav tm="0">
                                          <p:val>
                                            <p:fltVal val="0"/>
                                          </p:val>
                                        </p:tav>
                                        <p:tav tm="100000">
                                          <p:val>
                                            <p:strVal val="#ppt_h"/>
                                          </p:val>
                                        </p:tav>
                                      </p:tavLst>
                                    </p:anim>
                                    <p:anim calcmode="lin" valueType="num">
                                      <p:cBhvr>
                                        <p:cTn id="51" dur="1000" fill="hold"/>
                                        <p:tgtEl>
                                          <p:spTgt spid="29"/>
                                        </p:tgtEl>
                                        <p:attrNameLst>
                                          <p:attrName>style.rotation</p:attrName>
                                        </p:attrNameLst>
                                      </p:cBhvr>
                                      <p:tavLst>
                                        <p:tav tm="0">
                                          <p:val>
                                            <p:fltVal val="90"/>
                                          </p:val>
                                        </p:tav>
                                        <p:tav tm="100000">
                                          <p:val>
                                            <p:fltVal val="0"/>
                                          </p:val>
                                        </p:tav>
                                      </p:tavLst>
                                    </p:anim>
                                    <p:animEffect transition="in" filter="fade">
                                      <p:cBhvr>
                                        <p:cTn id="5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TextBox 2"/>
          <p:cNvSpPr txBox="1"/>
          <p:nvPr/>
        </p:nvSpPr>
        <p:spPr>
          <a:xfrm>
            <a:off x="26580610" y="3681727"/>
            <a:ext cx="17068801" cy="1477328"/>
          </a:xfrm>
          <a:prstGeom prst="rect">
            <a:avLst/>
          </a:prstGeom>
        </p:spPr>
        <p:txBody>
          <a:bodyPr wrap="square" lIns="0" tIns="0" rIns="0" bIns="0" rtlCol="0" anchor="t">
            <a:spAutoFit/>
          </a:bodyPr>
          <a:lstStyle/>
          <a:p>
            <a:pPr algn="just"/>
            <a:r>
              <a:rPr lang="vi-VN" sz="4800" dirty="0"/>
              <a:t>       </a:t>
            </a:r>
            <a:br>
              <a:rPr lang="vi-VN" sz="4800" dirty="0"/>
            </a:br>
            <a:endParaRPr lang="vi-VN" sz="4800" dirty="0"/>
          </a:p>
        </p:txBody>
      </p:sp>
      <p:pic>
        <p:nvPicPr>
          <p:cNvPr id="4" name="Picture 4"/>
          <p:cNvPicPr>
            <a:picLocks noChangeAspect="1"/>
          </p:cNvPicPr>
          <p:nvPr/>
        </p:nvPicPr>
        <p:blipFill>
          <a:blip r:embed="rId2"/>
          <a:srcRect/>
          <a:stretch>
            <a:fillRect/>
          </a:stretch>
        </p:blipFill>
        <p:spPr>
          <a:xfrm>
            <a:off x="20787807" y="7595082"/>
            <a:ext cx="3720610" cy="1004565"/>
          </a:xfrm>
          <a:prstGeom prst="rect">
            <a:avLst/>
          </a:prstGeom>
        </p:spPr>
      </p:pic>
      <p:pic>
        <p:nvPicPr>
          <p:cNvPr id="5" name="Picture 5"/>
          <p:cNvPicPr>
            <a:picLocks noChangeAspect="1"/>
          </p:cNvPicPr>
          <p:nvPr/>
        </p:nvPicPr>
        <p:blipFill>
          <a:blip r:embed="rId3"/>
          <a:srcRect/>
          <a:stretch>
            <a:fillRect/>
          </a:stretch>
        </p:blipFill>
        <p:spPr>
          <a:xfrm rot="-729066">
            <a:off x="-27443" y="-3401113"/>
            <a:ext cx="3289794" cy="2985488"/>
          </a:xfrm>
          <a:prstGeom prst="rect">
            <a:avLst/>
          </a:prstGeom>
        </p:spPr>
      </p:pic>
      <p:pic>
        <p:nvPicPr>
          <p:cNvPr id="6" name="Picture 6"/>
          <p:cNvPicPr>
            <a:picLocks noChangeAspect="1"/>
          </p:cNvPicPr>
          <p:nvPr/>
        </p:nvPicPr>
        <p:blipFill>
          <a:blip r:embed="rId4"/>
          <a:srcRect/>
          <a:stretch>
            <a:fillRect/>
          </a:stretch>
        </p:blipFill>
        <p:spPr>
          <a:xfrm rot="-915356">
            <a:off x="20903891" y="1893443"/>
            <a:ext cx="1566729" cy="1558895"/>
          </a:xfrm>
          <a:prstGeom prst="rect">
            <a:avLst/>
          </a:prstGeom>
        </p:spPr>
      </p:pic>
      <p:pic>
        <p:nvPicPr>
          <p:cNvPr id="7" name="Picture 7"/>
          <p:cNvPicPr>
            <a:picLocks noChangeAspect="1"/>
          </p:cNvPicPr>
          <p:nvPr/>
        </p:nvPicPr>
        <p:blipFill>
          <a:blip r:embed="rId4"/>
          <a:srcRect/>
          <a:stretch>
            <a:fillRect/>
          </a:stretch>
        </p:blipFill>
        <p:spPr>
          <a:xfrm rot="9880939">
            <a:off x="-4927321" y="7317918"/>
            <a:ext cx="1566729" cy="1558895"/>
          </a:xfrm>
          <a:prstGeom prst="rect">
            <a:avLst/>
          </a:prstGeom>
        </p:spPr>
      </p:pic>
      <p:sp>
        <p:nvSpPr>
          <p:cNvPr id="10" name="TextBox 9"/>
          <p:cNvSpPr txBox="1"/>
          <p:nvPr/>
        </p:nvSpPr>
        <p:spPr>
          <a:xfrm>
            <a:off x="13887451" y="-1388223"/>
            <a:ext cx="838200" cy="1862048"/>
          </a:xfrm>
          <a:prstGeom prst="rect">
            <a:avLst/>
          </a:prstGeom>
          <a:noFill/>
        </p:spPr>
        <p:txBody>
          <a:bodyPr wrap="square" rtlCol="0">
            <a:spAutoFit/>
          </a:bodyPr>
          <a:lstStyle/>
          <a:p>
            <a:r>
              <a:rPr lang="vi-VN" sz="11500" dirty="0">
                <a:solidFill>
                  <a:srgbClr val="FF0000"/>
                </a:solidFill>
                <a:latin typeface="#9Slide03 Arima Madurai Black" panose="00000A00000000000000" pitchFamily="2" charset="0"/>
                <a:cs typeface="#9Slide03 Arima Madurai Black" panose="00000A00000000000000" pitchFamily="2" charset="0"/>
              </a:rPr>
              <a:t>.</a:t>
            </a:r>
            <a:endParaRPr lang="en-US" sz="11500"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32"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8960" y="-64733"/>
            <a:ext cx="17674240" cy="10287000"/>
          </a:xfrm>
          <a:prstGeom prst="rect">
            <a:avLst/>
          </a:prstGeom>
        </p:spPr>
      </p:pic>
      <p:sp>
        <p:nvSpPr>
          <p:cNvPr id="9" name="TextBox 2"/>
          <p:cNvSpPr txBox="1"/>
          <p:nvPr/>
        </p:nvSpPr>
        <p:spPr>
          <a:xfrm>
            <a:off x="962273" y="873298"/>
            <a:ext cx="15813580" cy="8571514"/>
          </a:xfrm>
          <a:prstGeom prst="rect">
            <a:avLst/>
          </a:prstGeom>
        </p:spPr>
        <p:txBody>
          <a:bodyPr wrap="square" lIns="0" tIns="0" rIns="0" bIns="0" rtlCol="0" anchor="t">
            <a:spAutoFit/>
          </a:bodyPr>
          <a:lstStyle/>
          <a:p>
            <a:pPr algn="just">
              <a:lnSpc>
                <a:spcPct val="150000"/>
              </a:lnSpc>
            </a:pPr>
            <a:r>
              <a:rPr lang="en-US" sz="5400" dirty="0" err="1">
                <a:latin typeface="Arial" panose="020B0604020202020204" pitchFamily="34" charset="0"/>
                <a:cs typeface="Arial" panose="020B0604020202020204" pitchFamily="34" charset="0"/>
              </a:rPr>
              <a:t>Viết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văn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rất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vất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vả</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cần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nhiều</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thời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gian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chất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xám</a:t>
            </a:r>
            <a:r>
              <a:rPr lang="en-US" sz="5400" dirty="0">
                <a:latin typeface="Arial" panose="020B0604020202020204" pitchFamily="34" charset="0"/>
                <a:cs typeface="Arial" panose="020B0604020202020204" pitchFamily="34" charset="0"/>
              </a:rPr>
              <a:t>. Anh </a:t>
            </a:r>
            <a:r>
              <a:rPr lang="en-US" sz="5400" dirty="0" err="1">
                <a:latin typeface="Arial" panose="020B0604020202020204" pitchFamily="34" charset="0"/>
                <a:cs typeface="Arial" panose="020B0604020202020204" pitchFamily="34" charset="0"/>
              </a:rPr>
              <a:t>chàng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nọ</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muốn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trở</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thành</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nhà</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văn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nhưng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không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biết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sử</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dụng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dấu</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chấm</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dấu</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phẩy</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hoặc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lười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biếng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đến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nỗi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không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đánh</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dấu</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câu</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mà</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nhờ</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nhà</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văn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nổi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tiếng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làm</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cho</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việc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ấy</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Chính</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vì</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vậy</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anh</a:t>
            </a:r>
            <a:r>
              <a:rPr lang="en-US" sz="5400" dirty="0">
                <a:latin typeface="Arial" panose="020B0604020202020204" pitchFamily="34" charset="0"/>
                <a:cs typeface="Arial" panose="020B0604020202020204" pitchFamily="34" charset="0"/>
              </a:rPr>
              <a:t> ta </a:t>
            </a:r>
            <a:r>
              <a:rPr lang="en-US" sz="5400" dirty="0" err="1">
                <a:latin typeface="Arial" panose="020B0604020202020204" pitchFamily="34" charset="0"/>
                <a:cs typeface="Arial" panose="020B0604020202020204" pitchFamily="34" charset="0"/>
              </a:rPr>
              <a:t>đã</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nhận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được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từ</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Bớc</a:t>
            </a:r>
            <a:r>
              <a:rPr lang="en-US" sz="5400" dirty="0">
                <a:latin typeface="Arial" panose="020B0604020202020204" pitchFamily="34" charset="0"/>
                <a:cs typeface="Arial" panose="020B0604020202020204" pitchFamily="34" charset="0"/>
              </a:rPr>
              <a:t>–</a:t>
            </a:r>
            <a:r>
              <a:rPr lang="en-US" sz="5400" dirty="0" err="1">
                <a:latin typeface="Arial" panose="020B0604020202020204" pitchFamily="34" charset="0"/>
                <a:cs typeface="Arial" panose="020B0604020202020204" pitchFamily="34" charset="0"/>
              </a:rPr>
              <a:t>na</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Sô</a:t>
            </a:r>
            <a:r>
              <a:rPr lang="vi-VN"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một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bức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thư</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trả</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lời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hài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hước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và</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có</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tính</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giáo</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dục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cao</a:t>
            </a:r>
            <a:r>
              <a:rPr lang="en-US" sz="5400" dirty="0">
                <a:latin typeface="Arial" panose="020B0604020202020204" pitchFamily="34" charset="0"/>
                <a:cs typeface="Arial" panose="020B0604020202020204" pitchFamily="34" charset="0"/>
              </a:rPr>
              <a:t>.</a:t>
            </a:r>
            <a:r>
              <a:rPr lang="vi-VN" sz="5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894532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8288000" y="7681987"/>
            <a:ext cx="6268885" cy="5477438"/>
          </a:xfrm>
          <a:prstGeom prst="rect">
            <a:avLst/>
          </a:prstGeom>
        </p:spPr>
      </p:pic>
      <p:pic>
        <p:nvPicPr>
          <p:cNvPr id="3" name="Picture 3"/>
          <p:cNvPicPr>
            <a:picLocks noChangeAspect="1"/>
          </p:cNvPicPr>
          <p:nvPr/>
        </p:nvPicPr>
        <p:blipFill>
          <a:blip r:embed="rId3"/>
          <a:srcRect/>
          <a:stretch>
            <a:fillRect/>
          </a:stretch>
        </p:blipFill>
        <p:spPr>
          <a:xfrm>
            <a:off x="18059400" y="-2738719"/>
            <a:ext cx="6268885" cy="5477438"/>
          </a:xfrm>
          <a:prstGeom prst="rect">
            <a:avLst/>
          </a:prstGeom>
        </p:spPr>
      </p:pic>
      <p:sp>
        <p:nvSpPr>
          <p:cNvPr id="6" name="TextBox 6"/>
          <p:cNvSpPr txBox="1"/>
          <p:nvPr/>
        </p:nvSpPr>
        <p:spPr>
          <a:xfrm>
            <a:off x="428625" y="371815"/>
            <a:ext cx="17297400" cy="4882106"/>
          </a:xfrm>
          <a:prstGeom prst="rect">
            <a:avLst/>
          </a:prstGeom>
        </p:spPr>
        <p:txBody>
          <a:bodyPr wrap="square" lIns="0" tIns="0" rIns="0" bIns="0" rtlCol="0" anchor="t">
            <a:spAutoFit/>
          </a:bodyPr>
          <a:lstStyle/>
          <a:p>
            <a:pPr algn="just">
              <a:lnSpc>
                <a:spcPct val="150000"/>
              </a:lnSpc>
            </a:pPr>
            <a:r>
              <a:rPr lang="vi-VN" sz="5400" b="1" dirty="0">
                <a:solidFill>
                  <a:srgbClr val="C00000"/>
                </a:solidFill>
                <a:latin typeface="#9Slide03 Arima Madurai Black" panose="00000A00000000000000" pitchFamily="2" charset="0"/>
                <a:ea typeface="#9Slide04 Tinos Bold" panose="02020803070505020304" pitchFamily="18" charset="0"/>
                <a:cs typeface="#9Slide03 Arima Madurai Black" panose="00000A00000000000000" pitchFamily="2" charset="0"/>
              </a:rPr>
              <a:t>Viết một đoạn văn khoảng 5 câu nói về các hoạt động của học sinh trong giờ ra chơi ở sân trường em. Nêu tác dụng của từng dấu phẩy được dùng trong đoạn văn.</a:t>
            </a:r>
            <a:r>
              <a:rPr lang="vi-VN" sz="5400" dirty="0">
                <a:solidFill>
                  <a:srgbClr val="C00000"/>
                </a:solidFill>
                <a:latin typeface="#9Slide03 Arima Madurai Black" panose="00000A00000000000000" pitchFamily="2" charset="0"/>
                <a:ea typeface="#9Slide04 Tinos Bold" panose="02020803070505020304" pitchFamily="18" charset="0"/>
                <a:cs typeface="#9Slide03 Arima Madurai Black" panose="00000A00000000000000" pitchFamily="2" charset="0"/>
              </a:rPr>
              <a:t/>
            </a:r>
            <a:br>
              <a:rPr lang="vi-VN" sz="5400" dirty="0">
                <a:solidFill>
                  <a:srgbClr val="C00000"/>
                </a:solidFill>
                <a:latin typeface="#9Slide03 Arima Madurai Black" panose="00000A00000000000000" pitchFamily="2" charset="0"/>
                <a:ea typeface="#9Slide04 Tinos Bold" panose="02020803070505020304" pitchFamily="18" charset="0"/>
                <a:cs typeface="#9Slide03 Arima Madurai Black" panose="00000A00000000000000" pitchFamily="2" charset="0"/>
              </a:rPr>
            </a:br>
            <a:endParaRPr lang="vi-VN" sz="5400" dirty="0">
              <a:solidFill>
                <a:srgbClr val="C00000"/>
              </a:solidFill>
              <a:latin typeface="#9Slide03 Arima Madurai Black" panose="00000A00000000000000" pitchFamily="2" charset="0"/>
              <a:ea typeface="#9Slide04 Tinos Bold" panose="02020803070505020304" pitchFamily="18" charset="0"/>
              <a:cs typeface="#9Slide03 Arima Madurai Black" panose="00000A00000000000000" pitchFamily="2" charset="0"/>
            </a:endParaRPr>
          </a:p>
        </p:txBody>
      </p:sp>
      <p:sp>
        <p:nvSpPr>
          <p:cNvPr id="7" name="TextBox 7"/>
          <p:cNvSpPr txBox="1"/>
          <p:nvPr/>
        </p:nvSpPr>
        <p:spPr>
          <a:xfrm>
            <a:off x="-8686800" y="7195021"/>
            <a:ext cx="6920850" cy="973931"/>
          </a:xfrm>
          <a:prstGeom prst="rect">
            <a:avLst/>
          </a:prstGeom>
        </p:spPr>
        <p:txBody>
          <a:bodyPr lIns="0" tIns="0" rIns="0" bIns="0" rtlCol="0" anchor="t">
            <a:spAutoFit/>
          </a:bodyPr>
          <a:lstStyle/>
          <a:p>
            <a:pPr algn="ctr">
              <a:lnSpc>
                <a:spcPts val="3900"/>
              </a:lnSpc>
            </a:pPr>
            <a:r>
              <a:rPr lang="en-US" sz="3000" dirty="0" err="1">
                <a:solidFill>
                  <a:srgbClr val="000000"/>
                </a:solidFill>
                <a:latin typeface="Muli Regular Bold"/>
              </a:rPr>
              <a:t>Bạn</a:t>
            </a:r>
            <a:r>
              <a:rPr lang="en-US" sz="3000" dirty="0">
                <a:solidFill>
                  <a:srgbClr val="000000"/>
                </a:solidFill>
                <a:latin typeface="Muli Regular Bold"/>
              </a:rPr>
              <a:t> </a:t>
            </a:r>
            <a:r>
              <a:rPr lang="en-US" sz="3000" dirty="0" err="1">
                <a:solidFill>
                  <a:srgbClr val="000000"/>
                </a:solidFill>
                <a:latin typeface="Muli Regular Bold"/>
              </a:rPr>
              <a:t>cần</a:t>
            </a:r>
            <a:r>
              <a:rPr lang="en-US" sz="3000" dirty="0">
                <a:solidFill>
                  <a:srgbClr val="000000"/>
                </a:solidFill>
                <a:latin typeface="Muli Regular Bold"/>
              </a:rPr>
              <a:t> </a:t>
            </a:r>
            <a:r>
              <a:rPr lang="en-US" sz="3000" dirty="0" err="1">
                <a:solidFill>
                  <a:srgbClr val="000000"/>
                </a:solidFill>
                <a:latin typeface="Muli Regular Bold"/>
              </a:rPr>
              <a:t>sử</a:t>
            </a:r>
            <a:r>
              <a:rPr lang="en-US" sz="3000" dirty="0">
                <a:solidFill>
                  <a:srgbClr val="000000"/>
                </a:solidFill>
                <a:latin typeface="Muli Regular Bold"/>
              </a:rPr>
              <a:t> </a:t>
            </a:r>
            <a:r>
              <a:rPr lang="en-US" sz="3000" dirty="0" err="1">
                <a:solidFill>
                  <a:srgbClr val="000000"/>
                </a:solidFill>
                <a:latin typeface="Muli Regular Bold"/>
              </a:rPr>
              <a:t>dụng</a:t>
            </a:r>
            <a:r>
              <a:rPr lang="en-US" sz="3000" dirty="0">
                <a:solidFill>
                  <a:srgbClr val="000000"/>
                </a:solidFill>
                <a:latin typeface="Muli Regular Bold"/>
              </a:rPr>
              <a:t> </a:t>
            </a:r>
            <a:r>
              <a:rPr lang="en-US" sz="3000" dirty="0" err="1">
                <a:solidFill>
                  <a:srgbClr val="000000"/>
                </a:solidFill>
                <a:latin typeface="Muli Regular Bold"/>
              </a:rPr>
              <a:t>phông</a:t>
            </a:r>
            <a:r>
              <a:rPr lang="en-US" sz="3000" dirty="0">
                <a:solidFill>
                  <a:srgbClr val="000000"/>
                </a:solidFill>
                <a:latin typeface="Muli Regular Bold"/>
              </a:rPr>
              <a:t> </a:t>
            </a:r>
            <a:r>
              <a:rPr lang="en-US" sz="3000" dirty="0" err="1">
                <a:solidFill>
                  <a:srgbClr val="000000"/>
                </a:solidFill>
                <a:latin typeface="Muli Regular Bold"/>
              </a:rPr>
              <a:t>nền</a:t>
            </a:r>
            <a:r>
              <a:rPr lang="en-US" sz="3000" dirty="0">
                <a:solidFill>
                  <a:srgbClr val="000000"/>
                </a:solidFill>
                <a:latin typeface="Muli Regular Bold"/>
              </a:rPr>
              <a:t> </a:t>
            </a:r>
            <a:r>
              <a:rPr lang="en-US" sz="3000" dirty="0" err="1">
                <a:solidFill>
                  <a:srgbClr val="000000"/>
                </a:solidFill>
                <a:latin typeface="Muli Regular Bold"/>
              </a:rPr>
              <a:t>ảo</a:t>
            </a:r>
            <a:endParaRPr lang="en-US" sz="3000" dirty="0">
              <a:solidFill>
                <a:srgbClr val="000000"/>
              </a:solidFill>
              <a:latin typeface="Muli Regular Bold"/>
            </a:endParaRPr>
          </a:p>
          <a:p>
            <a:pPr algn="ctr">
              <a:lnSpc>
                <a:spcPts val="3900"/>
              </a:lnSpc>
            </a:pPr>
            <a:r>
              <a:rPr lang="en-US" sz="3000" dirty="0" err="1">
                <a:solidFill>
                  <a:srgbClr val="000000"/>
                </a:solidFill>
                <a:latin typeface="Muli Regular Bold"/>
              </a:rPr>
              <a:t>chính</a:t>
            </a:r>
            <a:r>
              <a:rPr lang="en-US" sz="3000" dirty="0">
                <a:solidFill>
                  <a:srgbClr val="000000"/>
                </a:solidFill>
                <a:latin typeface="Muli Regular Bold"/>
              </a:rPr>
              <a:t> </a:t>
            </a:r>
            <a:r>
              <a:rPr lang="en-US" sz="3000" dirty="0" err="1">
                <a:solidFill>
                  <a:srgbClr val="000000"/>
                </a:solidFill>
                <a:latin typeface="Muli Regular Bold"/>
              </a:rPr>
              <a:t>thức</a:t>
            </a:r>
            <a:r>
              <a:rPr lang="en-US" sz="3000" dirty="0">
                <a:solidFill>
                  <a:srgbClr val="000000"/>
                </a:solidFill>
                <a:latin typeface="Muli Regular Bold"/>
              </a:rPr>
              <a:t> </a:t>
            </a:r>
            <a:r>
              <a:rPr lang="en-US" sz="3000" dirty="0" err="1">
                <a:solidFill>
                  <a:srgbClr val="000000"/>
                </a:solidFill>
                <a:latin typeface="Muli Regular Bold"/>
              </a:rPr>
              <a:t>cho</a:t>
            </a:r>
            <a:r>
              <a:rPr lang="en-US" sz="3000" dirty="0">
                <a:solidFill>
                  <a:srgbClr val="000000"/>
                </a:solidFill>
                <a:latin typeface="Muli Regular Bold"/>
              </a:rPr>
              <a:t> </a:t>
            </a:r>
            <a:r>
              <a:rPr lang="en-US" sz="3000" dirty="0" err="1">
                <a:solidFill>
                  <a:srgbClr val="000000"/>
                </a:solidFill>
                <a:latin typeface="Muli Regular Bold"/>
              </a:rPr>
              <a:t>trò</a:t>
            </a:r>
            <a:r>
              <a:rPr lang="en-US" sz="3000" dirty="0">
                <a:solidFill>
                  <a:srgbClr val="000000"/>
                </a:solidFill>
                <a:latin typeface="Muli Regular Bold"/>
              </a:rPr>
              <a:t> </a:t>
            </a:r>
            <a:r>
              <a:rPr lang="en-US" sz="3000" dirty="0" err="1">
                <a:solidFill>
                  <a:srgbClr val="000000"/>
                </a:solidFill>
                <a:latin typeface="Muli Regular Bold"/>
              </a:rPr>
              <a:t>chơi</a:t>
            </a:r>
            <a:endParaRPr lang="en-US" sz="3000" dirty="0">
              <a:solidFill>
                <a:srgbClr val="000000"/>
              </a:solidFill>
              <a:latin typeface="Muli Regular Bold"/>
            </a:endParaRPr>
          </a:p>
        </p:txBody>
      </p:sp>
      <p:pic>
        <p:nvPicPr>
          <p:cNvPr id="8" name="Picture 8"/>
          <p:cNvPicPr>
            <a:picLocks noChangeAspect="1"/>
          </p:cNvPicPr>
          <p:nvPr/>
        </p:nvPicPr>
        <p:blipFill>
          <a:blip r:embed="rId4"/>
          <a:srcRect/>
          <a:stretch>
            <a:fillRect/>
          </a:stretch>
        </p:blipFill>
        <p:spPr>
          <a:xfrm>
            <a:off x="-709612" y="-835873"/>
            <a:ext cx="1554724" cy="1671746"/>
          </a:xfrm>
          <a:prstGeom prst="rect">
            <a:avLst/>
          </a:prstGeom>
        </p:spPr>
      </p:pic>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t="17251" b="42011"/>
          <a:stretch>
            <a:fillRect/>
          </a:stretch>
        </p:blipFill>
        <p:spPr>
          <a:xfrm>
            <a:off x="990600" y="-4872734"/>
            <a:ext cx="16230600" cy="4409364"/>
          </a:xfrm>
          <a:prstGeom prst="rect">
            <a:avLst/>
          </a:prstGeom>
        </p:spPr>
      </p:pic>
      <p:pic>
        <p:nvPicPr>
          <p:cNvPr id="4" name="Picture 4"/>
          <p:cNvPicPr>
            <a:picLocks noChangeAspect="1"/>
          </p:cNvPicPr>
          <p:nvPr/>
        </p:nvPicPr>
        <p:blipFill>
          <a:blip r:embed="rId3"/>
          <a:srcRect/>
          <a:stretch>
            <a:fillRect/>
          </a:stretch>
        </p:blipFill>
        <p:spPr>
          <a:xfrm rot="-764737">
            <a:off x="-4504068" y="-3574726"/>
            <a:ext cx="8253262" cy="2228381"/>
          </a:xfrm>
          <a:prstGeom prst="rect">
            <a:avLst/>
          </a:prstGeom>
        </p:spPr>
      </p:pic>
      <p:pic>
        <p:nvPicPr>
          <p:cNvPr id="5" name="Picture 5"/>
          <p:cNvPicPr>
            <a:picLocks noChangeAspect="1"/>
          </p:cNvPicPr>
          <p:nvPr/>
        </p:nvPicPr>
        <p:blipFill>
          <a:blip r:embed="rId4"/>
          <a:srcRect/>
          <a:stretch>
            <a:fillRect/>
          </a:stretch>
        </p:blipFill>
        <p:spPr>
          <a:xfrm rot="-552459">
            <a:off x="20883737" y="4867637"/>
            <a:ext cx="2440722" cy="2163090"/>
          </a:xfrm>
          <a:prstGeom prst="rect">
            <a:avLst/>
          </a:prstGeom>
        </p:spPr>
      </p:pic>
      <p:pic>
        <p:nvPicPr>
          <p:cNvPr id="30"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579671" y="8259794"/>
            <a:ext cx="1139834" cy="1028700"/>
          </a:xfrm>
          <a:prstGeom prst="rect">
            <a:avLst/>
          </a:prstGeom>
        </p:spPr>
      </p:pic>
      <p:sp>
        <p:nvSpPr>
          <p:cNvPr id="2" name="TextBox 2"/>
          <p:cNvSpPr txBox="1"/>
          <p:nvPr/>
        </p:nvSpPr>
        <p:spPr>
          <a:xfrm>
            <a:off x="453728" y="321410"/>
            <a:ext cx="17447213" cy="4308872"/>
          </a:xfrm>
          <a:prstGeom prst="rect">
            <a:avLst/>
          </a:prstGeom>
          <a:solidFill>
            <a:schemeClr val="bg1">
              <a:alpha val="60000"/>
            </a:schemeClr>
          </a:solidFill>
        </p:spPr>
        <p:txBody>
          <a:bodyPr wrap="square" lIns="0" tIns="0" rIns="0" bIns="0" rtlCol="0" anchor="t">
            <a:spAutoFit/>
          </a:bodyPr>
          <a:lstStyle/>
          <a:p>
            <a:pPr algn="just"/>
            <a:r>
              <a:rPr lang="en-US" sz="4000" dirty="0"/>
              <a:t>	</a:t>
            </a:r>
            <a:r>
              <a:rPr lang="vi-VN" sz="4000" dirty="0"/>
              <a:t> Tiếng trống trường bỗng vang lên, các lớp ùa ra sân vui chơi sau những tiết học căng thẳng. Sân trường vắng lặng là thế bỗng ồn ào, náo nhiệt hẳn lên.  Tiếng nói, tiếng cười, tiếng chạy nhảy hòa với tiếng lá cây xào xạc. Các bạn nam nghịch ngợm với trò chơi đá cầu, các bạn nữ chơi nhảy dây hoặc bịt mắt bắt dê. Ở góc sân trường, có từng nhóm bạn ngồi tâm sự về những câu chuyện buồn vui trong học tập. Giờ ra chơi tuy ngắn ngủi nhưng đã giúp chúng em thư giãn đầu óc và thoải mái hơn.</a:t>
            </a:r>
            <a:endParaRPr lang="en-US" sz="4000" dirty="0">
              <a:solidFill>
                <a:srgbClr val="000000"/>
              </a:solidFill>
              <a:latin typeface="ไอติม"/>
            </a:endParaRPr>
          </a:p>
        </p:txBody>
      </p:sp>
    </p:spTree>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1024</TotalTime>
  <Words>625</Words>
  <Application>Microsoft Office PowerPoint</Application>
  <PresentationFormat>Custom</PresentationFormat>
  <Paragraphs>67</Paragraphs>
  <Slides>11</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Calibri</vt:lpstr>
      <vt:lpstr>Dancing Script</vt:lpstr>
      <vt:lpstr>#9Slide03 BoosterNextFYBlack</vt:lpstr>
      <vt:lpstr>Paytone One Bold</vt:lpstr>
      <vt:lpstr>#9Slide03 Arima Madurai Bold</vt:lpstr>
      <vt:lpstr>ไอติม</vt:lpstr>
      <vt:lpstr>Muli Regular Bold</vt:lpstr>
      <vt:lpstr>#9Slide03 Arima Madurai Black</vt:lpstr>
      <vt:lpstr>#9Slide04 Tinos Bold</vt:lpstr>
      <vt:lpstr>Arial</vt:lpstr>
      <vt:lpstr>Paytone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Ôn tập về dấu câu</dc:title>
  <cp:lastModifiedBy>Windows 10</cp:lastModifiedBy>
  <cp:revision>144</cp:revision>
  <dcterms:created xsi:type="dcterms:W3CDTF">2006-08-16T00:00:00Z</dcterms:created>
  <dcterms:modified xsi:type="dcterms:W3CDTF">2024-04-22T02:49:23Z</dcterms:modified>
  <dc:identifier>DAE8Iy0q_mY</dc:identifier>
</cp:coreProperties>
</file>